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2" r:id="rId5"/>
    <p:sldId id="271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99FF"/>
    <a:srgbClr val="CC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216" y="3854"/>
            <a:ext cx="134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en-US" dirty="0">
                <a:solidFill>
                  <a:srgbClr val="212121"/>
                </a:solidFill>
                <a:latin typeface="inherit"/>
              </a:rPr>
              <a:t>échantillon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-38442"/>
            <a:ext cx="287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Leçon</a:t>
            </a:r>
            <a:r>
              <a:rPr lang="en-US" dirty="0"/>
              <a:t> </a:t>
            </a:r>
            <a:r>
              <a:rPr lang="en-US" dirty="0" smtClean="0"/>
              <a:t>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/>
              <a:t>Jésus</a:t>
            </a:r>
            <a:r>
              <a:rPr lang="en-US" dirty="0" smtClean="0"/>
              <a:t>-Christ </a:t>
            </a:r>
            <a:r>
              <a:rPr lang="en-US" dirty="0" err="1"/>
              <a:t>m'aime</a:t>
            </a:r>
            <a:r>
              <a:rPr lang="en-US" dirty="0"/>
              <a:t> 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1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8221" y="160554"/>
            <a:ext cx="8251859" cy="2541862"/>
            <a:chOff x="428221" y="160554"/>
            <a:chExt cx="8251859" cy="25418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6878" y="198009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fr-FR" altLang="en-US" dirty="0">
                <a:solidFill>
                  <a:srgbClr val="212121"/>
                </a:solidFill>
                <a:latin typeface="inherit"/>
              </a:rPr>
              <a:t>Lot de 2</a:t>
            </a:r>
            <a:r>
              <a:rPr lang="fr-FR" altLang="en-US" sz="400" dirty="0"/>
              <a:t> 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6388" y="2875752"/>
            <a:ext cx="8251859" cy="2541862"/>
            <a:chOff x="428221" y="160554"/>
            <a:chExt cx="8251859" cy="2541862"/>
          </a:xfrm>
        </p:grpSpPr>
        <p:sp>
          <p:nvSpPr>
            <p:cNvPr id="41" name="Round Diagonal Corner Rectangle 40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2001261" y="4138898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91555" y="4121823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fr-FR" altLang="en-US" dirty="0">
                <a:solidFill>
                  <a:srgbClr val="212121"/>
                </a:solidFill>
                <a:latin typeface="inherit"/>
              </a:rPr>
              <a:t>Lot de </a:t>
            </a:r>
            <a:r>
              <a:rPr lang="fr-FR" altLang="en-US" dirty="0" smtClean="0">
                <a:solidFill>
                  <a:srgbClr val="212121"/>
                </a:solidFill>
                <a:latin typeface="inherit"/>
              </a:rPr>
              <a:t>4</a:t>
            </a:r>
            <a:r>
              <a:rPr lang="fr-FR" altLang="en-US" sz="400" dirty="0" smtClean="0"/>
              <a:t> 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8521597" cy="1649996"/>
            <a:chOff x="174171" y="152956"/>
            <a:chExt cx="8521597" cy="1649996"/>
          </a:xfrm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Heart 25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Heart 26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274845" y="1015776"/>
            <a:ext cx="6278181" cy="1649996"/>
            <a:chOff x="549339" y="2001630"/>
            <a:chExt cx="6278181" cy="1649996"/>
          </a:xfrm>
        </p:grpSpPr>
        <p:sp>
          <p:nvSpPr>
            <p:cNvPr id="28" name="Heart 27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Heart 28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Heart 29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3785" y="2627747"/>
            <a:ext cx="8521597" cy="1649996"/>
            <a:chOff x="174171" y="152956"/>
            <a:chExt cx="8521597" cy="1649996"/>
          </a:xfrm>
        </p:grpSpPr>
        <p:sp>
          <p:nvSpPr>
            <p:cNvPr id="32" name="Heart 3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Heart 3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Heart 33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Heart 34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1475493" y="3541655"/>
            <a:ext cx="6278181" cy="1649996"/>
            <a:chOff x="549339" y="2001630"/>
            <a:chExt cx="6278181" cy="1649996"/>
          </a:xfrm>
        </p:grpSpPr>
        <p:sp>
          <p:nvSpPr>
            <p:cNvPr id="37" name="Heart 36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Heart 37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Heart 38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Heart 39"/>
          <p:cNvSpPr/>
          <p:nvPr/>
        </p:nvSpPr>
        <p:spPr>
          <a:xfrm>
            <a:off x="353785" y="5148506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2365336" y="5152860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1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pPr algn="ctr" fontAlgn="base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fr-FR" altLang="en-US" dirty="0">
                <a:solidFill>
                  <a:srgbClr val="212121"/>
                </a:solidFill>
                <a:latin typeface="inherit"/>
              </a:rPr>
              <a:t>Lot de </a:t>
            </a:r>
            <a:r>
              <a:rPr lang="fr-FR" altLang="en-US" dirty="0" smtClean="0">
                <a:solidFill>
                  <a:srgbClr val="212121"/>
                </a:solidFill>
                <a:latin typeface="inherit"/>
              </a:rPr>
              <a:t>4</a:t>
            </a:r>
            <a:r>
              <a:rPr lang="fr-FR" altLang="en-US" sz="400" dirty="0" smtClean="0"/>
              <a:t> 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8521597" cy="1649996"/>
            <a:chOff x="174171" y="152956"/>
            <a:chExt cx="8521597" cy="1649996"/>
          </a:xfrm>
          <a:solidFill>
            <a:schemeClr val="bg1"/>
          </a:solidFill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Heart 25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7" name="Heart 26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274845" y="1015776"/>
            <a:ext cx="6278181" cy="1649996"/>
            <a:chOff x="549339" y="2001630"/>
            <a:chExt cx="6278181" cy="1649996"/>
          </a:xfrm>
          <a:solidFill>
            <a:schemeClr val="bg1"/>
          </a:solidFill>
        </p:grpSpPr>
        <p:sp>
          <p:nvSpPr>
            <p:cNvPr id="28" name="Heart 27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9" name="Heart 28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0" name="Heart 29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53785" y="2627747"/>
            <a:ext cx="8521597" cy="1649996"/>
            <a:chOff x="174171" y="152956"/>
            <a:chExt cx="8521597" cy="1649996"/>
          </a:xfrm>
          <a:solidFill>
            <a:schemeClr val="bg1"/>
          </a:solidFill>
        </p:grpSpPr>
        <p:sp>
          <p:nvSpPr>
            <p:cNvPr id="32" name="Heart 3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3" name="Heart 3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4" name="Heart 33"/>
            <p:cNvSpPr/>
            <p:nvPr/>
          </p:nvSpPr>
          <p:spPr>
            <a:xfrm>
              <a:off x="4614584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5" name="Heart 34"/>
            <p:cNvSpPr/>
            <p:nvPr/>
          </p:nvSpPr>
          <p:spPr>
            <a:xfrm>
              <a:off x="6858000" y="22860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rot="10800000">
            <a:off x="1475493" y="3541655"/>
            <a:ext cx="6278181" cy="1649996"/>
            <a:chOff x="549339" y="2001630"/>
            <a:chExt cx="6278181" cy="1649996"/>
          </a:xfrm>
          <a:solidFill>
            <a:schemeClr val="bg1"/>
          </a:solidFill>
        </p:grpSpPr>
        <p:sp>
          <p:nvSpPr>
            <p:cNvPr id="37" name="Heart 36"/>
            <p:cNvSpPr/>
            <p:nvPr/>
          </p:nvSpPr>
          <p:spPr>
            <a:xfrm>
              <a:off x="549339" y="2001630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8" name="Heart 37"/>
            <p:cNvSpPr/>
            <p:nvPr/>
          </p:nvSpPr>
          <p:spPr>
            <a:xfrm>
              <a:off x="2795671" y="2029933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39" name="Heart 38"/>
            <p:cNvSpPr/>
            <p:nvPr/>
          </p:nvSpPr>
          <p:spPr>
            <a:xfrm>
              <a:off x="4989752" y="2077274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2000" dirty="0" err="1">
                  <a:solidFill>
                    <a:schemeClr val="tx1"/>
                  </a:solidFill>
                </a:rPr>
                <a:t>Jésus</a:t>
              </a:r>
              <a:r>
                <a:rPr lang="en-US" sz="2000" dirty="0">
                  <a:solidFill>
                    <a:schemeClr val="tx1"/>
                  </a:solidFill>
                </a:rPr>
                <a:t>-Christ </a:t>
              </a:r>
              <a:r>
                <a:rPr lang="en-US" sz="2000" dirty="0" err="1">
                  <a:solidFill>
                    <a:schemeClr val="tx1"/>
                  </a:solidFill>
                </a:rPr>
                <a:t>m'aime</a:t>
              </a:r>
              <a:r>
                <a:rPr lang="en-US" sz="2000" dirty="0">
                  <a:solidFill>
                    <a:schemeClr val="tx1"/>
                  </a:solidFill>
                </a:rPr>
                <a:t> 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0" name="Heart 39"/>
          <p:cNvSpPr/>
          <p:nvPr/>
        </p:nvSpPr>
        <p:spPr>
          <a:xfrm>
            <a:off x="353785" y="5148506"/>
            <a:ext cx="1837768" cy="157435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1" name="Heart 40"/>
          <p:cNvSpPr/>
          <p:nvPr/>
        </p:nvSpPr>
        <p:spPr>
          <a:xfrm>
            <a:off x="2365336" y="5152860"/>
            <a:ext cx="1837768" cy="157435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err="1">
                <a:solidFill>
                  <a:schemeClr val="tx1"/>
                </a:solidFill>
              </a:rPr>
              <a:t>Jésus</a:t>
            </a:r>
            <a:r>
              <a:rPr lang="en-US" sz="2000" dirty="0">
                <a:solidFill>
                  <a:schemeClr val="tx1"/>
                </a:solidFill>
              </a:rPr>
              <a:t>-Christ </a:t>
            </a:r>
            <a:r>
              <a:rPr lang="en-US" sz="2000" dirty="0" err="1">
                <a:solidFill>
                  <a:schemeClr val="tx1"/>
                </a:solidFill>
              </a:rPr>
              <a:t>m'aime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33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8221" y="160554"/>
            <a:ext cx="1759416" cy="1498762"/>
            <a:chOff x="428221" y="160554"/>
            <a:chExt cx="1759416" cy="14987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857" y="512449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p:sp>
        <p:nvSpPr>
          <p:cNvPr id="6" name="Round Diagonal Corner Rectangle 5"/>
          <p:cNvSpPr/>
          <p:nvPr/>
        </p:nvSpPr>
        <p:spPr>
          <a:xfrm rot="19217418">
            <a:off x="2790422" y="160556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 rot="2382582" flipV="1">
            <a:off x="5162677" y="18323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2160064" flipV="1">
            <a:off x="6920664" y="1203654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19217418">
            <a:off x="369060" y="2910065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Diagonal Corner Rectangle 24"/>
          <p:cNvSpPr/>
          <p:nvPr/>
        </p:nvSpPr>
        <p:spPr>
          <a:xfrm rot="19217418">
            <a:off x="2731261" y="291006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Diagonal Corner Rectangle 22"/>
          <p:cNvSpPr/>
          <p:nvPr/>
        </p:nvSpPr>
        <p:spPr>
          <a:xfrm rot="2382582" flipV="1">
            <a:off x="5103516" y="2932749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2382582" flipV="1">
            <a:off x="6752765" y="4451499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02394" y="180469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n-US" dirty="0">
                <a:solidFill>
                  <a:srgbClr val="212121"/>
                </a:solidFill>
                <a:latin typeface="inherit"/>
              </a:rPr>
              <a:t>Construit le tien Lot de 2</a:t>
            </a:r>
            <a:r>
              <a:rPr lang="fr-FR" altLang="en-US" sz="400" dirty="0"/>
              <a:t> 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795714" y="1888595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25295" y="4140932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91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lynda blau</cp:lastModifiedBy>
  <cp:revision>20</cp:revision>
  <dcterms:created xsi:type="dcterms:W3CDTF">2009-08-29T20:29:29Z</dcterms:created>
  <dcterms:modified xsi:type="dcterms:W3CDTF">2016-05-15T22:55:46Z</dcterms:modified>
</cp:coreProperties>
</file>