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7D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19494-51B4-49D6-9F92-62DAE6D3E3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B73E-226D-4A7A-AC0A-729F37073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0" y="0"/>
            <a:ext cx="9144000" cy="3048000"/>
          </a:xfrm>
          <a:prstGeom prst="doubleWave">
            <a:avLst/>
          </a:prstGeom>
          <a:solidFill>
            <a:srgbClr val="9BB7D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0" y="2667000"/>
            <a:ext cx="9144000" cy="1752600"/>
          </a:xfrm>
          <a:prstGeom prst="doubleWav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162800" y="3505200"/>
            <a:ext cx="1066800" cy="6858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3505200"/>
            <a:ext cx="1066800" cy="6096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>
            <a:off x="0" y="4191000"/>
            <a:ext cx="9144000" cy="1981200"/>
          </a:xfrm>
          <a:prstGeom prst="doubleWav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Wave 6"/>
          <p:cNvSpPr/>
          <p:nvPr/>
        </p:nvSpPr>
        <p:spPr>
          <a:xfrm>
            <a:off x="990600" y="1524000"/>
            <a:ext cx="609600" cy="2438400"/>
          </a:xfrm>
          <a:prstGeom prst="doubleWav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Wave 7"/>
          <p:cNvSpPr/>
          <p:nvPr/>
        </p:nvSpPr>
        <p:spPr>
          <a:xfrm>
            <a:off x="7391400" y="1524000"/>
            <a:ext cx="609600" cy="2438400"/>
          </a:xfrm>
          <a:prstGeom prst="doubleWav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609600" y="12954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0" y="10668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1219200" y="5334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04800" y="3810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447800" y="12192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7010400" y="10668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6324600" y="7620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6781800" y="1524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7696200" y="2286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7620000" y="9906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" y="5029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Les prières obtiennent les meilleures réponses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624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Leçon</a:t>
            </a:r>
            <a:r>
              <a:rPr lang="en-US" dirty="0"/>
              <a:t> </a:t>
            </a:r>
            <a:r>
              <a:rPr lang="en-US" dirty="0" smtClean="0"/>
              <a:t>18 </a:t>
            </a:r>
            <a:r>
              <a:rPr lang="fr-FR" altLang="en-US" dirty="0">
                <a:solidFill>
                  <a:srgbClr val="212121"/>
                </a:solidFill>
                <a:latin typeface="inherit"/>
              </a:rPr>
              <a:t>Échantillon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124200" y="2133599"/>
            <a:ext cx="2789093" cy="2647951"/>
            <a:chOff x="491959" y="-198122"/>
            <a:chExt cx="4305967" cy="4236722"/>
          </a:xfrm>
        </p:grpSpPr>
        <p:sp>
          <p:nvSpPr>
            <p:cNvPr id="22" name="Pentagon 21"/>
            <p:cNvSpPr/>
            <p:nvPr/>
          </p:nvSpPr>
          <p:spPr>
            <a:xfrm rot="5400000">
              <a:off x="225258" y="68579"/>
              <a:ext cx="3657601" cy="3124200"/>
            </a:xfrm>
            <a:prstGeom prst="homePlate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>
              <a:off x="2256592" y="1874520"/>
              <a:ext cx="1176421" cy="1219200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27243" y="45720"/>
              <a:ext cx="0" cy="1584957"/>
            </a:xfrm>
            <a:prstGeom prst="line">
              <a:avLst/>
            </a:prstGeom>
            <a:ln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315369" y="167640"/>
              <a:ext cx="0" cy="1706880"/>
            </a:xfrm>
            <a:prstGeom prst="line">
              <a:avLst/>
            </a:prstGeom>
            <a:ln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27243" y="1630680"/>
              <a:ext cx="1295400" cy="1219200"/>
            </a:xfrm>
            <a:prstGeom prst="line">
              <a:avLst/>
            </a:prstGeom>
            <a:ln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9601" y="167640"/>
              <a:ext cx="2705768" cy="0"/>
            </a:xfrm>
            <a:prstGeom prst="line">
              <a:avLst/>
            </a:prstGeom>
            <a:ln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2" descr="C:\Users\LBlau\AppData\Local\Microsoft\Windows\Temporary Internet Files\Content.IE5\S54Y9Z6H\MC900435017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97727" y="2362200"/>
              <a:ext cx="1600199" cy="1676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uble Wave 17"/>
          <p:cNvSpPr/>
          <p:nvPr/>
        </p:nvSpPr>
        <p:spPr>
          <a:xfrm>
            <a:off x="0" y="2438400"/>
            <a:ext cx="9144000" cy="19812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1143000" y="1524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34200" y="3505200"/>
            <a:ext cx="12192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3352800"/>
            <a:ext cx="12192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uble Wave 1"/>
          <p:cNvSpPr/>
          <p:nvPr/>
        </p:nvSpPr>
        <p:spPr>
          <a:xfrm>
            <a:off x="0" y="4191000"/>
            <a:ext cx="9144000" cy="19812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990600" y="1524000"/>
            <a:ext cx="609600" cy="2438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>
          <a:xfrm>
            <a:off x="7239000" y="1600200"/>
            <a:ext cx="609600" cy="2438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04800" y="12192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1371600" y="11430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52400" y="4572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914400" y="7620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6172200" y="10668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7315200" y="1524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6248400" y="3810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7620000" y="12192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6934200" y="990600"/>
            <a:ext cx="1295400" cy="1143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" y="4876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Les prières obtiennent les meilleures réponses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uble Wave 18"/>
          <p:cNvSpPr/>
          <p:nvPr/>
        </p:nvSpPr>
        <p:spPr>
          <a:xfrm>
            <a:off x="0" y="0"/>
            <a:ext cx="9144000" cy="3048000"/>
          </a:xfrm>
          <a:prstGeom prst="doubleWave">
            <a:avLst/>
          </a:prstGeom>
          <a:solidFill>
            <a:srgbClr val="9BB7D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uble Wave 17"/>
          <p:cNvSpPr/>
          <p:nvPr/>
        </p:nvSpPr>
        <p:spPr>
          <a:xfrm>
            <a:off x="0" y="2667000"/>
            <a:ext cx="9144000" cy="1752600"/>
          </a:xfrm>
          <a:prstGeom prst="doubleWav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62800" y="3505200"/>
            <a:ext cx="1066800" cy="6858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3505200"/>
            <a:ext cx="1066800" cy="60960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uble Wave 1"/>
          <p:cNvSpPr/>
          <p:nvPr/>
        </p:nvSpPr>
        <p:spPr>
          <a:xfrm>
            <a:off x="0" y="4191000"/>
            <a:ext cx="9144000" cy="1981200"/>
          </a:xfrm>
          <a:prstGeom prst="doubleWav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990600" y="1524000"/>
            <a:ext cx="609600" cy="2438400"/>
          </a:xfrm>
          <a:prstGeom prst="doubleWav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uble Wave 3"/>
          <p:cNvSpPr/>
          <p:nvPr/>
        </p:nvSpPr>
        <p:spPr>
          <a:xfrm>
            <a:off x="7391400" y="1524000"/>
            <a:ext cx="609600" cy="2438400"/>
          </a:xfrm>
          <a:prstGeom prst="doubleWav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09600" y="12954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0" y="10668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219200" y="5334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04800" y="3810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1447800" y="1219200"/>
            <a:ext cx="1295400" cy="9906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7010400" y="10668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6324600" y="7620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6781800" y="1524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7696200" y="2286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7620000" y="990600"/>
            <a:ext cx="1295400" cy="1143000"/>
          </a:xfrm>
          <a:prstGeom prst="cloud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5029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Les prières obtiennent les meilleures réponses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6200000">
            <a:off x="571500" y="-190500"/>
            <a:ext cx="3352800" cy="3657600"/>
            <a:chOff x="609600" y="533400"/>
            <a:chExt cx="3352800" cy="3657600"/>
          </a:xfrm>
        </p:grpSpPr>
        <p:sp>
          <p:nvSpPr>
            <p:cNvPr id="2" name="Pentagon 1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Cloud 2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16200000">
            <a:off x="4488771" y="-173115"/>
            <a:ext cx="3352800" cy="3657600"/>
            <a:chOff x="609600" y="533400"/>
            <a:chExt cx="3352800" cy="3657600"/>
          </a:xfrm>
        </p:grpSpPr>
        <p:sp>
          <p:nvSpPr>
            <p:cNvPr id="14" name="Pentagon 13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 rot="16200000">
            <a:off x="508617" y="3200400"/>
            <a:ext cx="3352800" cy="3657600"/>
            <a:chOff x="609600" y="533400"/>
            <a:chExt cx="3352800" cy="3657600"/>
          </a:xfrm>
        </p:grpSpPr>
        <p:sp>
          <p:nvSpPr>
            <p:cNvPr id="24" name="Pentagon 23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 rot="16200000">
            <a:off x="4793571" y="3162300"/>
            <a:ext cx="3352800" cy="3657600"/>
            <a:chOff x="609600" y="533400"/>
            <a:chExt cx="3352800" cy="3657600"/>
          </a:xfrm>
        </p:grpSpPr>
        <p:sp>
          <p:nvSpPr>
            <p:cNvPr id="34" name="Pentagon 33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600200" cy="1676400"/>
          </a:xfrm>
          <a:prstGeom prst="rect">
            <a:avLst/>
          </a:prstGeom>
          <a:noFill/>
        </p:spPr>
      </p:pic>
      <p:pic>
        <p:nvPicPr>
          <p:cNvPr id="3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1600200" cy="1676400"/>
          </a:xfrm>
          <a:prstGeom prst="rect">
            <a:avLst/>
          </a:prstGeom>
          <a:noFill/>
        </p:spPr>
      </p:pic>
      <p:pic>
        <p:nvPicPr>
          <p:cNvPr id="4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1600200" cy="1676400"/>
          </a:xfrm>
          <a:prstGeom prst="rect">
            <a:avLst/>
          </a:prstGeom>
          <a:noFill/>
        </p:spPr>
      </p:pic>
      <p:pic>
        <p:nvPicPr>
          <p:cNvPr id="5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75360"/>
            <a:ext cx="1600200" cy="1676400"/>
          </a:xfrm>
          <a:prstGeom prst="rect">
            <a:avLst/>
          </a:prstGeom>
          <a:noFill/>
        </p:spPr>
      </p:pic>
      <p:pic>
        <p:nvPicPr>
          <p:cNvPr id="6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2762794"/>
            <a:ext cx="1600200" cy="1676400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 rot="16200000">
            <a:off x="3962400" y="-183472"/>
            <a:ext cx="3352800" cy="3657600"/>
            <a:chOff x="609600" y="533400"/>
            <a:chExt cx="3352800" cy="3657600"/>
          </a:xfrm>
        </p:grpSpPr>
        <p:sp>
          <p:nvSpPr>
            <p:cNvPr id="8" name="Pentagon 7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6200000">
            <a:off x="3928369" y="3169327"/>
            <a:ext cx="3352800" cy="3657600"/>
            <a:chOff x="609600" y="533400"/>
            <a:chExt cx="3352800" cy="3657600"/>
          </a:xfrm>
        </p:grpSpPr>
        <p:sp>
          <p:nvSpPr>
            <p:cNvPr id="17" name="Pentagon 16"/>
            <p:cNvSpPr/>
            <p:nvPr/>
          </p:nvSpPr>
          <p:spPr>
            <a:xfrm rot="5400000">
              <a:off x="342900" y="800100"/>
              <a:ext cx="3657600" cy="3124200"/>
            </a:xfrm>
            <a:prstGeom prst="homePlate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7"/>
            <p:cNvSpPr/>
            <p:nvPr/>
          </p:nvSpPr>
          <p:spPr>
            <a:xfrm>
              <a:off x="2590800" y="2743200"/>
              <a:ext cx="1371600" cy="13716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914400" y="533400"/>
              <a:ext cx="9144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38100" y="1714500"/>
              <a:ext cx="19050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514600" y="1676400"/>
              <a:ext cx="18288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14400" y="2667000"/>
              <a:ext cx="1295400" cy="1219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133600" y="3429000"/>
              <a:ext cx="457200" cy="45720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762000"/>
              <a:ext cx="2514600" cy="0"/>
            </a:xfrm>
            <a:prstGeom prst="line">
              <a:avLst/>
            </a:prstGeom>
            <a:ln w="28575" cmpd="sng">
              <a:solidFill>
                <a:schemeClr val="accent6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" descr="C:\Users\LBlau\AppData\Local\Microsoft\Windows\Temporary Internet Files\Content.IE5\S54Y9Z6H\MC900435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00600"/>
            <a:ext cx="16002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24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11</cp:revision>
  <cp:lastPrinted>2016-05-13T02:35:40Z</cp:lastPrinted>
  <dcterms:created xsi:type="dcterms:W3CDTF">2010-05-04T19:06:57Z</dcterms:created>
  <dcterms:modified xsi:type="dcterms:W3CDTF">2016-05-15T14:40:22Z</dcterms:modified>
</cp:coreProperties>
</file>