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62" r:id="rId5"/>
    <p:sldId id="272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6699FF"/>
    <a:srgbClr val="CC6600"/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140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C672F3-1D84-46F9-B89A-3F6D7DFF5487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A1FAA9-529B-4BE2-A59B-0300DBC9046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20200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  <a:p>
            <a:pPr algn="ctr" fontAlgn="base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/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accent6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98216" y="3854"/>
            <a:ext cx="1349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altLang="en-US" dirty="0">
                <a:solidFill>
                  <a:srgbClr val="212121"/>
                </a:solidFill>
                <a:latin typeface="inherit"/>
              </a:rPr>
              <a:t>Sample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48400" y="-38442"/>
            <a:ext cx="28795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err="1"/>
              <a:t>Lektion</a:t>
            </a:r>
            <a:r>
              <a:rPr lang="en-US" dirty="0"/>
              <a:t> </a:t>
            </a:r>
            <a:r>
              <a:rPr lang="en-US" dirty="0" smtClean="0"/>
              <a:t> 19</a:t>
            </a:r>
          </a:p>
          <a:p>
            <a:pPr fontAlgn="base"/>
            <a:r>
              <a:rPr lang="en-US" dirty="0"/>
              <a:t>Jesus </a:t>
            </a:r>
            <a:r>
              <a:rPr lang="en-US" dirty="0" err="1"/>
              <a:t>Christus</a:t>
            </a:r>
            <a:r>
              <a:rPr lang="en-US" dirty="0"/>
              <a:t> </a:t>
            </a:r>
            <a:r>
              <a:rPr lang="en-US" dirty="0" err="1"/>
              <a:t>liebt</a:t>
            </a:r>
            <a:r>
              <a:rPr lang="en-US" dirty="0"/>
              <a:t> </a:t>
            </a:r>
            <a:r>
              <a:rPr lang="en-US" dirty="0" err="1"/>
              <a:t>mich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716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428221" y="160554"/>
            <a:ext cx="8251859" cy="2541862"/>
            <a:chOff x="428221" y="160554"/>
            <a:chExt cx="8251859" cy="25418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ound Diagonal Corner Rectangle 5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ound Diagonal Corner Rectangle 8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 Diagonal Corner Rectangle 11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046878" y="1980092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de-DE" altLang="en-US" dirty="0">
                <a:solidFill>
                  <a:srgbClr val="212121"/>
                </a:solidFill>
                <a:latin typeface="inherit"/>
              </a:rPr>
              <a:t>2er-Set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496388" y="2875752"/>
            <a:ext cx="8251859" cy="2541862"/>
            <a:chOff x="428221" y="160554"/>
            <a:chExt cx="8251859" cy="2541862"/>
          </a:xfrm>
        </p:grpSpPr>
        <p:sp>
          <p:nvSpPr>
            <p:cNvPr id="41" name="Round Diagonal Corner Rectangle 40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ound Diagonal Corner Rectangle 38"/>
            <p:cNvSpPr/>
            <p:nvPr/>
          </p:nvSpPr>
          <p:spPr>
            <a:xfrm rot="19217418">
              <a:off x="2790422" y="160556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 Diagonal Corner Rectangle 36"/>
            <p:cNvSpPr/>
            <p:nvPr/>
          </p:nvSpPr>
          <p:spPr>
            <a:xfrm rot="2382582" flipV="1">
              <a:off x="5162677" y="183238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ound Diagonal Corner Rectangle 34"/>
            <p:cNvSpPr/>
            <p:nvPr/>
          </p:nvSpPr>
          <p:spPr>
            <a:xfrm rot="2160064" flipV="1">
              <a:off x="6920664" y="12036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Oval 45"/>
          <p:cNvSpPr/>
          <p:nvPr/>
        </p:nvSpPr>
        <p:spPr>
          <a:xfrm>
            <a:off x="2001261" y="4138898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4391555" y="4121823"/>
            <a:ext cx="990600" cy="990600"/>
          </a:xfrm>
          <a:prstGeom prst="ellipse">
            <a:avLst/>
          </a:prstGeom>
          <a:solidFill>
            <a:srgbClr val="996633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2546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de-DE" dirty="0" smtClean="0">
                <a:solidFill>
                  <a:srgbClr val="212121"/>
                </a:solidFill>
                <a:latin typeface="inherit"/>
              </a:rPr>
              <a:t>4</a:t>
            </a:r>
            <a:r>
              <a:rPr lang="de-DE" altLang="en-US" dirty="0" smtClean="0">
                <a:solidFill>
                  <a:srgbClr val="212121"/>
                </a:solidFill>
                <a:latin typeface="inherit"/>
              </a:rPr>
              <a:t>er-Set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4084100" cy="1602655"/>
            <a:chOff x="174171" y="152956"/>
            <a:chExt cx="4084100" cy="1602655"/>
          </a:xfrm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66835" y="209562"/>
            <a:ext cx="4084100" cy="1602655"/>
            <a:chOff x="174171" y="152956"/>
            <a:chExt cx="4084100" cy="1602655"/>
          </a:xfrm>
        </p:grpSpPr>
        <p:sp>
          <p:nvSpPr>
            <p:cNvPr id="42" name="Heart 4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3" name="Heart 4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4800" y="5105400"/>
            <a:ext cx="4084100" cy="1602655"/>
            <a:chOff x="174171" y="152956"/>
            <a:chExt cx="4084100" cy="1602655"/>
          </a:xfrm>
        </p:grpSpPr>
        <p:sp>
          <p:nvSpPr>
            <p:cNvPr id="45" name="Heart 44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6" name="Heart 45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10800000">
            <a:off x="1297337" y="984068"/>
            <a:ext cx="4084100" cy="1602655"/>
            <a:chOff x="174171" y="152956"/>
            <a:chExt cx="4084100" cy="1602655"/>
          </a:xfrm>
        </p:grpSpPr>
        <p:sp>
          <p:nvSpPr>
            <p:cNvPr id="48" name="Heart 47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9" name="Heart 48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5612" y="2573241"/>
            <a:ext cx="4084100" cy="1602655"/>
            <a:chOff x="174171" y="152956"/>
            <a:chExt cx="4084100" cy="1602655"/>
          </a:xfrm>
        </p:grpSpPr>
        <p:sp>
          <p:nvSpPr>
            <p:cNvPr id="51" name="Heart 50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52" name="Heart 51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34178" y="2579496"/>
            <a:ext cx="4084100" cy="1602655"/>
            <a:chOff x="174171" y="152956"/>
            <a:chExt cx="4084100" cy="1602655"/>
          </a:xfrm>
        </p:grpSpPr>
        <p:sp>
          <p:nvSpPr>
            <p:cNvPr id="54" name="Heart 53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55" name="Heart 5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Heart 57"/>
          <p:cNvSpPr/>
          <p:nvPr/>
        </p:nvSpPr>
        <p:spPr>
          <a:xfrm rot="10800000">
            <a:off x="5790001" y="1012371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1900" dirty="0">
                <a:solidFill>
                  <a:schemeClr val="tx1"/>
                </a:solidFill>
              </a:rPr>
              <a:t>Jesus </a:t>
            </a:r>
            <a:r>
              <a:rPr lang="en-US" sz="1900" dirty="0" err="1">
                <a:solidFill>
                  <a:schemeClr val="tx1"/>
                </a:solidFill>
              </a:rPr>
              <a:t>Christus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liebt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mich</a:t>
            </a: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1371600" y="3448871"/>
            <a:ext cx="4084100" cy="1602655"/>
            <a:chOff x="174171" y="152956"/>
            <a:chExt cx="4084100" cy="1602655"/>
          </a:xfrm>
        </p:grpSpPr>
        <p:sp>
          <p:nvSpPr>
            <p:cNvPr id="60" name="Heart 59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61" name="Heart 60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Heart 61"/>
          <p:cNvSpPr/>
          <p:nvPr/>
        </p:nvSpPr>
        <p:spPr>
          <a:xfrm rot="10800000">
            <a:off x="5864264" y="3477174"/>
            <a:ext cx="1837768" cy="1574352"/>
          </a:xfrm>
          <a:prstGeom prst="hear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1900" dirty="0">
                <a:solidFill>
                  <a:schemeClr val="tx1"/>
                </a:solidFill>
              </a:rPr>
              <a:t>Jesus </a:t>
            </a:r>
            <a:r>
              <a:rPr lang="en-US" sz="1900" dirty="0" err="1">
                <a:solidFill>
                  <a:schemeClr val="tx1"/>
                </a:solidFill>
              </a:rPr>
              <a:t>Christus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liebt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mich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915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uble Wave 2"/>
          <p:cNvSpPr/>
          <p:nvPr/>
        </p:nvSpPr>
        <p:spPr>
          <a:xfrm>
            <a:off x="228600" y="2971800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13405971">
            <a:off x="5007704" y="2693642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  <a:p>
            <a:pPr algn="ctr" fontAlgn="base"/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8" name="Heart 7"/>
          <p:cNvSpPr/>
          <p:nvPr/>
        </p:nvSpPr>
        <p:spPr>
          <a:xfrm rot="19660261">
            <a:off x="5295496" y="1346115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Heart 8"/>
          <p:cNvSpPr/>
          <p:nvPr/>
        </p:nvSpPr>
        <p:spPr>
          <a:xfrm rot="3793912">
            <a:off x="6719475" y="1890930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0" name="Heart 9"/>
          <p:cNvSpPr/>
          <p:nvPr/>
        </p:nvSpPr>
        <p:spPr>
          <a:xfrm rot="9366192">
            <a:off x="6237392" y="3100476"/>
            <a:ext cx="2167964" cy="190928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en-US" sz="2000" dirty="0">
                <a:solidFill>
                  <a:schemeClr val="tx1"/>
                </a:solidFill>
              </a:rPr>
              <a:t>Jesus </a:t>
            </a:r>
            <a:r>
              <a:rPr lang="en-US" sz="2000" dirty="0" err="1">
                <a:solidFill>
                  <a:schemeClr val="tx1"/>
                </a:solidFill>
              </a:rPr>
              <a:t>Christus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liebt</a:t>
            </a:r>
            <a:r>
              <a:rPr lang="en-US" sz="2000" dirty="0">
                <a:solidFill>
                  <a:schemeClr val="tx1"/>
                </a:solidFill>
              </a:rPr>
              <a:t> </a:t>
            </a:r>
            <a:r>
              <a:rPr lang="en-US" sz="2000" dirty="0" err="1">
                <a:solidFill>
                  <a:schemeClr val="tx1"/>
                </a:solidFill>
              </a:rPr>
              <a:t>mich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6400800" y="2667000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 Diagonal Corner Rectangle 17"/>
          <p:cNvSpPr/>
          <p:nvPr/>
        </p:nvSpPr>
        <p:spPr>
          <a:xfrm rot="3981376">
            <a:off x="1334222" y="113236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3893559">
            <a:off x="3280258" y="112742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 Diagonal Corner Rectangle 23"/>
          <p:cNvSpPr/>
          <p:nvPr/>
        </p:nvSpPr>
        <p:spPr>
          <a:xfrm rot="8286931" flipV="1">
            <a:off x="606408" y="3747892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8015451" flipV="1">
            <a:off x="2648927" y="373850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5533468" y="5481263"/>
            <a:ext cx="2749472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/>
              <a:t/>
            </a:r>
            <a:br>
              <a:rPr lang="en-US" dirty="0"/>
            </a:br>
            <a:r>
              <a:rPr lang="de-DE" dirty="0" smtClean="0">
                <a:solidFill>
                  <a:srgbClr val="212121"/>
                </a:solidFill>
                <a:latin typeface="inherit"/>
              </a:rPr>
              <a:t>4</a:t>
            </a:r>
            <a:r>
              <a:rPr lang="de-DE" altLang="en-US" dirty="0" smtClean="0">
                <a:solidFill>
                  <a:srgbClr val="212121"/>
                </a:solidFill>
                <a:latin typeface="inherit"/>
              </a:rPr>
              <a:t>er-Set</a:t>
            </a:r>
            <a:endParaRPr lang="fr-FR" altLang="en-US" sz="1400" dirty="0">
              <a:latin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174171" y="152956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2" name="Heart 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25" name="Heart 2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4666835" y="209562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42" name="Heart 41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3" name="Heart 42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304800" y="5105400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45" name="Heart 44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6" name="Heart 45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 rot="10800000">
            <a:off x="1297337" y="984068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48" name="Heart 47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49" name="Heart 48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295612" y="2573241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51" name="Heart 50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52" name="Heart 51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4634178" y="2579496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54" name="Heart 53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55" name="Heart 54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58" name="Heart 57"/>
          <p:cNvSpPr/>
          <p:nvPr/>
        </p:nvSpPr>
        <p:spPr>
          <a:xfrm rot="10800000">
            <a:off x="5790001" y="1012371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1900" dirty="0">
                <a:solidFill>
                  <a:schemeClr val="tx1"/>
                </a:solidFill>
              </a:rPr>
              <a:t>Jesus </a:t>
            </a:r>
            <a:r>
              <a:rPr lang="en-US" sz="1900" dirty="0" err="1">
                <a:solidFill>
                  <a:schemeClr val="tx1"/>
                </a:solidFill>
              </a:rPr>
              <a:t>Christus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liebt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mich</a:t>
            </a:r>
            <a:endParaRPr lang="en-US" sz="1900" dirty="0">
              <a:solidFill>
                <a:schemeClr val="tx1"/>
              </a:solidFill>
            </a:endParaRPr>
          </a:p>
        </p:txBody>
      </p:sp>
      <p:grpSp>
        <p:nvGrpSpPr>
          <p:cNvPr id="59" name="Group 58"/>
          <p:cNvGrpSpPr/>
          <p:nvPr/>
        </p:nvGrpSpPr>
        <p:grpSpPr>
          <a:xfrm rot="10800000">
            <a:off x="1371600" y="3448871"/>
            <a:ext cx="4084100" cy="1602655"/>
            <a:chOff x="174171" y="152956"/>
            <a:chExt cx="4084100" cy="1602655"/>
          </a:xfrm>
          <a:solidFill>
            <a:schemeClr val="bg1"/>
          </a:solidFill>
        </p:grpSpPr>
        <p:sp>
          <p:nvSpPr>
            <p:cNvPr id="60" name="Heart 59"/>
            <p:cNvSpPr/>
            <p:nvPr/>
          </p:nvSpPr>
          <p:spPr>
            <a:xfrm>
              <a:off x="174171" y="152956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  <p:sp>
          <p:nvSpPr>
            <p:cNvPr id="61" name="Heart 60"/>
            <p:cNvSpPr/>
            <p:nvPr/>
          </p:nvSpPr>
          <p:spPr>
            <a:xfrm>
              <a:off x="2420503" y="181259"/>
              <a:ext cx="1837768" cy="1574352"/>
            </a:xfrm>
            <a:prstGeom prst="hear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en-US" sz="2000" dirty="0" smtClean="0">
                <a:solidFill>
                  <a:schemeClr val="tx1"/>
                </a:solidFill>
              </a:endParaRPr>
            </a:p>
            <a:p>
              <a:pPr algn="ctr" fontAlgn="base"/>
              <a:r>
                <a:rPr lang="en-US" sz="1900" dirty="0">
                  <a:solidFill>
                    <a:schemeClr val="tx1"/>
                  </a:solidFill>
                </a:rPr>
                <a:t>Jesus </a:t>
              </a:r>
              <a:r>
                <a:rPr lang="en-US" sz="1900" dirty="0" err="1">
                  <a:solidFill>
                    <a:schemeClr val="tx1"/>
                  </a:solidFill>
                </a:rPr>
                <a:t>Christus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liebt</a:t>
              </a:r>
              <a:r>
                <a:rPr lang="en-US" sz="1900" dirty="0">
                  <a:solidFill>
                    <a:schemeClr val="tx1"/>
                  </a:solidFill>
                </a:rPr>
                <a:t> </a:t>
              </a:r>
              <a:r>
                <a:rPr lang="en-US" sz="1900" dirty="0" err="1">
                  <a:solidFill>
                    <a:schemeClr val="tx1"/>
                  </a:solidFill>
                </a:rPr>
                <a:t>mich</a:t>
              </a:r>
              <a:endParaRPr lang="en-US" sz="1900" dirty="0">
                <a:solidFill>
                  <a:schemeClr val="tx1"/>
                </a:solidFill>
              </a:endParaRPr>
            </a:p>
          </p:txBody>
        </p:sp>
      </p:grpSp>
      <p:sp>
        <p:nvSpPr>
          <p:cNvPr id="62" name="Heart 61"/>
          <p:cNvSpPr/>
          <p:nvPr/>
        </p:nvSpPr>
        <p:spPr>
          <a:xfrm rot="10800000">
            <a:off x="5864264" y="3477174"/>
            <a:ext cx="1837768" cy="1574352"/>
          </a:xfrm>
          <a:prstGeom prst="hear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en-US" sz="2000" dirty="0" smtClean="0">
              <a:solidFill>
                <a:schemeClr val="tx1"/>
              </a:solidFill>
            </a:endParaRPr>
          </a:p>
          <a:p>
            <a:pPr algn="ctr" fontAlgn="base"/>
            <a:r>
              <a:rPr lang="en-US" sz="1900" dirty="0">
                <a:solidFill>
                  <a:schemeClr val="tx1"/>
                </a:solidFill>
              </a:rPr>
              <a:t>Jesus </a:t>
            </a:r>
            <a:r>
              <a:rPr lang="en-US" sz="1900" dirty="0" err="1">
                <a:solidFill>
                  <a:schemeClr val="tx1"/>
                </a:solidFill>
              </a:rPr>
              <a:t>Christus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liebt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mich</a:t>
            </a:r>
            <a:endParaRPr lang="en-US" sz="1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159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28221" y="160554"/>
            <a:ext cx="1759416" cy="1498762"/>
            <a:chOff x="428221" y="160554"/>
            <a:chExt cx="1759416" cy="1498762"/>
          </a:xfrm>
        </p:grpSpPr>
        <p:sp>
          <p:nvSpPr>
            <p:cNvPr id="3" name="Round Diagonal Corner Rectangle 2"/>
            <p:cNvSpPr/>
            <p:nvPr/>
          </p:nvSpPr>
          <p:spPr>
            <a:xfrm rot="19217418">
              <a:off x="428221" y="160554"/>
              <a:ext cx="1759416" cy="1498762"/>
            </a:xfrm>
            <a:prstGeom prst="round2DiagRect">
              <a:avLst>
                <a:gd name="adj1" fmla="val 0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89857" y="512449"/>
              <a:ext cx="184731" cy="400110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endParaRPr lang="en-US" sz="2000" dirty="0"/>
            </a:p>
          </p:txBody>
        </p:sp>
      </p:grpSp>
      <p:sp>
        <p:nvSpPr>
          <p:cNvPr id="6" name="Round Diagonal Corner Rectangle 5"/>
          <p:cNvSpPr/>
          <p:nvPr/>
        </p:nvSpPr>
        <p:spPr>
          <a:xfrm rot="19217418">
            <a:off x="2790422" y="160556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 Diagonal Corner Rectangle 8"/>
          <p:cNvSpPr/>
          <p:nvPr/>
        </p:nvSpPr>
        <p:spPr>
          <a:xfrm rot="2382582" flipV="1">
            <a:off x="5162677" y="183238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 Diagonal Corner Rectangle 11"/>
          <p:cNvSpPr/>
          <p:nvPr/>
        </p:nvSpPr>
        <p:spPr>
          <a:xfrm rot="2160064" flipV="1">
            <a:off x="6920664" y="1203654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 Diagonal Corner Rectangle 26"/>
          <p:cNvSpPr/>
          <p:nvPr/>
        </p:nvSpPr>
        <p:spPr>
          <a:xfrm rot="19217418">
            <a:off x="369060" y="2910065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 Diagonal Corner Rectangle 24"/>
          <p:cNvSpPr/>
          <p:nvPr/>
        </p:nvSpPr>
        <p:spPr>
          <a:xfrm rot="19217418">
            <a:off x="2731261" y="2910067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 Diagonal Corner Rectangle 22"/>
          <p:cNvSpPr/>
          <p:nvPr/>
        </p:nvSpPr>
        <p:spPr>
          <a:xfrm rot="2382582" flipV="1">
            <a:off x="5103516" y="293274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 Diagonal Corner Rectangle 20"/>
          <p:cNvSpPr/>
          <p:nvPr/>
        </p:nvSpPr>
        <p:spPr>
          <a:xfrm rot="2382582" flipV="1">
            <a:off x="6752765" y="4451499"/>
            <a:ext cx="1759416" cy="1498762"/>
          </a:xfrm>
          <a:prstGeom prst="round2DiagRect">
            <a:avLst>
              <a:gd name="adj1" fmla="val 0"/>
              <a:gd name="adj2" fmla="val 50000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Double Wave 41"/>
          <p:cNvSpPr/>
          <p:nvPr/>
        </p:nvSpPr>
        <p:spPr>
          <a:xfrm>
            <a:off x="536561" y="5315788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Double Wave 42"/>
          <p:cNvSpPr/>
          <p:nvPr/>
        </p:nvSpPr>
        <p:spPr>
          <a:xfrm>
            <a:off x="522260" y="5946117"/>
            <a:ext cx="5562600" cy="381000"/>
          </a:xfrm>
          <a:prstGeom prst="doubleWav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3202394" y="1804698"/>
            <a:ext cx="297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en-US" dirty="0">
                <a:solidFill>
                  <a:srgbClr val="212121"/>
                </a:solidFill>
                <a:latin typeface="inherit"/>
              </a:rPr>
              <a:t>Bau dein eigenes 2er-Set</a:t>
            </a:r>
            <a:r>
              <a:rPr lang="de-DE" altLang="en-US" sz="400" dirty="0"/>
              <a:t> </a:t>
            </a:r>
            <a:endParaRPr lang="de-DE" altLang="en-US" sz="1400" dirty="0">
              <a:latin typeface="Arial" panose="020B0604020202020204" pitchFamily="34" charset="0"/>
            </a:endParaRPr>
          </a:p>
        </p:txBody>
      </p:sp>
      <p:sp>
        <p:nvSpPr>
          <p:cNvPr id="30" name="Oval 29"/>
          <p:cNvSpPr/>
          <p:nvPr/>
        </p:nvSpPr>
        <p:spPr>
          <a:xfrm>
            <a:off x="1795714" y="1888595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1825295" y="4140932"/>
            <a:ext cx="990600" cy="9906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50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167</Words>
  <Application>Microsoft Office PowerPoint</Application>
  <PresentationFormat>On-screen Show (4:3)</PresentationFormat>
  <Paragraphs>82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inherit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Brad</dc:creator>
  <cp:lastModifiedBy>lynda blau</cp:lastModifiedBy>
  <cp:revision>21</cp:revision>
  <dcterms:created xsi:type="dcterms:W3CDTF">2009-08-29T20:29:29Z</dcterms:created>
  <dcterms:modified xsi:type="dcterms:W3CDTF">2016-05-15T23:04:59Z</dcterms:modified>
</cp:coreProperties>
</file>