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62" r:id="rId5"/>
    <p:sldId id="271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6699FF"/>
    <a:srgbClr val="CC660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140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72F3-1D84-46F9-B89A-3F6D7DFF548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FAA9-529B-4BE2-A59B-0300DBC90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72F3-1D84-46F9-B89A-3F6D7DFF548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FAA9-529B-4BE2-A59B-0300DBC90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72F3-1D84-46F9-B89A-3F6D7DFF548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FAA9-529B-4BE2-A59B-0300DBC90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72F3-1D84-46F9-B89A-3F6D7DFF548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FAA9-529B-4BE2-A59B-0300DBC90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72F3-1D84-46F9-B89A-3F6D7DFF548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FAA9-529B-4BE2-A59B-0300DBC90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72F3-1D84-46F9-B89A-3F6D7DFF548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FAA9-529B-4BE2-A59B-0300DBC90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72F3-1D84-46F9-B89A-3F6D7DFF548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FAA9-529B-4BE2-A59B-0300DBC90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72F3-1D84-46F9-B89A-3F6D7DFF548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FAA9-529B-4BE2-A59B-0300DBC90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72F3-1D84-46F9-B89A-3F6D7DFF548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FAA9-529B-4BE2-A59B-0300DBC90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72F3-1D84-46F9-B89A-3F6D7DFF548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FAA9-529B-4BE2-A59B-0300DBC90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72F3-1D84-46F9-B89A-3F6D7DFF548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FAA9-529B-4BE2-A59B-0300DBC90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672F3-1D84-46F9-B89A-3F6D7DFF548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1FAA9-529B-4BE2-A59B-0300DBC90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2202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uble Wave 2"/>
          <p:cNvSpPr/>
          <p:nvPr/>
        </p:nvSpPr>
        <p:spPr>
          <a:xfrm>
            <a:off x="228600" y="2971800"/>
            <a:ext cx="5562600" cy="381000"/>
          </a:xfrm>
          <a:prstGeom prst="doubleWav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art 6"/>
          <p:cNvSpPr/>
          <p:nvPr/>
        </p:nvSpPr>
        <p:spPr>
          <a:xfrm rot="13405971">
            <a:off x="5007704" y="2693642"/>
            <a:ext cx="2167964" cy="1909282"/>
          </a:xfrm>
          <a:prstGeom prst="hear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sz="2000" dirty="0" err="1">
                <a:solidFill>
                  <a:schemeClr val="tx1"/>
                </a:solidFill>
              </a:rPr>
              <a:t>Gesù</a:t>
            </a:r>
            <a:r>
              <a:rPr lang="en-US" sz="2000" dirty="0">
                <a:solidFill>
                  <a:schemeClr val="tx1"/>
                </a:solidFill>
              </a:rPr>
              <a:t> Cristo mi </a:t>
            </a:r>
            <a:r>
              <a:rPr lang="en-US" sz="2000" dirty="0" err="1">
                <a:solidFill>
                  <a:schemeClr val="tx1"/>
                </a:solidFill>
              </a:rPr>
              <a:t>ama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Heart 7"/>
          <p:cNvSpPr/>
          <p:nvPr/>
        </p:nvSpPr>
        <p:spPr>
          <a:xfrm rot="19660261">
            <a:off x="5295496" y="1346115"/>
            <a:ext cx="2167964" cy="1909282"/>
          </a:xfrm>
          <a:prstGeom prst="hear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sz="2000" dirty="0" err="1">
                <a:solidFill>
                  <a:schemeClr val="tx1"/>
                </a:solidFill>
              </a:rPr>
              <a:t>Gesù</a:t>
            </a:r>
            <a:r>
              <a:rPr lang="en-US" sz="2000" dirty="0">
                <a:solidFill>
                  <a:schemeClr val="tx1"/>
                </a:solidFill>
              </a:rPr>
              <a:t> Cristo mi </a:t>
            </a:r>
            <a:r>
              <a:rPr lang="en-US" sz="2000" dirty="0" err="1">
                <a:solidFill>
                  <a:schemeClr val="tx1"/>
                </a:solidFill>
              </a:rPr>
              <a:t>ama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Heart 8"/>
          <p:cNvSpPr/>
          <p:nvPr/>
        </p:nvSpPr>
        <p:spPr>
          <a:xfrm rot="3793912">
            <a:off x="6719475" y="1890930"/>
            <a:ext cx="2167964" cy="1909282"/>
          </a:xfrm>
          <a:prstGeom prst="hear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sz="2000" dirty="0" err="1">
                <a:solidFill>
                  <a:schemeClr val="tx1"/>
                </a:solidFill>
              </a:rPr>
              <a:t>Gesù</a:t>
            </a:r>
            <a:r>
              <a:rPr lang="en-US" sz="2000" dirty="0">
                <a:solidFill>
                  <a:schemeClr val="tx1"/>
                </a:solidFill>
              </a:rPr>
              <a:t> Cristo mi </a:t>
            </a:r>
            <a:r>
              <a:rPr lang="en-US" sz="2000" dirty="0" err="1">
                <a:solidFill>
                  <a:schemeClr val="tx1"/>
                </a:solidFill>
              </a:rPr>
              <a:t>ama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Heart 9"/>
          <p:cNvSpPr/>
          <p:nvPr/>
        </p:nvSpPr>
        <p:spPr>
          <a:xfrm rot="9366192">
            <a:off x="6237392" y="3100476"/>
            <a:ext cx="2167964" cy="1909282"/>
          </a:xfrm>
          <a:prstGeom prst="hear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sz="2000" dirty="0" err="1">
                <a:solidFill>
                  <a:schemeClr val="tx1"/>
                </a:solidFill>
              </a:rPr>
              <a:t>Gesù</a:t>
            </a:r>
            <a:r>
              <a:rPr lang="en-US" sz="2000" dirty="0">
                <a:solidFill>
                  <a:schemeClr val="tx1"/>
                </a:solidFill>
              </a:rPr>
              <a:t> Cristo mi </a:t>
            </a:r>
            <a:r>
              <a:rPr lang="en-US" sz="2000" dirty="0" err="1">
                <a:solidFill>
                  <a:schemeClr val="tx1"/>
                </a:solidFill>
              </a:rPr>
              <a:t>ama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400800" y="2667000"/>
            <a:ext cx="990600" cy="9906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 Diagonal Corner Rectangle 17"/>
          <p:cNvSpPr/>
          <p:nvPr/>
        </p:nvSpPr>
        <p:spPr>
          <a:xfrm rot="3981376">
            <a:off x="1334222" y="1132368"/>
            <a:ext cx="1759416" cy="149876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 Diagonal Corner Rectangle 20"/>
          <p:cNvSpPr/>
          <p:nvPr/>
        </p:nvSpPr>
        <p:spPr>
          <a:xfrm rot="3893559">
            <a:off x="3280258" y="1127427"/>
            <a:ext cx="1759416" cy="149876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 Diagonal Corner Rectangle 23"/>
          <p:cNvSpPr/>
          <p:nvPr/>
        </p:nvSpPr>
        <p:spPr>
          <a:xfrm rot="8286931" flipV="1">
            <a:off x="606408" y="3747892"/>
            <a:ext cx="1759416" cy="149876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 Diagonal Corner Rectangle 26"/>
          <p:cNvSpPr/>
          <p:nvPr/>
        </p:nvSpPr>
        <p:spPr>
          <a:xfrm rot="8015451" flipV="1">
            <a:off x="2648927" y="3738507"/>
            <a:ext cx="1759416" cy="149876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8216" y="3854"/>
            <a:ext cx="1349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en-US" dirty="0">
                <a:solidFill>
                  <a:srgbClr val="212121"/>
                </a:solidFill>
                <a:latin typeface="inherit"/>
              </a:rPr>
              <a:t>campione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715000" y="-38442"/>
            <a:ext cx="3412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Lezione</a:t>
            </a:r>
            <a:r>
              <a:rPr lang="en-US" dirty="0"/>
              <a:t> </a:t>
            </a:r>
            <a:r>
              <a:rPr lang="en-US" dirty="0" smtClean="0"/>
              <a:t>19 </a:t>
            </a:r>
            <a:r>
              <a:rPr lang="en-US" dirty="0" err="1"/>
              <a:t>Gesù</a:t>
            </a:r>
            <a:r>
              <a:rPr lang="en-US" dirty="0"/>
              <a:t> Cristo mi </a:t>
            </a:r>
            <a:r>
              <a:rPr lang="en-US" dirty="0" err="1"/>
              <a:t>ama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716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28221" y="160554"/>
            <a:ext cx="8251859" cy="2541862"/>
            <a:chOff x="428221" y="160554"/>
            <a:chExt cx="8251859" cy="2541862"/>
          </a:xfrm>
        </p:grpSpPr>
        <p:sp>
          <p:nvSpPr>
            <p:cNvPr id="3" name="Round Diagonal Corner Rectangle 2"/>
            <p:cNvSpPr/>
            <p:nvPr/>
          </p:nvSpPr>
          <p:spPr>
            <a:xfrm rot="19217418">
              <a:off x="428221" y="160554"/>
              <a:ext cx="1759416" cy="1498762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 Diagonal Corner Rectangle 5"/>
            <p:cNvSpPr/>
            <p:nvPr/>
          </p:nvSpPr>
          <p:spPr>
            <a:xfrm rot="19217418">
              <a:off x="2790422" y="160556"/>
              <a:ext cx="1759416" cy="1498762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 Diagonal Corner Rectangle 8"/>
            <p:cNvSpPr/>
            <p:nvPr/>
          </p:nvSpPr>
          <p:spPr>
            <a:xfrm rot="2382582" flipV="1">
              <a:off x="5162677" y="183238"/>
              <a:ext cx="1759416" cy="1498762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 Diagonal Corner Rectangle 11"/>
            <p:cNvSpPr/>
            <p:nvPr/>
          </p:nvSpPr>
          <p:spPr>
            <a:xfrm rot="2160064" flipV="1">
              <a:off x="6920664" y="1203654"/>
              <a:ext cx="1759416" cy="1498762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Double Wave 41"/>
          <p:cNvSpPr/>
          <p:nvPr/>
        </p:nvSpPr>
        <p:spPr>
          <a:xfrm>
            <a:off x="536561" y="5315788"/>
            <a:ext cx="5562600" cy="381000"/>
          </a:xfrm>
          <a:prstGeom prst="doubleWav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Double Wave 42"/>
          <p:cNvSpPr/>
          <p:nvPr/>
        </p:nvSpPr>
        <p:spPr>
          <a:xfrm>
            <a:off x="522260" y="5946117"/>
            <a:ext cx="5562600" cy="381000"/>
          </a:xfrm>
          <a:prstGeom prst="doubleWav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046878" y="1980092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conjunto</a:t>
            </a:r>
            <a:r>
              <a:rPr lang="en-US" dirty="0"/>
              <a:t> de </a:t>
            </a:r>
            <a:r>
              <a:rPr lang="en-US" dirty="0" smtClean="0"/>
              <a:t>2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496388" y="2875752"/>
            <a:ext cx="8251859" cy="2541862"/>
            <a:chOff x="428221" y="160554"/>
            <a:chExt cx="8251859" cy="2541862"/>
          </a:xfrm>
        </p:grpSpPr>
        <p:sp>
          <p:nvSpPr>
            <p:cNvPr id="41" name="Round Diagonal Corner Rectangle 40"/>
            <p:cNvSpPr/>
            <p:nvPr/>
          </p:nvSpPr>
          <p:spPr>
            <a:xfrm rot="19217418">
              <a:off x="428221" y="160554"/>
              <a:ext cx="1759416" cy="1498762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ound Diagonal Corner Rectangle 38"/>
            <p:cNvSpPr/>
            <p:nvPr/>
          </p:nvSpPr>
          <p:spPr>
            <a:xfrm rot="19217418">
              <a:off x="2790422" y="160556"/>
              <a:ext cx="1759416" cy="1498762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ound Diagonal Corner Rectangle 36"/>
            <p:cNvSpPr/>
            <p:nvPr/>
          </p:nvSpPr>
          <p:spPr>
            <a:xfrm rot="2382582" flipV="1">
              <a:off x="5162677" y="183238"/>
              <a:ext cx="1759416" cy="1498762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 Diagonal Corner Rectangle 34"/>
            <p:cNvSpPr/>
            <p:nvPr/>
          </p:nvSpPr>
          <p:spPr>
            <a:xfrm rot="2160064" flipV="1">
              <a:off x="6920664" y="1203654"/>
              <a:ext cx="1759416" cy="1498762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Oval 45"/>
          <p:cNvSpPr/>
          <p:nvPr/>
        </p:nvSpPr>
        <p:spPr>
          <a:xfrm>
            <a:off x="2001261" y="4138898"/>
            <a:ext cx="990600" cy="990600"/>
          </a:xfrm>
          <a:prstGeom prst="ellipse">
            <a:avLst/>
          </a:prstGeom>
          <a:solidFill>
            <a:srgbClr val="9966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391555" y="4121823"/>
            <a:ext cx="990600" cy="990600"/>
          </a:xfrm>
          <a:prstGeom prst="ellipse">
            <a:avLst/>
          </a:prstGeom>
          <a:solidFill>
            <a:srgbClr val="9966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254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5533468" y="5481263"/>
            <a:ext cx="2749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conjunto</a:t>
            </a:r>
            <a:r>
              <a:rPr lang="en-US" dirty="0"/>
              <a:t> de 4</a:t>
            </a:r>
            <a:endParaRPr lang="en-US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174171" y="152956"/>
            <a:ext cx="8521597" cy="1649996"/>
            <a:chOff x="174171" y="152956"/>
            <a:chExt cx="8521597" cy="1649996"/>
          </a:xfrm>
        </p:grpSpPr>
        <p:sp>
          <p:nvSpPr>
            <p:cNvPr id="2" name="Heart 1"/>
            <p:cNvSpPr/>
            <p:nvPr/>
          </p:nvSpPr>
          <p:spPr>
            <a:xfrm>
              <a:off x="174171" y="152956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Gesù</a:t>
              </a:r>
              <a:r>
                <a:rPr lang="en-US" sz="2000" dirty="0">
                  <a:solidFill>
                    <a:schemeClr val="tx1"/>
                  </a:solidFill>
                </a:rPr>
                <a:t> Cristo mi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5" name="Heart 24"/>
            <p:cNvSpPr/>
            <p:nvPr/>
          </p:nvSpPr>
          <p:spPr>
            <a:xfrm>
              <a:off x="2420503" y="181259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Gesù</a:t>
              </a:r>
              <a:r>
                <a:rPr lang="en-US" sz="2000" dirty="0">
                  <a:solidFill>
                    <a:schemeClr val="tx1"/>
                  </a:solidFill>
                </a:rPr>
                <a:t> Cristo mi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6" name="Heart 25"/>
            <p:cNvSpPr/>
            <p:nvPr/>
          </p:nvSpPr>
          <p:spPr>
            <a:xfrm>
              <a:off x="4614584" y="228600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Gesù</a:t>
              </a:r>
              <a:r>
                <a:rPr lang="en-US" sz="2000" dirty="0">
                  <a:solidFill>
                    <a:schemeClr val="tx1"/>
                  </a:solidFill>
                </a:rPr>
                <a:t> Cristo mi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7" name="Heart 26"/>
            <p:cNvSpPr/>
            <p:nvPr/>
          </p:nvSpPr>
          <p:spPr>
            <a:xfrm>
              <a:off x="6858000" y="228600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Gesù</a:t>
              </a:r>
              <a:r>
                <a:rPr lang="en-US" sz="2000" dirty="0">
                  <a:solidFill>
                    <a:schemeClr val="tx1"/>
                  </a:solidFill>
                </a:rPr>
                <a:t> Cristo mi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 rot="10800000">
            <a:off x="1274845" y="1015776"/>
            <a:ext cx="6278181" cy="1649996"/>
            <a:chOff x="549339" y="2001630"/>
            <a:chExt cx="6278181" cy="1649996"/>
          </a:xfrm>
        </p:grpSpPr>
        <p:sp>
          <p:nvSpPr>
            <p:cNvPr id="28" name="Heart 27"/>
            <p:cNvSpPr/>
            <p:nvPr/>
          </p:nvSpPr>
          <p:spPr>
            <a:xfrm>
              <a:off x="549339" y="2001630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Gesù</a:t>
              </a:r>
              <a:r>
                <a:rPr lang="en-US" sz="2000" dirty="0">
                  <a:solidFill>
                    <a:schemeClr val="tx1"/>
                  </a:solidFill>
                </a:rPr>
                <a:t> Cristo mi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9" name="Heart 28"/>
            <p:cNvSpPr/>
            <p:nvPr/>
          </p:nvSpPr>
          <p:spPr>
            <a:xfrm>
              <a:off x="2795671" y="2029933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Gesù</a:t>
              </a:r>
              <a:r>
                <a:rPr lang="en-US" sz="2000" dirty="0">
                  <a:solidFill>
                    <a:schemeClr val="tx1"/>
                  </a:solidFill>
                </a:rPr>
                <a:t> Cristo mi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0" name="Heart 29"/>
            <p:cNvSpPr/>
            <p:nvPr/>
          </p:nvSpPr>
          <p:spPr>
            <a:xfrm>
              <a:off x="4989752" y="2077274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Gesù</a:t>
              </a:r>
              <a:r>
                <a:rPr lang="en-US" sz="2000" dirty="0">
                  <a:solidFill>
                    <a:schemeClr val="tx1"/>
                  </a:solidFill>
                </a:rPr>
                <a:t> Cristo mi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53785" y="2627747"/>
            <a:ext cx="8521597" cy="1649996"/>
            <a:chOff x="174171" y="152956"/>
            <a:chExt cx="8521597" cy="1649996"/>
          </a:xfrm>
        </p:grpSpPr>
        <p:sp>
          <p:nvSpPr>
            <p:cNvPr id="32" name="Heart 31"/>
            <p:cNvSpPr/>
            <p:nvPr/>
          </p:nvSpPr>
          <p:spPr>
            <a:xfrm>
              <a:off x="174171" y="152956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Gesù</a:t>
              </a:r>
              <a:r>
                <a:rPr lang="en-US" sz="2000" dirty="0">
                  <a:solidFill>
                    <a:schemeClr val="tx1"/>
                  </a:solidFill>
                </a:rPr>
                <a:t> Cristo mi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3" name="Heart 32"/>
            <p:cNvSpPr/>
            <p:nvPr/>
          </p:nvSpPr>
          <p:spPr>
            <a:xfrm>
              <a:off x="2420503" y="181259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Gesù</a:t>
              </a:r>
              <a:r>
                <a:rPr lang="en-US" sz="2000" dirty="0">
                  <a:solidFill>
                    <a:schemeClr val="tx1"/>
                  </a:solidFill>
                </a:rPr>
                <a:t> Cristo mi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4" name="Heart 33"/>
            <p:cNvSpPr/>
            <p:nvPr/>
          </p:nvSpPr>
          <p:spPr>
            <a:xfrm>
              <a:off x="4614584" y="228600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Gesù</a:t>
              </a:r>
              <a:r>
                <a:rPr lang="en-US" sz="2000" dirty="0">
                  <a:solidFill>
                    <a:schemeClr val="tx1"/>
                  </a:solidFill>
                </a:rPr>
                <a:t> Cristo mi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5" name="Heart 34"/>
            <p:cNvSpPr/>
            <p:nvPr/>
          </p:nvSpPr>
          <p:spPr>
            <a:xfrm>
              <a:off x="6858000" y="228600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Gesù</a:t>
              </a:r>
              <a:r>
                <a:rPr lang="en-US" sz="2000" dirty="0">
                  <a:solidFill>
                    <a:schemeClr val="tx1"/>
                  </a:solidFill>
                </a:rPr>
                <a:t> Cristo mi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 rot="10800000">
            <a:off x="1475493" y="3541655"/>
            <a:ext cx="6278181" cy="1649996"/>
            <a:chOff x="549339" y="2001630"/>
            <a:chExt cx="6278181" cy="1649996"/>
          </a:xfrm>
        </p:grpSpPr>
        <p:sp>
          <p:nvSpPr>
            <p:cNvPr id="37" name="Heart 36"/>
            <p:cNvSpPr/>
            <p:nvPr/>
          </p:nvSpPr>
          <p:spPr>
            <a:xfrm>
              <a:off x="549339" y="2001630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Gesù</a:t>
              </a:r>
              <a:r>
                <a:rPr lang="en-US" sz="2000" dirty="0">
                  <a:solidFill>
                    <a:schemeClr val="tx1"/>
                  </a:solidFill>
                </a:rPr>
                <a:t> Cristo mi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8" name="Heart 37"/>
            <p:cNvSpPr/>
            <p:nvPr/>
          </p:nvSpPr>
          <p:spPr>
            <a:xfrm>
              <a:off x="2795671" y="2029933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Gesù</a:t>
              </a:r>
              <a:r>
                <a:rPr lang="en-US" sz="2000" dirty="0">
                  <a:solidFill>
                    <a:schemeClr val="tx1"/>
                  </a:solidFill>
                </a:rPr>
                <a:t> Cristo mi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9" name="Heart 38"/>
            <p:cNvSpPr/>
            <p:nvPr/>
          </p:nvSpPr>
          <p:spPr>
            <a:xfrm>
              <a:off x="4989752" y="2077274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Gesù</a:t>
              </a:r>
              <a:r>
                <a:rPr lang="en-US" sz="2000" dirty="0">
                  <a:solidFill>
                    <a:schemeClr val="tx1"/>
                  </a:solidFill>
                </a:rPr>
                <a:t> Cristo mi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40" name="Heart 39"/>
          <p:cNvSpPr/>
          <p:nvPr/>
        </p:nvSpPr>
        <p:spPr>
          <a:xfrm>
            <a:off x="353785" y="5148506"/>
            <a:ext cx="1837768" cy="1574352"/>
          </a:xfrm>
          <a:prstGeom prst="hear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en-US" sz="2000" dirty="0" smtClean="0">
              <a:solidFill>
                <a:schemeClr val="tx1"/>
              </a:solidFill>
            </a:endParaRPr>
          </a:p>
          <a:p>
            <a:pPr algn="ctr" fontAlgn="base"/>
            <a:r>
              <a:rPr lang="en-US" sz="2000" dirty="0" err="1">
                <a:solidFill>
                  <a:schemeClr val="tx1"/>
                </a:solidFill>
              </a:rPr>
              <a:t>Gesù</a:t>
            </a:r>
            <a:r>
              <a:rPr lang="en-US" sz="2000" dirty="0">
                <a:solidFill>
                  <a:schemeClr val="tx1"/>
                </a:solidFill>
              </a:rPr>
              <a:t> Cristo mi </a:t>
            </a:r>
            <a:r>
              <a:rPr lang="en-US" sz="2000" dirty="0" err="1">
                <a:solidFill>
                  <a:schemeClr val="tx1"/>
                </a:solidFill>
              </a:rPr>
              <a:t>ama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1" name="Heart 40"/>
          <p:cNvSpPr/>
          <p:nvPr/>
        </p:nvSpPr>
        <p:spPr>
          <a:xfrm>
            <a:off x="2365336" y="5152860"/>
            <a:ext cx="1837768" cy="1574352"/>
          </a:xfrm>
          <a:prstGeom prst="hear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en-US" sz="2000" dirty="0" smtClean="0">
              <a:solidFill>
                <a:schemeClr val="tx1"/>
              </a:solidFill>
            </a:endParaRPr>
          </a:p>
          <a:p>
            <a:pPr algn="ctr" fontAlgn="base"/>
            <a:r>
              <a:rPr lang="en-US" sz="2000" dirty="0" err="1">
                <a:solidFill>
                  <a:schemeClr val="tx1"/>
                </a:solidFill>
              </a:rPr>
              <a:t>Gesù</a:t>
            </a:r>
            <a:r>
              <a:rPr lang="en-US" sz="2000" dirty="0">
                <a:solidFill>
                  <a:schemeClr val="tx1"/>
                </a:solidFill>
              </a:rPr>
              <a:t> Cristo mi </a:t>
            </a:r>
            <a:r>
              <a:rPr lang="en-US" sz="2000" dirty="0" err="1">
                <a:solidFill>
                  <a:schemeClr val="tx1"/>
                </a:solidFill>
              </a:rPr>
              <a:t>ama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915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uble Wave 2"/>
          <p:cNvSpPr/>
          <p:nvPr/>
        </p:nvSpPr>
        <p:spPr>
          <a:xfrm>
            <a:off x="228600" y="2971800"/>
            <a:ext cx="5562600" cy="381000"/>
          </a:xfrm>
          <a:prstGeom prst="doubleWav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art 6"/>
          <p:cNvSpPr/>
          <p:nvPr/>
        </p:nvSpPr>
        <p:spPr>
          <a:xfrm rot="13405971">
            <a:off x="5007704" y="2693642"/>
            <a:ext cx="2167964" cy="1909282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en-US" sz="2000" dirty="0" smtClean="0">
              <a:solidFill>
                <a:schemeClr val="tx1"/>
              </a:solidFill>
            </a:endParaRPr>
          </a:p>
          <a:p>
            <a:pPr algn="ctr" fontAlgn="base"/>
            <a:r>
              <a:rPr lang="en-US" sz="2000" dirty="0" err="1">
                <a:solidFill>
                  <a:schemeClr val="tx1"/>
                </a:solidFill>
              </a:rPr>
              <a:t>Gesù</a:t>
            </a:r>
            <a:r>
              <a:rPr lang="en-US" sz="2000" dirty="0">
                <a:solidFill>
                  <a:schemeClr val="tx1"/>
                </a:solidFill>
              </a:rPr>
              <a:t> Cristo mi </a:t>
            </a:r>
            <a:r>
              <a:rPr lang="en-US" sz="2000" dirty="0" err="1">
                <a:solidFill>
                  <a:schemeClr val="tx1"/>
                </a:solidFill>
              </a:rPr>
              <a:t>ama</a:t>
            </a:r>
            <a:endParaRPr lang="en-US" sz="2000" dirty="0">
              <a:solidFill>
                <a:schemeClr val="tx1"/>
              </a:solidFill>
            </a:endParaRPr>
          </a:p>
          <a:p>
            <a:pPr algn="ctr" fontAlgn="base"/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8" name="Heart 7"/>
          <p:cNvSpPr/>
          <p:nvPr/>
        </p:nvSpPr>
        <p:spPr>
          <a:xfrm rot="19660261">
            <a:off x="5295496" y="1346115"/>
            <a:ext cx="2167964" cy="1909282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sz="2000" dirty="0" err="1">
                <a:solidFill>
                  <a:schemeClr val="tx1"/>
                </a:solidFill>
              </a:rPr>
              <a:t>Gesù</a:t>
            </a:r>
            <a:r>
              <a:rPr lang="en-US" sz="2000" dirty="0">
                <a:solidFill>
                  <a:schemeClr val="tx1"/>
                </a:solidFill>
              </a:rPr>
              <a:t> Cristo mi </a:t>
            </a:r>
            <a:r>
              <a:rPr lang="en-US" sz="2000" dirty="0" err="1">
                <a:solidFill>
                  <a:schemeClr val="tx1"/>
                </a:solidFill>
              </a:rPr>
              <a:t>ama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Heart 8"/>
          <p:cNvSpPr/>
          <p:nvPr/>
        </p:nvSpPr>
        <p:spPr>
          <a:xfrm rot="3793912">
            <a:off x="6719475" y="1890930"/>
            <a:ext cx="2167964" cy="1909282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sz="2000" dirty="0" err="1">
                <a:solidFill>
                  <a:schemeClr val="tx1"/>
                </a:solidFill>
              </a:rPr>
              <a:t>Gesù</a:t>
            </a:r>
            <a:r>
              <a:rPr lang="en-US" sz="2000" dirty="0">
                <a:solidFill>
                  <a:schemeClr val="tx1"/>
                </a:solidFill>
              </a:rPr>
              <a:t> Cristo mi </a:t>
            </a:r>
            <a:r>
              <a:rPr lang="en-US" sz="2000" dirty="0" err="1">
                <a:solidFill>
                  <a:schemeClr val="tx1"/>
                </a:solidFill>
              </a:rPr>
              <a:t>ama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Heart 9"/>
          <p:cNvSpPr/>
          <p:nvPr/>
        </p:nvSpPr>
        <p:spPr>
          <a:xfrm rot="9366192">
            <a:off x="6237392" y="3100476"/>
            <a:ext cx="2167964" cy="1909282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sz="2000" dirty="0" err="1">
                <a:solidFill>
                  <a:schemeClr val="tx1"/>
                </a:solidFill>
              </a:rPr>
              <a:t>Gesù</a:t>
            </a:r>
            <a:r>
              <a:rPr lang="en-US" sz="2000" dirty="0">
                <a:solidFill>
                  <a:schemeClr val="tx1"/>
                </a:solidFill>
              </a:rPr>
              <a:t> Cristo mi </a:t>
            </a:r>
            <a:r>
              <a:rPr lang="en-US" sz="2000" dirty="0" err="1">
                <a:solidFill>
                  <a:schemeClr val="tx1"/>
                </a:solidFill>
              </a:rPr>
              <a:t>ama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400800" y="2667000"/>
            <a:ext cx="990600" cy="990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 Diagonal Corner Rectangle 17"/>
          <p:cNvSpPr/>
          <p:nvPr/>
        </p:nvSpPr>
        <p:spPr>
          <a:xfrm rot="3981376">
            <a:off x="1334222" y="1132368"/>
            <a:ext cx="1759416" cy="149876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 Diagonal Corner Rectangle 20"/>
          <p:cNvSpPr/>
          <p:nvPr/>
        </p:nvSpPr>
        <p:spPr>
          <a:xfrm rot="3893559">
            <a:off x="3280258" y="1127427"/>
            <a:ext cx="1759416" cy="149876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 Diagonal Corner Rectangle 23"/>
          <p:cNvSpPr/>
          <p:nvPr/>
        </p:nvSpPr>
        <p:spPr>
          <a:xfrm rot="8286931" flipV="1">
            <a:off x="606408" y="3747892"/>
            <a:ext cx="1759416" cy="149876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 Diagonal Corner Rectangle 26"/>
          <p:cNvSpPr/>
          <p:nvPr/>
        </p:nvSpPr>
        <p:spPr>
          <a:xfrm rot="8015451" flipV="1">
            <a:off x="2648927" y="3738507"/>
            <a:ext cx="1759416" cy="149876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5077616" y="5496848"/>
            <a:ext cx="2749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it-IT" dirty="0"/>
              <a:t>Set di </a:t>
            </a:r>
            <a:r>
              <a:rPr lang="it-IT" dirty="0" smtClean="0"/>
              <a:t>4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74171" y="152956"/>
            <a:ext cx="8521597" cy="1649996"/>
            <a:chOff x="174171" y="152956"/>
            <a:chExt cx="8521597" cy="1649996"/>
          </a:xfrm>
          <a:noFill/>
        </p:grpSpPr>
        <p:sp>
          <p:nvSpPr>
            <p:cNvPr id="2" name="Heart 1"/>
            <p:cNvSpPr/>
            <p:nvPr/>
          </p:nvSpPr>
          <p:spPr>
            <a:xfrm>
              <a:off x="174171" y="152956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Gesù</a:t>
              </a:r>
              <a:r>
                <a:rPr lang="en-US" sz="2000" dirty="0">
                  <a:solidFill>
                    <a:schemeClr val="tx1"/>
                  </a:solidFill>
                </a:rPr>
                <a:t> Cristo mi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5" name="Heart 24"/>
            <p:cNvSpPr/>
            <p:nvPr/>
          </p:nvSpPr>
          <p:spPr>
            <a:xfrm>
              <a:off x="2420503" y="181259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Gesù</a:t>
              </a:r>
              <a:r>
                <a:rPr lang="en-US" sz="2000" dirty="0">
                  <a:solidFill>
                    <a:schemeClr val="tx1"/>
                  </a:solidFill>
                </a:rPr>
                <a:t> Cristo mi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6" name="Heart 25"/>
            <p:cNvSpPr/>
            <p:nvPr/>
          </p:nvSpPr>
          <p:spPr>
            <a:xfrm>
              <a:off x="4614584" y="228600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Gesù</a:t>
              </a:r>
              <a:r>
                <a:rPr lang="en-US" sz="2000" dirty="0">
                  <a:solidFill>
                    <a:schemeClr val="tx1"/>
                  </a:solidFill>
                </a:rPr>
                <a:t> Cristo mi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7" name="Heart 26"/>
            <p:cNvSpPr/>
            <p:nvPr/>
          </p:nvSpPr>
          <p:spPr>
            <a:xfrm>
              <a:off x="6858000" y="228600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Gesù</a:t>
              </a:r>
              <a:r>
                <a:rPr lang="en-US" sz="2000" dirty="0">
                  <a:solidFill>
                    <a:schemeClr val="tx1"/>
                  </a:solidFill>
                </a:rPr>
                <a:t> Cristo mi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 rot="10800000">
            <a:off x="1274845" y="1015776"/>
            <a:ext cx="6278181" cy="1649996"/>
            <a:chOff x="549339" y="2001630"/>
            <a:chExt cx="6278181" cy="1649996"/>
          </a:xfrm>
          <a:noFill/>
        </p:grpSpPr>
        <p:sp>
          <p:nvSpPr>
            <p:cNvPr id="28" name="Heart 27"/>
            <p:cNvSpPr/>
            <p:nvPr/>
          </p:nvSpPr>
          <p:spPr>
            <a:xfrm>
              <a:off x="549339" y="2001630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Gesù</a:t>
              </a:r>
              <a:r>
                <a:rPr lang="en-US" sz="2000" dirty="0">
                  <a:solidFill>
                    <a:schemeClr val="tx1"/>
                  </a:solidFill>
                </a:rPr>
                <a:t> Cristo mi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9" name="Heart 28"/>
            <p:cNvSpPr/>
            <p:nvPr/>
          </p:nvSpPr>
          <p:spPr>
            <a:xfrm>
              <a:off x="2795671" y="2029933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Gesù</a:t>
              </a:r>
              <a:r>
                <a:rPr lang="en-US" sz="2000" dirty="0">
                  <a:solidFill>
                    <a:schemeClr val="tx1"/>
                  </a:solidFill>
                </a:rPr>
                <a:t> Cristo mi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0" name="Heart 29"/>
            <p:cNvSpPr/>
            <p:nvPr/>
          </p:nvSpPr>
          <p:spPr>
            <a:xfrm>
              <a:off x="4989752" y="2077274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Gesù</a:t>
              </a:r>
              <a:r>
                <a:rPr lang="en-US" sz="2000" dirty="0">
                  <a:solidFill>
                    <a:schemeClr val="tx1"/>
                  </a:solidFill>
                </a:rPr>
                <a:t> Cristo mi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53785" y="2627747"/>
            <a:ext cx="8521597" cy="1649996"/>
            <a:chOff x="174171" y="152956"/>
            <a:chExt cx="8521597" cy="1649996"/>
          </a:xfrm>
          <a:noFill/>
        </p:grpSpPr>
        <p:sp>
          <p:nvSpPr>
            <p:cNvPr id="32" name="Heart 31"/>
            <p:cNvSpPr/>
            <p:nvPr/>
          </p:nvSpPr>
          <p:spPr>
            <a:xfrm>
              <a:off x="174171" y="152956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Gesù</a:t>
              </a:r>
              <a:r>
                <a:rPr lang="en-US" sz="2000" dirty="0">
                  <a:solidFill>
                    <a:schemeClr val="tx1"/>
                  </a:solidFill>
                </a:rPr>
                <a:t> Cristo mi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3" name="Heart 32"/>
            <p:cNvSpPr/>
            <p:nvPr/>
          </p:nvSpPr>
          <p:spPr>
            <a:xfrm>
              <a:off x="2420503" y="181259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Gesù</a:t>
              </a:r>
              <a:r>
                <a:rPr lang="en-US" sz="2000" dirty="0">
                  <a:solidFill>
                    <a:schemeClr val="tx1"/>
                  </a:solidFill>
                </a:rPr>
                <a:t> Cristo mi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4" name="Heart 33"/>
            <p:cNvSpPr/>
            <p:nvPr/>
          </p:nvSpPr>
          <p:spPr>
            <a:xfrm>
              <a:off x="4614584" y="228600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Gesù</a:t>
              </a:r>
              <a:r>
                <a:rPr lang="en-US" sz="2000" dirty="0">
                  <a:solidFill>
                    <a:schemeClr val="tx1"/>
                  </a:solidFill>
                </a:rPr>
                <a:t> Cristo mi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5" name="Heart 34"/>
            <p:cNvSpPr/>
            <p:nvPr/>
          </p:nvSpPr>
          <p:spPr>
            <a:xfrm>
              <a:off x="6858000" y="228600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Gesù</a:t>
              </a:r>
              <a:r>
                <a:rPr lang="en-US" sz="2000" dirty="0">
                  <a:solidFill>
                    <a:schemeClr val="tx1"/>
                  </a:solidFill>
                </a:rPr>
                <a:t> Cristo mi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 rot="10800000">
            <a:off x="1475493" y="3541655"/>
            <a:ext cx="6278181" cy="1649996"/>
            <a:chOff x="549339" y="2001630"/>
            <a:chExt cx="6278181" cy="1649996"/>
          </a:xfrm>
          <a:noFill/>
        </p:grpSpPr>
        <p:sp>
          <p:nvSpPr>
            <p:cNvPr id="37" name="Heart 36"/>
            <p:cNvSpPr/>
            <p:nvPr/>
          </p:nvSpPr>
          <p:spPr>
            <a:xfrm>
              <a:off x="549339" y="2001630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Gesù</a:t>
              </a:r>
              <a:r>
                <a:rPr lang="en-US" sz="2000" dirty="0">
                  <a:solidFill>
                    <a:schemeClr val="tx1"/>
                  </a:solidFill>
                </a:rPr>
                <a:t> Cristo mi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8" name="Heart 37"/>
            <p:cNvSpPr/>
            <p:nvPr/>
          </p:nvSpPr>
          <p:spPr>
            <a:xfrm>
              <a:off x="2795671" y="2029933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Gesù</a:t>
              </a:r>
              <a:r>
                <a:rPr lang="en-US" sz="2000" dirty="0">
                  <a:solidFill>
                    <a:schemeClr val="tx1"/>
                  </a:solidFill>
                </a:rPr>
                <a:t> Cristo mi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9" name="Heart 38"/>
            <p:cNvSpPr/>
            <p:nvPr/>
          </p:nvSpPr>
          <p:spPr>
            <a:xfrm>
              <a:off x="4989752" y="2077274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Gesù</a:t>
              </a:r>
              <a:r>
                <a:rPr lang="en-US" sz="2000" dirty="0">
                  <a:solidFill>
                    <a:schemeClr val="tx1"/>
                  </a:solidFill>
                </a:rPr>
                <a:t> Cristo mi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40" name="Heart 39"/>
          <p:cNvSpPr/>
          <p:nvPr/>
        </p:nvSpPr>
        <p:spPr>
          <a:xfrm>
            <a:off x="353785" y="5148506"/>
            <a:ext cx="1837768" cy="1574352"/>
          </a:xfrm>
          <a:prstGeom prst="hear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en-US" sz="2000" dirty="0" smtClean="0">
              <a:solidFill>
                <a:schemeClr val="tx1"/>
              </a:solidFill>
            </a:endParaRPr>
          </a:p>
          <a:p>
            <a:pPr algn="ctr" fontAlgn="base"/>
            <a:r>
              <a:rPr lang="en-US" sz="2000" dirty="0" err="1">
                <a:solidFill>
                  <a:schemeClr val="tx1"/>
                </a:solidFill>
              </a:rPr>
              <a:t>Gesù</a:t>
            </a:r>
            <a:r>
              <a:rPr lang="en-US" sz="2000" dirty="0">
                <a:solidFill>
                  <a:schemeClr val="tx1"/>
                </a:solidFill>
              </a:rPr>
              <a:t> Cristo mi </a:t>
            </a:r>
            <a:r>
              <a:rPr lang="en-US" sz="2000" dirty="0" err="1">
                <a:solidFill>
                  <a:schemeClr val="tx1"/>
                </a:solidFill>
              </a:rPr>
              <a:t>ama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1" name="Heart 40"/>
          <p:cNvSpPr/>
          <p:nvPr/>
        </p:nvSpPr>
        <p:spPr>
          <a:xfrm>
            <a:off x="2365336" y="5152860"/>
            <a:ext cx="1837768" cy="1574352"/>
          </a:xfrm>
          <a:prstGeom prst="hear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en-US" sz="2000" dirty="0" smtClean="0">
              <a:solidFill>
                <a:schemeClr val="tx1"/>
              </a:solidFill>
            </a:endParaRPr>
          </a:p>
          <a:p>
            <a:pPr algn="ctr" fontAlgn="base"/>
            <a:r>
              <a:rPr lang="en-US" sz="2000" dirty="0" err="1">
                <a:solidFill>
                  <a:schemeClr val="tx1"/>
                </a:solidFill>
              </a:rPr>
              <a:t>Gesù</a:t>
            </a:r>
            <a:r>
              <a:rPr lang="en-US" sz="2000" dirty="0">
                <a:solidFill>
                  <a:schemeClr val="tx1"/>
                </a:solidFill>
              </a:rPr>
              <a:t> Cristo mi </a:t>
            </a:r>
            <a:r>
              <a:rPr lang="en-US" sz="2000" dirty="0" err="1">
                <a:solidFill>
                  <a:schemeClr val="tx1"/>
                </a:solidFill>
              </a:rPr>
              <a:t>ama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622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28221" y="160554"/>
            <a:ext cx="1759416" cy="1498762"/>
            <a:chOff x="428221" y="160554"/>
            <a:chExt cx="1759416" cy="1498762"/>
          </a:xfrm>
        </p:grpSpPr>
        <p:sp>
          <p:nvSpPr>
            <p:cNvPr id="3" name="Round Diagonal Corner Rectangle 2"/>
            <p:cNvSpPr/>
            <p:nvPr/>
          </p:nvSpPr>
          <p:spPr>
            <a:xfrm rot="19217418">
              <a:off x="428221" y="160554"/>
              <a:ext cx="1759416" cy="1498762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89857" y="512449"/>
              <a:ext cx="184731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en-US" sz="20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790422" y="160556"/>
            <a:ext cx="1759416" cy="1498762"/>
            <a:chOff x="2790422" y="160556"/>
            <a:chExt cx="1759416" cy="1498762"/>
          </a:xfrm>
        </p:grpSpPr>
        <p:sp>
          <p:nvSpPr>
            <p:cNvPr id="6" name="Round Diagonal Corner Rectangle 5"/>
            <p:cNvSpPr/>
            <p:nvPr/>
          </p:nvSpPr>
          <p:spPr>
            <a:xfrm rot="19217418">
              <a:off x="2790422" y="160556"/>
              <a:ext cx="1759416" cy="1498762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82869" y="488281"/>
              <a:ext cx="18473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151573" y="183238"/>
            <a:ext cx="1781623" cy="1498762"/>
            <a:chOff x="5143696" y="200565"/>
            <a:chExt cx="1781623" cy="1498762"/>
          </a:xfrm>
        </p:grpSpPr>
        <p:sp>
          <p:nvSpPr>
            <p:cNvPr id="9" name="Round Diagonal Corner Rectangle 8"/>
            <p:cNvSpPr/>
            <p:nvPr/>
          </p:nvSpPr>
          <p:spPr>
            <a:xfrm rot="2382582" flipV="1">
              <a:off x="5154800" y="200565"/>
              <a:ext cx="1759416" cy="1498762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143696" y="404727"/>
              <a:ext cx="178162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 rot="21377482">
            <a:off x="6920664" y="1203654"/>
            <a:ext cx="1759416" cy="1498762"/>
            <a:chOff x="6981422" y="958890"/>
            <a:chExt cx="1759416" cy="1498762"/>
          </a:xfrm>
        </p:grpSpPr>
        <p:sp>
          <p:nvSpPr>
            <p:cNvPr id="12" name="Round Diagonal Corner Rectangle 11"/>
            <p:cNvSpPr/>
            <p:nvPr/>
          </p:nvSpPr>
          <p:spPr>
            <a:xfrm rot="2382582" flipV="1">
              <a:off x="6981422" y="958890"/>
              <a:ext cx="1759416" cy="1498762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763135" y="1481945"/>
              <a:ext cx="18473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endParaRPr lang="en-US" sz="2000" dirty="0" smtClean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69060" y="2910065"/>
            <a:ext cx="1759416" cy="1498762"/>
            <a:chOff x="428221" y="160554"/>
            <a:chExt cx="1759416" cy="1498762"/>
          </a:xfrm>
        </p:grpSpPr>
        <p:sp>
          <p:nvSpPr>
            <p:cNvPr id="27" name="Round Diagonal Corner Rectangle 26"/>
            <p:cNvSpPr/>
            <p:nvPr/>
          </p:nvSpPr>
          <p:spPr>
            <a:xfrm rot="19217418">
              <a:off x="428221" y="160554"/>
              <a:ext cx="1759416" cy="1498762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89857" y="512449"/>
              <a:ext cx="184731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en-US" sz="20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731261" y="2910067"/>
            <a:ext cx="1759416" cy="1498762"/>
            <a:chOff x="2790422" y="160556"/>
            <a:chExt cx="1759416" cy="1498762"/>
          </a:xfrm>
        </p:grpSpPr>
        <p:sp>
          <p:nvSpPr>
            <p:cNvPr id="25" name="Round Diagonal Corner Rectangle 24"/>
            <p:cNvSpPr/>
            <p:nvPr/>
          </p:nvSpPr>
          <p:spPr>
            <a:xfrm rot="19217418">
              <a:off x="2790422" y="160556"/>
              <a:ext cx="1759416" cy="1498762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582869" y="488281"/>
              <a:ext cx="18473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092412" y="2932749"/>
            <a:ext cx="1781623" cy="1498762"/>
            <a:chOff x="5143696" y="200565"/>
            <a:chExt cx="1781623" cy="1498762"/>
          </a:xfrm>
        </p:grpSpPr>
        <p:sp>
          <p:nvSpPr>
            <p:cNvPr id="23" name="Round Diagonal Corner Rectangle 22"/>
            <p:cNvSpPr/>
            <p:nvPr/>
          </p:nvSpPr>
          <p:spPr>
            <a:xfrm rot="2382582" flipV="1">
              <a:off x="5154800" y="200565"/>
              <a:ext cx="1759416" cy="1498762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143696" y="404727"/>
              <a:ext cx="178162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752765" y="4451499"/>
            <a:ext cx="1759416" cy="1498762"/>
            <a:chOff x="6981422" y="958890"/>
            <a:chExt cx="1759416" cy="1498762"/>
          </a:xfrm>
        </p:grpSpPr>
        <p:sp>
          <p:nvSpPr>
            <p:cNvPr id="21" name="Round Diagonal Corner Rectangle 20"/>
            <p:cNvSpPr/>
            <p:nvPr/>
          </p:nvSpPr>
          <p:spPr>
            <a:xfrm rot="2382582" flipV="1">
              <a:off x="6981422" y="958890"/>
              <a:ext cx="1759416" cy="1498762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763135" y="1328057"/>
              <a:ext cx="18473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endParaRPr lang="en-US" sz="2000" dirty="0" smtClean="0"/>
            </a:p>
          </p:txBody>
        </p:sp>
      </p:grpSp>
      <p:sp>
        <p:nvSpPr>
          <p:cNvPr id="42" name="Double Wave 41"/>
          <p:cNvSpPr/>
          <p:nvPr/>
        </p:nvSpPr>
        <p:spPr>
          <a:xfrm>
            <a:off x="536561" y="5315788"/>
            <a:ext cx="5562600" cy="381000"/>
          </a:xfrm>
          <a:prstGeom prst="doubleWav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Double Wave 42"/>
          <p:cNvSpPr/>
          <p:nvPr/>
        </p:nvSpPr>
        <p:spPr>
          <a:xfrm>
            <a:off x="522260" y="5946117"/>
            <a:ext cx="5562600" cy="381000"/>
          </a:xfrm>
          <a:prstGeom prst="doubleWav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202394" y="1804698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/>
            </a:r>
            <a:br>
              <a:rPr lang="it-IT" dirty="0"/>
            </a:br>
            <a:r>
              <a:rPr lang="it-IT" dirty="0"/>
              <a:t>Costruisci la tua Set di 2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1946861" y="1828647"/>
            <a:ext cx="990600" cy="990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330360" y="4108117"/>
            <a:ext cx="990600" cy="990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450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167</Words>
  <Application>Microsoft Office PowerPoint</Application>
  <PresentationFormat>On-screen Show (4:3)</PresentationFormat>
  <Paragraphs>79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inherit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Brad</dc:creator>
  <cp:lastModifiedBy>lynda blau</cp:lastModifiedBy>
  <cp:revision>19</cp:revision>
  <dcterms:created xsi:type="dcterms:W3CDTF">2009-08-29T20:29:29Z</dcterms:created>
  <dcterms:modified xsi:type="dcterms:W3CDTF">2016-05-15T22:45:18Z</dcterms:modified>
</cp:coreProperties>
</file>