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6" r:id="rId5"/>
    <p:sldId id="264" r:id="rId6"/>
    <p:sldId id="265" r:id="rId7"/>
    <p:sldId id="262" r:id="rId8"/>
    <p:sldId id="257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476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FDB7-BF01-4D95-B51F-435E253551F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1BB3-5216-4149-91C5-D866004AF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05000" y="1828800"/>
            <a:ext cx="3009900" cy="6477000"/>
            <a:chOff x="2514600" y="381000"/>
            <a:chExt cx="3352800" cy="6096000"/>
          </a:xfrm>
        </p:grpSpPr>
        <p:sp>
          <p:nvSpPr>
            <p:cNvPr id="3" name="Oval 2"/>
            <p:cNvSpPr/>
            <p:nvPr/>
          </p:nvSpPr>
          <p:spPr>
            <a:xfrm>
              <a:off x="3546231" y="3482474"/>
              <a:ext cx="1289538" cy="2673684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4600" y="381000"/>
              <a:ext cx="3352800" cy="3957053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41703" y="653900"/>
              <a:ext cx="2698594" cy="34112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75185" y="4124158"/>
              <a:ext cx="1031631" cy="320842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288323" y="4338053"/>
              <a:ext cx="1805354" cy="2138947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675185" y="4124158"/>
              <a:ext cx="1031631" cy="855579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1000" y="1143000"/>
            <a:ext cx="6027612" cy="923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esmu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dieva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berns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F5941A-A57A-4FBC-B676-6760D2539292}"/>
              </a:ext>
            </a:extLst>
          </p:cNvPr>
          <p:cNvSpPr/>
          <p:nvPr/>
        </p:nvSpPr>
        <p:spPr>
          <a:xfrm rot="412116">
            <a:off x="5077225" y="884717"/>
            <a:ext cx="302808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05000" y="1828800"/>
            <a:ext cx="2971800" cy="6477000"/>
            <a:chOff x="1600200" y="685800"/>
            <a:chExt cx="1981200" cy="4343400"/>
          </a:xfrm>
        </p:grpSpPr>
        <p:sp>
          <p:nvSpPr>
            <p:cNvPr id="3" name="Oval 2"/>
            <p:cNvSpPr/>
            <p:nvPr/>
          </p:nvSpPr>
          <p:spPr>
            <a:xfrm>
              <a:off x="2209800" y="2895600"/>
              <a:ext cx="762000" cy="1905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600200" y="685800"/>
              <a:ext cx="1981200" cy="2819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93488" y="880241"/>
              <a:ext cx="1594624" cy="243051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86000" y="3352800"/>
              <a:ext cx="609600" cy="228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57400" y="3505200"/>
              <a:ext cx="1066800" cy="1524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86000" y="3352800"/>
              <a:ext cx="609600" cy="609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1AC30706-3C05-40B9-A2B7-3875AB45BCA1}"/>
              </a:ext>
            </a:extLst>
          </p:cNvPr>
          <p:cNvSpPr/>
          <p:nvPr/>
        </p:nvSpPr>
        <p:spPr>
          <a:xfrm>
            <a:off x="381000" y="1143000"/>
            <a:ext cx="6027612" cy="923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esmu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dieva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berns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C767F7-B879-4BA4-BB91-69318C684751}"/>
              </a:ext>
            </a:extLst>
          </p:cNvPr>
          <p:cNvSpPr/>
          <p:nvPr/>
        </p:nvSpPr>
        <p:spPr>
          <a:xfrm rot="412116">
            <a:off x="5077225" y="884717"/>
            <a:ext cx="302808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905000" y="1828800"/>
            <a:ext cx="2971800" cy="6477000"/>
            <a:chOff x="1905000" y="1828800"/>
            <a:chExt cx="2971800" cy="6477000"/>
          </a:xfrm>
        </p:grpSpPr>
        <p:sp>
          <p:nvSpPr>
            <p:cNvPr id="3" name="Oval 2"/>
            <p:cNvSpPr/>
            <p:nvPr/>
          </p:nvSpPr>
          <p:spPr>
            <a:xfrm>
              <a:off x="2819400" y="5124116"/>
              <a:ext cx="1143000" cy="28407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905000" y="1828800"/>
              <a:ext cx="2971800" cy="4204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194932" y="2118756"/>
              <a:ext cx="2391936" cy="36244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33700" y="5805905"/>
              <a:ext cx="914400" cy="340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6033168"/>
              <a:ext cx="1600200" cy="22726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933700" y="5805905"/>
              <a:ext cx="914400" cy="9090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11AD6922-A4B6-41F2-B7C4-436EDAB63134}"/>
              </a:ext>
            </a:extLst>
          </p:cNvPr>
          <p:cNvSpPr/>
          <p:nvPr/>
        </p:nvSpPr>
        <p:spPr>
          <a:xfrm>
            <a:off x="381000" y="1143000"/>
            <a:ext cx="6027612" cy="923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esmu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dieva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berns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40A94E-5F40-47DF-B0D5-AA5DB89343A4}"/>
              </a:ext>
            </a:extLst>
          </p:cNvPr>
          <p:cNvSpPr/>
          <p:nvPr/>
        </p:nvSpPr>
        <p:spPr>
          <a:xfrm rot="412116">
            <a:off x="5077225" y="884717"/>
            <a:ext cx="302808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E5714A-106C-4280-B955-C0DC3F085BA9}"/>
              </a:ext>
            </a:extLst>
          </p:cNvPr>
          <p:cNvSpPr/>
          <p:nvPr/>
        </p:nvSpPr>
        <p:spPr>
          <a:xfrm>
            <a:off x="381000" y="1143000"/>
            <a:ext cx="6027612" cy="923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esmu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dieva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5400" b="1" cap="none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berns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97458-6727-4A48-AC63-AD69EEB38FF2}"/>
              </a:ext>
            </a:extLst>
          </p:cNvPr>
          <p:cNvSpPr/>
          <p:nvPr/>
        </p:nvSpPr>
        <p:spPr>
          <a:xfrm rot="412116">
            <a:off x="5077225" y="884717"/>
            <a:ext cx="302808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1981200" y="-1371600"/>
            <a:ext cx="2895600" cy="6400800"/>
            <a:chOff x="1905000" y="1828800"/>
            <a:chExt cx="2971800" cy="6477000"/>
          </a:xfrm>
        </p:grpSpPr>
        <p:sp>
          <p:nvSpPr>
            <p:cNvPr id="3" name="Oval 2"/>
            <p:cNvSpPr/>
            <p:nvPr/>
          </p:nvSpPr>
          <p:spPr>
            <a:xfrm>
              <a:off x="2819400" y="5124116"/>
              <a:ext cx="1143000" cy="28407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905000" y="1828800"/>
              <a:ext cx="2971800" cy="4204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194932" y="2118756"/>
              <a:ext cx="2391936" cy="36244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33700" y="5805905"/>
              <a:ext cx="914400" cy="340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6033168"/>
              <a:ext cx="1600200" cy="22726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933700" y="5805905"/>
              <a:ext cx="914400" cy="9090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 rot="16200000" flipH="1">
            <a:off x="1981200" y="1524000"/>
            <a:ext cx="2895600" cy="6400800"/>
            <a:chOff x="1905000" y="1828800"/>
            <a:chExt cx="2971800" cy="6477000"/>
          </a:xfrm>
        </p:grpSpPr>
        <p:sp>
          <p:nvSpPr>
            <p:cNvPr id="10" name="Oval 9"/>
            <p:cNvSpPr/>
            <p:nvPr/>
          </p:nvSpPr>
          <p:spPr>
            <a:xfrm>
              <a:off x="2819400" y="5124116"/>
              <a:ext cx="1143000" cy="28407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905000" y="1828800"/>
              <a:ext cx="2971800" cy="4204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194932" y="2118756"/>
              <a:ext cx="2391936" cy="36244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33700" y="5805905"/>
              <a:ext cx="914400" cy="340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90800" y="6033168"/>
              <a:ext cx="1600200" cy="22726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933700" y="5805905"/>
              <a:ext cx="914400" cy="9090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rot="5400000">
            <a:off x="1828800" y="4343400"/>
            <a:ext cx="2971800" cy="6172200"/>
            <a:chOff x="1905000" y="1828800"/>
            <a:chExt cx="2971800" cy="6477000"/>
          </a:xfrm>
        </p:grpSpPr>
        <p:sp>
          <p:nvSpPr>
            <p:cNvPr id="17" name="Oval 16"/>
            <p:cNvSpPr/>
            <p:nvPr/>
          </p:nvSpPr>
          <p:spPr>
            <a:xfrm>
              <a:off x="2819400" y="5124116"/>
              <a:ext cx="1143000" cy="28407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905000" y="1828800"/>
              <a:ext cx="2971800" cy="42043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194932" y="2118756"/>
              <a:ext cx="2391936" cy="36244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933700" y="5805905"/>
              <a:ext cx="914400" cy="340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590800" y="6033168"/>
              <a:ext cx="1600200" cy="22726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933700" y="5805905"/>
              <a:ext cx="914400" cy="9090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6200000">
            <a:off x="1981200" y="1447800"/>
            <a:ext cx="2971800" cy="6172200"/>
            <a:chOff x="2514600" y="381000"/>
            <a:chExt cx="3352800" cy="6096000"/>
          </a:xfrm>
        </p:grpSpPr>
        <p:sp>
          <p:nvSpPr>
            <p:cNvPr id="3" name="Oval 2"/>
            <p:cNvSpPr/>
            <p:nvPr/>
          </p:nvSpPr>
          <p:spPr>
            <a:xfrm>
              <a:off x="3546231" y="3482474"/>
              <a:ext cx="1289538" cy="2673684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4600" y="381000"/>
              <a:ext cx="3352800" cy="3957053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841703" y="653900"/>
              <a:ext cx="2698594" cy="34112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75185" y="4124158"/>
              <a:ext cx="1031631" cy="320842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288323" y="4338053"/>
              <a:ext cx="1805354" cy="2138947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675185" y="4124158"/>
              <a:ext cx="1031631" cy="855579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 rot="5400000" flipH="1">
            <a:off x="2057400" y="-1295400"/>
            <a:ext cx="2971800" cy="6172200"/>
            <a:chOff x="2514600" y="381000"/>
            <a:chExt cx="3352800" cy="6096000"/>
          </a:xfrm>
        </p:grpSpPr>
        <p:sp>
          <p:nvSpPr>
            <p:cNvPr id="10" name="Oval 9"/>
            <p:cNvSpPr/>
            <p:nvPr/>
          </p:nvSpPr>
          <p:spPr>
            <a:xfrm>
              <a:off x="3546231" y="3482474"/>
              <a:ext cx="1289538" cy="2673684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381000"/>
              <a:ext cx="3352800" cy="3957053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841703" y="653900"/>
              <a:ext cx="2698594" cy="34112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675185" y="4124158"/>
              <a:ext cx="1031631" cy="320842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288323" y="4338053"/>
              <a:ext cx="1805354" cy="2138947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75185" y="4124158"/>
              <a:ext cx="1031631" cy="855579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 rot="5400000" flipH="1">
            <a:off x="1828800" y="4343400"/>
            <a:ext cx="2971800" cy="6172200"/>
            <a:chOff x="2514600" y="381000"/>
            <a:chExt cx="3352800" cy="6096000"/>
          </a:xfrm>
        </p:grpSpPr>
        <p:sp>
          <p:nvSpPr>
            <p:cNvPr id="17" name="Oval 16"/>
            <p:cNvSpPr/>
            <p:nvPr/>
          </p:nvSpPr>
          <p:spPr>
            <a:xfrm>
              <a:off x="3546231" y="3482474"/>
              <a:ext cx="1289538" cy="2673684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14600" y="381000"/>
              <a:ext cx="3352800" cy="3957053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841703" y="653900"/>
              <a:ext cx="2698594" cy="34112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675185" y="4124158"/>
              <a:ext cx="1031631" cy="320842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88323" y="4338053"/>
              <a:ext cx="1805354" cy="2138947"/>
            </a:xfrm>
            <a:prstGeom prst="ellipse">
              <a:avLst/>
            </a:prstGeom>
            <a:solidFill>
              <a:srgbClr val="FF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675185" y="4124158"/>
              <a:ext cx="1031631" cy="855579"/>
            </a:xfrm>
            <a:prstGeom prst="ellipse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1943100" y="-1409700"/>
            <a:ext cx="2971800" cy="6400800"/>
            <a:chOff x="1600200" y="685800"/>
            <a:chExt cx="1981200" cy="4343400"/>
          </a:xfrm>
        </p:grpSpPr>
        <p:sp>
          <p:nvSpPr>
            <p:cNvPr id="3" name="Oval 2"/>
            <p:cNvSpPr/>
            <p:nvPr/>
          </p:nvSpPr>
          <p:spPr>
            <a:xfrm>
              <a:off x="2209800" y="2895600"/>
              <a:ext cx="762000" cy="1905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600200" y="685800"/>
              <a:ext cx="1981200" cy="2819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93488" y="880241"/>
              <a:ext cx="1594624" cy="243051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286000" y="3352800"/>
              <a:ext cx="609600" cy="228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57400" y="3505200"/>
              <a:ext cx="1066800" cy="1524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86000" y="3352800"/>
              <a:ext cx="609600" cy="609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 rot="16200000" flipH="1">
            <a:off x="2019300" y="1409700"/>
            <a:ext cx="2895600" cy="6324600"/>
            <a:chOff x="1600200" y="685800"/>
            <a:chExt cx="1981200" cy="4343400"/>
          </a:xfrm>
        </p:grpSpPr>
        <p:sp>
          <p:nvSpPr>
            <p:cNvPr id="11" name="Oval 10"/>
            <p:cNvSpPr/>
            <p:nvPr/>
          </p:nvSpPr>
          <p:spPr>
            <a:xfrm>
              <a:off x="2209800" y="2895600"/>
              <a:ext cx="762000" cy="1905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00200" y="685800"/>
              <a:ext cx="1981200" cy="2819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793488" y="880241"/>
              <a:ext cx="1594624" cy="243051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86000" y="3352800"/>
              <a:ext cx="609600" cy="228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057400" y="3505200"/>
              <a:ext cx="1066800" cy="1524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286000" y="3352800"/>
              <a:ext cx="609600" cy="609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5400000">
            <a:off x="1866900" y="4076700"/>
            <a:ext cx="3048000" cy="6324600"/>
            <a:chOff x="1600200" y="685800"/>
            <a:chExt cx="1981200" cy="4343400"/>
          </a:xfrm>
        </p:grpSpPr>
        <p:sp>
          <p:nvSpPr>
            <p:cNvPr id="18" name="Oval 17"/>
            <p:cNvSpPr/>
            <p:nvPr/>
          </p:nvSpPr>
          <p:spPr>
            <a:xfrm>
              <a:off x="2209800" y="2895600"/>
              <a:ext cx="762000" cy="1905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600200" y="685800"/>
              <a:ext cx="1981200" cy="2819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93488" y="880241"/>
              <a:ext cx="1594624" cy="243051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286000" y="3352800"/>
              <a:ext cx="609600" cy="228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057400" y="3505200"/>
              <a:ext cx="1066800" cy="1524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286000" y="3352800"/>
              <a:ext cx="609600" cy="6096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381000" y="381000"/>
            <a:ext cx="2422601" cy="36244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429000" y="1524000"/>
            <a:ext cx="3009900" cy="6477000"/>
            <a:chOff x="2514600" y="381000"/>
            <a:chExt cx="3352800" cy="6096000"/>
          </a:xfrm>
        </p:grpSpPr>
        <p:sp>
          <p:nvSpPr>
            <p:cNvPr id="16" name="Oval 15"/>
            <p:cNvSpPr/>
            <p:nvPr/>
          </p:nvSpPr>
          <p:spPr>
            <a:xfrm>
              <a:off x="3546231" y="3482474"/>
              <a:ext cx="1289538" cy="26736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514600" y="381000"/>
              <a:ext cx="3352800" cy="39570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675185" y="4124158"/>
              <a:ext cx="1031631" cy="3208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88323" y="4338053"/>
              <a:ext cx="1805354" cy="213894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75185" y="4124158"/>
              <a:ext cx="1031631" cy="8555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62000" y="1696379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en-US" dirty="0">
                <a:solidFill>
                  <a:srgbClr val="222222"/>
                </a:solidFill>
                <a:latin typeface="inherit"/>
              </a:rPr>
              <a:t>alumīnija folijs</a:t>
            </a:r>
            <a:r>
              <a:rPr lang="lv-LV" altLang="en-US" sz="200" dirty="0"/>
              <a:t> </a:t>
            </a:r>
            <a:endParaRPr lang="lv-LV" altLang="en-US" sz="1400" dirty="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62400" y="2971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spogulis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lynda blau</cp:lastModifiedBy>
  <cp:revision>8</cp:revision>
  <dcterms:created xsi:type="dcterms:W3CDTF">2009-08-27T00:04:00Z</dcterms:created>
  <dcterms:modified xsi:type="dcterms:W3CDTF">2019-10-18T20:08:50Z</dcterms:modified>
</cp:coreProperties>
</file>