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62" r:id="rId5"/>
    <p:sldId id="270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99FF"/>
    <a:srgbClr val="CC66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Wave 2"/>
          <p:cNvSpPr/>
          <p:nvPr/>
        </p:nvSpPr>
        <p:spPr>
          <a:xfrm>
            <a:off x="228600" y="2971800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 rot="13405971">
            <a:off x="5007704" y="2693642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Cristo Me</a:t>
            </a:r>
          </a:p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Heart 7"/>
          <p:cNvSpPr/>
          <p:nvPr/>
        </p:nvSpPr>
        <p:spPr>
          <a:xfrm rot="19660261">
            <a:off x="5295496" y="1346115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Cristo Me</a:t>
            </a:r>
          </a:p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Heart 8"/>
          <p:cNvSpPr/>
          <p:nvPr/>
        </p:nvSpPr>
        <p:spPr>
          <a:xfrm rot="3793912">
            <a:off x="6719475" y="1890930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Cristo Me</a:t>
            </a:r>
          </a:p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Heart 9"/>
          <p:cNvSpPr/>
          <p:nvPr/>
        </p:nvSpPr>
        <p:spPr>
          <a:xfrm rot="9366192">
            <a:off x="6237392" y="3100476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Cristo Me</a:t>
            </a:r>
          </a:p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0800" y="2667000"/>
            <a:ext cx="990600" cy="990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Diagonal Corner Rectangle 17"/>
          <p:cNvSpPr/>
          <p:nvPr/>
        </p:nvSpPr>
        <p:spPr>
          <a:xfrm rot="3981376">
            <a:off x="1334222" y="1132368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3893559">
            <a:off x="3280258" y="112742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Diagonal Corner Rectangle 23"/>
          <p:cNvSpPr/>
          <p:nvPr/>
        </p:nvSpPr>
        <p:spPr>
          <a:xfrm rot="8286931" flipV="1">
            <a:off x="606408" y="3747892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Diagonal Corner Rectangle 26"/>
          <p:cNvSpPr/>
          <p:nvPr/>
        </p:nvSpPr>
        <p:spPr>
          <a:xfrm rot="8015451" flipV="1">
            <a:off x="2648927" y="373850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8216" y="3854"/>
            <a:ext cx="134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altLang="en-US" dirty="0">
                <a:solidFill>
                  <a:srgbClr val="212121"/>
                </a:solidFill>
                <a:latin typeface="inherit"/>
              </a:rPr>
              <a:t>amostra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48400" y="-38442"/>
            <a:ext cx="2879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Primária</a:t>
            </a:r>
            <a:r>
              <a:rPr lang="en-US" i="1" dirty="0"/>
              <a:t> 2: </a:t>
            </a:r>
            <a:r>
              <a:rPr lang="en-US" i="1" dirty="0" err="1"/>
              <a:t>Conserva</a:t>
            </a:r>
            <a:r>
              <a:rPr lang="en-US" i="1" dirty="0"/>
              <a:t> a </a:t>
            </a:r>
            <a:r>
              <a:rPr lang="en-US" i="1" dirty="0" err="1"/>
              <a:t>Tua</a:t>
            </a:r>
            <a:r>
              <a:rPr lang="en-US" i="1" dirty="0"/>
              <a:t> Rota </a:t>
            </a:r>
            <a:r>
              <a:rPr lang="en-US" i="1" dirty="0" err="1"/>
              <a:t>A</a:t>
            </a:r>
            <a:r>
              <a:rPr lang="en-US" dirty="0" err="1" smtClean="0"/>
              <a:t>Jesus</a:t>
            </a:r>
            <a:r>
              <a:rPr lang="en-US" dirty="0" smtClean="0"/>
              <a:t>  </a:t>
            </a:r>
            <a:r>
              <a:rPr lang="en-US" dirty="0" err="1" smtClean="0"/>
              <a:t>Lição</a:t>
            </a:r>
            <a:r>
              <a:rPr lang="en-US" dirty="0" smtClean="0"/>
              <a:t> 19</a:t>
            </a:r>
          </a:p>
          <a:p>
            <a:r>
              <a:rPr lang="en-US" dirty="0" smtClean="0"/>
              <a:t>Jesus Cristo Me </a:t>
            </a:r>
            <a:r>
              <a:rPr lang="en-US" dirty="0" err="1" smtClean="0"/>
              <a:t>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1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28221" y="160554"/>
            <a:ext cx="8251859" cy="2541862"/>
            <a:chOff x="428221" y="160554"/>
            <a:chExt cx="8251859" cy="2541862"/>
          </a:xfrm>
        </p:grpSpPr>
        <p:sp>
          <p:nvSpPr>
            <p:cNvPr id="3" name="Round Diagonal Corner Rectangle 2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Diagonal Corner Rectangle 5"/>
            <p:cNvSpPr/>
            <p:nvPr/>
          </p:nvSpPr>
          <p:spPr>
            <a:xfrm rot="19217418">
              <a:off x="2790422" y="160556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 Diagonal Corner Rectangle 8"/>
            <p:cNvSpPr/>
            <p:nvPr/>
          </p:nvSpPr>
          <p:spPr>
            <a:xfrm rot="2382582" flipV="1">
              <a:off x="5162677" y="183238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 Diagonal Corner Rectangle 11"/>
            <p:cNvSpPr/>
            <p:nvPr/>
          </p:nvSpPr>
          <p:spPr>
            <a:xfrm rot="2160064" flipV="1">
              <a:off x="6920664" y="12036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Double Wave 41"/>
          <p:cNvSpPr/>
          <p:nvPr/>
        </p:nvSpPr>
        <p:spPr>
          <a:xfrm>
            <a:off x="536561" y="5315788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uble Wave 42"/>
          <p:cNvSpPr/>
          <p:nvPr/>
        </p:nvSpPr>
        <p:spPr>
          <a:xfrm>
            <a:off x="522260" y="5946117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46878" y="1980092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conjunto</a:t>
            </a:r>
            <a:r>
              <a:rPr lang="en-US" dirty="0"/>
              <a:t> de </a:t>
            </a:r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96388" y="2875752"/>
            <a:ext cx="8251859" cy="2541862"/>
            <a:chOff x="428221" y="160554"/>
            <a:chExt cx="8251859" cy="2541862"/>
          </a:xfrm>
        </p:grpSpPr>
        <p:sp>
          <p:nvSpPr>
            <p:cNvPr id="41" name="Round Diagonal Corner Rectangle 40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 Diagonal Corner Rectangle 38"/>
            <p:cNvSpPr/>
            <p:nvPr/>
          </p:nvSpPr>
          <p:spPr>
            <a:xfrm rot="19217418">
              <a:off x="2790422" y="160556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Diagonal Corner Rectangle 36"/>
            <p:cNvSpPr/>
            <p:nvPr/>
          </p:nvSpPr>
          <p:spPr>
            <a:xfrm rot="2382582" flipV="1">
              <a:off x="5162677" y="183238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 Diagonal Corner Rectangle 34"/>
            <p:cNvSpPr/>
            <p:nvPr/>
          </p:nvSpPr>
          <p:spPr>
            <a:xfrm rot="2160064" flipV="1">
              <a:off x="6920664" y="12036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Oval 45"/>
          <p:cNvSpPr/>
          <p:nvPr/>
        </p:nvSpPr>
        <p:spPr>
          <a:xfrm>
            <a:off x="2001261" y="4138898"/>
            <a:ext cx="990600" cy="990600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391555" y="4121823"/>
            <a:ext cx="990600" cy="990600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5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533468" y="5481263"/>
            <a:ext cx="274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conjunto</a:t>
            </a:r>
            <a:r>
              <a:rPr lang="en-US" dirty="0"/>
              <a:t> de 4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74171" y="152956"/>
            <a:ext cx="8521597" cy="1649996"/>
            <a:chOff x="174171" y="152956"/>
            <a:chExt cx="8521597" cy="1649996"/>
          </a:xfrm>
        </p:grpSpPr>
        <p:sp>
          <p:nvSpPr>
            <p:cNvPr id="2" name="Heart 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Heart 24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Heart 25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Heart 26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1274845" y="1015776"/>
            <a:ext cx="6278181" cy="1649996"/>
            <a:chOff x="549339" y="2001630"/>
            <a:chExt cx="6278181" cy="1649996"/>
          </a:xfrm>
        </p:grpSpPr>
        <p:sp>
          <p:nvSpPr>
            <p:cNvPr id="28" name="Heart 27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Heart 28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Heart 29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3785" y="2627747"/>
            <a:ext cx="8521597" cy="1649996"/>
            <a:chOff x="174171" y="152956"/>
            <a:chExt cx="8521597" cy="1649996"/>
          </a:xfrm>
        </p:grpSpPr>
        <p:sp>
          <p:nvSpPr>
            <p:cNvPr id="32" name="Heart 3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3" name="Heart 32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4" name="Heart 33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Heart 34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0800000">
            <a:off x="1475493" y="3541655"/>
            <a:ext cx="6278181" cy="1649996"/>
            <a:chOff x="549339" y="2001630"/>
            <a:chExt cx="6278181" cy="1649996"/>
          </a:xfrm>
        </p:grpSpPr>
        <p:sp>
          <p:nvSpPr>
            <p:cNvPr id="37" name="Heart 36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Heart 37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9" name="Heart 38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Heart 39"/>
          <p:cNvSpPr/>
          <p:nvPr/>
        </p:nvSpPr>
        <p:spPr>
          <a:xfrm>
            <a:off x="353785" y="5148506"/>
            <a:ext cx="1837768" cy="157435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smtClean="0">
                <a:solidFill>
                  <a:schemeClr val="tx1"/>
                </a:solidFill>
              </a:rPr>
              <a:t>Jesus </a:t>
            </a:r>
            <a:r>
              <a:rPr lang="en-US" sz="2000" dirty="0">
                <a:solidFill>
                  <a:schemeClr val="tx1"/>
                </a:solidFill>
              </a:rPr>
              <a:t>Cristo Me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Heart 40"/>
          <p:cNvSpPr/>
          <p:nvPr/>
        </p:nvSpPr>
        <p:spPr>
          <a:xfrm>
            <a:off x="2365336" y="5152860"/>
            <a:ext cx="1837768" cy="157435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smtClean="0">
                <a:solidFill>
                  <a:schemeClr val="tx1"/>
                </a:solidFill>
              </a:rPr>
              <a:t>Jesus </a:t>
            </a:r>
            <a:r>
              <a:rPr lang="en-US" sz="2000" dirty="0">
                <a:solidFill>
                  <a:schemeClr val="tx1"/>
                </a:solidFill>
              </a:rPr>
              <a:t>Cristo Me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1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228600" y="2971800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 rot="13405971">
            <a:off x="5007704" y="2693642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smtClean="0">
                <a:solidFill>
                  <a:schemeClr val="tx1"/>
                </a:solidFill>
              </a:rPr>
              <a:t>Jesus </a:t>
            </a:r>
            <a:r>
              <a:rPr lang="en-US" sz="2000" dirty="0">
                <a:solidFill>
                  <a:schemeClr val="tx1"/>
                </a:solidFill>
              </a:rPr>
              <a:t>Cristo </a:t>
            </a:r>
            <a:r>
              <a:rPr lang="en-US" sz="2000" dirty="0" smtClean="0">
                <a:solidFill>
                  <a:schemeClr val="tx1"/>
                </a:solidFill>
              </a:rPr>
              <a:t>Me</a:t>
            </a:r>
          </a:p>
          <a:p>
            <a:pPr algn="ctr" fontAlgn="base"/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  <a:p>
            <a:pPr algn="ctr" fontAlgn="base"/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8" name="Heart 7"/>
          <p:cNvSpPr/>
          <p:nvPr/>
        </p:nvSpPr>
        <p:spPr>
          <a:xfrm rot="19660261">
            <a:off x="5295496" y="1346115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Cristo Me</a:t>
            </a:r>
          </a:p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Heart 8"/>
          <p:cNvSpPr/>
          <p:nvPr/>
        </p:nvSpPr>
        <p:spPr>
          <a:xfrm rot="3793912">
            <a:off x="6719475" y="1890930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Cristo Me</a:t>
            </a:r>
          </a:p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Heart 9"/>
          <p:cNvSpPr/>
          <p:nvPr/>
        </p:nvSpPr>
        <p:spPr>
          <a:xfrm rot="9366192">
            <a:off x="6237392" y="3100476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Cristo Me</a:t>
            </a:r>
          </a:p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0800" y="2667000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Diagonal Corner Rectangle 17"/>
          <p:cNvSpPr/>
          <p:nvPr/>
        </p:nvSpPr>
        <p:spPr>
          <a:xfrm rot="3981376">
            <a:off x="1334222" y="1132368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3893559">
            <a:off x="3280258" y="112742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Diagonal Corner Rectangle 23"/>
          <p:cNvSpPr/>
          <p:nvPr/>
        </p:nvSpPr>
        <p:spPr>
          <a:xfrm rot="8286931" flipV="1">
            <a:off x="606408" y="3747892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Diagonal Corner Rectangle 26"/>
          <p:cNvSpPr/>
          <p:nvPr/>
        </p:nvSpPr>
        <p:spPr>
          <a:xfrm rot="8015451" flipV="1">
            <a:off x="2648927" y="373850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533468" y="5481263"/>
            <a:ext cx="27494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conjunto</a:t>
            </a:r>
            <a:r>
              <a:rPr lang="en-US" dirty="0"/>
              <a:t> de 4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74171" y="152956"/>
            <a:ext cx="8521597" cy="1649996"/>
            <a:chOff x="174171" y="152956"/>
            <a:chExt cx="8521597" cy="1649996"/>
          </a:xfrm>
          <a:solidFill>
            <a:schemeClr val="bg1"/>
          </a:solidFill>
        </p:grpSpPr>
        <p:sp>
          <p:nvSpPr>
            <p:cNvPr id="2" name="Heart 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Heart 24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Heart 25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Heart 26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1274845" y="1015776"/>
            <a:ext cx="6278181" cy="1649996"/>
            <a:chOff x="549339" y="2001630"/>
            <a:chExt cx="6278181" cy="1649996"/>
          </a:xfrm>
          <a:solidFill>
            <a:schemeClr val="bg1"/>
          </a:solidFill>
        </p:grpSpPr>
        <p:sp>
          <p:nvSpPr>
            <p:cNvPr id="28" name="Heart 27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Heart 28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Heart 29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3785" y="2627747"/>
            <a:ext cx="8521597" cy="1649996"/>
            <a:chOff x="174171" y="152956"/>
            <a:chExt cx="8521597" cy="1649996"/>
          </a:xfrm>
          <a:solidFill>
            <a:schemeClr val="bg1"/>
          </a:solidFill>
        </p:grpSpPr>
        <p:sp>
          <p:nvSpPr>
            <p:cNvPr id="32" name="Heart 3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3" name="Heart 32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4" name="Heart 33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Heart 34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0800000">
            <a:off x="1475493" y="3541655"/>
            <a:ext cx="6278181" cy="1649996"/>
            <a:chOff x="549339" y="2001630"/>
            <a:chExt cx="6278181" cy="1649996"/>
          </a:xfrm>
          <a:solidFill>
            <a:schemeClr val="bg1"/>
          </a:solidFill>
        </p:grpSpPr>
        <p:sp>
          <p:nvSpPr>
            <p:cNvPr id="37" name="Heart 36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Heart 37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9" name="Heart 38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smtClean="0">
                  <a:solidFill>
                    <a:schemeClr val="tx1"/>
                  </a:solidFill>
                </a:rPr>
                <a:t>Jesus </a:t>
              </a:r>
              <a:r>
                <a:rPr lang="en-US" sz="2000" dirty="0">
                  <a:solidFill>
                    <a:schemeClr val="tx1"/>
                  </a:solidFill>
                </a:rPr>
                <a:t>Cristo Me </a:t>
              </a:r>
              <a:r>
                <a:rPr lang="en-US" sz="2000" dirty="0" err="1">
                  <a:solidFill>
                    <a:schemeClr val="tx1"/>
                  </a:solidFill>
                </a:rPr>
                <a:t>Ama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Heart 39"/>
          <p:cNvSpPr/>
          <p:nvPr/>
        </p:nvSpPr>
        <p:spPr>
          <a:xfrm>
            <a:off x="353785" y="5148506"/>
            <a:ext cx="1837768" cy="157435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smtClean="0">
                <a:solidFill>
                  <a:schemeClr val="tx1"/>
                </a:solidFill>
              </a:rPr>
              <a:t>Jesus </a:t>
            </a:r>
            <a:r>
              <a:rPr lang="en-US" sz="2000" dirty="0">
                <a:solidFill>
                  <a:schemeClr val="tx1"/>
                </a:solidFill>
              </a:rPr>
              <a:t>Cristo Me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Heart 40"/>
          <p:cNvSpPr/>
          <p:nvPr/>
        </p:nvSpPr>
        <p:spPr>
          <a:xfrm>
            <a:off x="2365336" y="5152860"/>
            <a:ext cx="1837768" cy="157435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smtClean="0">
                <a:solidFill>
                  <a:schemeClr val="tx1"/>
                </a:solidFill>
              </a:rPr>
              <a:t>Jesus </a:t>
            </a:r>
            <a:r>
              <a:rPr lang="en-US" sz="2000" dirty="0">
                <a:solidFill>
                  <a:schemeClr val="tx1"/>
                </a:solidFill>
              </a:rPr>
              <a:t>Cristo Me </a:t>
            </a:r>
            <a:r>
              <a:rPr lang="en-US" sz="2000" dirty="0" err="1">
                <a:solidFill>
                  <a:schemeClr val="tx1"/>
                </a:solidFill>
              </a:rPr>
              <a:t>Ama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7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28221" y="160554"/>
            <a:ext cx="1759416" cy="1498762"/>
            <a:chOff x="428221" y="160554"/>
            <a:chExt cx="1759416" cy="1498762"/>
          </a:xfrm>
        </p:grpSpPr>
        <p:sp>
          <p:nvSpPr>
            <p:cNvPr id="3" name="Round Diagonal Corner Rectangle 2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9857" y="512449"/>
              <a:ext cx="18473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</p:grpSp>
      <p:sp>
        <p:nvSpPr>
          <p:cNvPr id="6" name="Round Diagonal Corner Rectangle 5"/>
          <p:cNvSpPr/>
          <p:nvPr/>
        </p:nvSpPr>
        <p:spPr>
          <a:xfrm rot="19217418">
            <a:off x="2790422" y="160556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/>
        </p:nvSpPr>
        <p:spPr>
          <a:xfrm rot="2382582" flipV="1">
            <a:off x="5162677" y="183238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2160064" flipV="1">
            <a:off x="6920664" y="1203654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Diagonal Corner Rectangle 26"/>
          <p:cNvSpPr/>
          <p:nvPr/>
        </p:nvSpPr>
        <p:spPr>
          <a:xfrm rot="19217418">
            <a:off x="369060" y="2910065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 Diagonal Corner Rectangle 24"/>
          <p:cNvSpPr/>
          <p:nvPr/>
        </p:nvSpPr>
        <p:spPr>
          <a:xfrm rot="19217418">
            <a:off x="2731261" y="291006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 Diagonal Corner Rectangle 22"/>
          <p:cNvSpPr/>
          <p:nvPr/>
        </p:nvSpPr>
        <p:spPr>
          <a:xfrm rot="2382582" flipV="1">
            <a:off x="5103516" y="2932749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2382582" flipV="1">
            <a:off x="6752765" y="4451499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uble Wave 41"/>
          <p:cNvSpPr/>
          <p:nvPr/>
        </p:nvSpPr>
        <p:spPr>
          <a:xfrm>
            <a:off x="536561" y="5315788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uble Wave 42"/>
          <p:cNvSpPr/>
          <p:nvPr/>
        </p:nvSpPr>
        <p:spPr>
          <a:xfrm>
            <a:off x="522260" y="5946117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02394" y="180469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en-US" dirty="0">
                <a:solidFill>
                  <a:srgbClr val="212121"/>
                </a:solidFill>
                <a:latin typeface="inherit"/>
              </a:rPr>
              <a:t>Construa o seu próprio Conjunto de 2</a:t>
            </a:r>
            <a:r>
              <a:rPr lang="pt-PT" altLang="en-US" sz="400" dirty="0"/>
              <a:t> </a:t>
            </a:r>
            <a:endParaRPr lang="pt-PT" altLang="en-US" sz="1400" dirty="0">
              <a:latin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795714" y="1888595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825295" y="4140932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5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190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inherit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</dc:creator>
  <cp:lastModifiedBy>lynda blau</cp:lastModifiedBy>
  <cp:revision>19</cp:revision>
  <dcterms:created xsi:type="dcterms:W3CDTF">2009-08-29T20:29:29Z</dcterms:created>
  <dcterms:modified xsi:type="dcterms:W3CDTF">2016-05-15T22:47:21Z</dcterms:modified>
</cp:coreProperties>
</file>