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A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62072-4F01-4468-9A37-3D8C9734FFAB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EA9E9-E856-4C2C-9CEE-7293223A3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30"/>
          <p:cNvGrpSpPr/>
          <p:nvPr/>
        </p:nvGrpSpPr>
        <p:grpSpPr>
          <a:xfrm rot="6582136">
            <a:off x="6038592" y="1463194"/>
            <a:ext cx="1155718" cy="1824906"/>
            <a:chOff x="3429000" y="2743200"/>
            <a:chExt cx="1447800" cy="2363802"/>
          </a:xfrm>
        </p:grpSpPr>
        <p:sp>
          <p:nvSpPr>
            <p:cNvPr id="110" name="Rounded Rectangle 109"/>
            <p:cNvSpPr/>
            <p:nvPr/>
          </p:nvSpPr>
          <p:spPr>
            <a:xfrm rot="5400000">
              <a:off x="3268088" y="4123310"/>
              <a:ext cx="1678002" cy="289382"/>
            </a:xfrm>
            <a:prstGeom prst="round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3429000" y="2743200"/>
              <a:ext cx="1447800" cy="762000"/>
            </a:xfrm>
            <a:prstGeom prst="round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3657600" y="2745971"/>
              <a:ext cx="232756" cy="762000"/>
            </a:xfrm>
            <a:prstGeom prst="round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4343400" y="2743200"/>
              <a:ext cx="199505" cy="762000"/>
            </a:xfrm>
            <a:prstGeom prst="roundRect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Pie 1"/>
          <p:cNvSpPr/>
          <p:nvPr/>
        </p:nvSpPr>
        <p:spPr>
          <a:xfrm>
            <a:off x="-3495675" y="-3277196"/>
            <a:ext cx="6991350" cy="6554391"/>
          </a:xfrm>
          <a:prstGeom prst="pie">
            <a:avLst>
              <a:gd name="adj1" fmla="val 0"/>
              <a:gd name="adj2" fmla="val 539999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ie 2"/>
          <p:cNvSpPr/>
          <p:nvPr/>
        </p:nvSpPr>
        <p:spPr>
          <a:xfrm flipH="1">
            <a:off x="6515100" y="-2464594"/>
            <a:ext cx="5257800" cy="4929188"/>
          </a:xfrm>
          <a:prstGeom prst="pie">
            <a:avLst>
              <a:gd name="adj1" fmla="val 0"/>
              <a:gd name="adj2" fmla="val 5399996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057400" y="1981200"/>
            <a:ext cx="4876800" cy="4876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hord 6"/>
          <p:cNvSpPr/>
          <p:nvPr/>
        </p:nvSpPr>
        <p:spPr>
          <a:xfrm rot="1350031">
            <a:off x="7522967" y="2569967"/>
            <a:ext cx="2349670" cy="2349670"/>
          </a:xfrm>
          <a:prstGeom prst="chor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ord 7"/>
          <p:cNvSpPr/>
          <p:nvPr/>
        </p:nvSpPr>
        <p:spPr>
          <a:xfrm rot="1350031">
            <a:off x="7902295" y="5006695"/>
            <a:ext cx="1841650" cy="1841650"/>
          </a:xfrm>
          <a:prstGeom prst="chor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7"/>
          <p:cNvGrpSpPr/>
          <p:nvPr/>
        </p:nvGrpSpPr>
        <p:grpSpPr>
          <a:xfrm>
            <a:off x="988449" y="304800"/>
            <a:ext cx="306951" cy="753443"/>
            <a:chOff x="1033182" y="838200"/>
            <a:chExt cx="318490" cy="995562"/>
          </a:xfrm>
        </p:grpSpPr>
        <p:sp>
          <p:nvSpPr>
            <p:cNvPr id="36" name="Oval 35"/>
            <p:cNvSpPr/>
            <p:nvPr/>
          </p:nvSpPr>
          <p:spPr>
            <a:xfrm>
              <a:off x="1066800" y="838200"/>
              <a:ext cx="2286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143000" y="1143000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5400000">
              <a:off x="1147482" y="1120588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L-Shape 38"/>
            <p:cNvSpPr/>
            <p:nvPr/>
          </p:nvSpPr>
          <p:spPr>
            <a:xfrm rot="8115382">
              <a:off x="1047123" y="1436849"/>
              <a:ext cx="304549" cy="396913"/>
            </a:xfrm>
            <a:prstGeom prst="corner">
              <a:avLst>
                <a:gd name="adj1" fmla="val 18484"/>
                <a:gd name="adj2" fmla="val 1754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7"/>
          <p:cNvGrpSpPr/>
          <p:nvPr/>
        </p:nvGrpSpPr>
        <p:grpSpPr>
          <a:xfrm>
            <a:off x="457200" y="914400"/>
            <a:ext cx="306951" cy="753443"/>
            <a:chOff x="1033182" y="838200"/>
            <a:chExt cx="318490" cy="995562"/>
          </a:xfrm>
        </p:grpSpPr>
        <p:sp>
          <p:nvSpPr>
            <p:cNvPr id="41" name="Oval 40"/>
            <p:cNvSpPr/>
            <p:nvPr/>
          </p:nvSpPr>
          <p:spPr>
            <a:xfrm>
              <a:off x="1066800" y="838200"/>
              <a:ext cx="2286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143000" y="1143000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 rot="5400000">
              <a:off x="1147482" y="1120588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L-Shape 43"/>
            <p:cNvSpPr/>
            <p:nvPr/>
          </p:nvSpPr>
          <p:spPr>
            <a:xfrm rot="8115382">
              <a:off x="1047123" y="1436849"/>
              <a:ext cx="304549" cy="396913"/>
            </a:xfrm>
            <a:prstGeom prst="corner">
              <a:avLst>
                <a:gd name="adj1" fmla="val 18484"/>
                <a:gd name="adj2" fmla="val 1754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523909" y="877330"/>
            <a:ext cx="306951" cy="753443"/>
            <a:chOff x="1033182" y="838200"/>
            <a:chExt cx="318490" cy="995562"/>
          </a:xfrm>
        </p:grpSpPr>
        <p:sp>
          <p:nvSpPr>
            <p:cNvPr id="46" name="Oval 45"/>
            <p:cNvSpPr/>
            <p:nvPr/>
          </p:nvSpPr>
          <p:spPr>
            <a:xfrm>
              <a:off x="1066800" y="838200"/>
              <a:ext cx="2286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43000" y="1143000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5400000">
              <a:off x="1147482" y="1120588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L-Shape 48"/>
            <p:cNvSpPr/>
            <p:nvPr/>
          </p:nvSpPr>
          <p:spPr>
            <a:xfrm rot="8115382">
              <a:off x="1047123" y="1436849"/>
              <a:ext cx="304549" cy="396913"/>
            </a:xfrm>
            <a:prstGeom prst="corner">
              <a:avLst>
                <a:gd name="adj1" fmla="val 18484"/>
                <a:gd name="adj2" fmla="val 1754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Connector 50"/>
          <p:cNvCxnSpPr/>
          <p:nvPr/>
        </p:nvCxnSpPr>
        <p:spPr>
          <a:xfrm>
            <a:off x="914400" y="12954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336589" y="553995"/>
            <a:ext cx="228600" cy="304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85800" y="582827"/>
            <a:ext cx="240957" cy="2553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19200" y="2286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Father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" y="15240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Son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1295400" y="1447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Holy Ghost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914400" y="990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One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152400" y="3352800"/>
            <a:ext cx="1524000" cy="31085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Godhead are One in Characteristics and Attributes: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dirty="0" smtClean="0">
                <a:solidFill>
                  <a:srgbClr val="FFFF00"/>
                </a:solidFill>
              </a:rPr>
              <a:t>Creation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Mercy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Same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No respecter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Truth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Love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Knowledge 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Power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Justice</a:t>
            </a:r>
          </a:p>
          <a:p>
            <a:r>
              <a:rPr lang="en-US" sz="1400" dirty="0" smtClean="0">
                <a:solidFill>
                  <a:srgbClr val="FFFF00"/>
                </a:solidFill>
              </a:rPr>
              <a:t>Judgment</a:t>
            </a:r>
            <a:endParaRPr lang="en-US" sz="1400" dirty="0">
              <a:solidFill>
                <a:srgbClr val="FFFF00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1600200" y="1524000"/>
            <a:ext cx="2209800" cy="16764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17"/>
          <p:cNvGrpSpPr/>
          <p:nvPr/>
        </p:nvGrpSpPr>
        <p:grpSpPr>
          <a:xfrm>
            <a:off x="3352800" y="2362200"/>
            <a:ext cx="306951" cy="753443"/>
            <a:chOff x="1033182" y="838200"/>
            <a:chExt cx="318490" cy="995562"/>
          </a:xfrm>
        </p:grpSpPr>
        <p:sp>
          <p:nvSpPr>
            <p:cNvPr id="68" name="Oval 67"/>
            <p:cNvSpPr/>
            <p:nvPr/>
          </p:nvSpPr>
          <p:spPr>
            <a:xfrm>
              <a:off x="1066800" y="838200"/>
              <a:ext cx="2286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143000" y="1143000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 rot="5400000">
              <a:off x="1147482" y="1120588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L-Shape 70"/>
            <p:cNvSpPr/>
            <p:nvPr/>
          </p:nvSpPr>
          <p:spPr>
            <a:xfrm rot="8115382">
              <a:off x="1047123" y="1436849"/>
              <a:ext cx="304549" cy="396913"/>
            </a:xfrm>
            <a:prstGeom prst="corner">
              <a:avLst>
                <a:gd name="adj1" fmla="val 18484"/>
                <a:gd name="adj2" fmla="val 1754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657600" y="22860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Prophets</a:t>
            </a:r>
          </a:p>
          <a:p>
            <a:r>
              <a:rPr lang="en-US" sz="1400" dirty="0" smtClean="0"/>
              <a:t> “chosen vessels”</a:t>
            </a:r>
          </a:p>
          <a:p>
            <a:r>
              <a:rPr lang="en-US" sz="1400" dirty="0" smtClean="0"/>
              <a:t>Human testimony</a:t>
            </a:r>
            <a:endParaRPr lang="en-US" sz="1400" dirty="0"/>
          </a:p>
        </p:txBody>
      </p:sp>
      <p:grpSp>
        <p:nvGrpSpPr>
          <p:cNvPr id="11" name="Group 72"/>
          <p:cNvGrpSpPr/>
          <p:nvPr/>
        </p:nvGrpSpPr>
        <p:grpSpPr>
          <a:xfrm>
            <a:off x="3124200" y="3200400"/>
            <a:ext cx="1002957" cy="704335"/>
            <a:chOff x="1828800" y="914400"/>
            <a:chExt cx="1219200" cy="990600"/>
          </a:xfrm>
          <a:solidFill>
            <a:srgbClr val="E4CA88"/>
          </a:solidFill>
        </p:grpSpPr>
        <p:sp>
          <p:nvSpPr>
            <p:cNvPr id="74" name="Rectangle 73"/>
            <p:cNvSpPr/>
            <p:nvPr/>
          </p:nvSpPr>
          <p:spPr>
            <a:xfrm>
              <a:off x="1905000" y="914400"/>
              <a:ext cx="10668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Faith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28800" y="1295400"/>
              <a:ext cx="12192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2060"/>
                  </a:solidFill>
                </a:rPr>
                <a:t>God exists</a:t>
              </a:r>
              <a:endParaRPr lang="en-US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2" name="Group 75"/>
          <p:cNvGrpSpPr/>
          <p:nvPr/>
        </p:nvGrpSpPr>
        <p:grpSpPr>
          <a:xfrm>
            <a:off x="2438400" y="4038600"/>
            <a:ext cx="990600" cy="928688"/>
            <a:chOff x="1828800" y="914400"/>
            <a:chExt cx="1219200" cy="1143000"/>
          </a:xfrm>
          <a:solidFill>
            <a:srgbClr val="E4CA88"/>
          </a:solidFill>
        </p:grpSpPr>
        <p:sp>
          <p:nvSpPr>
            <p:cNvPr id="77" name="Rectangle 76"/>
            <p:cNvSpPr/>
            <p:nvPr/>
          </p:nvSpPr>
          <p:spPr>
            <a:xfrm>
              <a:off x="1905000" y="914400"/>
              <a:ext cx="10668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Faith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828800" y="1295400"/>
              <a:ext cx="1219200" cy="762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Characters and Attributes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3" name="Group 78"/>
          <p:cNvGrpSpPr/>
          <p:nvPr/>
        </p:nvGrpSpPr>
        <p:grpSpPr>
          <a:xfrm>
            <a:off x="2743200" y="5181600"/>
            <a:ext cx="994719" cy="700216"/>
            <a:chOff x="1828800" y="914400"/>
            <a:chExt cx="1219200" cy="990600"/>
          </a:xfrm>
          <a:solidFill>
            <a:srgbClr val="E4CA88"/>
          </a:solidFill>
        </p:grpSpPr>
        <p:sp>
          <p:nvSpPr>
            <p:cNvPr id="80" name="Rectangle 79"/>
            <p:cNvSpPr/>
            <p:nvPr/>
          </p:nvSpPr>
          <p:spPr>
            <a:xfrm>
              <a:off x="1905000" y="914400"/>
              <a:ext cx="1066800" cy="381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Faith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828800" y="1295400"/>
              <a:ext cx="1219200" cy="609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2060"/>
                  </a:solidFill>
                </a:rPr>
                <a:t>Coarse of Life</a:t>
              </a:r>
              <a:endParaRPr lang="en-US" sz="14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4" name="Group 81"/>
          <p:cNvGrpSpPr/>
          <p:nvPr/>
        </p:nvGrpSpPr>
        <p:grpSpPr>
          <a:xfrm>
            <a:off x="4648200" y="4267200"/>
            <a:ext cx="315097" cy="669325"/>
            <a:chOff x="5867401" y="1295399"/>
            <a:chExt cx="1385568" cy="3356919"/>
          </a:xfrm>
        </p:grpSpPr>
        <p:grpSp>
          <p:nvGrpSpPr>
            <p:cNvPr id="15" name="Group 17"/>
            <p:cNvGrpSpPr/>
            <p:nvPr/>
          </p:nvGrpSpPr>
          <p:grpSpPr>
            <a:xfrm>
              <a:off x="5867401" y="1295399"/>
              <a:ext cx="1385568" cy="2176038"/>
              <a:chOff x="1033182" y="838200"/>
              <a:chExt cx="304800" cy="60960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1066800" y="838200"/>
                <a:ext cx="2286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143000" y="1143000"/>
                <a:ext cx="76200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 rot="5400000">
                <a:off x="1147482" y="1120588"/>
                <a:ext cx="76200" cy="3048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4" name="Isosceles Triangle 83"/>
            <p:cNvSpPr/>
            <p:nvPr/>
          </p:nvSpPr>
          <p:spPr>
            <a:xfrm>
              <a:off x="5982730" y="2796746"/>
              <a:ext cx="1143000" cy="1371600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248400" y="4038600"/>
              <a:ext cx="228600" cy="609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647935" y="4042718"/>
              <a:ext cx="228600" cy="609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7"/>
          <p:cNvGrpSpPr/>
          <p:nvPr/>
        </p:nvGrpSpPr>
        <p:grpSpPr>
          <a:xfrm>
            <a:off x="4267200" y="4267200"/>
            <a:ext cx="306951" cy="753443"/>
            <a:chOff x="1033182" y="838200"/>
            <a:chExt cx="318490" cy="995562"/>
          </a:xfrm>
        </p:grpSpPr>
        <p:sp>
          <p:nvSpPr>
            <p:cNvPr id="91" name="Oval 90"/>
            <p:cNvSpPr/>
            <p:nvPr/>
          </p:nvSpPr>
          <p:spPr>
            <a:xfrm>
              <a:off x="1066800" y="838200"/>
              <a:ext cx="2286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143000" y="1143000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 rot="5400000">
              <a:off x="1147482" y="1120588"/>
              <a:ext cx="76200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L-Shape 93"/>
            <p:cNvSpPr/>
            <p:nvPr/>
          </p:nvSpPr>
          <p:spPr>
            <a:xfrm rot="8115382">
              <a:off x="1047123" y="1436849"/>
              <a:ext cx="304549" cy="396913"/>
            </a:xfrm>
            <a:prstGeom prst="corner">
              <a:avLst>
                <a:gd name="adj1" fmla="val 18484"/>
                <a:gd name="adj2" fmla="val 1754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40"/>
          <p:cNvGrpSpPr/>
          <p:nvPr/>
        </p:nvGrpSpPr>
        <p:grpSpPr>
          <a:xfrm>
            <a:off x="4572000" y="637037"/>
            <a:ext cx="2743200" cy="3630163"/>
            <a:chOff x="4572000" y="637037"/>
            <a:chExt cx="2743200" cy="3630163"/>
          </a:xfrm>
        </p:grpSpPr>
        <p:cxnSp>
          <p:nvCxnSpPr>
            <p:cNvPr id="107" name="Straight Connector 106"/>
            <p:cNvCxnSpPr/>
            <p:nvPr/>
          </p:nvCxnSpPr>
          <p:spPr>
            <a:xfrm flipV="1">
              <a:off x="4572000" y="990600"/>
              <a:ext cx="2438400" cy="3276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4953000" y="1066800"/>
              <a:ext cx="2362200" cy="3200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94"/>
            <p:cNvGrpSpPr/>
            <p:nvPr/>
          </p:nvGrpSpPr>
          <p:grpSpPr>
            <a:xfrm>
              <a:off x="4648200" y="3505200"/>
              <a:ext cx="685800" cy="609600"/>
              <a:chOff x="4495800" y="3009901"/>
              <a:chExt cx="1066800" cy="1409699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96" name="Rectangle 95"/>
              <p:cNvSpPr/>
              <p:nvPr/>
            </p:nvSpPr>
            <p:spPr>
              <a:xfrm>
                <a:off x="4495800" y="3124200"/>
                <a:ext cx="152400" cy="12954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5410200" y="3124200"/>
                <a:ext cx="152400" cy="12954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 rot="5400000">
                <a:off x="4958663" y="2561454"/>
                <a:ext cx="153429" cy="105032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98"/>
            <p:cNvGrpSpPr/>
            <p:nvPr/>
          </p:nvGrpSpPr>
          <p:grpSpPr>
            <a:xfrm>
              <a:off x="5334000" y="2590800"/>
              <a:ext cx="761999" cy="586673"/>
              <a:chOff x="3657600" y="2667000"/>
              <a:chExt cx="5245531" cy="4038600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100" name="Rectangle 99"/>
              <p:cNvSpPr/>
              <p:nvPr/>
            </p:nvSpPr>
            <p:spPr>
              <a:xfrm>
                <a:off x="3657600" y="2667000"/>
                <a:ext cx="533400" cy="4038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305800" y="2667000"/>
                <a:ext cx="533400" cy="40386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/>
              <p:cNvSpPr/>
              <p:nvPr/>
            </p:nvSpPr>
            <p:spPr>
              <a:xfrm rot="19412489">
                <a:off x="4297744" y="2682645"/>
                <a:ext cx="472561" cy="205366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 rot="2882808">
                <a:off x="5412277" y="2729812"/>
                <a:ext cx="472561" cy="20605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 rot="19252828">
                <a:off x="6409705" y="2867267"/>
                <a:ext cx="472561" cy="172437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 rot="2982668">
                <a:off x="7636587" y="2483181"/>
                <a:ext cx="472561" cy="206052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 rot="18404715">
              <a:off x="4491822" y="2112964"/>
              <a:ext cx="3413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Sacrifice and Covenants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4953000" y="3124200"/>
            <a:ext cx="304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               </a:t>
            </a:r>
            <a:r>
              <a:rPr lang="en-US" sz="1600" dirty="0" smtClean="0"/>
              <a:t>Temple</a:t>
            </a:r>
          </a:p>
          <a:p>
            <a:r>
              <a:rPr lang="en-US" sz="1600" dirty="0" smtClean="0"/>
              <a:t>                    Marriage</a:t>
            </a:r>
          </a:p>
          <a:p>
            <a:r>
              <a:rPr lang="en-US" sz="1600" dirty="0" smtClean="0"/>
              <a:t>                  Endowment</a:t>
            </a:r>
          </a:p>
          <a:p>
            <a:r>
              <a:rPr lang="en-US" sz="1600" dirty="0" smtClean="0"/>
              <a:t>               Priesthood</a:t>
            </a:r>
          </a:p>
          <a:p>
            <a:r>
              <a:rPr lang="en-US" sz="1600" dirty="0" smtClean="0"/>
              <a:t>          Sacrament</a:t>
            </a:r>
          </a:p>
          <a:p>
            <a:r>
              <a:rPr lang="en-US" sz="1600" dirty="0" smtClean="0"/>
              <a:t>       Holy Ghost</a:t>
            </a:r>
          </a:p>
          <a:p>
            <a:r>
              <a:rPr lang="en-US" sz="1600" dirty="0" smtClean="0"/>
              <a:t>    Baptism</a:t>
            </a:r>
          </a:p>
          <a:p>
            <a:r>
              <a:rPr lang="en-US" sz="1600" dirty="0" smtClean="0"/>
              <a:t>  Repentance</a:t>
            </a:r>
          </a:p>
          <a:p>
            <a:r>
              <a:rPr lang="en-US" sz="1600" dirty="0" smtClean="0"/>
              <a:t>Faith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810000" y="541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Life on Earth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7620000" y="533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Celestial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7848600" y="3505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Terrestrial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8001000" y="563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Telestial</a:t>
            </a:r>
            <a:endParaRPr lang="en-US" dirty="0"/>
          </a:p>
        </p:txBody>
      </p:sp>
      <p:grpSp>
        <p:nvGrpSpPr>
          <p:cNvPr id="20" name="Group 116"/>
          <p:cNvGrpSpPr/>
          <p:nvPr/>
        </p:nvGrpSpPr>
        <p:grpSpPr>
          <a:xfrm>
            <a:off x="6553200" y="5791200"/>
            <a:ext cx="1295400" cy="1223319"/>
            <a:chOff x="1447800" y="2218544"/>
            <a:chExt cx="2965554" cy="4639457"/>
          </a:xfrm>
        </p:grpSpPr>
        <p:grpSp>
          <p:nvGrpSpPr>
            <p:cNvPr id="21" name="Group 31"/>
            <p:cNvGrpSpPr/>
            <p:nvPr/>
          </p:nvGrpSpPr>
          <p:grpSpPr>
            <a:xfrm>
              <a:off x="1447800" y="2286001"/>
              <a:ext cx="2690391" cy="4572000"/>
              <a:chOff x="4750976" y="332956"/>
              <a:chExt cx="3369457" cy="5153444"/>
            </a:xfrm>
          </p:grpSpPr>
          <p:grpSp>
            <p:nvGrpSpPr>
              <p:cNvPr id="22" name="Group 238"/>
              <p:cNvGrpSpPr/>
              <p:nvPr/>
            </p:nvGrpSpPr>
            <p:grpSpPr>
              <a:xfrm rot="20759234">
                <a:off x="4750976" y="332956"/>
                <a:ext cx="3369457" cy="5039361"/>
                <a:chOff x="6477000" y="2667000"/>
                <a:chExt cx="2057400" cy="3011575"/>
              </a:xfrm>
            </p:grpSpPr>
            <p:sp>
              <p:nvSpPr>
                <p:cNvPr id="127" name="Wave 126"/>
                <p:cNvSpPr/>
                <p:nvPr/>
              </p:nvSpPr>
              <p:spPr>
                <a:xfrm rot="17615281">
                  <a:off x="6562413" y="3706589"/>
                  <a:ext cx="2638111" cy="1305862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Wave 3"/>
                <p:cNvSpPr/>
                <p:nvPr/>
              </p:nvSpPr>
              <p:spPr>
                <a:xfrm rot="16200000">
                  <a:off x="5990096" y="3688141"/>
                  <a:ext cx="2057400" cy="108359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Wave 128"/>
                <p:cNvSpPr/>
                <p:nvPr/>
              </p:nvSpPr>
              <p:spPr>
                <a:xfrm rot="16887571">
                  <a:off x="6451017" y="3220141"/>
                  <a:ext cx="2275929" cy="1169648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Wave 129"/>
                <p:cNvSpPr/>
                <p:nvPr/>
              </p:nvSpPr>
              <p:spPr>
                <a:xfrm rot="6369781">
                  <a:off x="6956492" y="3437258"/>
                  <a:ext cx="1230892" cy="729059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Wave 130"/>
                <p:cNvSpPr/>
                <p:nvPr/>
              </p:nvSpPr>
              <p:spPr>
                <a:xfrm rot="6369781">
                  <a:off x="6962887" y="3563109"/>
                  <a:ext cx="1150336" cy="498139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Wave 131"/>
                <p:cNvSpPr/>
                <p:nvPr/>
              </p:nvSpPr>
              <p:spPr>
                <a:xfrm rot="5400000">
                  <a:off x="6325602" y="3928333"/>
                  <a:ext cx="1779818" cy="9352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Wave 132"/>
                <p:cNvSpPr/>
                <p:nvPr/>
              </p:nvSpPr>
              <p:spPr>
                <a:xfrm rot="6864377">
                  <a:off x="6900166" y="4164260"/>
                  <a:ext cx="1779818" cy="935225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Wave 133"/>
                <p:cNvSpPr/>
                <p:nvPr/>
              </p:nvSpPr>
              <p:spPr>
                <a:xfrm rot="5097427">
                  <a:off x="6634608" y="4180925"/>
                  <a:ext cx="1526092" cy="938316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Wave 134"/>
                <p:cNvSpPr/>
                <p:nvPr/>
              </p:nvSpPr>
              <p:spPr>
                <a:xfrm rot="6552689">
                  <a:off x="7102869" y="4455469"/>
                  <a:ext cx="1270291" cy="53353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 rot="1354397">
                  <a:off x="7334017" y="4312390"/>
                  <a:ext cx="451496" cy="8382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Wave 136"/>
                <p:cNvSpPr/>
                <p:nvPr/>
              </p:nvSpPr>
              <p:spPr>
                <a:xfrm rot="6864377">
                  <a:off x="7082414" y="4728855"/>
                  <a:ext cx="1050439" cy="433602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Wave 137"/>
                <p:cNvSpPr/>
                <p:nvPr/>
              </p:nvSpPr>
              <p:spPr>
                <a:xfrm rot="4556139">
                  <a:off x="7043255" y="4839808"/>
                  <a:ext cx="867476" cy="374601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>
                  <a:off x="7483862" y="4800600"/>
                  <a:ext cx="212338" cy="379045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6" name="Oval 125"/>
              <p:cNvSpPr/>
              <p:nvPr/>
            </p:nvSpPr>
            <p:spPr>
              <a:xfrm>
                <a:off x="6553200" y="4495800"/>
                <a:ext cx="1295400" cy="9906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9" name="Up Arrow 118"/>
            <p:cNvSpPr/>
            <p:nvPr/>
          </p:nvSpPr>
          <p:spPr>
            <a:xfrm>
              <a:off x="1524000" y="3560164"/>
              <a:ext cx="533400" cy="2667000"/>
            </a:xfrm>
            <a:prstGeom prst="upArrow">
              <a:avLst>
                <a:gd name="adj1" fmla="val 50000"/>
                <a:gd name="adj2" fmla="val 11463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Up Arrow 2"/>
            <p:cNvSpPr/>
            <p:nvPr/>
          </p:nvSpPr>
          <p:spPr>
            <a:xfrm>
              <a:off x="2079886" y="3043003"/>
              <a:ext cx="533400" cy="3189158"/>
            </a:xfrm>
            <a:prstGeom prst="upArrow">
              <a:avLst>
                <a:gd name="adj1" fmla="val 50000"/>
                <a:gd name="adj2" fmla="val 11463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Up Arrow 3"/>
            <p:cNvSpPr/>
            <p:nvPr/>
          </p:nvSpPr>
          <p:spPr>
            <a:xfrm>
              <a:off x="2711971" y="2218544"/>
              <a:ext cx="533400" cy="4001126"/>
            </a:xfrm>
            <a:prstGeom prst="upArrow">
              <a:avLst>
                <a:gd name="adj1" fmla="val 50000"/>
                <a:gd name="adj2" fmla="val 11463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Up Arrow 4"/>
            <p:cNvSpPr/>
            <p:nvPr/>
          </p:nvSpPr>
          <p:spPr>
            <a:xfrm>
              <a:off x="3296588" y="3030511"/>
              <a:ext cx="533400" cy="3189158"/>
            </a:xfrm>
            <a:prstGeom prst="upArrow">
              <a:avLst>
                <a:gd name="adj1" fmla="val 50000"/>
                <a:gd name="adj2" fmla="val 11463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Up Arrow 122"/>
            <p:cNvSpPr/>
            <p:nvPr/>
          </p:nvSpPr>
          <p:spPr>
            <a:xfrm>
              <a:off x="3879954" y="3547673"/>
              <a:ext cx="533400" cy="2667000"/>
            </a:xfrm>
            <a:prstGeom prst="upArrow">
              <a:avLst>
                <a:gd name="adj1" fmla="val 50000"/>
                <a:gd name="adj2" fmla="val 114638"/>
              </a:avLst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00200" y="4876800"/>
              <a:ext cx="2667000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/>
          <p:cNvSpPr txBox="1"/>
          <p:nvPr/>
        </p:nvSpPr>
        <p:spPr>
          <a:xfrm rot="19277721">
            <a:off x="3184866" y="117814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Veil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58" grpId="0"/>
      <p:bldP spid="59" grpId="0"/>
      <p:bldP spid="60" grpId="0"/>
      <p:bldP spid="61" grpId="0"/>
      <p:bldP spid="72" grpId="0"/>
      <p:bldP spid="113" grpId="0"/>
      <p:bldP spid="1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Words>71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18</cp:revision>
  <dcterms:created xsi:type="dcterms:W3CDTF">2012-09-01T17:13:57Z</dcterms:created>
  <dcterms:modified xsi:type="dcterms:W3CDTF">2012-09-10T20:24:55Z</dcterms:modified>
</cp:coreProperties>
</file>