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4" r:id="rId4"/>
    <p:sldId id="257" r:id="rId5"/>
    <p:sldId id="258" r:id="rId6"/>
    <p:sldId id="259" r:id="rId7"/>
    <p:sldId id="263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6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B160"/>
    <a:srgbClr val="843F06"/>
    <a:srgbClr val="FF99CC"/>
    <a:srgbClr val="D58A25"/>
    <a:srgbClr val="F8D14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C41B-9532-4B19-AFEF-BE625CE59A48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B16F-FFC4-4238-8E72-B56DE4E3E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C41B-9532-4B19-AFEF-BE625CE59A48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B16F-FFC4-4238-8E72-B56DE4E3E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C41B-9532-4B19-AFEF-BE625CE59A48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B16F-FFC4-4238-8E72-B56DE4E3E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C41B-9532-4B19-AFEF-BE625CE59A48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B16F-FFC4-4238-8E72-B56DE4E3E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C41B-9532-4B19-AFEF-BE625CE59A48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B16F-FFC4-4238-8E72-B56DE4E3E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C41B-9532-4B19-AFEF-BE625CE59A48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B16F-FFC4-4238-8E72-B56DE4E3E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C41B-9532-4B19-AFEF-BE625CE59A48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B16F-FFC4-4238-8E72-B56DE4E3E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C41B-9532-4B19-AFEF-BE625CE59A48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B16F-FFC4-4238-8E72-B56DE4E3E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C41B-9532-4B19-AFEF-BE625CE59A48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B16F-FFC4-4238-8E72-B56DE4E3E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C41B-9532-4B19-AFEF-BE625CE59A48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B16F-FFC4-4238-8E72-B56DE4E3E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C41B-9532-4B19-AFEF-BE625CE59A48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0B16F-FFC4-4238-8E72-B56DE4E3E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8C41B-9532-4B19-AFEF-BE625CE59A48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0B16F-FFC4-4238-8E72-B56DE4E3E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Rectangle 361"/>
          <p:cNvSpPr/>
          <p:nvPr/>
        </p:nvSpPr>
        <p:spPr>
          <a:xfrm>
            <a:off x="0" y="4495800"/>
            <a:ext cx="9144000" cy="2362200"/>
          </a:xfrm>
          <a:prstGeom prst="rect">
            <a:avLst/>
          </a:prstGeom>
          <a:solidFill>
            <a:srgbClr val="DEB1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Rectangle 359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Double Wave 360"/>
          <p:cNvSpPr/>
          <p:nvPr/>
        </p:nvSpPr>
        <p:spPr>
          <a:xfrm>
            <a:off x="0" y="1371600"/>
            <a:ext cx="9144000" cy="3733800"/>
          </a:xfrm>
          <a:prstGeom prst="doubleWav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6553200" y="2971800"/>
            <a:ext cx="1285935" cy="2934551"/>
            <a:chOff x="2743721" y="3479818"/>
            <a:chExt cx="1285935" cy="2934551"/>
          </a:xfrm>
        </p:grpSpPr>
        <p:sp>
          <p:nvSpPr>
            <p:cNvPr id="32" name="Teardrop 31"/>
            <p:cNvSpPr/>
            <p:nvPr/>
          </p:nvSpPr>
          <p:spPr>
            <a:xfrm rot="8137994">
              <a:off x="2743721" y="3479818"/>
              <a:ext cx="1285935" cy="1193663"/>
            </a:xfrm>
            <a:prstGeom prst="teardrop">
              <a:avLst/>
            </a:prstGeom>
            <a:solidFill>
              <a:srgbClr val="DEB1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629469" y="5264426"/>
              <a:ext cx="265043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2814460" y="5257800"/>
              <a:ext cx="265043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34"/>
            <p:cNvSpPr/>
            <p:nvPr/>
          </p:nvSpPr>
          <p:spPr>
            <a:xfrm rot="20029742">
              <a:off x="3396222" y="4693262"/>
              <a:ext cx="367025" cy="774630"/>
            </a:xfrm>
            <a:prstGeom prst="trapezoid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rapezoid 35"/>
            <p:cNvSpPr/>
            <p:nvPr/>
          </p:nvSpPr>
          <p:spPr>
            <a:xfrm rot="1403006">
              <a:off x="2870779" y="4767713"/>
              <a:ext cx="367025" cy="718861"/>
            </a:xfrm>
            <a:prstGeom prst="trapezoid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rapezoid 36"/>
            <p:cNvSpPr/>
            <p:nvPr/>
          </p:nvSpPr>
          <p:spPr>
            <a:xfrm>
              <a:off x="2971800" y="4800600"/>
              <a:ext cx="762000" cy="1371600"/>
            </a:xfrm>
            <a:prstGeom prst="trapezoid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 rot="4050661">
              <a:off x="3403544" y="6069733"/>
              <a:ext cx="242037" cy="44723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 rot="4050661">
              <a:off x="3022544" y="6069733"/>
              <a:ext cx="242037" cy="44723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hord 39"/>
            <p:cNvSpPr/>
            <p:nvPr/>
          </p:nvSpPr>
          <p:spPr>
            <a:xfrm rot="19522476">
              <a:off x="3123062" y="4760224"/>
              <a:ext cx="230878" cy="336169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hord 40"/>
            <p:cNvSpPr/>
            <p:nvPr/>
          </p:nvSpPr>
          <p:spPr>
            <a:xfrm rot="2077524" flipH="1">
              <a:off x="3351661" y="4760224"/>
              <a:ext cx="230878" cy="336169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oup 143"/>
            <p:cNvGrpSpPr/>
            <p:nvPr/>
          </p:nvGrpSpPr>
          <p:grpSpPr>
            <a:xfrm>
              <a:off x="3124200" y="5715000"/>
              <a:ext cx="152400" cy="152400"/>
              <a:chOff x="1524000" y="2401957"/>
              <a:chExt cx="314739" cy="341243"/>
            </a:xfrm>
          </p:grpSpPr>
          <p:sp>
            <p:nvSpPr>
              <p:cNvPr id="85" name="Oval 84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" name="Group 148"/>
            <p:cNvGrpSpPr/>
            <p:nvPr/>
          </p:nvGrpSpPr>
          <p:grpSpPr>
            <a:xfrm>
              <a:off x="3276600" y="5410200"/>
              <a:ext cx="152400" cy="152400"/>
              <a:chOff x="1524000" y="2401957"/>
              <a:chExt cx="314739" cy="341243"/>
            </a:xfrm>
          </p:grpSpPr>
          <p:sp>
            <p:nvSpPr>
              <p:cNvPr id="81" name="Oval 80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153"/>
            <p:cNvGrpSpPr/>
            <p:nvPr/>
          </p:nvGrpSpPr>
          <p:grpSpPr>
            <a:xfrm>
              <a:off x="3429000" y="5791200"/>
              <a:ext cx="152400" cy="152400"/>
              <a:chOff x="1524000" y="2401957"/>
              <a:chExt cx="314739" cy="341243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158"/>
            <p:cNvGrpSpPr/>
            <p:nvPr/>
          </p:nvGrpSpPr>
          <p:grpSpPr>
            <a:xfrm>
              <a:off x="2895600" y="5181600"/>
              <a:ext cx="152400" cy="152400"/>
              <a:chOff x="1524000" y="2401957"/>
              <a:chExt cx="314739" cy="341243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" name="Group 163"/>
            <p:cNvGrpSpPr/>
            <p:nvPr/>
          </p:nvGrpSpPr>
          <p:grpSpPr>
            <a:xfrm>
              <a:off x="3200400" y="5105400"/>
              <a:ext cx="152400" cy="152400"/>
              <a:chOff x="1524000" y="2401957"/>
              <a:chExt cx="314739" cy="341243"/>
            </a:xfrm>
          </p:grpSpPr>
          <p:sp>
            <p:nvSpPr>
              <p:cNvPr id="69" name="Oval 68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" name="Group 168"/>
            <p:cNvGrpSpPr/>
            <p:nvPr/>
          </p:nvGrpSpPr>
          <p:grpSpPr>
            <a:xfrm>
              <a:off x="3657600" y="5181600"/>
              <a:ext cx="152400" cy="152400"/>
              <a:chOff x="1524000" y="2401957"/>
              <a:chExt cx="314739" cy="341243"/>
            </a:xfrm>
          </p:grpSpPr>
          <p:sp>
            <p:nvSpPr>
              <p:cNvPr id="65" name="Oval 64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173"/>
            <p:cNvGrpSpPr/>
            <p:nvPr/>
          </p:nvGrpSpPr>
          <p:grpSpPr>
            <a:xfrm>
              <a:off x="3048000" y="5943600"/>
              <a:ext cx="152400" cy="152400"/>
              <a:chOff x="1524000" y="2401957"/>
              <a:chExt cx="314739" cy="341243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" name="Group 189"/>
            <p:cNvGrpSpPr/>
            <p:nvPr/>
          </p:nvGrpSpPr>
          <p:grpSpPr>
            <a:xfrm>
              <a:off x="2864215" y="4601316"/>
              <a:ext cx="1010589" cy="1017605"/>
              <a:chOff x="4479704" y="4365352"/>
              <a:chExt cx="1940681" cy="1425848"/>
            </a:xfrm>
          </p:grpSpPr>
          <p:sp>
            <p:nvSpPr>
              <p:cNvPr id="55" name="Diagonal Stripe 54"/>
              <p:cNvSpPr/>
              <p:nvPr/>
            </p:nvSpPr>
            <p:spPr>
              <a:xfrm flipH="1">
                <a:off x="5562600" y="5029200"/>
                <a:ext cx="152400" cy="762000"/>
              </a:xfrm>
              <a:prstGeom prst="diagStripe">
                <a:avLst/>
              </a:prstGeom>
              <a:solidFill>
                <a:srgbClr val="DEB1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Diagonal Stripe 55"/>
              <p:cNvSpPr/>
              <p:nvPr/>
            </p:nvSpPr>
            <p:spPr>
              <a:xfrm>
                <a:off x="5410200" y="5029200"/>
                <a:ext cx="152400" cy="762000"/>
              </a:xfrm>
              <a:prstGeom prst="diagStripe">
                <a:avLst/>
              </a:prstGeom>
              <a:solidFill>
                <a:srgbClr val="DEB1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Moon 56"/>
              <p:cNvSpPr/>
              <p:nvPr/>
            </p:nvSpPr>
            <p:spPr>
              <a:xfrm rot="18802910">
                <a:off x="4899589" y="4052758"/>
                <a:ext cx="392263" cy="1232034"/>
              </a:xfrm>
              <a:prstGeom prst="moon">
                <a:avLst>
                  <a:gd name="adj" fmla="val 32860"/>
                </a:avLst>
              </a:prstGeom>
              <a:solidFill>
                <a:srgbClr val="DEB1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Moon 57"/>
              <p:cNvSpPr/>
              <p:nvPr/>
            </p:nvSpPr>
            <p:spPr>
              <a:xfrm rot="13582152">
                <a:off x="5568050" y="3960658"/>
                <a:ext cx="447642" cy="1257029"/>
              </a:xfrm>
              <a:prstGeom prst="moon">
                <a:avLst>
                  <a:gd name="adj" fmla="val 32860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Flowchart: Collate 58"/>
              <p:cNvSpPr/>
              <p:nvPr/>
            </p:nvSpPr>
            <p:spPr>
              <a:xfrm rot="5400000">
                <a:off x="5372100" y="4838700"/>
                <a:ext cx="419100" cy="342900"/>
              </a:xfrm>
              <a:prstGeom prst="flowChartCollate">
                <a:avLst/>
              </a:prstGeom>
              <a:solidFill>
                <a:srgbClr val="DEB1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ounded Rectangle 59"/>
              <p:cNvSpPr/>
              <p:nvPr/>
            </p:nvSpPr>
            <p:spPr>
              <a:xfrm>
                <a:off x="5486400" y="4876800"/>
                <a:ext cx="152400" cy="228600"/>
              </a:xfrm>
              <a:prstGeom prst="roundRect">
                <a:avLst/>
              </a:prstGeom>
              <a:solidFill>
                <a:srgbClr val="DEB1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Oval 49"/>
            <p:cNvSpPr/>
            <p:nvPr/>
          </p:nvSpPr>
          <p:spPr>
            <a:xfrm>
              <a:off x="2971800" y="3810000"/>
              <a:ext cx="762000" cy="1143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Double Wave 50"/>
            <p:cNvSpPr/>
            <p:nvPr/>
          </p:nvSpPr>
          <p:spPr>
            <a:xfrm rot="16200000">
              <a:off x="3058200" y="4417724"/>
              <a:ext cx="1199320" cy="305321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rgbClr val="D695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Double Wave 51"/>
            <p:cNvSpPr/>
            <p:nvPr/>
          </p:nvSpPr>
          <p:spPr>
            <a:xfrm rot="5149487" flipH="1">
              <a:off x="2439778" y="4469121"/>
              <a:ext cx="1064043" cy="227936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rgbClr val="D695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2971800" y="3962400"/>
              <a:ext cx="609600" cy="228600"/>
            </a:xfrm>
            <a:prstGeom prst="roundRect">
              <a:avLst/>
            </a:prstGeom>
            <a:solidFill>
              <a:srgbClr val="D695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Moon 53"/>
            <p:cNvSpPr/>
            <p:nvPr/>
          </p:nvSpPr>
          <p:spPr>
            <a:xfrm rot="5619258">
              <a:off x="3020070" y="3508263"/>
              <a:ext cx="650961" cy="1012871"/>
            </a:xfrm>
            <a:prstGeom prst="moon">
              <a:avLst>
                <a:gd name="adj" fmla="val 49526"/>
              </a:avLst>
            </a:prstGeom>
            <a:solidFill>
              <a:srgbClr val="DEB1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5" name="Oval 144"/>
          <p:cNvSpPr/>
          <p:nvPr/>
        </p:nvSpPr>
        <p:spPr>
          <a:xfrm rot="4050661">
            <a:off x="5804497" y="3669717"/>
            <a:ext cx="243018" cy="502279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 rot="4050661">
            <a:off x="5396181" y="3645870"/>
            <a:ext cx="234005" cy="502279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6248400" y="2209800"/>
            <a:ext cx="297663" cy="42894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5133534" y="2698006"/>
            <a:ext cx="297663" cy="42894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Trapezoid 148"/>
          <p:cNvSpPr/>
          <p:nvPr/>
        </p:nvSpPr>
        <p:spPr>
          <a:xfrm rot="15320795">
            <a:off x="5805204" y="2138144"/>
            <a:ext cx="412196" cy="792298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Trapezoid 149"/>
          <p:cNvSpPr/>
          <p:nvPr/>
        </p:nvSpPr>
        <p:spPr>
          <a:xfrm rot="1905609">
            <a:off x="5270895" y="2186414"/>
            <a:ext cx="412196" cy="719835"/>
          </a:xfrm>
          <a:prstGeom prst="trapezoid">
            <a:avLst>
              <a:gd name="adj" fmla="val 1311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Trapezoid 150"/>
          <p:cNvSpPr/>
          <p:nvPr/>
        </p:nvSpPr>
        <p:spPr>
          <a:xfrm>
            <a:off x="5390269" y="2183274"/>
            <a:ext cx="684625" cy="857886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Isosceles Triangle 151"/>
          <p:cNvSpPr/>
          <p:nvPr/>
        </p:nvSpPr>
        <p:spPr>
          <a:xfrm rot="10800000">
            <a:off x="5598632" y="2168355"/>
            <a:ext cx="256734" cy="343154"/>
          </a:xfrm>
          <a:prstGeom prst="triangle">
            <a:avLst>
              <a:gd name="adj" fmla="val 46522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Trapezoid 152"/>
          <p:cNvSpPr/>
          <p:nvPr/>
        </p:nvSpPr>
        <p:spPr>
          <a:xfrm>
            <a:off x="5297249" y="2951642"/>
            <a:ext cx="520910" cy="953111"/>
          </a:xfrm>
          <a:prstGeom prst="trapezoi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Trapezoid 153"/>
          <p:cNvSpPr/>
          <p:nvPr/>
        </p:nvSpPr>
        <p:spPr>
          <a:xfrm>
            <a:off x="5688370" y="2955371"/>
            <a:ext cx="516752" cy="959468"/>
          </a:xfrm>
          <a:prstGeom prst="trapezoid">
            <a:avLst>
              <a:gd name="adj" fmla="val 25957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ounded Rectangle 154"/>
          <p:cNvSpPr/>
          <p:nvPr/>
        </p:nvSpPr>
        <p:spPr>
          <a:xfrm>
            <a:off x="5490730" y="2981482"/>
            <a:ext cx="513469" cy="40283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5508021" y="2210974"/>
            <a:ext cx="90174" cy="73971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5844126" y="2202568"/>
            <a:ext cx="90174" cy="73971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5508021" y="2534599"/>
            <a:ext cx="450872" cy="4421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Pentagon 158"/>
          <p:cNvSpPr/>
          <p:nvPr/>
        </p:nvSpPr>
        <p:spPr>
          <a:xfrm rot="5400000">
            <a:off x="5605921" y="2601729"/>
            <a:ext cx="269828" cy="288558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5304691" y="982234"/>
            <a:ext cx="855781" cy="128682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1" name="Group 35"/>
          <p:cNvGrpSpPr/>
          <p:nvPr/>
        </p:nvGrpSpPr>
        <p:grpSpPr>
          <a:xfrm>
            <a:off x="4876800" y="609600"/>
            <a:ext cx="1532965" cy="1146415"/>
            <a:chOff x="2743200" y="637211"/>
            <a:chExt cx="2590800" cy="1889524"/>
          </a:xfrm>
        </p:grpSpPr>
        <p:sp>
          <p:nvSpPr>
            <p:cNvPr id="163" name="Cloud 162"/>
            <p:cNvSpPr/>
            <p:nvPr/>
          </p:nvSpPr>
          <p:spPr>
            <a:xfrm rot="4451180">
              <a:off x="4323853" y="1905084"/>
              <a:ext cx="727765" cy="503666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loud 163"/>
            <p:cNvSpPr/>
            <p:nvPr/>
          </p:nvSpPr>
          <p:spPr>
            <a:xfrm rot="6389788">
              <a:off x="3102802" y="1895971"/>
              <a:ext cx="747751" cy="513778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Teardrop 164"/>
            <p:cNvSpPr/>
            <p:nvPr/>
          </p:nvSpPr>
          <p:spPr>
            <a:xfrm rot="11051829">
              <a:off x="3940957" y="1672775"/>
              <a:ext cx="1393043" cy="561491"/>
            </a:xfrm>
            <a:prstGeom prst="teardrop">
              <a:avLst/>
            </a:prstGeom>
            <a:solidFill>
              <a:srgbClr val="F3CB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Teardrop 165"/>
            <p:cNvSpPr/>
            <p:nvPr/>
          </p:nvSpPr>
          <p:spPr>
            <a:xfrm>
              <a:off x="2743200" y="1749647"/>
              <a:ext cx="1347476" cy="461225"/>
            </a:xfrm>
            <a:prstGeom prst="teardrop">
              <a:avLst/>
            </a:prstGeom>
            <a:solidFill>
              <a:srgbClr val="F3CB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Moon 166"/>
            <p:cNvSpPr/>
            <p:nvPr/>
          </p:nvSpPr>
          <p:spPr>
            <a:xfrm rot="5400000">
              <a:off x="3974319" y="1232701"/>
              <a:ext cx="308236" cy="1696399"/>
            </a:xfrm>
            <a:prstGeom prst="moon">
              <a:avLst>
                <a:gd name="adj" fmla="val 87500"/>
              </a:avLst>
            </a:prstGeom>
            <a:solidFill>
              <a:srgbClr val="F0BE4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lowchart: Delay 167"/>
            <p:cNvSpPr/>
            <p:nvPr/>
          </p:nvSpPr>
          <p:spPr>
            <a:xfrm rot="16200000">
              <a:off x="3594456" y="572439"/>
              <a:ext cx="1066800" cy="1196344"/>
            </a:xfrm>
            <a:prstGeom prst="flowChartDelay">
              <a:avLst/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Moon 168"/>
            <p:cNvSpPr/>
            <p:nvPr/>
          </p:nvSpPr>
          <p:spPr>
            <a:xfrm rot="5400000" flipH="1" flipV="1">
              <a:off x="4011819" y="1134166"/>
              <a:ext cx="257466" cy="1347476"/>
            </a:xfrm>
            <a:prstGeom prst="moon">
              <a:avLst>
                <a:gd name="adj" fmla="val 87500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2" name="Rectangle 161"/>
          <p:cNvSpPr/>
          <p:nvPr/>
        </p:nvSpPr>
        <p:spPr>
          <a:xfrm rot="5400000">
            <a:off x="5675818" y="2646485"/>
            <a:ext cx="152986" cy="6689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3" name="Group 282"/>
          <p:cNvGrpSpPr/>
          <p:nvPr/>
        </p:nvGrpSpPr>
        <p:grpSpPr>
          <a:xfrm>
            <a:off x="7870566" y="3352800"/>
            <a:ext cx="1044834" cy="2590800"/>
            <a:chOff x="7575751" y="478796"/>
            <a:chExt cx="884910" cy="2264404"/>
          </a:xfrm>
        </p:grpSpPr>
        <p:sp>
          <p:nvSpPr>
            <p:cNvPr id="236" name="Cloud 235"/>
            <p:cNvSpPr/>
            <p:nvPr/>
          </p:nvSpPr>
          <p:spPr>
            <a:xfrm rot="16564297">
              <a:off x="7345194" y="1013839"/>
              <a:ext cx="730497" cy="269384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loud 236"/>
            <p:cNvSpPr/>
            <p:nvPr/>
          </p:nvSpPr>
          <p:spPr>
            <a:xfrm rot="16564297">
              <a:off x="7960720" y="1080954"/>
              <a:ext cx="730497" cy="269384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8226122" y="1787680"/>
              <a:ext cx="204172" cy="31658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7598293" y="1782175"/>
              <a:ext cx="204172" cy="31658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rapezoid 92"/>
            <p:cNvSpPr/>
            <p:nvPr/>
          </p:nvSpPr>
          <p:spPr>
            <a:xfrm rot="20029742">
              <a:off x="8046444" y="1313084"/>
              <a:ext cx="282732" cy="643662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93"/>
            <p:cNvSpPr/>
            <p:nvPr/>
          </p:nvSpPr>
          <p:spPr>
            <a:xfrm rot="1403006">
              <a:off x="7641677" y="1374948"/>
              <a:ext cx="282732" cy="597322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rapezoid 94"/>
            <p:cNvSpPr/>
            <p:nvPr/>
          </p:nvSpPr>
          <p:spPr>
            <a:xfrm>
              <a:off x="7719497" y="1402274"/>
              <a:ext cx="586995" cy="1139701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 rot="4050661">
              <a:off x="8044751" y="2470382"/>
              <a:ext cx="201115" cy="344521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 rot="4050661">
              <a:off x="7751254" y="2470382"/>
              <a:ext cx="201115" cy="344521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Chord 97"/>
            <p:cNvSpPr/>
            <p:nvPr/>
          </p:nvSpPr>
          <p:spPr>
            <a:xfrm rot="19522476">
              <a:off x="7836019" y="1368725"/>
              <a:ext cx="177853" cy="279332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hord 98"/>
            <p:cNvSpPr/>
            <p:nvPr/>
          </p:nvSpPr>
          <p:spPr>
            <a:xfrm rot="2077524" flipH="1">
              <a:off x="8012117" y="1368725"/>
              <a:ext cx="177853" cy="279332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7" name="Group 189"/>
            <p:cNvGrpSpPr/>
            <p:nvPr/>
          </p:nvGrpSpPr>
          <p:grpSpPr>
            <a:xfrm>
              <a:off x="7636621" y="1236684"/>
              <a:ext cx="778491" cy="845556"/>
              <a:chOff x="4479704" y="4365352"/>
              <a:chExt cx="1940681" cy="1425848"/>
            </a:xfrm>
          </p:grpSpPr>
          <p:sp>
            <p:nvSpPr>
              <p:cNvPr id="110" name="Diagonal Stripe 109"/>
              <p:cNvSpPr/>
              <p:nvPr/>
            </p:nvSpPr>
            <p:spPr>
              <a:xfrm flipH="1">
                <a:off x="5562600" y="5029200"/>
                <a:ext cx="152400" cy="762000"/>
              </a:xfrm>
              <a:prstGeom prst="diagStrip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Diagonal Stripe 110"/>
              <p:cNvSpPr/>
              <p:nvPr/>
            </p:nvSpPr>
            <p:spPr>
              <a:xfrm>
                <a:off x="5410200" y="5029200"/>
                <a:ext cx="152400" cy="762000"/>
              </a:xfrm>
              <a:prstGeom prst="diagStrip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Moon 111"/>
              <p:cNvSpPr/>
              <p:nvPr/>
            </p:nvSpPr>
            <p:spPr>
              <a:xfrm rot="18802910">
                <a:off x="4899589" y="4052758"/>
                <a:ext cx="392263" cy="1232034"/>
              </a:xfrm>
              <a:prstGeom prst="moon">
                <a:avLst>
                  <a:gd name="adj" fmla="val 32860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Moon 112"/>
              <p:cNvSpPr/>
              <p:nvPr/>
            </p:nvSpPr>
            <p:spPr>
              <a:xfrm rot="13582152">
                <a:off x="5568050" y="3960658"/>
                <a:ext cx="447642" cy="1257029"/>
              </a:xfrm>
              <a:prstGeom prst="moon">
                <a:avLst>
                  <a:gd name="adj" fmla="val 32860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Flowchart: Collate 113"/>
              <p:cNvSpPr/>
              <p:nvPr/>
            </p:nvSpPr>
            <p:spPr>
              <a:xfrm rot="5400000">
                <a:off x="5372100" y="4838700"/>
                <a:ext cx="419100" cy="342900"/>
              </a:xfrm>
              <a:prstGeom prst="flowChartCollat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ounded Rectangle 114"/>
              <p:cNvSpPr/>
              <p:nvPr/>
            </p:nvSpPr>
            <p:spPr>
              <a:xfrm>
                <a:off x="5486400" y="4876800"/>
                <a:ext cx="152400" cy="228600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8" name="Oval 107"/>
            <p:cNvSpPr/>
            <p:nvPr/>
          </p:nvSpPr>
          <p:spPr>
            <a:xfrm>
              <a:off x="7719497" y="579157"/>
              <a:ext cx="586995" cy="94975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loud 237"/>
            <p:cNvSpPr/>
            <p:nvPr/>
          </p:nvSpPr>
          <p:spPr>
            <a:xfrm rot="21227083">
              <a:off x="7632435" y="724551"/>
              <a:ext cx="730497" cy="269384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Moon 108"/>
            <p:cNvSpPr/>
            <p:nvPr/>
          </p:nvSpPr>
          <p:spPr>
            <a:xfrm rot="5619258">
              <a:off x="7736959" y="359122"/>
              <a:ext cx="540902" cy="780249"/>
            </a:xfrm>
            <a:prstGeom prst="moon">
              <a:avLst>
                <a:gd name="adj" fmla="val 49526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228601" y="228600"/>
            <a:ext cx="3048000" cy="2491848"/>
            <a:chOff x="1447800" y="4572000"/>
            <a:chExt cx="4194313" cy="3429000"/>
          </a:xfrm>
        </p:grpSpPr>
        <p:grpSp>
          <p:nvGrpSpPr>
            <p:cNvPr id="240" name="Group 69"/>
            <p:cNvGrpSpPr/>
            <p:nvPr/>
          </p:nvGrpSpPr>
          <p:grpSpPr>
            <a:xfrm>
              <a:off x="4267200" y="6477000"/>
              <a:ext cx="1374913" cy="1381539"/>
              <a:chOff x="609600" y="4953000"/>
              <a:chExt cx="1676400" cy="1676400"/>
            </a:xfrm>
          </p:grpSpPr>
          <p:sp>
            <p:nvSpPr>
              <p:cNvPr id="275" name="Rectangle 274"/>
              <p:cNvSpPr/>
              <p:nvPr/>
            </p:nvSpPr>
            <p:spPr>
              <a:xfrm rot="2774533" flipH="1">
                <a:off x="1400273" y="5044823"/>
                <a:ext cx="126832" cy="144830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Rectangle 275"/>
              <p:cNvSpPr/>
              <p:nvPr/>
            </p:nvSpPr>
            <p:spPr>
              <a:xfrm rot="18825467">
                <a:off x="1372406" y="5086039"/>
                <a:ext cx="141136" cy="144830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Rectangle 276"/>
              <p:cNvSpPr/>
              <p:nvPr/>
            </p:nvSpPr>
            <p:spPr>
              <a:xfrm rot="16200000">
                <a:off x="1394792" y="5002696"/>
                <a:ext cx="106017" cy="1600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1364974" y="5029200"/>
                <a:ext cx="106017" cy="1600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Donut 4"/>
              <p:cNvSpPr/>
              <p:nvPr/>
            </p:nvSpPr>
            <p:spPr>
              <a:xfrm>
                <a:off x="609600" y="4953000"/>
                <a:ext cx="1676400" cy="1676400"/>
              </a:xfrm>
              <a:prstGeom prst="donut">
                <a:avLst>
                  <a:gd name="adj" fmla="val 711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80" name="Group 9"/>
              <p:cNvGrpSpPr/>
              <p:nvPr/>
            </p:nvGrpSpPr>
            <p:grpSpPr>
              <a:xfrm>
                <a:off x="1219200" y="5562600"/>
                <a:ext cx="453081" cy="453081"/>
                <a:chOff x="1371600" y="1600200"/>
                <a:chExt cx="762000" cy="762000"/>
              </a:xfrm>
            </p:grpSpPr>
            <p:sp>
              <p:nvSpPr>
                <p:cNvPr id="281" name="Donut 280"/>
                <p:cNvSpPr/>
                <p:nvPr/>
              </p:nvSpPr>
              <p:spPr>
                <a:xfrm>
                  <a:off x="1371600" y="1600200"/>
                  <a:ext cx="762000" cy="762000"/>
                </a:xfrm>
                <a:prstGeom prst="donut">
                  <a:avLst>
                    <a:gd name="adj" fmla="val 22549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2" name="Oval 6"/>
                <p:cNvSpPr/>
                <p:nvPr/>
              </p:nvSpPr>
              <p:spPr>
                <a:xfrm>
                  <a:off x="1600199" y="1828799"/>
                  <a:ext cx="304799" cy="304799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41" name="Group 60"/>
            <p:cNvGrpSpPr/>
            <p:nvPr/>
          </p:nvGrpSpPr>
          <p:grpSpPr>
            <a:xfrm>
              <a:off x="2057400" y="6477000"/>
              <a:ext cx="1374913" cy="1381539"/>
              <a:chOff x="609600" y="4953000"/>
              <a:chExt cx="1676400" cy="1676400"/>
            </a:xfrm>
          </p:grpSpPr>
          <p:sp>
            <p:nvSpPr>
              <p:cNvPr id="267" name="Rectangle 266"/>
              <p:cNvSpPr/>
              <p:nvPr/>
            </p:nvSpPr>
            <p:spPr>
              <a:xfrm rot="2774533" flipH="1">
                <a:off x="1400273" y="5044823"/>
                <a:ext cx="126832" cy="144830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Rectangle 267"/>
              <p:cNvSpPr/>
              <p:nvPr/>
            </p:nvSpPr>
            <p:spPr>
              <a:xfrm rot="18825467">
                <a:off x="1372406" y="5086039"/>
                <a:ext cx="141136" cy="144830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Rectangle 268"/>
              <p:cNvSpPr/>
              <p:nvPr/>
            </p:nvSpPr>
            <p:spPr>
              <a:xfrm rot="16200000">
                <a:off x="1394792" y="5002696"/>
                <a:ext cx="106017" cy="1600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Rectangle 269"/>
              <p:cNvSpPr/>
              <p:nvPr/>
            </p:nvSpPr>
            <p:spPr>
              <a:xfrm>
                <a:off x="1364974" y="5029200"/>
                <a:ext cx="106017" cy="1600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Donut 4"/>
              <p:cNvSpPr/>
              <p:nvPr/>
            </p:nvSpPr>
            <p:spPr>
              <a:xfrm>
                <a:off x="609600" y="4953000"/>
                <a:ext cx="1676400" cy="1676400"/>
              </a:xfrm>
              <a:prstGeom prst="donut">
                <a:avLst>
                  <a:gd name="adj" fmla="val 711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72" name="Group 9"/>
              <p:cNvGrpSpPr/>
              <p:nvPr/>
            </p:nvGrpSpPr>
            <p:grpSpPr>
              <a:xfrm>
                <a:off x="1219200" y="5562600"/>
                <a:ext cx="453081" cy="453081"/>
                <a:chOff x="1371600" y="1600200"/>
                <a:chExt cx="762000" cy="762000"/>
              </a:xfrm>
            </p:grpSpPr>
            <p:sp>
              <p:nvSpPr>
                <p:cNvPr id="273" name="Donut 272"/>
                <p:cNvSpPr/>
                <p:nvPr/>
              </p:nvSpPr>
              <p:spPr>
                <a:xfrm>
                  <a:off x="1371600" y="1600200"/>
                  <a:ext cx="762000" cy="762000"/>
                </a:xfrm>
                <a:prstGeom prst="donut">
                  <a:avLst>
                    <a:gd name="adj" fmla="val 22549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4" name="Oval 6"/>
                <p:cNvSpPr/>
                <p:nvPr/>
              </p:nvSpPr>
              <p:spPr>
                <a:xfrm>
                  <a:off x="1600199" y="1828799"/>
                  <a:ext cx="304799" cy="304799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42" name="Rounded Rectangle 241"/>
            <p:cNvSpPr/>
            <p:nvPr/>
          </p:nvSpPr>
          <p:spPr>
            <a:xfrm>
              <a:off x="1905000" y="4572000"/>
              <a:ext cx="3581400" cy="1905000"/>
            </a:xfrm>
            <a:prstGeom prst="roundRect">
              <a:avLst>
                <a:gd name="adj" fmla="val 25015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Moon 242"/>
            <p:cNvSpPr/>
            <p:nvPr/>
          </p:nvSpPr>
          <p:spPr>
            <a:xfrm rot="10800000">
              <a:off x="4724400" y="4572000"/>
              <a:ext cx="152400" cy="1905000"/>
            </a:xfrm>
            <a:prstGeom prst="moon">
              <a:avLst>
                <a:gd name="adj" fmla="val 262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1447800" y="6400800"/>
              <a:ext cx="304800" cy="3048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Moon 244"/>
            <p:cNvSpPr/>
            <p:nvPr/>
          </p:nvSpPr>
          <p:spPr>
            <a:xfrm rot="10800000">
              <a:off x="2667000" y="4572000"/>
              <a:ext cx="152400" cy="1905000"/>
            </a:xfrm>
            <a:prstGeom prst="moon">
              <a:avLst>
                <a:gd name="adj" fmla="val 262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Moon 245"/>
            <p:cNvSpPr/>
            <p:nvPr/>
          </p:nvSpPr>
          <p:spPr>
            <a:xfrm rot="10800000">
              <a:off x="3429000" y="4572000"/>
              <a:ext cx="152400" cy="1905000"/>
            </a:xfrm>
            <a:prstGeom prst="moon">
              <a:avLst>
                <a:gd name="adj" fmla="val 262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Moon 246"/>
            <p:cNvSpPr/>
            <p:nvPr/>
          </p:nvSpPr>
          <p:spPr>
            <a:xfrm rot="10800000">
              <a:off x="4114800" y="4572000"/>
              <a:ext cx="152400" cy="1905000"/>
            </a:xfrm>
            <a:prstGeom prst="moon">
              <a:avLst>
                <a:gd name="adj" fmla="val 262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1676400" y="6172200"/>
              <a:ext cx="3886200" cy="6858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9" name="Group 32"/>
            <p:cNvGrpSpPr/>
            <p:nvPr/>
          </p:nvGrpSpPr>
          <p:grpSpPr>
            <a:xfrm>
              <a:off x="1600200" y="6324600"/>
              <a:ext cx="1676400" cy="1676400"/>
              <a:chOff x="609600" y="4953000"/>
              <a:chExt cx="1676400" cy="1676400"/>
            </a:xfrm>
          </p:grpSpPr>
          <p:sp>
            <p:nvSpPr>
              <p:cNvPr id="259" name="Rectangle 258"/>
              <p:cNvSpPr/>
              <p:nvPr/>
            </p:nvSpPr>
            <p:spPr>
              <a:xfrm rot="2774533" flipH="1">
                <a:off x="1400273" y="5044823"/>
                <a:ext cx="126832" cy="144830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Rectangle 18"/>
              <p:cNvSpPr/>
              <p:nvPr/>
            </p:nvSpPr>
            <p:spPr>
              <a:xfrm rot="18825467">
                <a:off x="1372406" y="5086039"/>
                <a:ext cx="141136" cy="144830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Rectangle 260"/>
              <p:cNvSpPr/>
              <p:nvPr/>
            </p:nvSpPr>
            <p:spPr>
              <a:xfrm rot="16200000">
                <a:off x="1394792" y="5002696"/>
                <a:ext cx="106017" cy="1600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1364974" y="5029200"/>
                <a:ext cx="106017" cy="1600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Donut 4"/>
              <p:cNvSpPr/>
              <p:nvPr/>
            </p:nvSpPr>
            <p:spPr>
              <a:xfrm>
                <a:off x="609600" y="4953000"/>
                <a:ext cx="1676400" cy="1676400"/>
              </a:xfrm>
              <a:prstGeom prst="donut">
                <a:avLst>
                  <a:gd name="adj" fmla="val 711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64" name="Group 9"/>
              <p:cNvGrpSpPr/>
              <p:nvPr/>
            </p:nvGrpSpPr>
            <p:grpSpPr>
              <a:xfrm>
                <a:off x="1219200" y="5562600"/>
                <a:ext cx="453081" cy="453081"/>
                <a:chOff x="1371600" y="1600200"/>
                <a:chExt cx="762000" cy="762000"/>
              </a:xfrm>
            </p:grpSpPr>
            <p:sp>
              <p:nvSpPr>
                <p:cNvPr id="265" name="Donut 264"/>
                <p:cNvSpPr/>
                <p:nvPr/>
              </p:nvSpPr>
              <p:spPr>
                <a:xfrm>
                  <a:off x="1371600" y="1600200"/>
                  <a:ext cx="762000" cy="762000"/>
                </a:xfrm>
                <a:prstGeom prst="donut">
                  <a:avLst>
                    <a:gd name="adj" fmla="val 22549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" name="Oval 6"/>
                <p:cNvSpPr/>
                <p:nvPr/>
              </p:nvSpPr>
              <p:spPr>
                <a:xfrm>
                  <a:off x="1600199" y="1828799"/>
                  <a:ext cx="304799" cy="304799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50" name="Group 50"/>
            <p:cNvGrpSpPr/>
            <p:nvPr/>
          </p:nvGrpSpPr>
          <p:grpSpPr>
            <a:xfrm>
              <a:off x="3886200" y="6324600"/>
              <a:ext cx="1676400" cy="1676400"/>
              <a:chOff x="609600" y="4953000"/>
              <a:chExt cx="1676400" cy="1676400"/>
            </a:xfrm>
          </p:grpSpPr>
          <p:sp>
            <p:nvSpPr>
              <p:cNvPr id="251" name="Rectangle 250"/>
              <p:cNvSpPr/>
              <p:nvPr/>
            </p:nvSpPr>
            <p:spPr>
              <a:xfrm rot="2774533" flipH="1">
                <a:off x="1400273" y="5044823"/>
                <a:ext cx="126832" cy="144830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Rectangle 251"/>
              <p:cNvSpPr/>
              <p:nvPr/>
            </p:nvSpPr>
            <p:spPr>
              <a:xfrm rot="18825467">
                <a:off x="1372406" y="5086039"/>
                <a:ext cx="141136" cy="144830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Rectangle 252"/>
              <p:cNvSpPr/>
              <p:nvPr/>
            </p:nvSpPr>
            <p:spPr>
              <a:xfrm rot="16200000">
                <a:off x="1394792" y="5002696"/>
                <a:ext cx="106017" cy="1600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1364974" y="5029200"/>
                <a:ext cx="106017" cy="1600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Donut 4"/>
              <p:cNvSpPr/>
              <p:nvPr/>
            </p:nvSpPr>
            <p:spPr>
              <a:xfrm>
                <a:off x="609600" y="4953000"/>
                <a:ext cx="1676400" cy="1676400"/>
              </a:xfrm>
              <a:prstGeom prst="donut">
                <a:avLst>
                  <a:gd name="adj" fmla="val 711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6" name="Group 9"/>
              <p:cNvGrpSpPr/>
              <p:nvPr/>
            </p:nvGrpSpPr>
            <p:grpSpPr>
              <a:xfrm>
                <a:off x="1219200" y="5562600"/>
                <a:ext cx="453081" cy="453081"/>
                <a:chOff x="1371600" y="1600200"/>
                <a:chExt cx="762000" cy="762000"/>
              </a:xfrm>
            </p:grpSpPr>
            <p:sp>
              <p:nvSpPr>
                <p:cNvPr id="257" name="Donut 256"/>
                <p:cNvSpPr/>
                <p:nvPr/>
              </p:nvSpPr>
              <p:spPr>
                <a:xfrm>
                  <a:off x="1371600" y="1600200"/>
                  <a:ext cx="762000" cy="762000"/>
                </a:xfrm>
                <a:prstGeom prst="donut">
                  <a:avLst>
                    <a:gd name="adj" fmla="val 22549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8" name="Oval 6"/>
                <p:cNvSpPr/>
                <p:nvPr/>
              </p:nvSpPr>
              <p:spPr>
                <a:xfrm>
                  <a:off x="1600199" y="1828799"/>
                  <a:ext cx="304799" cy="304799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70" name="Group 169"/>
          <p:cNvGrpSpPr/>
          <p:nvPr/>
        </p:nvGrpSpPr>
        <p:grpSpPr>
          <a:xfrm>
            <a:off x="3276600" y="762000"/>
            <a:ext cx="1362157" cy="2667001"/>
            <a:chOff x="3352800" y="609599"/>
            <a:chExt cx="2057400" cy="4028234"/>
          </a:xfrm>
        </p:grpSpPr>
        <p:sp>
          <p:nvSpPr>
            <p:cNvPr id="171" name="Oval 170"/>
            <p:cNvSpPr/>
            <p:nvPr/>
          </p:nvSpPr>
          <p:spPr>
            <a:xfrm>
              <a:off x="3352800" y="2057400"/>
              <a:ext cx="2057400" cy="1143000"/>
            </a:xfrm>
            <a:prstGeom prst="ellipse">
              <a:avLst/>
            </a:prstGeom>
            <a:solidFill>
              <a:srgbClr val="CBB56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Teardrop 171"/>
            <p:cNvSpPr/>
            <p:nvPr/>
          </p:nvSpPr>
          <p:spPr>
            <a:xfrm rot="8137994">
              <a:off x="3505200" y="609599"/>
              <a:ext cx="1752600" cy="1693115"/>
            </a:xfrm>
            <a:prstGeom prst="teardrop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72"/>
            <p:cNvSpPr/>
            <p:nvPr/>
          </p:nvSpPr>
          <p:spPr>
            <a:xfrm rot="4050661">
              <a:off x="3909397" y="4161408"/>
              <a:ext cx="343310" cy="60953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/>
            <p:cNvSpPr/>
            <p:nvPr/>
          </p:nvSpPr>
          <p:spPr>
            <a:xfrm rot="4050661">
              <a:off x="4290396" y="4161409"/>
              <a:ext cx="343310" cy="60953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/>
            <p:nvPr/>
          </p:nvSpPr>
          <p:spPr>
            <a:xfrm>
              <a:off x="4712385" y="3140922"/>
              <a:ext cx="361227" cy="54041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/>
            <p:nvPr/>
          </p:nvSpPr>
          <p:spPr>
            <a:xfrm>
              <a:off x="3601610" y="3131524"/>
              <a:ext cx="361227" cy="54041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Trapezoid 176"/>
            <p:cNvSpPr/>
            <p:nvPr/>
          </p:nvSpPr>
          <p:spPr>
            <a:xfrm rot="20029742">
              <a:off x="4394493" y="2330772"/>
              <a:ext cx="500218" cy="1098750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Trapezoid 177"/>
            <p:cNvSpPr/>
            <p:nvPr/>
          </p:nvSpPr>
          <p:spPr>
            <a:xfrm rot="1403006">
              <a:off x="3678367" y="2436375"/>
              <a:ext cx="500218" cy="1019647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Trapezoid 178"/>
            <p:cNvSpPr/>
            <p:nvPr/>
          </p:nvSpPr>
          <p:spPr>
            <a:xfrm>
              <a:off x="3816049" y="2483022"/>
              <a:ext cx="1038529" cy="1945504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hord 179"/>
            <p:cNvSpPr/>
            <p:nvPr/>
          </p:nvSpPr>
          <p:spPr>
            <a:xfrm rot="19522476">
              <a:off x="4022204" y="2425752"/>
              <a:ext cx="314663" cy="476829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hord 180"/>
            <p:cNvSpPr/>
            <p:nvPr/>
          </p:nvSpPr>
          <p:spPr>
            <a:xfrm rot="2077524" flipH="1">
              <a:off x="4333761" y="2425752"/>
              <a:ext cx="314663" cy="476829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2" name="Group 143"/>
            <p:cNvGrpSpPr/>
            <p:nvPr/>
          </p:nvGrpSpPr>
          <p:grpSpPr>
            <a:xfrm>
              <a:off x="4023755" y="3780025"/>
              <a:ext cx="207706" cy="216167"/>
              <a:chOff x="1524000" y="2401957"/>
              <a:chExt cx="314739" cy="341243"/>
            </a:xfrm>
          </p:grpSpPr>
          <p:sp>
            <p:nvSpPr>
              <p:cNvPr id="232" name="Oval 231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232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Oval 234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3" name="Group 148"/>
            <p:cNvGrpSpPr/>
            <p:nvPr/>
          </p:nvGrpSpPr>
          <p:grpSpPr>
            <a:xfrm>
              <a:off x="4231460" y="3347691"/>
              <a:ext cx="207706" cy="216167"/>
              <a:chOff x="1524000" y="2401957"/>
              <a:chExt cx="314739" cy="341243"/>
            </a:xfrm>
          </p:grpSpPr>
          <p:sp>
            <p:nvSpPr>
              <p:cNvPr id="228" name="Oval 227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Oval 228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Oval 229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Oval 230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4" name="Group 153"/>
            <p:cNvGrpSpPr/>
            <p:nvPr/>
          </p:nvGrpSpPr>
          <p:grpSpPr>
            <a:xfrm>
              <a:off x="4439166" y="3888109"/>
              <a:ext cx="207706" cy="216167"/>
              <a:chOff x="1524000" y="2401957"/>
              <a:chExt cx="314739" cy="341243"/>
            </a:xfrm>
          </p:grpSpPr>
          <p:sp>
            <p:nvSpPr>
              <p:cNvPr id="224" name="Oval 223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Oval 224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Oval 225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5" name="Group 158"/>
            <p:cNvGrpSpPr/>
            <p:nvPr/>
          </p:nvGrpSpPr>
          <p:grpSpPr>
            <a:xfrm>
              <a:off x="3712196" y="3023440"/>
              <a:ext cx="207706" cy="216167"/>
              <a:chOff x="1524000" y="2401957"/>
              <a:chExt cx="314739" cy="341243"/>
            </a:xfrm>
          </p:grpSpPr>
          <p:sp>
            <p:nvSpPr>
              <p:cNvPr id="220" name="Oval 219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Oval 221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Oval 222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6" name="Group 163"/>
            <p:cNvGrpSpPr/>
            <p:nvPr/>
          </p:nvGrpSpPr>
          <p:grpSpPr>
            <a:xfrm>
              <a:off x="4127608" y="2915357"/>
              <a:ext cx="207706" cy="216167"/>
              <a:chOff x="1524000" y="2401957"/>
              <a:chExt cx="314739" cy="341243"/>
            </a:xfrm>
          </p:grpSpPr>
          <p:sp>
            <p:nvSpPr>
              <p:cNvPr id="216" name="Oval 215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Oval 217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7" name="Group 168"/>
            <p:cNvGrpSpPr/>
            <p:nvPr/>
          </p:nvGrpSpPr>
          <p:grpSpPr>
            <a:xfrm>
              <a:off x="4750725" y="3023440"/>
              <a:ext cx="207706" cy="216167"/>
              <a:chOff x="1524000" y="2401957"/>
              <a:chExt cx="314739" cy="341243"/>
            </a:xfrm>
          </p:grpSpPr>
          <p:sp>
            <p:nvSpPr>
              <p:cNvPr id="212" name="Oval 211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8" name="Group 173"/>
            <p:cNvGrpSpPr/>
            <p:nvPr/>
          </p:nvGrpSpPr>
          <p:grpSpPr>
            <a:xfrm>
              <a:off x="3919902" y="4104276"/>
              <a:ext cx="207706" cy="216167"/>
              <a:chOff x="1524000" y="2401957"/>
              <a:chExt cx="314739" cy="341243"/>
            </a:xfrm>
          </p:grpSpPr>
          <p:sp>
            <p:nvSpPr>
              <p:cNvPr id="208" name="Oval 207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9" name="Group 189"/>
            <p:cNvGrpSpPr/>
            <p:nvPr/>
          </p:nvGrpSpPr>
          <p:grpSpPr>
            <a:xfrm>
              <a:off x="3669421" y="2200354"/>
              <a:ext cx="1377331" cy="1443391"/>
              <a:chOff x="4479704" y="4365352"/>
              <a:chExt cx="1940681" cy="1425848"/>
            </a:xfrm>
          </p:grpSpPr>
          <p:sp>
            <p:nvSpPr>
              <p:cNvPr id="202" name="Diagonal Stripe 24"/>
              <p:cNvSpPr/>
              <p:nvPr/>
            </p:nvSpPr>
            <p:spPr>
              <a:xfrm flipH="1">
                <a:off x="5562600" y="5029200"/>
                <a:ext cx="152400" cy="762000"/>
              </a:xfrm>
              <a:prstGeom prst="diagStrip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Diagonal Stripe 202"/>
              <p:cNvSpPr/>
              <p:nvPr/>
            </p:nvSpPr>
            <p:spPr>
              <a:xfrm>
                <a:off x="5410200" y="5029200"/>
                <a:ext cx="152400" cy="762000"/>
              </a:xfrm>
              <a:prstGeom prst="diagStrip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4" name="Moon 203"/>
              <p:cNvSpPr/>
              <p:nvPr/>
            </p:nvSpPr>
            <p:spPr>
              <a:xfrm rot="18802910">
                <a:off x="4899589" y="4052758"/>
                <a:ext cx="392263" cy="1232034"/>
              </a:xfrm>
              <a:prstGeom prst="moon">
                <a:avLst>
                  <a:gd name="adj" fmla="val 32860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Moon 204"/>
              <p:cNvSpPr/>
              <p:nvPr/>
            </p:nvSpPr>
            <p:spPr>
              <a:xfrm rot="13582152">
                <a:off x="5568050" y="3960658"/>
                <a:ext cx="447642" cy="1257029"/>
              </a:xfrm>
              <a:prstGeom prst="moon">
                <a:avLst>
                  <a:gd name="adj" fmla="val 32860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Flowchart: Collate 205"/>
              <p:cNvSpPr/>
              <p:nvPr/>
            </p:nvSpPr>
            <p:spPr>
              <a:xfrm rot="5400000">
                <a:off x="5372100" y="4838700"/>
                <a:ext cx="419100" cy="342900"/>
              </a:xfrm>
              <a:prstGeom prst="flowChartCollat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7" name="Rounded Rectangle 206"/>
              <p:cNvSpPr/>
              <p:nvPr/>
            </p:nvSpPr>
            <p:spPr>
              <a:xfrm>
                <a:off x="5486400" y="4876800"/>
                <a:ext cx="152400" cy="228600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0" name="Oval 189"/>
            <p:cNvSpPr/>
            <p:nvPr/>
          </p:nvSpPr>
          <p:spPr>
            <a:xfrm>
              <a:off x="3816049" y="1077936"/>
              <a:ext cx="1038529" cy="162125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1" name="Group 87"/>
            <p:cNvGrpSpPr/>
            <p:nvPr/>
          </p:nvGrpSpPr>
          <p:grpSpPr>
            <a:xfrm rot="20234330">
              <a:off x="4760266" y="1391663"/>
              <a:ext cx="451616" cy="1573895"/>
              <a:chOff x="1600200" y="4267200"/>
              <a:chExt cx="1524000" cy="2362200"/>
            </a:xfrm>
          </p:grpSpPr>
          <p:sp>
            <p:nvSpPr>
              <p:cNvPr id="199" name="Moon 198"/>
              <p:cNvSpPr/>
              <p:nvPr/>
            </p:nvSpPr>
            <p:spPr>
              <a:xfrm>
                <a:off x="1600200" y="4267200"/>
                <a:ext cx="1447800" cy="2362200"/>
              </a:xfrm>
              <a:prstGeom prst="moon">
                <a:avLst>
                  <a:gd name="adj" fmla="val 87500"/>
                </a:avLst>
              </a:prstGeom>
              <a:solidFill>
                <a:srgbClr val="CBB56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Moon 199"/>
              <p:cNvSpPr/>
              <p:nvPr/>
            </p:nvSpPr>
            <p:spPr>
              <a:xfrm rot="21043994">
                <a:off x="1752600" y="4419600"/>
                <a:ext cx="1371600" cy="1752600"/>
              </a:xfrm>
              <a:prstGeom prst="moon">
                <a:avLst>
                  <a:gd name="adj" fmla="val 87500"/>
                </a:avLst>
              </a:prstGeom>
              <a:solidFill>
                <a:srgbClr val="CBB56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Oval 200"/>
              <p:cNvSpPr/>
              <p:nvPr/>
            </p:nvSpPr>
            <p:spPr>
              <a:xfrm rot="21111790">
                <a:off x="1985463" y="4586745"/>
                <a:ext cx="973675" cy="1676732"/>
              </a:xfrm>
              <a:prstGeom prst="ellipse">
                <a:avLst/>
              </a:prstGeom>
              <a:solidFill>
                <a:srgbClr val="CBB5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2" name="Group 92"/>
            <p:cNvGrpSpPr/>
            <p:nvPr/>
          </p:nvGrpSpPr>
          <p:grpSpPr>
            <a:xfrm rot="1365670" flipH="1">
              <a:off x="3411077" y="1397679"/>
              <a:ext cx="451616" cy="1573895"/>
              <a:chOff x="1600200" y="4267200"/>
              <a:chExt cx="1524000" cy="2362200"/>
            </a:xfrm>
          </p:grpSpPr>
          <p:sp>
            <p:nvSpPr>
              <p:cNvPr id="196" name="Moon 195"/>
              <p:cNvSpPr/>
              <p:nvPr/>
            </p:nvSpPr>
            <p:spPr>
              <a:xfrm>
                <a:off x="1600200" y="4267200"/>
                <a:ext cx="1447800" cy="2362200"/>
              </a:xfrm>
              <a:prstGeom prst="moon">
                <a:avLst>
                  <a:gd name="adj" fmla="val 87500"/>
                </a:avLst>
              </a:prstGeom>
              <a:solidFill>
                <a:srgbClr val="CBB56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Moon 196"/>
              <p:cNvSpPr/>
              <p:nvPr/>
            </p:nvSpPr>
            <p:spPr>
              <a:xfrm rot="21043994">
                <a:off x="1752600" y="4419600"/>
                <a:ext cx="1371600" cy="1752600"/>
              </a:xfrm>
              <a:prstGeom prst="moon">
                <a:avLst>
                  <a:gd name="adj" fmla="val 87500"/>
                </a:avLst>
              </a:prstGeom>
              <a:solidFill>
                <a:srgbClr val="CBB56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Oval 197"/>
              <p:cNvSpPr/>
              <p:nvPr/>
            </p:nvSpPr>
            <p:spPr>
              <a:xfrm rot="21111790">
                <a:off x="1985463" y="4586745"/>
                <a:ext cx="973675" cy="1676732"/>
              </a:xfrm>
              <a:prstGeom prst="ellipse">
                <a:avLst/>
              </a:prstGeom>
              <a:solidFill>
                <a:srgbClr val="CBB5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3" name="Moon 23"/>
            <p:cNvSpPr/>
            <p:nvPr/>
          </p:nvSpPr>
          <p:spPr>
            <a:xfrm rot="5619258">
              <a:off x="3863765" y="678063"/>
              <a:ext cx="923336" cy="1380441"/>
            </a:xfrm>
            <a:prstGeom prst="moon">
              <a:avLst>
                <a:gd name="adj" fmla="val 49526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 rot="19746120">
              <a:off x="4845991" y="2416320"/>
              <a:ext cx="431445" cy="519723"/>
            </a:xfrm>
            <a:prstGeom prst="ellipse">
              <a:avLst/>
            </a:prstGeom>
            <a:solidFill>
              <a:srgbClr val="CBB5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/>
            <p:nvPr/>
          </p:nvSpPr>
          <p:spPr>
            <a:xfrm rot="19746120">
              <a:off x="3375045" y="2344040"/>
              <a:ext cx="493211" cy="519723"/>
            </a:xfrm>
            <a:prstGeom prst="ellipse">
              <a:avLst/>
            </a:prstGeom>
            <a:solidFill>
              <a:srgbClr val="CBB5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5" name="Group 284"/>
          <p:cNvGrpSpPr/>
          <p:nvPr/>
        </p:nvGrpSpPr>
        <p:grpSpPr>
          <a:xfrm>
            <a:off x="3810000" y="3505200"/>
            <a:ext cx="1752600" cy="2102574"/>
            <a:chOff x="2693577" y="332956"/>
            <a:chExt cx="4845854" cy="5813514"/>
          </a:xfrm>
        </p:grpSpPr>
        <p:sp>
          <p:nvSpPr>
            <p:cNvPr id="286" name="Freeform 285"/>
            <p:cNvSpPr/>
            <p:nvPr/>
          </p:nvSpPr>
          <p:spPr>
            <a:xfrm>
              <a:off x="2743197" y="3124199"/>
              <a:ext cx="4796231" cy="2137559"/>
            </a:xfrm>
            <a:custGeom>
              <a:avLst/>
              <a:gdLst>
                <a:gd name="connsiteX0" fmla="*/ 1782464 w 3160001"/>
                <a:gd name="connsiteY0" fmla="*/ 0 h 2137558"/>
                <a:gd name="connsiteX1" fmla="*/ 1782464 w 3160001"/>
                <a:gd name="connsiteY1" fmla="*/ 0 h 2137558"/>
                <a:gd name="connsiteX2" fmla="*/ 1188698 w 3160001"/>
                <a:gd name="connsiteY2" fmla="*/ 23751 h 2137558"/>
                <a:gd name="connsiteX3" fmla="*/ 1069944 w 3160001"/>
                <a:gd name="connsiteY3" fmla="*/ 83127 h 2137558"/>
                <a:gd name="connsiteX4" fmla="*/ 986817 w 3160001"/>
                <a:gd name="connsiteY4" fmla="*/ 106878 h 2137558"/>
                <a:gd name="connsiteX5" fmla="*/ 903690 w 3160001"/>
                <a:gd name="connsiteY5" fmla="*/ 154379 h 2137558"/>
                <a:gd name="connsiteX6" fmla="*/ 808687 w 3160001"/>
                <a:gd name="connsiteY6" fmla="*/ 190005 h 2137558"/>
                <a:gd name="connsiteX7" fmla="*/ 583056 w 3160001"/>
                <a:gd name="connsiteY7" fmla="*/ 308758 h 2137558"/>
                <a:gd name="connsiteX8" fmla="*/ 523679 w 3160001"/>
                <a:gd name="connsiteY8" fmla="*/ 368135 h 2137558"/>
                <a:gd name="connsiteX9" fmla="*/ 369300 w 3160001"/>
                <a:gd name="connsiteY9" fmla="*/ 463138 h 2137558"/>
                <a:gd name="connsiteX10" fmla="*/ 262422 w 3160001"/>
                <a:gd name="connsiteY10" fmla="*/ 570015 h 2137558"/>
                <a:gd name="connsiteX11" fmla="*/ 191170 w 3160001"/>
                <a:gd name="connsiteY11" fmla="*/ 641267 h 2137558"/>
                <a:gd name="connsiteX12" fmla="*/ 131794 w 3160001"/>
                <a:gd name="connsiteY12" fmla="*/ 736270 h 2137558"/>
                <a:gd name="connsiteX13" fmla="*/ 108043 w 3160001"/>
                <a:gd name="connsiteY13" fmla="*/ 771896 h 2137558"/>
                <a:gd name="connsiteX14" fmla="*/ 72417 w 3160001"/>
                <a:gd name="connsiteY14" fmla="*/ 819397 h 2137558"/>
                <a:gd name="connsiteX15" fmla="*/ 48666 w 3160001"/>
                <a:gd name="connsiteY15" fmla="*/ 855023 h 2137558"/>
                <a:gd name="connsiteX16" fmla="*/ 13040 w 3160001"/>
                <a:gd name="connsiteY16" fmla="*/ 950026 h 2137558"/>
                <a:gd name="connsiteX17" fmla="*/ 1165 w 3160001"/>
                <a:gd name="connsiteY17" fmla="*/ 1033153 h 2137558"/>
                <a:gd name="connsiteX18" fmla="*/ 36791 w 3160001"/>
                <a:gd name="connsiteY18" fmla="*/ 1282535 h 2137558"/>
                <a:gd name="connsiteX19" fmla="*/ 96168 w 3160001"/>
                <a:gd name="connsiteY19" fmla="*/ 1389413 h 2137558"/>
                <a:gd name="connsiteX20" fmla="*/ 179295 w 3160001"/>
                <a:gd name="connsiteY20" fmla="*/ 1520041 h 2137558"/>
                <a:gd name="connsiteX21" fmla="*/ 250547 w 3160001"/>
                <a:gd name="connsiteY21" fmla="*/ 1686296 h 2137558"/>
                <a:gd name="connsiteX22" fmla="*/ 298048 w 3160001"/>
                <a:gd name="connsiteY22" fmla="*/ 1745673 h 2137558"/>
                <a:gd name="connsiteX23" fmla="*/ 452427 w 3160001"/>
                <a:gd name="connsiteY23" fmla="*/ 1923802 h 2137558"/>
                <a:gd name="connsiteX24" fmla="*/ 511804 w 3160001"/>
                <a:gd name="connsiteY24" fmla="*/ 1983179 h 2137558"/>
                <a:gd name="connsiteX25" fmla="*/ 618682 w 3160001"/>
                <a:gd name="connsiteY25" fmla="*/ 2030680 h 2137558"/>
                <a:gd name="connsiteX26" fmla="*/ 701809 w 3160001"/>
                <a:gd name="connsiteY26" fmla="*/ 2090057 h 2137558"/>
                <a:gd name="connsiteX27" fmla="*/ 784937 w 3160001"/>
                <a:gd name="connsiteY27" fmla="*/ 2113808 h 2137558"/>
                <a:gd name="connsiteX28" fmla="*/ 879939 w 3160001"/>
                <a:gd name="connsiteY28" fmla="*/ 2137558 h 2137558"/>
                <a:gd name="connsiteX29" fmla="*/ 1176822 w 3160001"/>
                <a:gd name="connsiteY29" fmla="*/ 2125683 h 2137558"/>
                <a:gd name="connsiteX30" fmla="*/ 1414329 w 3160001"/>
                <a:gd name="connsiteY30" fmla="*/ 2101932 h 2137558"/>
                <a:gd name="connsiteX31" fmla="*/ 1580583 w 3160001"/>
                <a:gd name="connsiteY31" fmla="*/ 2054431 h 2137558"/>
                <a:gd name="connsiteX32" fmla="*/ 1758713 w 3160001"/>
                <a:gd name="connsiteY32" fmla="*/ 1983179 h 2137558"/>
                <a:gd name="connsiteX33" fmla="*/ 1841840 w 3160001"/>
                <a:gd name="connsiteY33" fmla="*/ 1959428 h 2137558"/>
                <a:gd name="connsiteX34" fmla="*/ 1877466 w 3160001"/>
                <a:gd name="connsiteY34" fmla="*/ 1935678 h 2137558"/>
                <a:gd name="connsiteX35" fmla="*/ 1936843 w 3160001"/>
                <a:gd name="connsiteY35" fmla="*/ 1911927 h 2137558"/>
                <a:gd name="connsiteX36" fmla="*/ 2031846 w 3160001"/>
                <a:gd name="connsiteY36" fmla="*/ 1840675 h 2137558"/>
                <a:gd name="connsiteX37" fmla="*/ 2079347 w 3160001"/>
                <a:gd name="connsiteY37" fmla="*/ 1805049 h 2137558"/>
                <a:gd name="connsiteX38" fmla="*/ 2138724 w 3160001"/>
                <a:gd name="connsiteY38" fmla="*/ 1781299 h 2137558"/>
                <a:gd name="connsiteX39" fmla="*/ 2209976 w 3160001"/>
                <a:gd name="connsiteY39" fmla="*/ 1721922 h 2137558"/>
                <a:gd name="connsiteX40" fmla="*/ 2257477 w 3160001"/>
                <a:gd name="connsiteY40" fmla="*/ 1698171 h 2137558"/>
                <a:gd name="connsiteX41" fmla="*/ 2304978 w 3160001"/>
                <a:gd name="connsiteY41" fmla="*/ 1650670 h 2137558"/>
                <a:gd name="connsiteX42" fmla="*/ 2376230 w 3160001"/>
                <a:gd name="connsiteY42" fmla="*/ 1626919 h 2137558"/>
                <a:gd name="connsiteX43" fmla="*/ 2411856 w 3160001"/>
                <a:gd name="connsiteY43" fmla="*/ 1603169 h 2137558"/>
                <a:gd name="connsiteX44" fmla="*/ 2459357 w 3160001"/>
                <a:gd name="connsiteY44" fmla="*/ 1591293 h 2137558"/>
                <a:gd name="connsiteX45" fmla="*/ 2649363 w 3160001"/>
                <a:gd name="connsiteY45" fmla="*/ 1496291 h 2137558"/>
                <a:gd name="connsiteX46" fmla="*/ 2696864 w 3160001"/>
                <a:gd name="connsiteY46" fmla="*/ 1472540 h 2137558"/>
                <a:gd name="connsiteX47" fmla="*/ 2744365 w 3160001"/>
                <a:gd name="connsiteY47" fmla="*/ 1448789 h 2137558"/>
                <a:gd name="connsiteX48" fmla="*/ 2815617 w 3160001"/>
                <a:gd name="connsiteY48" fmla="*/ 1401288 h 2137558"/>
                <a:gd name="connsiteX49" fmla="*/ 2898744 w 3160001"/>
                <a:gd name="connsiteY49" fmla="*/ 1318161 h 2137558"/>
                <a:gd name="connsiteX50" fmla="*/ 2993747 w 3160001"/>
                <a:gd name="connsiteY50" fmla="*/ 1175657 h 2137558"/>
                <a:gd name="connsiteX51" fmla="*/ 3064999 w 3160001"/>
                <a:gd name="connsiteY51" fmla="*/ 1033153 h 2137558"/>
                <a:gd name="connsiteX52" fmla="*/ 3100625 w 3160001"/>
                <a:gd name="connsiteY52" fmla="*/ 961901 h 2137558"/>
                <a:gd name="connsiteX53" fmla="*/ 3136251 w 3160001"/>
                <a:gd name="connsiteY53" fmla="*/ 855023 h 2137558"/>
                <a:gd name="connsiteX54" fmla="*/ 3148126 w 3160001"/>
                <a:gd name="connsiteY54" fmla="*/ 819397 h 2137558"/>
                <a:gd name="connsiteX55" fmla="*/ 3160001 w 3160001"/>
                <a:gd name="connsiteY55" fmla="*/ 760021 h 2137558"/>
                <a:gd name="connsiteX56" fmla="*/ 3148126 w 3160001"/>
                <a:gd name="connsiteY56" fmla="*/ 510639 h 2137558"/>
                <a:gd name="connsiteX57" fmla="*/ 3136251 w 3160001"/>
                <a:gd name="connsiteY57" fmla="*/ 475013 h 2137558"/>
                <a:gd name="connsiteX58" fmla="*/ 3053124 w 3160001"/>
                <a:gd name="connsiteY58" fmla="*/ 368135 h 2137558"/>
                <a:gd name="connsiteX59" fmla="*/ 3017498 w 3160001"/>
                <a:gd name="connsiteY59" fmla="*/ 344384 h 2137558"/>
                <a:gd name="connsiteX60" fmla="*/ 2886869 w 3160001"/>
                <a:gd name="connsiteY60" fmla="*/ 285008 h 2137558"/>
                <a:gd name="connsiteX61" fmla="*/ 2827492 w 3160001"/>
                <a:gd name="connsiteY61" fmla="*/ 261257 h 2137558"/>
                <a:gd name="connsiteX62" fmla="*/ 2744365 w 3160001"/>
                <a:gd name="connsiteY62" fmla="*/ 237506 h 2137558"/>
                <a:gd name="connsiteX63" fmla="*/ 2673113 w 3160001"/>
                <a:gd name="connsiteY63" fmla="*/ 201880 h 2137558"/>
                <a:gd name="connsiteX64" fmla="*/ 2589986 w 3160001"/>
                <a:gd name="connsiteY64" fmla="*/ 154379 h 2137558"/>
                <a:gd name="connsiteX65" fmla="*/ 2542485 w 3160001"/>
                <a:gd name="connsiteY65" fmla="*/ 142504 h 2137558"/>
                <a:gd name="connsiteX66" fmla="*/ 2435607 w 3160001"/>
                <a:gd name="connsiteY66" fmla="*/ 106878 h 2137558"/>
                <a:gd name="connsiteX67" fmla="*/ 2352479 w 3160001"/>
                <a:gd name="connsiteY67" fmla="*/ 83127 h 2137558"/>
                <a:gd name="connsiteX68" fmla="*/ 2245601 w 3160001"/>
                <a:gd name="connsiteY68" fmla="*/ 35626 h 2137558"/>
                <a:gd name="connsiteX69" fmla="*/ 2138724 w 3160001"/>
                <a:gd name="connsiteY69" fmla="*/ 0 h 2137558"/>
                <a:gd name="connsiteX70" fmla="*/ 1782464 w 3160001"/>
                <a:gd name="connsiteY70" fmla="*/ 0 h 2137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160001" h="2137558">
                  <a:moveTo>
                    <a:pt x="1782464" y="0"/>
                  </a:moveTo>
                  <a:lnTo>
                    <a:pt x="1782464" y="0"/>
                  </a:lnTo>
                  <a:cubicBezTo>
                    <a:pt x="1584542" y="7917"/>
                    <a:pt x="1386257" y="9383"/>
                    <a:pt x="1188698" y="23751"/>
                  </a:cubicBezTo>
                  <a:cubicBezTo>
                    <a:pt x="1146551" y="26816"/>
                    <a:pt x="1105739" y="68212"/>
                    <a:pt x="1069944" y="83127"/>
                  </a:cubicBezTo>
                  <a:cubicBezTo>
                    <a:pt x="1043343" y="94211"/>
                    <a:pt x="1013305" y="95526"/>
                    <a:pt x="986817" y="106878"/>
                  </a:cubicBezTo>
                  <a:cubicBezTo>
                    <a:pt x="957484" y="119450"/>
                    <a:pt x="932610" y="140883"/>
                    <a:pt x="903690" y="154379"/>
                  </a:cubicBezTo>
                  <a:cubicBezTo>
                    <a:pt x="873042" y="168681"/>
                    <a:pt x="838322" y="173706"/>
                    <a:pt x="808687" y="190005"/>
                  </a:cubicBezTo>
                  <a:cubicBezTo>
                    <a:pt x="568714" y="321990"/>
                    <a:pt x="758173" y="258726"/>
                    <a:pt x="583056" y="308758"/>
                  </a:cubicBezTo>
                  <a:cubicBezTo>
                    <a:pt x="563264" y="328550"/>
                    <a:pt x="546316" y="351672"/>
                    <a:pt x="523679" y="368135"/>
                  </a:cubicBezTo>
                  <a:cubicBezTo>
                    <a:pt x="354342" y="491289"/>
                    <a:pt x="560758" y="295612"/>
                    <a:pt x="369300" y="463138"/>
                  </a:cubicBezTo>
                  <a:cubicBezTo>
                    <a:pt x="331383" y="496315"/>
                    <a:pt x="302728" y="539785"/>
                    <a:pt x="262422" y="570015"/>
                  </a:cubicBezTo>
                  <a:cubicBezTo>
                    <a:pt x="203503" y="614205"/>
                    <a:pt x="225900" y="589173"/>
                    <a:pt x="191170" y="641267"/>
                  </a:cubicBezTo>
                  <a:cubicBezTo>
                    <a:pt x="169914" y="705036"/>
                    <a:pt x="189880" y="658821"/>
                    <a:pt x="131794" y="736270"/>
                  </a:cubicBezTo>
                  <a:cubicBezTo>
                    <a:pt x="123231" y="747688"/>
                    <a:pt x="116339" y="760282"/>
                    <a:pt x="108043" y="771896"/>
                  </a:cubicBezTo>
                  <a:cubicBezTo>
                    <a:pt x="96539" y="788001"/>
                    <a:pt x="83921" y="803292"/>
                    <a:pt x="72417" y="819397"/>
                  </a:cubicBezTo>
                  <a:cubicBezTo>
                    <a:pt x="64121" y="831011"/>
                    <a:pt x="55049" y="842257"/>
                    <a:pt x="48666" y="855023"/>
                  </a:cubicBezTo>
                  <a:cubicBezTo>
                    <a:pt x="34471" y="883413"/>
                    <a:pt x="23316" y="919198"/>
                    <a:pt x="13040" y="950026"/>
                  </a:cubicBezTo>
                  <a:cubicBezTo>
                    <a:pt x="9082" y="977735"/>
                    <a:pt x="0" y="1005187"/>
                    <a:pt x="1165" y="1033153"/>
                  </a:cubicBezTo>
                  <a:cubicBezTo>
                    <a:pt x="2288" y="1060104"/>
                    <a:pt x="14392" y="1215339"/>
                    <a:pt x="36791" y="1282535"/>
                  </a:cubicBezTo>
                  <a:cubicBezTo>
                    <a:pt x="69266" y="1379960"/>
                    <a:pt x="46477" y="1306595"/>
                    <a:pt x="96168" y="1389413"/>
                  </a:cubicBezTo>
                  <a:cubicBezTo>
                    <a:pt x="180699" y="1530297"/>
                    <a:pt x="79345" y="1395104"/>
                    <a:pt x="179295" y="1520041"/>
                  </a:cubicBezTo>
                  <a:cubicBezTo>
                    <a:pt x="198951" y="1572458"/>
                    <a:pt x="219654" y="1637750"/>
                    <a:pt x="250547" y="1686296"/>
                  </a:cubicBezTo>
                  <a:cubicBezTo>
                    <a:pt x="264155" y="1707680"/>
                    <a:pt x="283140" y="1725174"/>
                    <a:pt x="298048" y="1745673"/>
                  </a:cubicBezTo>
                  <a:cubicBezTo>
                    <a:pt x="398643" y="1883991"/>
                    <a:pt x="280983" y="1752358"/>
                    <a:pt x="452427" y="1923802"/>
                  </a:cubicBezTo>
                  <a:cubicBezTo>
                    <a:pt x="472219" y="1943594"/>
                    <a:pt x="486768" y="1970661"/>
                    <a:pt x="511804" y="1983179"/>
                  </a:cubicBezTo>
                  <a:cubicBezTo>
                    <a:pt x="594252" y="2024403"/>
                    <a:pt x="557865" y="2010408"/>
                    <a:pt x="618682" y="2030680"/>
                  </a:cubicBezTo>
                  <a:cubicBezTo>
                    <a:pt x="622559" y="2033588"/>
                    <a:pt x="689406" y="2085096"/>
                    <a:pt x="701809" y="2090057"/>
                  </a:cubicBezTo>
                  <a:cubicBezTo>
                    <a:pt x="728566" y="2100760"/>
                    <a:pt x="757334" y="2105527"/>
                    <a:pt x="784937" y="2113808"/>
                  </a:cubicBezTo>
                  <a:cubicBezTo>
                    <a:pt x="857965" y="2135716"/>
                    <a:pt x="778856" y="2117342"/>
                    <a:pt x="879939" y="2137558"/>
                  </a:cubicBezTo>
                  <a:lnTo>
                    <a:pt x="1176822" y="2125683"/>
                  </a:lnTo>
                  <a:cubicBezTo>
                    <a:pt x="1233111" y="2122721"/>
                    <a:pt x="1348441" y="2115110"/>
                    <a:pt x="1414329" y="2101932"/>
                  </a:cubicBezTo>
                  <a:cubicBezTo>
                    <a:pt x="1464297" y="2091938"/>
                    <a:pt x="1531532" y="2073297"/>
                    <a:pt x="1580583" y="2054431"/>
                  </a:cubicBezTo>
                  <a:cubicBezTo>
                    <a:pt x="1703442" y="2007178"/>
                    <a:pt x="1625786" y="2027489"/>
                    <a:pt x="1758713" y="1983179"/>
                  </a:cubicBezTo>
                  <a:cubicBezTo>
                    <a:pt x="1786052" y="1974066"/>
                    <a:pt x="1814131" y="1967345"/>
                    <a:pt x="1841840" y="1959428"/>
                  </a:cubicBezTo>
                  <a:cubicBezTo>
                    <a:pt x="1853715" y="1951511"/>
                    <a:pt x="1864700" y="1942061"/>
                    <a:pt x="1877466" y="1935678"/>
                  </a:cubicBezTo>
                  <a:cubicBezTo>
                    <a:pt x="1896533" y="1926145"/>
                    <a:pt x="1918688" y="1923099"/>
                    <a:pt x="1936843" y="1911927"/>
                  </a:cubicBezTo>
                  <a:cubicBezTo>
                    <a:pt x="1970556" y="1891181"/>
                    <a:pt x="2000178" y="1864426"/>
                    <a:pt x="2031846" y="1840675"/>
                  </a:cubicBezTo>
                  <a:cubicBezTo>
                    <a:pt x="2047680" y="1828800"/>
                    <a:pt x="2060970" y="1812399"/>
                    <a:pt x="2079347" y="1805049"/>
                  </a:cubicBezTo>
                  <a:lnTo>
                    <a:pt x="2138724" y="1781299"/>
                  </a:lnTo>
                  <a:cubicBezTo>
                    <a:pt x="2162475" y="1761507"/>
                    <a:pt x="2184648" y="1739652"/>
                    <a:pt x="2209976" y="1721922"/>
                  </a:cubicBezTo>
                  <a:cubicBezTo>
                    <a:pt x="2224479" y="1711770"/>
                    <a:pt x="2243315" y="1708793"/>
                    <a:pt x="2257477" y="1698171"/>
                  </a:cubicBezTo>
                  <a:cubicBezTo>
                    <a:pt x="2275391" y="1684736"/>
                    <a:pt x="2285777" y="1662191"/>
                    <a:pt x="2304978" y="1650670"/>
                  </a:cubicBezTo>
                  <a:cubicBezTo>
                    <a:pt x="2326446" y="1637789"/>
                    <a:pt x="2353352" y="1637087"/>
                    <a:pt x="2376230" y="1626919"/>
                  </a:cubicBezTo>
                  <a:cubicBezTo>
                    <a:pt x="2389272" y="1621123"/>
                    <a:pt x="2398738" y="1608791"/>
                    <a:pt x="2411856" y="1603169"/>
                  </a:cubicBezTo>
                  <a:cubicBezTo>
                    <a:pt x="2426857" y="1596740"/>
                    <a:pt x="2444356" y="1597722"/>
                    <a:pt x="2459357" y="1591293"/>
                  </a:cubicBezTo>
                  <a:cubicBezTo>
                    <a:pt x="2459371" y="1591287"/>
                    <a:pt x="2624021" y="1508962"/>
                    <a:pt x="2649363" y="1496291"/>
                  </a:cubicBezTo>
                  <a:lnTo>
                    <a:pt x="2696864" y="1472540"/>
                  </a:lnTo>
                  <a:cubicBezTo>
                    <a:pt x="2712698" y="1464623"/>
                    <a:pt x="2729635" y="1458609"/>
                    <a:pt x="2744365" y="1448789"/>
                  </a:cubicBezTo>
                  <a:cubicBezTo>
                    <a:pt x="2768116" y="1432955"/>
                    <a:pt x="2797785" y="1423578"/>
                    <a:pt x="2815617" y="1401288"/>
                  </a:cubicBezTo>
                  <a:cubicBezTo>
                    <a:pt x="2872034" y="1330767"/>
                    <a:pt x="2842029" y="1355972"/>
                    <a:pt x="2898744" y="1318161"/>
                  </a:cubicBezTo>
                  <a:cubicBezTo>
                    <a:pt x="2935901" y="1266142"/>
                    <a:pt x="2964757" y="1230416"/>
                    <a:pt x="2993747" y="1175657"/>
                  </a:cubicBezTo>
                  <a:cubicBezTo>
                    <a:pt x="3018596" y="1128721"/>
                    <a:pt x="3041248" y="1080654"/>
                    <a:pt x="3064999" y="1033153"/>
                  </a:cubicBezTo>
                  <a:cubicBezTo>
                    <a:pt x="3076874" y="1009402"/>
                    <a:pt x="3092228" y="987092"/>
                    <a:pt x="3100625" y="961901"/>
                  </a:cubicBezTo>
                  <a:lnTo>
                    <a:pt x="3136251" y="855023"/>
                  </a:lnTo>
                  <a:cubicBezTo>
                    <a:pt x="3140209" y="843148"/>
                    <a:pt x="3145671" y="831672"/>
                    <a:pt x="3148126" y="819397"/>
                  </a:cubicBezTo>
                  <a:lnTo>
                    <a:pt x="3160001" y="760021"/>
                  </a:lnTo>
                  <a:cubicBezTo>
                    <a:pt x="3156043" y="676894"/>
                    <a:pt x="3155037" y="593573"/>
                    <a:pt x="3148126" y="510639"/>
                  </a:cubicBezTo>
                  <a:cubicBezTo>
                    <a:pt x="3147086" y="498165"/>
                    <a:pt x="3141849" y="486209"/>
                    <a:pt x="3136251" y="475013"/>
                  </a:cubicBezTo>
                  <a:cubicBezTo>
                    <a:pt x="3111079" y="424668"/>
                    <a:pt x="3095628" y="404567"/>
                    <a:pt x="3053124" y="368135"/>
                  </a:cubicBezTo>
                  <a:cubicBezTo>
                    <a:pt x="3042288" y="358847"/>
                    <a:pt x="3030028" y="351218"/>
                    <a:pt x="3017498" y="344384"/>
                  </a:cubicBezTo>
                  <a:cubicBezTo>
                    <a:pt x="2891757" y="275798"/>
                    <a:pt x="2962993" y="313554"/>
                    <a:pt x="2886869" y="285008"/>
                  </a:cubicBezTo>
                  <a:cubicBezTo>
                    <a:pt x="2866909" y="277523"/>
                    <a:pt x="2847715" y="267998"/>
                    <a:pt x="2827492" y="261257"/>
                  </a:cubicBezTo>
                  <a:cubicBezTo>
                    <a:pt x="2789739" y="248673"/>
                    <a:pt x="2778684" y="252759"/>
                    <a:pt x="2744365" y="237506"/>
                  </a:cubicBezTo>
                  <a:cubicBezTo>
                    <a:pt x="2720100" y="226721"/>
                    <a:pt x="2696325" y="214776"/>
                    <a:pt x="2673113" y="201880"/>
                  </a:cubicBezTo>
                  <a:cubicBezTo>
                    <a:pt x="2625413" y="175380"/>
                    <a:pt x="2646959" y="175744"/>
                    <a:pt x="2589986" y="154379"/>
                  </a:cubicBezTo>
                  <a:cubicBezTo>
                    <a:pt x="2574704" y="148648"/>
                    <a:pt x="2558084" y="147304"/>
                    <a:pt x="2542485" y="142504"/>
                  </a:cubicBezTo>
                  <a:cubicBezTo>
                    <a:pt x="2506593" y="131460"/>
                    <a:pt x="2472039" y="115986"/>
                    <a:pt x="2435607" y="106878"/>
                  </a:cubicBezTo>
                  <a:cubicBezTo>
                    <a:pt x="2375961" y="91966"/>
                    <a:pt x="2403589" y="100163"/>
                    <a:pt x="2352479" y="83127"/>
                  </a:cubicBezTo>
                  <a:cubicBezTo>
                    <a:pt x="2247677" y="13258"/>
                    <a:pt x="2415196" y="120425"/>
                    <a:pt x="2245601" y="35626"/>
                  </a:cubicBezTo>
                  <a:cubicBezTo>
                    <a:pt x="2180047" y="2848"/>
                    <a:pt x="2215459" y="15347"/>
                    <a:pt x="2138724" y="0"/>
                  </a:cubicBezTo>
                  <a:cubicBezTo>
                    <a:pt x="1750800" y="12122"/>
                    <a:pt x="1841841" y="0"/>
                    <a:pt x="1782464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7" name="Group 238"/>
            <p:cNvGrpSpPr/>
            <p:nvPr/>
          </p:nvGrpSpPr>
          <p:grpSpPr>
            <a:xfrm rot="20759234">
              <a:off x="2693577" y="332956"/>
              <a:ext cx="3369457" cy="5039361"/>
              <a:chOff x="6477000" y="2667000"/>
              <a:chExt cx="2057400" cy="3011575"/>
            </a:xfrm>
          </p:grpSpPr>
          <p:sp>
            <p:nvSpPr>
              <p:cNvPr id="289" name="Wave 288"/>
              <p:cNvSpPr/>
              <p:nvPr/>
            </p:nvSpPr>
            <p:spPr>
              <a:xfrm rot="17615281">
                <a:off x="6562413" y="3706589"/>
                <a:ext cx="2638111" cy="1305862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Wave 3"/>
              <p:cNvSpPr/>
              <p:nvPr/>
            </p:nvSpPr>
            <p:spPr>
              <a:xfrm rot="16200000">
                <a:off x="5990096" y="3688141"/>
                <a:ext cx="2057400" cy="1083591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Wave 290"/>
              <p:cNvSpPr/>
              <p:nvPr/>
            </p:nvSpPr>
            <p:spPr>
              <a:xfrm rot="16887571">
                <a:off x="6451017" y="3220141"/>
                <a:ext cx="2275929" cy="1169648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Wave 291"/>
              <p:cNvSpPr/>
              <p:nvPr/>
            </p:nvSpPr>
            <p:spPr>
              <a:xfrm rot="6369781">
                <a:off x="6956492" y="3437258"/>
                <a:ext cx="1230892" cy="729059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Wave 292"/>
              <p:cNvSpPr/>
              <p:nvPr/>
            </p:nvSpPr>
            <p:spPr>
              <a:xfrm rot="6369781">
                <a:off x="6962887" y="3563109"/>
                <a:ext cx="1150336" cy="498139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4" name="Wave 293"/>
              <p:cNvSpPr/>
              <p:nvPr/>
            </p:nvSpPr>
            <p:spPr>
              <a:xfrm rot="5400000">
                <a:off x="6325602" y="3928333"/>
                <a:ext cx="1779818" cy="935225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Wave 294"/>
              <p:cNvSpPr/>
              <p:nvPr/>
            </p:nvSpPr>
            <p:spPr>
              <a:xfrm rot="6864377">
                <a:off x="6900166" y="4164260"/>
                <a:ext cx="1779818" cy="935225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Wave 295"/>
              <p:cNvSpPr/>
              <p:nvPr/>
            </p:nvSpPr>
            <p:spPr>
              <a:xfrm rot="5097427">
                <a:off x="6634608" y="4180925"/>
                <a:ext cx="1526092" cy="938316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7" name="Wave 296"/>
              <p:cNvSpPr/>
              <p:nvPr/>
            </p:nvSpPr>
            <p:spPr>
              <a:xfrm rot="6552689">
                <a:off x="7102869" y="4455469"/>
                <a:ext cx="1270291" cy="533531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Oval 297"/>
              <p:cNvSpPr/>
              <p:nvPr/>
            </p:nvSpPr>
            <p:spPr>
              <a:xfrm rot="1354397">
                <a:off x="7334017" y="4312390"/>
                <a:ext cx="451496" cy="8382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Wave 298"/>
              <p:cNvSpPr/>
              <p:nvPr/>
            </p:nvSpPr>
            <p:spPr>
              <a:xfrm rot="6864377">
                <a:off x="7082414" y="4728855"/>
                <a:ext cx="1050439" cy="433602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Wave 299"/>
              <p:cNvSpPr/>
              <p:nvPr/>
            </p:nvSpPr>
            <p:spPr>
              <a:xfrm rot="4556139">
                <a:off x="7043255" y="4839808"/>
                <a:ext cx="867476" cy="374601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Oval 300"/>
              <p:cNvSpPr/>
              <p:nvPr/>
            </p:nvSpPr>
            <p:spPr>
              <a:xfrm>
                <a:off x="7483862" y="4800600"/>
                <a:ext cx="212338" cy="37904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8" name="Freeform 287"/>
            <p:cNvSpPr/>
            <p:nvPr/>
          </p:nvSpPr>
          <p:spPr>
            <a:xfrm>
              <a:off x="4191000" y="4495800"/>
              <a:ext cx="3348431" cy="1650670"/>
            </a:xfrm>
            <a:custGeom>
              <a:avLst/>
              <a:gdLst>
                <a:gd name="connsiteX0" fmla="*/ 1782464 w 3160001"/>
                <a:gd name="connsiteY0" fmla="*/ 0 h 2137558"/>
                <a:gd name="connsiteX1" fmla="*/ 1782464 w 3160001"/>
                <a:gd name="connsiteY1" fmla="*/ 0 h 2137558"/>
                <a:gd name="connsiteX2" fmla="*/ 1188698 w 3160001"/>
                <a:gd name="connsiteY2" fmla="*/ 23751 h 2137558"/>
                <a:gd name="connsiteX3" fmla="*/ 1069944 w 3160001"/>
                <a:gd name="connsiteY3" fmla="*/ 83127 h 2137558"/>
                <a:gd name="connsiteX4" fmla="*/ 986817 w 3160001"/>
                <a:gd name="connsiteY4" fmla="*/ 106878 h 2137558"/>
                <a:gd name="connsiteX5" fmla="*/ 903690 w 3160001"/>
                <a:gd name="connsiteY5" fmla="*/ 154379 h 2137558"/>
                <a:gd name="connsiteX6" fmla="*/ 808687 w 3160001"/>
                <a:gd name="connsiteY6" fmla="*/ 190005 h 2137558"/>
                <a:gd name="connsiteX7" fmla="*/ 583056 w 3160001"/>
                <a:gd name="connsiteY7" fmla="*/ 308758 h 2137558"/>
                <a:gd name="connsiteX8" fmla="*/ 523679 w 3160001"/>
                <a:gd name="connsiteY8" fmla="*/ 368135 h 2137558"/>
                <a:gd name="connsiteX9" fmla="*/ 369300 w 3160001"/>
                <a:gd name="connsiteY9" fmla="*/ 463138 h 2137558"/>
                <a:gd name="connsiteX10" fmla="*/ 262422 w 3160001"/>
                <a:gd name="connsiteY10" fmla="*/ 570015 h 2137558"/>
                <a:gd name="connsiteX11" fmla="*/ 191170 w 3160001"/>
                <a:gd name="connsiteY11" fmla="*/ 641267 h 2137558"/>
                <a:gd name="connsiteX12" fmla="*/ 131794 w 3160001"/>
                <a:gd name="connsiteY12" fmla="*/ 736270 h 2137558"/>
                <a:gd name="connsiteX13" fmla="*/ 108043 w 3160001"/>
                <a:gd name="connsiteY13" fmla="*/ 771896 h 2137558"/>
                <a:gd name="connsiteX14" fmla="*/ 72417 w 3160001"/>
                <a:gd name="connsiteY14" fmla="*/ 819397 h 2137558"/>
                <a:gd name="connsiteX15" fmla="*/ 48666 w 3160001"/>
                <a:gd name="connsiteY15" fmla="*/ 855023 h 2137558"/>
                <a:gd name="connsiteX16" fmla="*/ 13040 w 3160001"/>
                <a:gd name="connsiteY16" fmla="*/ 950026 h 2137558"/>
                <a:gd name="connsiteX17" fmla="*/ 1165 w 3160001"/>
                <a:gd name="connsiteY17" fmla="*/ 1033153 h 2137558"/>
                <a:gd name="connsiteX18" fmla="*/ 36791 w 3160001"/>
                <a:gd name="connsiteY18" fmla="*/ 1282535 h 2137558"/>
                <a:gd name="connsiteX19" fmla="*/ 96168 w 3160001"/>
                <a:gd name="connsiteY19" fmla="*/ 1389413 h 2137558"/>
                <a:gd name="connsiteX20" fmla="*/ 179295 w 3160001"/>
                <a:gd name="connsiteY20" fmla="*/ 1520041 h 2137558"/>
                <a:gd name="connsiteX21" fmla="*/ 250547 w 3160001"/>
                <a:gd name="connsiteY21" fmla="*/ 1686296 h 2137558"/>
                <a:gd name="connsiteX22" fmla="*/ 298048 w 3160001"/>
                <a:gd name="connsiteY22" fmla="*/ 1745673 h 2137558"/>
                <a:gd name="connsiteX23" fmla="*/ 452427 w 3160001"/>
                <a:gd name="connsiteY23" fmla="*/ 1923802 h 2137558"/>
                <a:gd name="connsiteX24" fmla="*/ 511804 w 3160001"/>
                <a:gd name="connsiteY24" fmla="*/ 1983179 h 2137558"/>
                <a:gd name="connsiteX25" fmla="*/ 618682 w 3160001"/>
                <a:gd name="connsiteY25" fmla="*/ 2030680 h 2137558"/>
                <a:gd name="connsiteX26" fmla="*/ 701809 w 3160001"/>
                <a:gd name="connsiteY26" fmla="*/ 2090057 h 2137558"/>
                <a:gd name="connsiteX27" fmla="*/ 784937 w 3160001"/>
                <a:gd name="connsiteY27" fmla="*/ 2113808 h 2137558"/>
                <a:gd name="connsiteX28" fmla="*/ 879939 w 3160001"/>
                <a:gd name="connsiteY28" fmla="*/ 2137558 h 2137558"/>
                <a:gd name="connsiteX29" fmla="*/ 1176822 w 3160001"/>
                <a:gd name="connsiteY29" fmla="*/ 2125683 h 2137558"/>
                <a:gd name="connsiteX30" fmla="*/ 1414329 w 3160001"/>
                <a:gd name="connsiteY30" fmla="*/ 2101932 h 2137558"/>
                <a:gd name="connsiteX31" fmla="*/ 1580583 w 3160001"/>
                <a:gd name="connsiteY31" fmla="*/ 2054431 h 2137558"/>
                <a:gd name="connsiteX32" fmla="*/ 1758713 w 3160001"/>
                <a:gd name="connsiteY32" fmla="*/ 1983179 h 2137558"/>
                <a:gd name="connsiteX33" fmla="*/ 1841840 w 3160001"/>
                <a:gd name="connsiteY33" fmla="*/ 1959428 h 2137558"/>
                <a:gd name="connsiteX34" fmla="*/ 1877466 w 3160001"/>
                <a:gd name="connsiteY34" fmla="*/ 1935678 h 2137558"/>
                <a:gd name="connsiteX35" fmla="*/ 1936843 w 3160001"/>
                <a:gd name="connsiteY35" fmla="*/ 1911927 h 2137558"/>
                <a:gd name="connsiteX36" fmla="*/ 2031846 w 3160001"/>
                <a:gd name="connsiteY36" fmla="*/ 1840675 h 2137558"/>
                <a:gd name="connsiteX37" fmla="*/ 2079347 w 3160001"/>
                <a:gd name="connsiteY37" fmla="*/ 1805049 h 2137558"/>
                <a:gd name="connsiteX38" fmla="*/ 2138724 w 3160001"/>
                <a:gd name="connsiteY38" fmla="*/ 1781299 h 2137558"/>
                <a:gd name="connsiteX39" fmla="*/ 2209976 w 3160001"/>
                <a:gd name="connsiteY39" fmla="*/ 1721922 h 2137558"/>
                <a:gd name="connsiteX40" fmla="*/ 2257477 w 3160001"/>
                <a:gd name="connsiteY40" fmla="*/ 1698171 h 2137558"/>
                <a:gd name="connsiteX41" fmla="*/ 2304978 w 3160001"/>
                <a:gd name="connsiteY41" fmla="*/ 1650670 h 2137558"/>
                <a:gd name="connsiteX42" fmla="*/ 2376230 w 3160001"/>
                <a:gd name="connsiteY42" fmla="*/ 1626919 h 2137558"/>
                <a:gd name="connsiteX43" fmla="*/ 2411856 w 3160001"/>
                <a:gd name="connsiteY43" fmla="*/ 1603169 h 2137558"/>
                <a:gd name="connsiteX44" fmla="*/ 2459357 w 3160001"/>
                <a:gd name="connsiteY44" fmla="*/ 1591293 h 2137558"/>
                <a:gd name="connsiteX45" fmla="*/ 2649363 w 3160001"/>
                <a:gd name="connsiteY45" fmla="*/ 1496291 h 2137558"/>
                <a:gd name="connsiteX46" fmla="*/ 2696864 w 3160001"/>
                <a:gd name="connsiteY46" fmla="*/ 1472540 h 2137558"/>
                <a:gd name="connsiteX47" fmla="*/ 2744365 w 3160001"/>
                <a:gd name="connsiteY47" fmla="*/ 1448789 h 2137558"/>
                <a:gd name="connsiteX48" fmla="*/ 2815617 w 3160001"/>
                <a:gd name="connsiteY48" fmla="*/ 1401288 h 2137558"/>
                <a:gd name="connsiteX49" fmla="*/ 2898744 w 3160001"/>
                <a:gd name="connsiteY49" fmla="*/ 1318161 h 2137558"/>
                <a:gd name="connsiteX50" fmla="*/ 2993747 w 3160001"/>
                <a:gd name="connsiteY50" fmla="*/ 1175657 h 2137558"/>
                <a:gd name="connsiteX51" fmla="*/ 3064999 w 3160001"/>
                <a:gd name="connsiteY51" fmla="*/ 1033153 h 2137558"/>
                <a:gd name="connsiteX52" fmla="*/ 3100625 w 3160001"/>
                <a:gd name="connsiteY52" fmla="*/ 961901 h 2137558"/>
                <a:gd name="connsiteX53" fmla="*/ 3136251 w 3160001"/>
                <a:gd name="connsiteY53" fmla="*/ 855023 h 2137558"/>
                <a:gd name="connsiteX54" fmla="*/ 3148126 w 3160001"/>
                <a:gd name="connsiteY54" fmla="*/ 819397 h 2137558"/>
                <a:gd name="connsiteX55" fmla="*/ 3160001 w 3160001"/>
                <a:gd name="connsiteY55" fmla="*/ 760021 h 2137558"/>
                <a:gd name="connsiteX56" fmla="*/ 3148126 w 3160001"/>
                <a:gd name="connsiteY56" fmla="*/ 510639 h 2137558"/>
                <a:gd name="connsiteX57" fmla="*/ 3136251 w 3160001"/>
                <a:gd name="connsiteY57" fmla="*/ 475013 h 2137558"/>
                <a:gd name="connsiteX58" fmla="*/ 3053124 w 3160001"/>
                <a:gd name="connsiteY58" fmla="*/ 368135 h 2137558"/>
                <a:gd name="connsiteX59" fmla="*/ 3017498 w 3160001"/>
                <a:gd name="connsiteY59" fmla="*/ 344384 h 2137558"/>
                <a:gd name="connsiteX60" fmla="*/ 2886869 w 3160001"/>
                <a:gd name="connsiteY60" fmla="*/ 285008 h 2137558"/>
                <a:gd name="connsiteX61" fmla="*/ 2827492 w 3160001"/>
                <a:gd name="connsiteY61" fmla="*/ 261257 h 2137558"/>
                <a:gd name="connsiteX62" fmla="*/ 2744365 w 3160001"/>
                <a:gd name="connsiteY62" fmla="*/ 237506 h 2137558"/>
                <a:gd name="connsiteX63" fmla="*/ 2673113 w 3160001"/>
                <a:gd name="connsiteY63" fmla="*/ 201880 h 2137558"/>
                <a:gd name="connsiteX64" fmla="*/ 2589986 w 3160001"/>
                <a:gd name="connsiteY64" fmla="*/ 154379 h 2137558"/>
                <a:gd name="connsiteX65" fmla="*/ 2542485 w 3160001"/>
                <a:gd name="connsiteY65" fmla="*/ 142504 h 2137558"/>
                <a:gd name="connsiteX66" fmla="*/ 2435607 w 3160001"/>
                <a:gd name="connsiteY66" fmla="*/ 106878 h 2137558"/>
                <a:gd name="connsiteX67" fmla="*/ 2352479 w 3160001"/>
                <a:gd name="connsiteY67" fmla="*/ 83127 h 2137558"/>
                <a:gd name="connsiteX68" fmla="*/ 2245601 w 3160001"/>
                <a:gd name="connsiteY68" fmla="*/ 35626 h 2137558"/>
                <a:gd name="connsiteX69" fmla="*/ 2138724 w 3160001"/>
                <a:gd name="connsiteY69" fmla="*/ 0 h 2137558"/>
                <a:gd name="connsiteX70" fmla="*/ 1782464 w 3160001"/>
                <a:gd name="connsiteY70" fmla="*/ 0 h 2137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160001" h="2137558">
                  <a:moveTo>
                    <a:pt x="1782464" y="0"/>
                  </a:moveTo>
                  <a:lnTo>
                    <a:pt x="1782464" y="0"/>
                  </a:lnTo>
                  <a:cubicBezTo>
                    <a:pt x="1584542" y="7917"/>
                    <a:pt x="1386257" y="9383"/>
                    <a:pt x="1188698" y="23751"/>
                  </a:cubicBezTo>
                  <a:cubicBezTo>
                    <a:pt x="1146551" y="26816"/>
                    <a:pt x="1105739" y="68212"/>
                    <a:pt x="1069944" y="83127"/>
                  </a:cubicBezTo>
                  <a:cubicBezTo>
                    <a:pt x="1043343" y="94211"/>
                    <a:pt x="1013305" y="95526"/>
                    <a:pt x="986817" y="106878"/>
                  </a:cubicBezTo>
                  <a:cubicBezTo>
                    <a:pt x="957484" y="119450"/>
                    <a:pt x="932610" y="140883"/>
                    <a:pt x="903690" y="154379"/>
                  </a:cubicBezTo>
                  <a:cubicBezTo>
                    <a:pt x="873042" y="168681"/>
                    <a:pt x="838322" y="173706"/>
                    <a:pt x="808687" y="190005"/>
                  </a:cubicBezTo>
                  <a:cubicBezTo>
                    <a:pt x="568714" y="321990"/>
                    <a:pt x="758173" y="258726"/>
                    <a:pt x="583056" y="308758"/>
                  </a:cubicBezTo>
                  <a:cubicBezTo>
                    <a:pt x="563264" y="328550"/>
                    <a:pt x="546316" y="351672"/>
                    <a:pt x="523679" y="368135"/>
                  </a:cubicBezTo>
                  <a:cubicBezTo>
                    <a:pt x="354342" y="491289"/>
                    <a:pt x="560758" y="295612"/>
                    <a:pt x="369300" y="463138"/>
                  </a:cubicBezTo>
                  <a:cubicBezTo>
                    <a:pt x="331383" y="496315"/>
                    <a:pt x="302728" y="539785"/>
                    <a:pt x="262422" y="570015"/>
                  </a:cubicBezTo>
                  <a:cubicBezTo>
                    <a:pt x="203503" y="614205"/>
                    <a:pt x="225900" y="589173"/>
                    <a:pt x="191170" y="641267"/>
                  </a:cubicBezTo>
                  <a:cubicBezTo>
                    <a:pt x="169914" y="705036"/>
                    <a:pt x="189880" y="658821"/>
                    <a:pt x="131794" y="736270"/>
                  </a:cubicBezTo>
                  <a:cubicBezTo>
                    <a:pt x="123231" y="747688"/>
                    <a:pt x="116339" y="760282"/>
                    <a:pt x="108043" y="771896"/>
                  </a:cubicBezTo>
                  <a:cubicBezTo>
                    <a:pt x="96539" y="788001"/>
                    <a:pt x="83921" y="803292"/>
                    <a:pt x="72417" y="819397"/>
                  </a:cubicBezTo>
                  <a:cubicBezTo>
                    <a:pt x="64121" y="831011"/>
                    <a:pt x="55049" y="842257"/>
                    <a:pt x="48666" y="855023"/>
                  </a:cubicBezTo>
                  <a:cubicBezTo>
                    <a:pt x="34471" y="883413"/>
                    <a:pt x="23316" y="919198"/>
                    <a:pt x="13040" y="950026"/>
                  </a:cubicBezTo>
                  <a:cubicBezTo>
                    <a:pt x="9082" y="977735"/>
                    <a:pt x="0" y="1005187"/>
                    <a:pt x="1165" y="1033153"/>
                  </a:cubicBezTo>
                  <a:cubicBezTo>
                    <a:pt x="2288" y="1060104"/>
                    <a:pt x="14392" y="1215339"/>
                    <a:pt x="36791" y="1282535"/>
                  </a:cubicBezTo>
                  <a:cubicBezTo>
                    <a:pt x="69266" y="1379960"/>
                    <a:pt x="46477" y="1306595"/>
                    <a:pt x="96168" y="1389413"/>
                  </a:cubicBezTo>
                  <a:cubicBezTo>
                    <a:pt x="180699" y="1530297"/>
                    <a:pt x="79345" y="1395104"/>
                    <a:pt x="179295" y="1520041"/>
                  </a:cubicBezTo>
                  <a:cubicBezTo>
                    <a:pt x="198951" y="1572458"/>
                    <a:pt x="219654" y="1637750"/>
                    <a:pt x="250547" y="1686296"/>
                  </a:cubicBezTo>
                  <a:cubicBezTo>
                    <a:pt x="264155" y="1707680"/>
                    <a:pt x="283140" y="1725174"/>
                    <a:pt x="298048" y="1745673"/>
                  </a:cubicBezTo>
                  <a:cubicBezTo>
                    <a:pt x="398643" y="1883991"/>
                    <a:pt x="280983" y="1752358"/>
                    <a:pt x="452427" y="1923802"/>
                  </a:cubicBezTo>
                  <a:cubicBezTo>
                    <a:pt x="472219" y="1943594"/>
                    <a:pt x="486768" y="1970661"/>
                    <a:pt x="511804" y="1983179"/>
                  </a:cubicBezTo>
                  <a:cubicBezTo>
                    <a:pt x="594252" y="2024403"/>
                    <a:pt x="557865" y="2010408"/>
                    <a:pt x="618682" y="2030680"/>
                  </a:cubicBezTo>
                  <a:cubicBezTo>
                    <a:pt x="622559" y="2033588"/>
                    <a:pt x="689406" y="2085096"/>
                    <a:pt x="701809" y="2090057"/>
                  </a:cubicBezTo>
                  <a:cubicBezTo>
                    <a:pt x="728566" y="2100760"/>
                    <a:pt x="757334" y="2105527"/>
                    <a:pt x="784937" y="2113808"/>
                  </a:cubicBezTo>
                  <a:cubicBezTo>
                    <a:pt x="857965" y="2135716"/>
                    <a:pt x="778856" y="2117342"/>
                    <a:pt x="879939" y="2137558"/>
                  </a:cubicBezTo>
                  <a:lnTo>
                    <a:pt x="1176822" y="2125683"/>
                  </a:lnTo>
                  <a:cubicBezTo>
                    <a:pt x="1233111" y="2122721"/>
                    <a:pt x="1348441" y="2115110"/>
                    <a:pt x="1414329" y="2101932"/>
                  </a:cubicBezTo>
                  <a:cubicBezTo>
                    <a:pt x="1464297" y="2091938"/>
                    <a:pt x="1531532" y="2073297"/>
                    <a:pt x="1580583" y="2054431"/>
                  </a:cubicBezTo>
                  <a:cubicBezTo>
                    <a:pt x="1703442" y="2007178"/>
                    <a:pt x="1625786" y="2027489"/>
                    <a:pt x="1758713" y="1983179"/>
                  </a:cubicBezTo>
                  <a:cubicBezTo>
                    <a:pt x="1786052" y="1974066"/>
                    <a:pt x="1814131" y="1967345"/>
                    <a:pt x="1841840" y="1959428"/>
                  </a:cubicBezTo>
                  <a:cubicBezTo>
                    <a:pt x="1853715" y="1951511"/>
                    <a:pt x="1864700" y="1942061"/>
                    <a:pt x="1877466" y="1935678"/>
                  </a:cubicBezTo>
                  <a:cubicBezTo>
                    <a:pt x="1896533" y="1926145"/>
                    <a:pt x="1918688" y="1923099"/>
                    <a:pt x="1936843" y="1911927"/>
                  </a:cubicBezTo>
                  <a:cubicBezTo>
                    <a:pt x="1970556" y="1891181"/>
                    <a:pt x="2000178" y="1864426"/>
                    <a:pt x="2031846" y="1840675"/>
                  </a:cubicBezTo>
                  <a:cubicBezTo>
                    <a:pt x="2047680" y="1828800"/>
                    <a:pt x="2060970" y="1812399"/>
                    <a:pt x="2079347" y="1805049"/>
                  </a:cubicBezTo>
                  <a:lnTo>
                    <a:pt x="2138724" y="1781299"/>
                  </a:lnTo>
                  <a:cubicBezTo>
                    <a:pt x="2162475" y="1761507"/>
                    <a:pt x="2184648" y="1739652"/>
                    <a:pt x="2209976" y="1721922"/>
                  </a:cubicBezTo>
                  <a:cubicBezTo>
                    <a:pt x="2224479" y="1711770"/>
                    <a:pt x="2243315" y="1708793"/>
                    <a:pt x="2257477" y="1698171"/>
                  </a:cubicBezTo>
                  <a:cubicBezTo>
                    <a:pt x="2275391" y="1684736"/>
                    <a:pt x="2285777" y="1662191"/>
                    <a:pt x="2304978" y="1650670"/>
                  </a:cubicBezTo>
                  <a:cubicBezTo>
                    <a:pt x="2326446" y="1637789"/>
                    <a:pt x="2353352" y="1637087"/>
                    <a:pt x="2376230" y="1626919"/>
                  </a:cubicBezTo>
                  <a:cubicBezTo>
                    <a:pt x="2389272" y="1621123"/>
                    <a:pt x="2398738" y="1608791"/>
                    <a:pt x="2411856" y="1603169"/>
                  </a:cubicBezTo>
                  <a:cubicBezTo>
                    <a:pt x="2426857" y="1596740"/>
                    <a:pt x="2444356" y="1597722"/>
                    <a:pt x="2459357" y="1591293"/>
                  </a:cubicBezTo>
                  <a:cubicBezTo>
                    <a:pt x="2459371" y="1591287"/>
                    <a:pt x="2624021" y="1508962"/>
                    <a:pt x="2649363" y="1496291"/>
                  </a:cubicBezTo>
                  <a:lnTo>
                    <a:pt x="2696864" y="1472540"/>
                  </a:lnTo>
                  <a:cubicBezTo>
                    <a:pt x="2712698" y="1464623"/>
                    <a:pt x="2729635" y="1458609"/>
                    <a:pt x="2744365" y="1448789"/>
                  </a:cubicBezTo>
                  <a:cubicBezTo>
                    <a:pt x="2768116" y="1432955"/>
                    <a:pt x="2797785" y="1423578"/>
                    <a:pt x="2815617" y="1401288"/>
                  </a:cubicBezTo>
                  <a:cubicBezTo>
                    <a:pt x="2872034" y="1330767"/>
                    <a:pt x="2842029" y="1355972"/>
                    <a:pt x="2898744" y="1318161"/>
                  </a:cubicBezTo>
                  <a:cubicBezTo>
                    <a:pt x="2935901" y="1266142"/>
                    <a:pt x="2964757" y="1230416"/>
                    <a:pt x="2993747" y="1175657"/>
                  </a:cubicBezTo>
                  <a:cubicBezTo>
                    <a:pt x="3018596" y="1128721"/>
                    <a:pt x="3041248" y="1080654"/>
                    <a:pt x="3064999" y="1033153"/>
                  </a:cubicBezTo>
                  <a:cubicBezTo>
                    <a:pt x="3076874" y="1009402"/>
                    <a:pt x="3092228" y="987092"/>
                    <a:pt x="3100625" y="961901"/>
                  </a:cubicBezTo>
                  <a:lnTo>
                    <a:pt x="3136251" y="855023"/>
                  </a:lnTo>
                  <a:cubicBezTo>
                    <a:pt x="3140209" y="843148"/>
                    <a:pt x="3145671" y="831672"/>
                    <a:pt x="3148126" y="819397"/>
                  </a:cubicBezTo>
                  <a:lnTo>
                    <a:pt x="3160001" y="760021"/>
                  </a:lnTo>
                  <a:cubicBezTo>
                    <a:pt x="3156043" y="676894"/>
                    <a:pt x="3155037" y="593573"/>
                    <a:pt x="3148126" y="510639"/>
                  </a:cubicBezTo>
                  <a:cubicBezTo>
                    <a:pt x="3147086" y="498165"/>
                    <a:pt x="3141849" y="486209"/>
                    <a:pt x="3136251" y="475013"/>
                  </a:cubicBezTo>
                  <a:cubicBezTo>
                    <a:pt x="3111079" y="424668"/>
                    <a:pt x="3095628" y="404567"/>
                    <a:pt x="3053124" y="368135"/>
                  </a:cubicBezTo>
                  <a:cubicBezTo>
                    <a:pt x="3042288" y="358847"/>
                    <a:pt x="3030028" y="351218"/>
                    <a:pt x="3017498" y="344384"/>
                  </a:cubicBezTo>
                  <a:cubicBezTo>
                    <a:pt x="2891757" y="275798"/>
                    <a:pt x="2962993" y="313554"/>
                    <a:pt x="2886869" y="285008"/>
                  </a:cubicBezTo>
                  <a:cubicBezTo>
                    <a:pt x="2866909" y="277523"/>
                    <a:pt x="2847715" y="267998"/>
                    <a:pt x="2827492" y="261257"/>
                  </a:cubicBezTo>
                  <a:cubicBezTo>
                    <a:pt x="2789739" y="248673"/>
                    <a:pt x="2778684" y="252759"/>
                    <a:pt x="2744365" y="237506"/>
                  </a:cubicBezTo>
                  <a:cubicBezTo>
                    <a:pt x="2720100" y="226721"/>
                    <a:pt x="2696325" y="214776"/>
                    <a:pt x="2673113" y="201880"/>
                  </a:cubicBezTo>
                  <a:cubicBezTo>
                    <a:pt x="2625413" y="175380"/>
                    <a:pt x="2646959" y="175744"/>
                    <a:pt x="2589986" y="154379"/>
                  </a:cubicBezTo>
                  <a:cubicBezTo>
                    <a:pt x="2574704" y="148648"/>
                    <a:pt x="2558084" y="147304"/>
                    <a:pt x="2542485" y="142504"/>
                  </a:cubicBezTo>
                  <a:cubicBezTo>
                    <a:pt x="2506593" y="131460"/>
                    <a:pt x="2472039" y="115986"/>
                    <a:pt x="2435607" y="106878"/>
                  </a:cubicBezTo>
                  <a:cubicBezTo>
                    <a:pt x="2375961" y="91966"/>
                    <a:pt x="2403589" y="100163"/>
                    <a:pt x="2352479" y="83127"/>
                  </a:cubicBezTo>
                  <a:cubicBezTo>
                    <a:pt x="2247677" y="13258"/>
                    <a:pt x="2415196" y="120425"/>
                    <a:pt x="2245601" y="35626"/>
                  </a:cubicBezTo>
                  <a:cubicBezTo>
                    <a:pt x="2180047" y="2848"/>
                    <a:pt x="2215459" y="15347"/>
                    <a:pt x="2138724" y="0"/>
                  </a:cubicBezTo>
                  <a:cubicBezTo>
                    <a:pt x="1750800" y="12122"/>
                    <a:pt x="1841841" y="0"/>
                    <a:pt x="1782464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2" name="Freeform 301"/>
          <p:cNvSpPr/>
          <p:nvPr/>
        </p:nvSpPr>
        <p:spPr>
          <a:xfrm rot="2014203">
            <a:off x="3596513" y="5093125"/>
            <a:ext cx="960577" cy="541744"/>
          </a:xfrm>
          <a:custGeom>
            <a:avLst/>
            <a:gdLst>
              <a:gd name="connsiteX0" fmla="*/ 1782464 w 3160001"/>
              <a:gd name="connsiteY0" fmla="*/ 0 h 2137558"/>
              <a:gd name="connsiteX1" fmla="*/ 1782464 w 3160001"/>
              <a:gd name="connsiteY1" fmla="*/ 0 h 2137558"/>
              <a:gd name="connsiteX2" fmla="*/ 1188698 w 3160001"/>
              <a:gd name="connsiteY2" fmla="*/ 23751 h 2137558"/>
              <a:gd name="connsiteX3" fmla="*/ 1069944 w 3160001"/>
              <a:gd name="connsiteY3" fmla="*/ 83127 h 2137558"/>
              <a:gd name="connsiteX4" fmla="*/ 986817 w 3160001"/>
              <a:gd name="connsiteY4" fmla="*/ 106878 h 2137558"/>
              <a:gd name="connsiteX5" fmla="*/ 903690 w 3160001"/>
              <a:gd name="connsiteY5" fmla="*/ 154379 h 2137558"/>
              <a:gd name="connsiteX6" fmla="*/ 808687 w 3160001"/>
              <a:gd name="connsiteY6" fmla="*/ 190005 h 2137558"/>
              <a:gd name="connsiteX7" fmla="*/ 583056 w 3160001"/>
              <a:gd name="connsiteY7" fmla="*/ 308758 h 2137558"/>
              <a:gd name="connsiteX8" fmla="*/ 523679 w 3160001"/>
              <a:gd name="connsiteY8" fmla="*/ 368135 h 2137558"/>
              <a:gd name="connsiteX9" fmla="*/ 369300 w 3160001"/>
              <a:gd name="connsiteY9" fmla="*/ 463138 h 2137558"/>
              <a:gd name="connsiteX10" fmla="*/ 262422 w 3160001"/>
              <a:gd name="connsiteY10" fmla="*/ 570015 h 2137558"/>
              <a:gd name="connsiteX11" fmla="*/ 191170 w 3160001"/>
              <a:gd name="connsiteY11" fmla="*/ 641267 h 2137558"/>
              <a:gd name="connsiteX12" fmla="*/ 131794 w 3160001"/>
              <a:gd name="connsiteY12" fmla="*/ 736270 h 2137558"/>
              <a:gd name="connsiteX13" fmla="*/ 108043 w 3160001"/>
              <a:gd name="connsiteY13" fmla="*/ 771896 h 2137558"/>
              <a:gd name="connsiteX14" fmla="*/ 72417 w 3160001"/>
              <a:gd name="connsiteY14" fmla="*/ 819397 h 2137558"/>
              <a:gd name="connsiteX15" fmla="*/ 48666 w 3160001"/>
              <a:gd name="connsiteY15" fmla="*/ 855023 h 2137558"/>
              <a:gd name="connsiteX16" fmla="*/ 13040 w 3160001"/>
              <a:gd name="connsiteY16" fmla="*/ 950026 h 2137558"/>
              <a:gd name="connsiteX17" fmla="*/ 1165 w 3160001"/>
              <a:gd name="connsiteY17" fmla="*/ 1033153 h 2137558"/>
              <a:gd name="connsiteX18" fmla="*/ 36791 w 3160001"/>
              <a:gd name="connsiteY18" fmla="*/ 1282535 h 2137558"/>
              <a:gd name="connsiteX19" fmla="*/ 96168 w 3160001"/>
              <a:gd name="connsiteY19" fmla="*/ 1389413 h 2137558"/>
              <a:gd name="connsiteX20" fmla="*/ 179295 w 3160001"/>
              <a:gd name="connsiteY20" fmla="*/ 1520041 h 2137558"/>
              <a:gd name="connsiteX21" fmla="*/ 250547 w 3160001"/>
              <a:gd name="connsiteY21" fmla="*/ 1686296 h 2137558"/>
              <a:gd name="connsiteX22" fmla="*/ 298048 w 3160001"/>
              <a:gd name="connsiteY22" fmla="*/ 1745673 h 2137558"/>
              <a:gd name="connsiteX23" fmla="*/ 452427 w 3160001"/>
              <a:gd name="connsiteY23" fmla="*/ 1923802 h 2137558"/>
              <a:gd name="connsiteX24" fmla="*/ 511804 w 3160001"/>
              <a:gd name="connsiteY24" fmla="*/ 1983179 h 2137558"/>
              <a:gd name="connsiteX25" fmla="*/ 618682 w 3160001"/>
              <a:gd name="connsiteY25" fmla="*/ 2030680 h 2137558"/>
              <a:gd name="connsiteX26" fmla="*/ 701809 w 3160001"/>
              <a:gd name="connsiteY26" fmla="*/ 2090057 h 2137558"/>
              <a:gd name="connsiteX27" fmla="*/ 784937 w 3160001"/>
              <a:gd name="connsiteY27" fmla="*/ 2113808 h 2137558"/>
              <a:gd name="connsiteX28" fmla="*/ 879939 w 3160001"/>
              <a:gd name="connsiteY28" fmla="*/ 2137558 h 2137558"/>
              <a:gd name="connsiteX29" fmla="*/ 1176822 w 3160001"/>
              <a:gd name="connsiteY29" fmla="*/ 2125683 h 2137558"/>
              <a:gd name="connsiteX30" fmla="*/ 1414329 w 3160001"/>
              <a:gd name="connsiteY30" fmla="*/ 2101932 h 2137558"/>
              <a:gd name="connsiteX31" fmla="*/ 1580583 w 3160001"/>
              <a:gd name="connsiteY31" fmla="*/ 2054431 h 2137558"/>
              <a:gd name="connsiteX32" fmla="*/ 1758713 w 3160001"/>
              <a:gd name="connsiteY32" fmla="*/ 1983179 h 2137558"/>
              <a:gd name="connsiteX33" fmla="*/ 1841840 w 3160001"/>
              <a:gd name="connsiteY33" fmla="*/ 1959428 h 2137558"/>
              <a:gd name="connsiteX34" fmla="*/ 1877466 w 3160001"/>
              <a:gd name="connsiteY34" fmla="*/ 1935678 h 2137558"/>
              <a:gd name="connsiteX35" fmla="*/ 1936843 w 3160001"/>
              <a:gd name="connsiteY35" fmla="*/ 1911927 h 2137558"/>
              <a:gd name="connsiteX36" fmla="*/ 2031846 w 3160001"/>
              <a:gd name="connsiteY36" fmla="*/ 1840675 h 2137558"/>
              <a:gd name="connsiteX37" fmla="*/ 2079347 w 3160001"/>
              <a:gd name="connsiteY37" fmla="*/ 1805049 h 2137558"/>
              <a:gd name="connsiteX38" fmla="*/ 2138724 w 3160001"/>
              <a:gd name="connsiteY38" fmla="*/ 1781299 h 2137558"/>
              <a:gd name="connsiteX39" fmla="*/ 2209976 w 3160001"/>
              <a:gd name="connsiteY39" fmla="*/ 1721922 h 2137558"/>
              <a:gd name="connsiteX40" fmla="*/ 2257477 w 3160001"/>
              <a:gd name="connsiteY40" fmla="*/ 1698171 h 2137558"/>
              <a:gd name="connsiteX41" fmla="*/ 2304978 w 3160001"/>
              <a:gd name="connsiteY41" fmla="*/ 1650670 h 2137558"/>
              <a:gd name="connsiteX42" fmla="*/ 2376230 w 3160001"/>
              <a:gd name="connsiteY42" fmla="*/ 1626919 h 2137558"/>
              <a:gd name="connsiteX43" fmla="*/ 2411856 w 3160001"/>
              <a:gd name="connsiteY43" fmla="*/ 1603169 h 2137558"/>
              <a:gd name="connsiteX44" fmla="*/ 2459357 w 3160001"/>
              <a:gd name="connsiteY44" fmla="*/ 1591293 h 2137558"/>
              <a:gd name="connsiteX45" fmla="*/ 2649363 w 3160001"/>
              <a:gd name="connsiteY45" fmla="*/ 1496291 h 2137558"/>
              <a:gd name="connsiteX46" fmla="*/ 2696864 w 3160001"/>
              <a:gd name="connsiteY46" fmla="*/ 1472540 h 2137558"/>
              <a:gd name="connsiteX47" fmla="*/ 2744365 w 3160001"/>
              <a:gd name="connsiteY47" fmla="*/ 1448789 h 2137558"/>
              <a:gd name="connsiteX48" fmla="*/ 2815617 w 3160001"/>
              <a:gd name="connsiteY48" fmla="*/ 1401288 h 2137558"/>
              <a:gd name="connsiteX49" fmla="*/ 2898744 w 3160001"/>
              <a:gd name="connsiteY49" fmla="*/ 1318161 h 2137558"/>
              <a:gd name="connsiteX50" fmla="*/ 2993747 w 3160001"/>
              <a:gd name="connsiteY50" fmla="*/ 1175657 h 2137558"/>
              <a:gd name="connsiteX51" fmla="*/ 3064999 w 3160001"/>
              <a:gd name="connsiteY51" fmla="*/ 1033153 h 2137558"/>
              <a:gd name="connsiteX52" fmla="*/ 3100625 w 3160001"/>
              <a:gd name="connsiteY52" fmla="*/ 961901 h 2137558"/>
              <a:gd name="connsiteX53" fmla="*/ 3136251 w 3160001"/>
              <a:gd name="connsiteY53" fmla="*/ 855023 h 2137558"/>
              <a:gd name="connsiteX54" fmla="*/ 3148126 w 3160001"/>
              <a:gd name="connsiteY54" fmla="*/ 819397 h 2137558"/>
              <a:gd name="connsiteX55" fmla="*/ 3160001 w 3160001"/>
              <a:gd name="connsiteY55" fmla="*/ 760021 h 2137558"/>
              <a:gd name="connsiteX56" fmla="*/ 3148126 w 3160001"/>
              <a:gd name="connsiteY56" fmla="*/ 510639 h 2137558"/>
              <a:gd name="connsiteX57" fmla="*/ 3136251 w 3160001"/>
              <a:gd name="connsiteY57" fmla="*/ 475013 h 2137558"/>
              <a:gd name="connsiteX58" fmla="*/ 3053124 w 3160001"/>
              <a:gd name="connsiteY58" fmla="*/ 368135 h 2137558"/>
              <a:gd name="connsiteX59" fmla="*/ 3017498 w 3160001"/>
              <a:gd name="connsiteY59" fmla="*/ 344384 h 2137558"/>
              <a:gd name="connsiteX60" fmla="*/ 2886869 w 3160001"/>
              <a:gd name="connsiteY60" fmla="*/ 285008 h 2137558"/>
              <a:gd name="connsiteX61" fmla="*/ 2827492 w 3160001"/>
              <a:gd name="connsiteY61" fmla="*/ 261257 h 2137558"/>
              <a:gd name="connsiteX62" fmla="*/ 2744365 w 3160001"/>
              <a:gd name="connsiteY62" fmla="*/ 237506 h 2137558"/>
              <a:gd name="connsiteX63" fmla="*/ 2673113 w 3160001"/>
              <a:gd name="connsiteY63" fmla="*/ 201880 h 2137558"/>
              <a:gd name="connsiteX64" fmla="*/ 2589986 w 3160001"/>
              <a:gd name="connsiteY64" fmla="*/ 154379 h 2137558"/>
              <a:gd name="connsiteX65" fmla="*/ 2542485 w 3160001"/>
              <a:gd name="connsiteY65" fmla="*/ 142504 h 2137558"/>
              <a:gd name="connsiteX66" fmla="*/ 2435607 w 3160001"/>
              <a:gd name="connsiteY66" fmla="*/ 106878 h 2137558"/>
              <a:gd name="connsiteX67" fmla="*/ 2352479 w 3160001"/>
              <a:gd name="connsiteY67" fmla="*/ 83127 h 2137558"/>
              <a:gd name="connsiteX68" fmla="*/ 2245601 w 3160001"/>
              <a:gd name="connsiteY68" fmla="*/ 35626 h 2137558"/>
              <a:gd name="connsiteX69" fmla="*/ 2138724 w 3160001"/>
              <a:gd name="connsiteY69" fmla="*/ 0 h 2137558"/>
              <a:gd name="connsiteX70" fmla="*/ 1782464 w 3160001"/>
              <a:gd name="connsiteY70" fmla="*/ 0 h 2137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3160001" h="2137558">
                <a:moveTo>
                  <a:pt x="1782464" y="0"/>
                </a:moveTo>
                <a:lnTo>
                  <a:pt x="1782464" y="0"/>
                </a:lnTo>
                <a:cubicBezTo>
                  <a:pt x="1584542" y="7917"/>
                  <a:pt x="1386257" y="9383"/>
                  <a:pt x="1188698" y="23751"/>
                </a:cubicBezTo>
                <a:cubicBezTo>
                  <a:pt x="1146551" y="26816"/>
                  <a:pt x="1105739" y="68212"/>
                  <a:pt x="1069944" y="83127"/>
                </a:cubicBezTo>
                <a:cubicBezTo>
                  <a:pt x="1043343" y="94211"/>
                  <a:pt x="1013305" y="95526"/>
                  <a:pt x="986817" y="106878"/>
                </a:cubicBezTo>
                <a:cubicBezTo>
                  <a:pt x="957484" y="119450"/>
                  <a:pt x="932610" y="140883"/>
                  <a:pt x="903690" y="154379"/>
                </a:cubicBezTo>
                <a:cubicBezTo>
                  <a:pt x="873042" y="168681"/>
                  <a:pt x="838322" y="173706"/>
                  <a:pt x="808687" y="190005"/>
                </a:cubicBezTo>
                <a:cubicBezTo>
                  <a:pt x="568714" y="321990"/>
                  <a:pt x="758173" y="258726"/>
                  <a:pt x="583056" y="308758"/>
                </a:cubicBezTo>
                <a:cubicBezTo>
                  <a:pt x="563264" y="328550"/>
                  <a:pt x="546316" y="351672"/>
                  <a:pt x="523679" y="368135"/>
                </a:cubicBezTo>
                <a:cubicBezTo>
                  <a:pt x="354342" y="491289"/>
                  <a:pt x="560758" y="295612"/>
                  <a:pt x="369300" y="463138"/>
                </a:cubicBezTo>
                <a:cubicBezTo>
                  <a:pt x="331383" y="496315"/>
                  <a:pt x="302728" y="539785"/>
                  <a:pt x="262422" y="570015"/>
                </a:cubicBezTo>
                <a:cubicBezTo>
                  <a:pt x="203503" y="614205"/>
                  <a:pt x="225900" y="589173"/>
                  <a:pt x="191170" y="641267"/>
                </a:cubicBezTo>
                <a:cubicBezTo>
                  <a:pt x="169914" y="705036"/>
                  <a:pt x="189880" y="658821"/>
                  <a:pt x="131794" y="736270"/>
                </a:cubicBezTo>
                <a:cubicBezTo>
                  <a:pt x="123231" y="747688"/>
                  <a:pt x="116339" y="760282"/>
                  <a:pt x="108043" y="771896"/>
                </a:cubicBezTo>
                <a:cubicBezTo>
                  <a:pt x="96539" y="788001"/>
                  <a:pt x="83921" y="803292"/>
                  <a:pt x="72417" y="819397"/>
                </a:cubicBezTo>
                <a:cubicBezTo>
                  <a:pt x="64121" y="831011"/>
                  <a:pt x="55049" y="842257"/>
                  <a:pt x="48666" y="855023"/>
                </a:cubicBezTo>
                <a:cubicBezTo>
                  <a:pt x="34471" y="883413"/>
                  <a:pt x="23316" y="919198"/>
                  <a:pt x="13040" y="950026"/>
                </a:cubicBezTo>
                <a:cubicBezTo>
                  <a:pt x="9082" y="977735"/>
                  <a:pt x="0" y="1005187"/>
                  <a:pt x="1165" y="1033153"/>
                </a:cubicBezTo>
                <a:cubicBezTo>
                  <a:pt x="2288" y="1060104"/>
                  <a:pt x="14392" y="1215339"/>
                  <a:pt x="36791" y="1282535"/>
                </a:cubicBezTo>
                <a:cubicBezTo>
                  <a:pt x="69266" y="1379960"/>
                  <a:pt x="46477" y="1306595"/>
                  <a:pt x="96168" y="1389413"/>
                </a:cubicBezTo>
                <a:cubicBezTo>
                  <a:pt x="180699" y="1530297"/>
                  <a:pt x="79345" y="1395104"/>
                  <a:pt x="179295" y="1520041"/>
                </a:cubicBezTo>
                <a:cubicBezTo>
                  <a:pt x="198951" y="1572458"/>
                  <a:pt x="219654" y="1637750"/>
                  <a:pt x="250547" y="1686296"/>
                </a:cubicBezTo>
                <a:cubicBezTo>
                  <a:pt x="264155" y="1707680"/>
                  <a:pt x="283140" y="1725174"/>
                  <a:pt x="298048" y="1745673"/>
                </a:cubicBezTo>
                <a:cubicBezTo>
                  <a:pt x="398643" y="1883991"/>
                  <a:pt x="280983" y="1752358"/>
                  <a:pt x="452427" y="1923802"/>
                </a:cubicBezTo>
                <a:cubicBezTo>
                  <a:pt x="472219" y="1943594"/>
                  <a:pt x="486768" y="1970661"/>
                  <a:pt x="511804" y="1983179"/>
                </a:cubicBezTo>
                <a:cubicBezTo>
                  <a:pt x="594252" y="2024403"/>
                  <a:pt x="557865" y="2010408"/>
                  <a:pt x="618682" y="2030680"/>
                </a:cubicBezTo>
                <a:cubicBezTo>
                  <a:pt x="622559" y="2033588"/>
                  <a:pt x="689406" y="2085096"/>
                  <a:pt x="701809" y="2090057"/>
                </a:cubicBezTo>
                <a:cubicBezTo>
                  <a:pt x="728566" y="2100760"/>
                  <a:pt x="757334" y="2105527"/>
                  <a:pt x="784937" y="2113808"/>
                </a:cubicBezTo>
                <a:cubicBezTo>
                  <a:pt x="857965" y="2135716"/>
                  <a:pt x="778856" y="2117342"/>
                  <a:pt x="879939" y="2137558"/>
                </a:cubicBezTo>
                <a:lnTo>
                  <a:pt x="1176822" y="2125683"/>
                </a:lnTo>
                <a:cubicBezTo>
                  <a:pt x="1233111" y="2122721"/>
                  <a:pt x="1348441" y="2115110"/>
                  <a:pt x="1414329" y="2101932"/>
                </a:cubicBezTo>
                <a:cubicBezTo>
                  <a:pt x="1464297" y="2091938"/>
                  <a:pt x="1531532" y="2073297"/>
                  <a:pt x="1580583" y="2054431"/>
                </a:cubicBezTo>
                <a:cubicBezTo>
                  <a:pt x="1703442" y="2007178"/>
                  <a:pt x="1625786" y="2027489"/>
                  <a:pt x="1758713" y="1983179"/>
                </a:cubicBezTo>
                <a:cubicBezTo>
                  <a:pt x="1786052" y="1974066"/>
                  <a:pt x="1814131" y="1967345"/>
                  <a:pt x="1841840" y="1959428"/>
                </a:cubicBezTo>
                <a:cubicBezTo>
                  <a:pt x="1853715" y="1951511"/>
                  <a:pt x="1864700" y="1942061"/>
                  <a:pt x="1877466" y="1935678"/>
                </a:cubicBezTo>
                <a:cubicBezTo>
                  <a:pt x="1896533" y="1926145"/>
                  <a:pt x="1918688" y="1923099"/>
                  <a:pt x="1936843" y="1911927"/>
                </a:cubicBezTo>
                <a:cubicBezTo>
                  <a:pt x="1970556" y="1891181"/>
                  <a:pt x="2000178" y="1864426"/>
                  <a:pt x="2031846" y="1840675"/>
                </a:cubicBezTo>
                <a:cubicBezTo>
                  <a:pt x="2047680" y="1828800"/>
                  <a:pt x="2060970" y="1812399"/>
                  <a:pt x="2079347" y="1805049"/>
                </a:cubicBezTo>
                <a:lnTo>
                  <a:pt x="2138724" y="1781299"/>
                </a:lnTo>
                <a:cubicBezTo>
                  <a:pt x="2162475" y="1761507"/>
                  <a:pt x="2184648" y="1739652"/>
                  <a:pt x="2209976" y="1721922"/>
                </a:cubicBezTo>
                <a:cubicBezTo>
                  <a:pt x="2224479" y="1711770"/>
                  <a:pt x="2243315" y="1708793"/>
                  <a:pt x="2257477" y="1698171"/>
                </a:cubicBezTo>
                <a:cubicBezTo>
                  <a:pt x="2275391" y="1684736"/>
                  <a:pt x="2285777" y="1662191"/>
                  <a:pt x="2304978" y="1650670"/>
                </a:cubicBezTo>
                <a:cubicBezTo>
                  <a:pt x="2326446" y="1637789"/>
                  <a:pt x="2353352" y="1637087"/>
                  <a:pt x="2376230" y="1626919"/>
                </a:cubicBezTo>
                <a:cubicBezTo>
                  <a:pt x="2389272" y="1621123"/>
                  <a:pt x="2398738" y="1608791"/>
                  <a:pt x="2411856" y="1603169"/>
                </a:cubicBezTo>
                <a:cubicBezTo>
                  <a:pt x="2426857" y="1596740"/>
                  <a:pt x="2444356" y="1597722"/>
                  <a:pt x="2459357" y="1591293"/>
                </a:cubicBezTo>
                <a:cubicBezTo>
                  <a:pt x="2459371" y="1591287"/>
                  <a:pt x="2624021" y="1508962"/>
                  <a:pt x="2649363" y="1496291"/>
                </a:cubicBezTo>
                <a:lnTo>
                  <a:pt x="2696864" y="1472540"/>
                </a:lnTo>
                <a:cubicBezTo>
                  <a:pt x="2712698" y="1464623"/>
                  <a:pt x="2729635" y="1458609"/>
                  <a:pt x="2744365" y="1448789"/>
                </a:cubicBezTo>
                <a:cubicBezTo>
                  <a:pt x="2768116" y="1432955"/>
                  <a:pt x="2797785" y="1423578"/>
                  <a:pt x="2815617" y="1401288"/>
                </a:cubicBezTo>
                <a:cubicBezTo>
                  <a:pt x="2872034" y="1330767"/>
                  <a:pt x="2842029" y="1355972"/>
                  <a:pt x="2898744" y="1318161"/>
                </a:cubicBezTo>
                <a:cubicBezTo>
                  <a:pt x="2935901" y="1266142"/>
                  <a:pt x="2964757" y="1230416"/>
                  <a:pt x="2993747" y="1175657"/>
                </a:cubicBezTo>
                <a:cubicBezTo>
                  <a:pt x="3018596" y="1128721"/>
                  <a:pt x="3041248" y="1080654"/>
                  <a:pt x="3064999" y="1033153"/>
                </a:cubicBezTo>
                <a:cubicBezTo>
                  <a:pt x="3076874" y="1009402"/>
                  <a:pt x="3092228" y="987092"/>
                  <a:pt x="3100625" y="961901"/>
                </a:cubicBezTo>
                <a:lnTo>
                  <a:pt x="3136251" y="855023"/>
                </a:lnTo>
                <a:cubicBezTo>
                  <a:pt x="3140209" y="843148"/>
                  <a:pt x="3145671" y="831672"/>
                  <a:pt x="3148126" y="819397"/>
                </a:cubicBezTo>
                <a:lnTo>
                  <a:pt x="3160001" y="760021"/>
                </a:lnTo>
                <a:cubicBezTo>
                  <a:pt x="3156043" y="676894"/>
                  <a:pt x="3155037" y="593573"/>
                  <a:pt x="3148126" y="510639"/>
                </a:cubicBezTo>
                <a:cubicBezTo>
                  <a:pt x="3147086" y="498165"/>
                  <a:pt x="3141849" y="486209"/>
                  <a:pt x="3136251" y="475013"/>
                </a:cubicBezTo>
                <a:cubicBezTo>
                  <a:pt x="3111079" y="424668"/>
                  <a:pt x="3095628" y="404567"/>
                  <a:pt x="3053124" y="368135"/>
                </a:cubicBezTo>
                <a:cubicBezTo>
                  <a:pt x="3042288" y="358847"/>
                  <a:pt x="3030028" y="351218"/>
                  <a:pt x="3017498" y="344384"/>
                </a:cubicBezTo>
                <a:cubicBezTo>
                  <a:pt x="2891757" y="275798"/>
                  <a:pt x="2962993" y="313554"/>
                  <a:pt x="2886869" y="285008"/>
                </a:cubicBezTo>
                <a:cubicBezTo>
                  <a:pt x="2866909" y="277523"/>
                  <a:pt x="2847715" y="267998"/>
                  <a:pt x="2827492" y="261257"/>
                </a:cubicBezTo>
                <a:cubicBezTo>
                  <a:pt x="2789739" y="248673"/>
                  <a:pt x="2778684" y="252759"/>
                  <a:pt x="2744365" y="237506"/>
                </a:cubicBezTo>
                <a:cubicBezTo>
                  <a:pt x="2720100" y="226721"/>
                  <a:pt x="2696325" y="214776"/>
                  <a:pt x="2673113" y="201880"/>
                </a:cubicBezTo>
                <a:cubicBezTo>
                  <a:pt x="2625413" y="175380"/>
                  <a:pt x="2646959" y="175744"/>
                  <a:pt x="2589986" y="154379"/>
                </a:cubicBezTo>
                <a:cubicBezTo>
                  <a:pt x="2574704" y="148648"/>
                  <a:pt x="2558084" y="147304"/>
                  <a:pt x="2542485" y="142504"/>
                </a:cubicBezTo>
                <a:cubicBezTo>
                  <a:pt x="2506593" y="131460"/>
                  <a:pt x="2472039" y="115986"/>
                  <a:pt x="2435607" y="106878"/>
                </a:cubicBezTo>
                <a:cubicBezTo>
                  <a:pt x="2375961" y="91966"/>
                  <a:pt x="2403589" y="100163"/>
                  <a:pt x="2352479" y="83127"/>
                </a:cubicBezTo>
                <a:cubicBezTo>
                  <a:pt x="2247677" y="13258"/>
                  <a:pt x="2415196" y="120425"/>
                  <a:pt x="2245601" y="35626"/>
                </a:cubicBezTo>
                <a:cubicBezTo>
                  <a:pt x="2180047" y="2848"/>
                  <a:pt x="2215459" y="15347"/>
                  <a:pt x="2138724" y="0"/>
                </a:cubicBezTo>
                <a:cubicBezTo>
                  <a:pt x="1750800" y="12122"/>
                  <a:pt x="1841841" y="0"/>
                  <a:pt x="1782464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676400" y="3048000"/>
            <a:ext cx="1364974" cy="3079861"/>
            <a:chOff x="2514600" y="685800"/>
            <a:chExt cx="1364974" cy="3079861"/>
          </a:xfrm>
        </p:grpSpPr>
        <p:grpSp>
          <p:nvGrpSpPr>
            <p:cNvPr id="3" name="Group 115"/>
            <p:cNvGrpSpPr/>
            <p:nvPr/>
          </p:nvGrpSpPr>
          <p:grpSpPr>
            <a:xfrm>
              <a:off x="2671940" y="990600"/>
              <a:ext cx="1151312" cy="2775061"/>
              <a:chOff x="2671940" y="990600"/>
              <a:chExt cx="1151312" cy="2775061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3558209" y="2521226"/>
                <a:ext cx="265043" cy="3810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743200" y="2514600"/>
                <a:ext cx="265043" cy="3810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rapezoid 13"/>
              <p:cNvSpPr/>
              <p:nvPr/>
            </p:nvSpPr>
            <p:spPr>
              <a:xfrm rot="20029742">
                <a:off x="3370564" y="2146249"/>
                <a:ext cx="367025" cy="567842"/>
              </a:xfrm>
              <a:prstGeom prst="trapezoid">
                <a:avLst/>
              </a:prstGeom>
              <a:solidFill>
                <a:srgbClr val="F3CB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rapezoid 14"/>
              <p:cNvSpPr/>
              <p:nvPr/>
            </p:nvSpPr>
            <p:spPr>
              <a:xfrm rot="1905609">
                <a:off x="2847102" y="2126370"/>
                <a:ext cx="367025" cy="567842"/>
              </a:xfrm>
              <a:prstGeom prst="trapezoid">
                <a:avLst/>
              </a:prstGeom>
              <a:solidFill>
                <a:srgbClr val="F3CB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rapezoid 15"/>
              <p:cNvSpPr/>
              <p:nvPr/>
            </p:nvSpPr>
            <p:spPr>
              <a:xfrm>
                <a:off x="2971800" y="2057400"/>
                <a:ext cx="609600" cy="762000"/>
              </a:xfrm>
              <a:prstGeom prst="trapezoid">
                <a:avLst/>
              </a:prstGeom>
              <a:solidFill>
                <a:srgbClr val="F3CB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Isosceles Triangle 16"/>
              <p:cNvSpPr/>
              <p:nvPr/>
            </p:nvSpPr>
            <p:spPr>
              <a:xfrm rot="10800000">
                <a:off x="3157330" y="2044148"/>
                <a:ext cx="228600" cy="304800"/>
              </a:xfrm>
              <a:prstGeom prst="triangle">
                <a:avLst>
                  <a:gd name="adj" fmla="val 46522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84"/>
              <p:cNvGrpSpPr/>
              <p:nvPr/>
            </p:nvGrpSpPr>
            <p:grpSpPr>
              <a:xfrm>
                <a:off x="3061252" y="2047461"/>
                <a:ext cx="573157" cy="480391"/>
                <a:chOff x="4343400" y="1905000"/>
                <a:chExt cx="827320" cy="764627"/>
              </a:xfrm>
            </p:grpSpPr>
            <p:sp>
              <p:nvSpPr>
                <p:cNvPr id="29" name="Double Wave 28"/>
                <p:cNvSpPr/>
                <p:nvPr/>
              </p:nvSpPr>
              <p:spPr>
                <a:xfrm>
                  <a:off x="4343400" y="1905000"/>
                  <a:ext cx="685800" cy="2286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Isosceles Triangle 29"/>
                <p:cNvSpPr/>
                <p:nvPr/>
              </p:nvSpPr>
              <p:spPr>
                <a:xfrm rot="10095459">
                  <a:off x="4637320" y="1907627"/>
                  <a:ext cx="533400" cy="762000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" name="Oval 18"/>
              <p:cNvSpPr/>
              <p:nvPr/>
            </p:nvSpPr>
            <p:spPr>
              <a:xfrm>
                <a:off x="2895600" y="990600"/>
                <a:ext cx="762000" cy="11430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rapezoid 19"/>
              <p:cNvSpPr/>
              <p:nvPr/>
            </p:nvSpPr>
            <p:spPr>
              <a:xfrm>
                <a:off x="2888974" y="2739887"/>
                <a:ext cx="463826" cy="762000"/>
              </a:xfrm>
              <a:prstGeom prst="trapezoid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rapezoid 20"/>
              <p:cNvSpPr/>
              <p:nvPr/>
            </p:nvSpPr>
            <p:spPr>
              <a:xfrm>
                <a:off x="3276600" y="2743200"/>
                <a:ext cx="420757" cy="762000"/>
              </a:xfrm>
              <a:prstGeom prst="trapezoid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3061252" y="2766392"/>
                <a:ext cx="457200" cy="357808"/>
              </a:xfrm>
              <a:prstGeom prst="roundRect">
                <a:avLst/>
              </a:prstGeom>
              <a:solidFill>
                <a:srgbClr val="9966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971800" y="2667000"/>
                <a:ext cx="609600" cy="152400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203713" y="2686878"/>
                <a:ext cx="149087" cy="149087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4050661">
                <a:off x="3301957" y="3371911"/>
                <a:ext cx="340264" cy="447236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 rot="4050661">
                <a:off x="2920957" y="3371911"/>
                <a:ext cx="340264" cy="447236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Cloud 26"/>
              <p:cNvSpPr/>
              <p:nvPr/>
            </p:nvSpPr>
            <p:spPr>
              <a:xfrm rot="4451180">
                <a:off x="3384226" y="1290777"/>
                <a:ext cx="444240" cy="390757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Cloud 27"/>
              <p:cNvSpPr/>
              <p:nvPr/>
            </p:nvSpPr>
            <p:spPr>
              <a:xfrm rot="6389788">
                <a:off x="2626954" y="1306010"/>
                <a:ext cx="449752" cy="359780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13"/>
            <p:cNvGrpSpPr/>
            <p:nvPr/>
          </p:nvGrpSpPr>
          <p:grpSpPr>
            <a:xfrm>
              <a:off x="2514600" y="685800"/>
              <a:ext cx="1364974" cy="834887"/>
              <a:chOff x="5257800" y="1219200"/>
              <a:chExt cx="1364974" cy="834887"/>
            </a:xfrm>
          </p:grpSpPr>
          <p:grpSp>
            <p:nvGrpSpPr>
              <p:cNvPr id="5" name="Group 111"/>
              <p:cNvGrpSpPr/>
              <p:nvPr/>
            </p:nvGrpSpPr>
            <p:grpSpPr>
              <a:xfrm>
                <a:off x="5257800" y="1295400"/>
                <a:ext cx="1364974" cy="758687"/>
                <a:chOff x="3657600" y="990600"/>
                <a:chExt cx="2637183" cy="1395537"/>
              </a:xfrm>
            </p:grpSpPr>
            <p:sp>
              <p:nvSpPr>
                <p:cNvPr id="7" name="Teardrop 6"/>
                <p:cNvSpPr/>
                <p:nvPr/>
              </p:nvSpPr>
              <p:spPr>
                <a:xfrm rot="11051829">
                  <a:off x="4876800" y="1828799"/>
                  <a:ext cx="1417983" cy="556591"/>
                </a:xfrm>
                <a:prstGeom prst="teardrop">
                  <a:avLst/>
                </a:prstGeom>
                <a:solidFill>
                  <a:srgbClr val="F3CB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Teardrop 7"/>
                <p:cNvSpPr/>
                <p:nvPr/>
              </p:nvSpPr>
              <p:spPr>
                <a:xfrm>
                  <a:off x="3657600" y="1905000"/>
                  <a:ext cx="1371600" cy="457200"/>
                </a:xfrm>
                <a:prstGeom prst="teardrop">
                  <a:avLst/>
                </a:prstGeom>
                <a:solidFill>
                  <a:srgbClr val="F3CB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Moon 8"/>
                <p:cNvSpPr/>
                <p:nvPr/>
              </p:nvSpPr>
              <p:spPr>
                <a:xfrm rot="5400000">
                  <a:off x="4914864" y="1369979"/>
                  <a:ext cx="305546" cy="172677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0BE4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Trapezoid 9"/>
                <p:cNvSpPr/>
                <p:nvPr/>
              </p:nvSpPr>
              <p:spPr>
                <a:xfrm>
                  <a:off x="4343400" y="990600"/>
                  <a:ext cx="1371600" cy="914400"/>
                </a:xfrm>
                <a:prstGeom prst="trapezoid">
                  <a:avLst>
                    <a:gd name="adj" fmla="val 20652"/>
                  </a:avLst>
                </a:prstGeom>
                <a:solidFill>
                  <a:srgbClr val="F3CB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Moon 10"/>
                <p:cNvSpPr/>
                <p:nvPr/>
              </p:nvSpPr>
              <p:spPr>
                <a:xfrm rot="5400000" flipH="1" flipV="1">
                  <a:off x="4914901" y="1257299"/>
                  <a:ext cx="228598" cy="1371600"/>
                </a:xfrm>
                <a:prstGeom prst="moon">
                  <a:avLst>
                    <a:gd name="adj" fmla="val 87500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" name="Oval 5"/>
              <p:cNvSpPr/>
              <p:nvPr/>
            </p:nvSpPr>
            <p:spPr>
              <a:xfrm>
                <a:off x="5715000" y="1219200"/>
                <a:ext cx="533400" cy="228600"/>
              </a:xfrm>
              <a:prstGeom prst="ellipse">
                <a:avLst/>
              </a:prstGeom>
              <a:solidFill>
                <a:srgbClr val="F3CB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03" name="Group 302"/>
          <p:cNvGrpSpPr/>
          <p:nvPr/>
        </p:nvGrpSpPr>
        <p:grpSpPr>
          <a:xfrm>
            <a:off x="8077200" y="1828800"/>
            <a:ext cx="467520" cy="457200"/>
            <a:chOff x="2133600" y="3352800"/>
            <a:chExt cx="1558400" cy="1524000"/>
          </a:xfrm>
        </p:grpSpPr>
        <p:sp>
          <p:nvSpPr>
            <p:cNvPr id="304" name="Rectangle 303"/>
            <p:cNvSpPr/>
            <p:nvPr/>
          </p:nvSpPr>
          <p:spPr>
            <a:xfrm>
              <a:off x="2667000" y="3581400"/>
              <a:ext cx="152400" cy="990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Oval 304"/>
            <p:cNvSpPr/>
            <p:nvPr/>
          </p:nvSpPr>
          <p:spPr>
            <a:xfrm>
              <a:off x="2133600" y="4343400"/>
              <a:ext cx="685800" cy="533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3505200" y="3352800"/>
              <a:ext cx="152400" cy="990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Oval 306"/>
            <p:cNvSpPr/>
            <p:nvPr/>
          </p:nvSpPr>
          <p:spPr>
            <a:xfrm>
              <a:off x="2971800" y="4114800"/>
              <a:ext cx="685800" cy="533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Rectangle 307"/>
            <p:cNvSpPr/>
            <p:nvPr/>
          </p:nvSpPr>
          <p:spPr>
            <a:xfrm rot="15315348">
              <a:off x="3062634" y="3000212"/>
              <a:ext cx="248758" cy="10099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9" name="Group 308"/>
          <p:cNvGrpSpPr/>
          <p:nvPr/>
        </p:nvGrpSpPr>
        <p:grpSpPr>
          <a:xfrm>
            <a:off x="6477000" y="457200"/>
            <a:ext cx="467520" cy="457200"/>
            <a:chOff x="2133600" y="3352800"/>
            <a:chExt cx="1558400" cy="1524000"/>
          </a:xfrm>
        </p:grpSpPr>
        <p:sp>
          <p:nvSpPr>
            <p:cNvPr id="310" name="Rectangle 309"/>
            <p:cNvSpPr/>
            <p:nvPr/>
          </p:nvSpPr>
          <p:spPr>
            <a:xfrm>
              <a:off x="2667000" y="3581400"/>
              <a:ext cx="152400" cy="990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Oval 310"/>
            <p:cNvSpPr/>
            <p:nvPr/>
          </p:nvSpPr>
          <p:spPr>
            <a:xfrm>
              <a:off x="2133600" y="4343400"/>
              <a:ext cx="685800" cy="533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3505200" y="3352800"/>
              <a:ext cx="152400" cy="990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Oval 312"/>
            <p:cNvSpPr/>
            <p:nvPr/>
          </p:nvSpPr>
          <p:spPr>
            <a:xfrm>
              <a:off x="2971800" y="4114800"/>
              <a:ext cx="685800" cy="533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Rectangle 313"/>
            <p:cNvSpPr/>
            <p:nvPr/>
          </p:nvSpPr>
          <p:spPr>
            <a:xfrm rot="15315348">
              <a:off x="3062634" y="3000212"/>
              <a:ext cx="248758" cy="10099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5" name="Group 314"/>
          <p:cNvGrpSpPr/>
          <p:nvPr/>
        </p:nvGrpSpPr>
        <p:grpSpPr>
          <a:xfrm>
            <a:off x="1295400" y="2514600"/>
            <a:ext cx="467520" cy="457200"/>
            <a:chOff x="2133600" y="3352800"/>
            <a:chExt cx="1558400" cy="1524000"/>
          </a:xfrm>
        </p:grpSpPr>
        <p:sp>
          <p:nvSpPr>
            <p:cNvPr id="316" name="Rectangle 315"/>
            <p:cNvSpPr/>
            <p:nvPr/>
          </p:nvSpPr>
          <p:spPr>
            <a:xfrm>
              <a:off x="2667000" y="3581400"/>
              <a:ext cx="152400" cy="990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Oval 316"/>
            <p:cNvSpPr/>
            <p:nvPr/>
          </p:nvSpPr>
          <p:spPr>
            <a:xfrm>
              <a:off x="2133600" y="4343400"/>
              <a:ext cx="685800" cy="533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Rectangle 317"/>
            <p:cNvSpPr/>
            <p:nvPr/>
          </p:nvSpPr>
          <p:spPr>
            <a:xfrm>
              <a:off x="3505200" y="3352800"/>
              <a:ext cx="152400" cy="990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Oval 318"/>
            <p:cNvSpPr/>
            <p:nvPr/>
          </p:nvSpPr>
          <p:spPr>
            <a:xfrm>
              <a:off x="2971800" y="4114800"/>
              <a:ext cx="685800" cy="533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Rectangle 319"/>
            <p:cNvSpPr/>
            <p:nvPr/>
          </p:nvSpPr>
          <p:spPr>
            <a:xfrm rot="15315348">
              <a:off x="3062634" y="3000212"/>
              <a:ext cx="248758" cy="10099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3" name="Group 135"/>
          <p:cNvGrpSpPr/>
          <p:nvPr/>
        </p:nvGrpSpPr>
        <p:grpSpPr>
          <a:xfrm rot="18439530">
            <a:off x="5254169" y="2327713"/>
            <a:ext cx="125423" cy="1202848"/>
            <a:chOff x="8250936" y="2057400"/>
            <a:chExt cx="131064" cy="2987040"/>
          </a:xfrm>
        </p:grpSpPr>
        <p:sp>
          <p:nvSpPr>
            <p:cNvPr id="345" name="Rounded Rectangle 344"/>
            <p:cNvSpPr/>
            <p:nvPr/>
          </p:nvSpPr>
          <p:spPr>
            <a:xfrm>
              <a:off x="8305800" y="2057400"/>
              <a:ext cx="76200" cy="2971800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346" name="Rounded Rectangle 345"/>
            <p:cNvSpPr/>
            <p:nvPr/>
          </p:nvSpPr>
          <p:spPr>
            <a:xfrm>
              <a:off x="8250936" y="2072640"/>
              <a:ext cx="45720" cy="29718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359" name="Group 358"/>
          <p:cNvGrpSpPr/>
          <p:nvPr/>
        </p:nvGrpSpPr>
        <p:grpSpPr>
          <a:xfrm rot="4500000">
            <a:off x="5727440" y="1575507"/>
            <a:ext cx="1024830" cy="1196597"/>
            <a:chOff x="269232" y="3527803"/>
            <a:chExt cx="2834831" cy="3309964"/>
          </a:xfrm>
        </p:grpSpPr>
        <p:grpSp>
          <p:nvGrpSpPr>
            <p:cNvPr id="322" name="Group 114"/>
            <p:cNvGrpSpPr/>
            <p:nvPr/>
          </p:nvGrpSpPr>
          <p:grpSpPr>
            <a:xfrm rot="19299125">
              <a:off x="580591" y="3527803"/>
              <a:ext cx="313945" cy="460248"/>
              <a:chOff x="7239000" y="1752600"/>
              <a:chExt cx="313945" cy="460248"/>
            </a:xfrm>
          </p:grpSpPr>
          <p:grpSp>
            <p:nvGrpSpPr>
              <p:cNvPr id="353" name="Group 111"/>
              <p:cNvGrpSpPr/>
              <p:nvPr/>
            </p:nvGrpSpPr>
            <p:grpSpPr>
              <a:xfrm>
                <a:off x="7239000" y="1981200"/>
                <a:ext cx="313944" cy="231648"/>
                <a:chOff x="7696200" y="1637552"/>
                <a:chExt cx="551883" cy="304800"/>
              </a:xfrm>
            </p:grpSpPr>
            <p:sp>
              <p:nvSpPr>
                <p:cNvPr id="357" name="Rounded Rectangle 356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358" name="Oval 357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354" name="Group 110"/>
              <p:cNvGrpSpPr/>
              <p:nvPr/>
            </p:nvGrpSpPr>
            <p:grpSpPr>
              <a:xfrm>
                <a:off x="7239001" y="1752600"/>
                <a:ext cx="313944" cy="231648"/>
                <a:chOff x="7696200" y="1637552"/>
                <a:chExt cx="551883" cy="304800"/>
              </a:xfrm>
            </p:grpSpPr>
            <p:sp>
              <p:nvSpPr>
                <p:cNvPr id="355" name="Rounded Rectangle 354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356" name="Oval 355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</p:grpSp>
        <p:sp>
          <p:nvSpPr>
            <p:cNvPr id="323" name="Oval 322"/>
            <p:cNvSpPr/>
            <p:nvPr/>
          </p:nvSpPr>
          <p:spPr>
            <a:xfrm rot="19299125">
              <a:off x="1114925" y="4839394"/>
              <a:ext cx="1219200" cy="8382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324" name="Oval 323"/>
            <p:cNvSpPr/>
            <p:nvPr/>
          </p:nvSpPr>
          <p:spPr>
            <a:xfrm rot="19299125">
              <a:off x="1656263" y="5615259"/>
              <a:ext cx="1447800" cy="10668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325" name="Moon 324"/>
            <p:cNvSpPr/>
            <p:nvPr/>
          </p:nvSpPr>
          <p:spPr>
            <a:xfrm rot="19299125">
              <a:off x="2161789" y="4982274"/>
              <a:ext cx="457200" cy="762000"/>
            </a:xfrm>
            <a:prstGeom prst="moon">
              <a:avLst>
                <a:gd name="adj" fmla="val 4900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326" name="Moon 325"/>
            <p:cNvSpPr/>
            <p:nvPr/>
          </p:nvSpPr>
          <p:spPr>
            <a:xfrm rot="8947230">
              <a:off x="1412345" y="5592885"/>
              <a:ext cx="457200" cy="762000"/>
            </a:xfrm>
            <a:prstGeom prst="moon">
              <a:avLst>
                <a:gd name="adj" fmla="val 4900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327" name="Oval 326"/>
            <p:cNvSpPr/>
            <p:nvPr/>
          </p:nvSpPr>
          <p:spPr>
            <a:xfrm rot="19299125">
              <a:off x="1559207" y="5145395"/>
              <a:ext cx="838200" cy="9906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328" name="Trapezoid 327"/>
            <p:cNvSpPr/>
            <p:nvPr/>
          </p:nvSpPr>
          <p:spPr>
            <a:xfrm rot="19299125">
              <a:off x="1266237" y="3730799"/>
              <a:ext cx="368808" cy="2505456"/>
            </a:xfrm>
            <a:prstGeom prst="trapezoid">
              <a:avLst/>
            </a:prstGeom>
            <a:solidFill>
              <a:srgbClr val="D58A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329" name="Straight Connector 328"/>
            <p:cNvCxnSpPr>
              <a:stCxn id="334" idx="2"/>
            </p:cNvCxnSpPr>
            <p:nvPr/>
          </p:nvCxnSpPr>
          <p:spPr>
            <a:xfrm rot="19299125">
              <a:off x="1529488" y="3827819"/>
              <a:ext cx="3048" cy="2514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/>
            <p:cNvCxnSpPr/>
            <p:nvPr/>
          </p:nvCxnSpPr>
          <p:spPr>
            <a:xfrm rot="19299125">
              <a:off x="1578402" y="3761918"/>
              <a:ext cx="3048" cy="2514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/>
            <p:nvPr/>
          </p:nvCxnSpPr>
          <p:spPr>
            <a:xfrm rot="19299125">
              <a:off x="1476506" y="3854188"/>
              <a:ext cx="3048" cy="2514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2" name="Rounded Rectangle 331"/>
            <p:cNvSpPr/>
            <p:nvPr/>
          </p:nvSpPr>
          <p:spPr>
            <a:xfrm rot="3099125">
              <a:off x="2291220" y="5875791"/>
              <a:ext cx="182880" cy="50292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grpSp>
          <p:nvGrpSpPr>
            <p:cNvPr id="333" name="Group 115"/>
            <p:cNvGrpSpPr/>
            <p:nvPr/>
          </p:nvGrpSpPr>
          <p:grpSpPr>
            <a:xfrm rot="8499125">
              <a:off x="269232" y="3797442"/>
              <a:ext cx="313945" cy="460248"/>
              <a:chOff x="7239000" y="1752600"/>
              <a:chExt cx="313945" cy="460248"/>
            </a:xfrm>
          </p:grpSpPr>
          <p:grpSp>
            <p:nvGrpSpPr>
              <p:cNvPr id="347" name="Group 111"/>
              <p:cNvGrpSpPr/>
              <p:nvPr/>
            </p:nvGrpSpPr>
            <p:grpSpPr>
              <a:xfrm>
                <a:off x="7239000" y="1981200"/>
                <a:ext cx="313944" cy="231648"/>
                <a:chOff x="7696200" y="1637552"/>
                <a:chExt cx="551883" cy="304800"/>
              </a:xfrm>
            </p:grpSpPr>
            <p:sp>
              <p:nvSpPr>
                <p:cNvPr id="351" name="Rounded Rectangle 350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352" name="Oval 351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348" name="Group 110"/>
              <p:cNvGrpSpPr/>
              <p:nvPr/>
            </p:nvGrpSpPr>
            <p:grpSpPr>
              <a:xfrm>
                <a:off x="7239001" y="1752600"/>
                <a:ext cx="313944" cy="231648"/>
                <a:chOff x="7696200" y="1637552"/>
                <a:chExt cx="551883" cy="304800"/>
              </a:xfrm>
            </p:grpSpPr>
            <p:sp>
              <p:nvSpPr>
                <p:cNvPr id="349" name="Rounded Rectangle 348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350" name="Oval 349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</p:grpSp>
        <p:sp>
          <p:nvSpPr>
            <p:cNvPr id="334" name="Rounded Rectangle 333"/>
            <p:cNvSpPr/>
            <p:nvPr/>
          </p:nvSpPr>
          <p:spPr>
            <a:xfrm rot="19299125">
              <a:off x="427146" y="3610560"/>
              <a:ext cx="304800" cy="548640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335" name="Straight Connector 334"/>
            <p:cNvCxnSpPr/>
            <p:nvPr/>
          </p:nvCxnSpPr>
          <p:spPr>
            <a:xfrm rot="19299125" flipH="1">
              <a:off x="1385952" y="5132731"/>
              <a:ext cx="381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/>
            <p:cNvCxnSpPr/>
            <p:nvPr/>
          </p:nvCxnSpPr>
          <p:spPr>
            <a:xfrm rot="19299125" flipH="1">
              <a:off x="1764169" y="5610815"/>
              <a:ext cx="381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7" name="Oval 336"/>
            <p:cNvSpPr/>
            <p:nvPr/>
          </p:nvSpPr>
          <p:spPr>
            <a:xfrm rot="19299125">
              <a:off x="1941843" y="4959349"/>
              <a:ext cx="304800" cy="3048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338" name="Oval 337"/>
            <p:cNvSpPr/>
            <p:nvPr/>
          </p:nvSpPr>
          <p:spPr>
            <a:xfrm rot="19299125">
              <a:off x="2367337" y="5497193"/>
              <a:ext cx="304800" cy="3048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339" name="Oval 338"/>
            <p:cNvSpPr/>
            <p:nvPr/>
          </p:nvSpPr>
          <p:spPr>
            <a:xfrm rot="19299125">
              <a:off x="1391515" y="5491881"/>
              <a:ext cx="304800" cy="3048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340" name="Oval 339"/>
            <p:cNvSpPr/>
            <p:nvPr/>
          </p:nvSpPr>
          <p:spPr>
            <a:xfrm rot="19299125">
              <a:off x="1709972" y="6017241"/>
              <a:ext cx="304800" cy="3048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341" name="Freeform 340"/>
            <p:cNvSpPr/>
            <p:nvPr/>
          </p:nvSpPr>
          <p:spPr>
            <a:xfrm rot="19299125">
              <a:off x="1851645" y="5976928"/>
              <a:ext cx="202861" cy="533400"/>
            </a:xfrm>
            <a:custGeom>
              <a:avLst/>
              <a:gdLst>
                <a:gd name="connsiteX0" fmla="*/ 315173 w 315173"/>
                <a:gd name="connsiteY0" fmla="*/ 119572 h 613004"/>
                <a:gd name="connsiteX1" fmla="*/ 306029 w 315173"/>
                <a:gd name="connsiteY1" fmla="*/ 73852 h 613004"/>
                <a:gd name="connsiteX2" fmla="*/ 260309 w 315173"/>
                <a:gd name="connsiteY2" fmla="*/ 37276 h 613004"/>
                <a:gd name="connsiteX3" fmla="*/ 232877 w 315173"/>
                <a:gd name="connsiteY3" fmla="*/ 18988 h 613004"/>
                <a:gd name="connsiteX4" fmla="*/ 178013 w 315173"/>
                <a:gd name="connsiteY4" fmla="*/ 700 h 613004"/>
                <a:gd name="connsiteX5" fmla="*/ 77429 w 315173"/>
                <a:gd name="connsiteY5" fmla="*/ 28132 h 613004"/>
                <a:gd name="connsiteX6" fmla="*/ 59141 w 315173"/>
                <a:gd name="connsiteY6" fmla="*/ 82996 h 613004"/>
                <a:gd name="connsiteX7" fmla="*/ 49997 w 315173"/>
                <a:gd name="connsiteY7" fmla="*/ 110428 h 613004"/>
                <a:gd name="connsiteX8" fmla="*/ 77429 w 315173"/>
                <a:gd name="connsiteY8" fmla="*/ 220156 h 613004"/>
                <a:gd name="connsiteX9" fmla="*/ 95717 w 315173"/>
                <a:gd name="connsiteY9" fmla="*/ 247588 h 613004"/>
                <a:gd name="connsiteX10" fmla="*/ 123149 w 315173"/>
                <a:gd name="connsiteY10" fmla="*/ 256732 h 613004"/>
                <a:gd name="connsiteX11" fmla="*/ 141437 w 315173"/>
                <a:gd name="connsiteY11" fmla="*/ 284164 h 613004"/>
                <a:gd name="connsiteX12" fmla="*/ 168869 w 315173"/>
                <a:gd name="connsiteY12" fmla="*/ 293308 h 613004"/>
                <a:gd name="connsiteX13" fmla="*/ 178013 w 315173"/>
                <a:gd name="connsiteY13" fmla="*/ 320740 h 613004"/>
                <a:gd name="connsiteX14" fmla="*/ 223733 w 315173"/>
                <a:gd name="connsiteY14" fmla="*/ 375604 h 613004"/>
                <a:gd name="connsiteX15" fmla="*/ 242021 w 315173"/>
                <a:gd name="connsiteY15" fmla="*/ 403036 h 613004"/>
                <a:gd name="connsiteX16" fmla="*/ 260309 w 315173"/>
                <a:gd name="connsiteY16" fmla="*/ 457900 h 613004"/>
                <a:gd name="connsiteX17" fmla="*/ 251165 w 315173"/>
                <a:gd name="connsiteY17" fmla="*/ 531052 h 613004"/>
                <a:gd name="connsiteX18" fmla="*/ 242021 w 315173"/>
                <a:gd name="connsiteY18" fmla="*/ 558484 h 613004"/>
                <a:gd name="connsiteX19" fmla="*/ 187157 w 315173"/>
                <a:gd name="connsiteY19" fmla="*/ 585916 h 613004"/>
                <a:gd name="connsiteX20" fmla="*/ 159725 w 315173"/>
                <a:gd name="connsiteY20" fmla="*/ 604204 h 613004"/>
                <a:gd name="connsiteX21" fmla="*/ 22565 w 315173"/>
                <a:gd name="connsiteY21" fmla="*/ 576772 h 613004"/>
                <a:gd name="connsiteX22" fmla="*/ 13421 w 315173"/>
                <a:gd name="connsiteY22" fmla="*/ 549340 h 613004"/>
                <a:gd name="connsiteX23" fmla="*/ 49997 w 315173"/>
                <a:gd name="connsiteY23" fmla="*/ 448756 h 613004"/>
                <a:gd name="connsiteX24" fmla="*/ 68285 w 315173"/>
                <a:gd name="connsiteY24" fmla="*/ 439612 h 61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5173" h="613004">
                  <a:moveTo>
                    <a:pt x="315173" y="119572"/>
                  </a:moveTo>
                  <a:cubicBezTo>
                    <a:pt x="312125" y="104332"/>
                    <a:pt x="311486" y="88404"/>
                    <a:pt x="306029" y="73852"/>
                  </a:cubicBezTo>
                  <a:cubicBezTo>
                    <a:pt x="291800" y="35909"/>
                    <a:pt x="289917" y="52080"/>
                    <a:pt x="260309" y="37276"/>
                  </a:cubicBezTo>
                  <a:cubicBezTo>
                    <a:pt x="250479" y="32361"/>
                    <a:pt x="242920" y="23451"/>
                    <a:pt x="232877" y="18988"/>
                  </a:cubicBezTo>
                  <a:cubicBezTo>
                    <a:pt x="215261" y="11159"/>
                    <a:pt x="178013" y="700"/>
                    <a:pt x="178013" y="700"/>
                  </a:cubicBezTo>
                  <a:cubicBezTo>
                    <a:pt x="161700" y="2739"/>
                    <a:pt x="95012" y="0"/>
                    <a:pt x="77429" y="28132"/>
                  </a:cubicBezTo>
                  <a:cubicBezTo>
                    <a:pt x="67212" y="44479"/>
                    <a:pt x="65237" y="64708"/>
                    <a:pt x="59141" y="82996"/>
                  </a:cubicBezTo>
                  <a:lnTo>
                    <a:pt x="49997" y="110428"/>
                  </a:lnTo>
                  <a:cubicBezTo>
                    <a:pt x="54568" y="137852"/>
                    <a:pt x="61328" y="196005"/>
                    <a:pt x="77429" y="220156"/>
                  </a:cubicBezTo>
                  <a:cubicBezTo>
                    <a:pt x="83525" y="229300"/>
                    <a:pt x="87135" y="240723"/>
                    <a:pt x="95717" y="247588"/>
                  </a:cubicBezTo>
                  <a:cubicBezTo>
                    <a:pt x="103243" y="253609"/>
                    <a:pt x="114005" y="253684"/>
                    <a:pt x="123149" y="256732"/>
                  </a:cubicBezTo>
                  <a:cubicBezTo>
                    <a:pt x="129245" y="265876"/>
                    <a:pt x="132855" y="277299"/>
                    <a:pt x="141437" y="284164"/>
                  </a:cubicBezTo>
                  <a:cubicBezTo>
                    <a:pt x="148963" y="290185"/>
                    <a:pt x="162053" y="286492"/>
                    <a:pt x="168869" y="293308"/>
                  </a:cubicBezTo>
                  <a:cubicBezTo>
                    <a:pt x="175685" y="300124"/>
                    <a:pt x="173702" y="312119"/>
                    <a:pt x="178013" y="320740"/>
                  </a:cubicBezTo>
                  <a:cubicBezTo>
                    <a:pt x="195040" y="354794"/>
                    <a:pt x="198454" y="345270"/>
                    <a:pt x="223733" y="375604"/>
                  </a:cubicBezTo>
                  <a:cubicBezTo>
                    <a:pt x="230768" y="384047"/>
                    <a:pt x="237558" y="392993"/>
                    <a:pt x="242021" y="403036"/>
                  </a:cubicBezTo>
                  <a:cubicBezTo>
                    <a:pt x="249850" y="420652"/>
                    <a:pt x="260309" y="457900"/>
                    <a:pt x="260309" y="457900"/>
                  </a:cubicBezTo>
                  <a:cubicBezTo>
                    <a:pt x="257261" y="482284"/>
                    <a:pt x="255561" y="506875"/>
                    <a:pt x="251165" y="531052"/>
                  </a:cubicBezTo>
                  <a:cubicBezTo>
                    <a:pt x="249441" y="540535"/>
                    <a:pt x="248042" y="550958"/>
                    <a:pt x="242021" y="558484"/>
                  </a:cubicBezTo>
                  <a:cubicBezTo>
                    <a:pt x="224551" y="580322"/>
                    <a:pt x="209244" y="574873"/>
                    <a:pt x="187157" y="585916"/>
                  </a:cubicBezTo>
                  <a:cubicBezTo>
                    <a:pt x="177327" y="590831"/>
                    <a:pt x="168869" y="598108"/>
                    <a:pt x="159725" y="604204"/>
                  </a:cubicBezTo>
                  <a:cubicBezTo>
                    <a:pt x="135848" y="602214"/>
                    <a:pt x="51550" y="613004"/>
                    <a:pt x="22565" y="576772"/>
                  </a:cubicBezTo>
                  <a:cubicBezTo>
                    <a:pt x="16544" y="569246"/>
                    <a:pt x="16469" y="558484"/>
                    <a:pt x="13421" y="549340"/>
                  </a:cubicBezTo>
                  <a:cubicBezTo>
                    <a:pt x="22774" y="465162"/>
                    <a:pt x="0" y="478754"/>
                    <a:pt x="49997" y="448756"/>
                  </a:cubicBezTo>
                  <a:cubicBezTo>
                    <a:pt x="55841" y="445249"/>
                    <a:pt x="62189" y="442660"/>
                    <a:pt x="68285" y="439612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342" name="Freeform 341"/>
            <p:cNvSpPr/>
            <p:nvPr/>
          </p:nvSpPr>
          <p:spPr>
            <a:xfrm rot="19299125" flipH="1">
              <a:off x="2477222" y="5524778"/>
              <a:ext cx="202861" cy="533400"/>
            </a:xfrm>
            <a:custGeom>
              <a:avLst/>
              <a:gdLst>
                <a:gd name="connsiteX0" fmla="*/ 315173 w 315173"/>
                <a:gd name="connsiteY0" fmla="*/ 119572 h 613004"/>
                <a:gd name="connsiteX1" fmla="*/ 306029 w 315173"/>
                <a:gd name="connsiteY1" fmla="*/ 73852 h 613004"/>
                <a:gd name="connsiteX2" fmla="*/ 260309 w 315173"/>
                <a:gd name="connsiteY2" fmla="*/ 37276 h 613004"/>
                <a:gd name="connsiteX3" fmla="*/ 232877 w 315173"/>
                <a:gd name="connsiteY3" fmla="*/ 18988 h 613004"/>
                <a:gd name="connsiteX4" fmla="*/ 178013 w 315173"/>
                <a:gd name="connsiteY4" fmla="*/ 700 h 613004"/>
                <a:gd name="connsiteX5" fmla="*/ 77429 w 315173"/>
                <a:gd name="connsiteY5" fmla="*/ 28132 h 613004"/>
                <a:gd name="connsiteX6" fmla="*/ 59141 w 315173"/>
                <a:gd name="connsiteY6" fmla="*/ 82996 h 613004"/>
                <a:gd name="connsiteX7" fmla="*/ 49997 w 315173"/>
                <a:gd name="connsiteY7" fmla="*/ 110428 h 613004"/>
                <a:gd name="connsiteX8" fmla="*/ 77429 w 315173"/>
                <a:gd name="connsiteY8" fmla="*/ 220156 h 613004"/>
                <a:gd name="connsiteX9" fmla="*/ 95717 w 315173"/>
                <a:gd name="connsiteY9" fmla="*/ 247588 h 613004"/>
                <a:gd name="connsiteX10" fmla="*/ 123149 w 315173"/>
                <a:gd name="connsiteY10" fmla="*/ 256732 h 613004"/>
                <a:gd name="connsiteX11" fmla="*/ 141437 w 315173"/>
                <a:gd name="connsiteY11" fmla="*/ 284164 h 613004"/>
                <a:gd name="connsiteX12" fmla="*/ 168869 w 315173"/>
                <a:gd name="connsiteY12" fmla="*/ 293308 h 613004"/>
                <a:gd name="connsiteX13" fmla="*/ 178013 w 315173"/>
                <a:gd name="connsiteY13" fmla="*/ 320740 h 613004"/>
                <a:gd name="connsiteX14" fmla="*/ 223733 w 315173"/>
                <a:gd name="connsiteY14" fmla="*/ 375604 h 613004"/>
                <a:gd name="connsiteX15" fmla="*/ 242021 w 315173"/>
                <a:gd name="connsiteY15" fmla="*/ 403036 h 613004"/>
                <a:gd name="connsiteX16" fmla="*/ 260309 w 315173"/>
                <a:gd name="connsiteY16" fmla="*/ 457900 h 613004"/>
                <a:gd name="connsiteX17" fmla="*/ 251165 w 315173"/>
                <a:gd name="connsiteY17" fmla="*/ 531052 h 613004"/>
                <a:gd name="connsiteX18" fmla="*/ 242021 w 315173"/>
                <a:gd name="connsiteY18" fmla="*/ 558484 h 613004"/>
                <a:gd name="connsiteX19" fmla="*/ 187157 w 315173"/>
                <a:gd name="connsiteY19" fmla="*/ 585916 h 613004"/>
                <a:gd name="connsiteX20" fmla="*/ 159725 w 315173"/>
                <a:gd name="connsiteY20" fmla="*/ 604204 h 613004"/>
                <a:gd name="connsiteX21" fmla="*/ 22565 w 315173"/>
                <a:gd name="connsiteY21" fmla="*/ 576772 h 613004"/>
                <a:gd name="connsiteX22" fmla="*/ 13421 w 315173"/>
                <a:gd name="connsiteY22" fmla="*/ 549340 h 613004"/>
                <a:gd name="connsiteX23" fmla="*/ 49997 w 315173"/>
                <a:gd name="connsiteY23" fmla="*/ 448756 h 613004"/>
                <a:gd name="connsiteX24" fmla="*/ 68285 w 315173"/>
                <a:gd name="connsiteY24" fmla="*/ 439612 h 61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5173" h="613004">
                  <a:moveTo>
                    <a:pt x="315173" y="119572"/>
                  </a:moveTo>
                  <a:cubicBezTo>
                    <a:pt x="312125" y="104332"/>
                    <a:pt x="311486" y="88404"/>
                    <a:pt x="306029" y="73852"/>
                  </a:cubicBezTo>
                  <a:cubicBezTo>
                    <a:pt x="291800" y="35909"/>
                    <a:pt x="289917" y="52080"/>
                    <a:pt x="260309" y="37276"/>
                  </a:cubicBezTo>
                  <a:cubicBezTo>
                    <a:pt x="250479" y="32361"/>
                    <a:pt x="242920" y="23451"/>
                    <a:pt x="232877" y="18988"/>
                  </a:cubicBezTo>
                  <a:cubicBezTo>
                    <a:pt x="215261" y="11159"/>
                    <a:pt x="178013" y="700"/>
                    <a:pt x="178013" y="700"/>
                  </a:cubicBezTo>
                  <a:cubicBezTo>
                    <a:pt x="161700" y="2739"/>
                    <a:pt x="95012" y="0"/>
                    <a:pt x="77429" y="28132"/>
                  </a:cubicBezTo>
                  <a:cubicBezTo>
                    <a:pt x="67212" y="44479"/>
                    <a:pt x="65237" y="64708"/>
                    <a:pt x="59141" y="82996"/>
                  </a:cubicBezTo>
                  <a:lnTo>
                    <a:pt x="49997" y="110428"/>
                  </a:lnTo>
                  <a:cubicBezTo>
                    <a:pt x="54568" y="137852"/>
                    <a:pt x="61328" y="196005"/>
                    <a:pt x="77429" y="220156"/>
                  </a:cubicBezTo>
                  <a:cubicBezTo>
                    <a:pt x="83525" y="229300"/>
                    <a:pt x="87135" y="240723"/>
                    <a:pt x="95717" y="247588"/>
                  </a:cubicBezTo>
                  <a:cubicBezTo>
                    <a:pt x="103243" y="253609"/>
                    <a:pt x="114005" y="253684"/>
                    <a:pt x="123149" y="256732"/>
                  </a:cubicBezTo>
                  <a:cubicBezTo>
                    <a:pt x="129245" y="265876"/>
                    <a:pt x="132855" y="277299"/>
                    <a:pt x="141437" y="284164"/>
                  </a:cubicBezTo>
                  <a:cubicBezTo>
                    <a:pt x="148963" y="290185"/>
                    <a:pt x="162053" y="286492"/>
                    <a:pt x="168869" y="293308"/>
                  </a:cubicBezTo>
                  <a:cubicBezTo>
                    <a:pt x="175685" y="300124"/>
                    <a:pt x="173702" y="312119"/>
                    <a:pt x="178013" y="320740"/>
                  </a:cubicBezTo>
                  <a:cubicBezTo>
                    <a:pt x="195040" y="354794"/>
                    <a:pt x="198454" y="345270"/>
                    <a:pt x="223733" y="375604"/>
                  </a:cubicBezTo>
                  <a:cubicBezTo>
                    <a:pt x="230768" y="384047"/>
                    <a:pt x="237558" y="392993"/>
                    <a:pt x="242021" y="403036"/>
                  </a:cubicBezTo>
                  <a:cubicBezTo>
                    <a:pt x="249850" y="420652"/>
                    <a:pt x="260309" y="457900"/>
                    <a:pt x="260309" y="457900"/>
                  </a:cubicBezTo>
                  <a:cubicBezTo>
                    <a:pt x="257261" y="482284"/>
                    <a:pt x="255561" y="506875"/>
                    <a:pt x="251165" y="531052"/>
                  </a:cubicBezTo>
                  <a:cubicBezTo>
                    <a:pt x="249441" y="540535"/>
                    <a:pt x="248042" y="550958"/>
                    <a:pt x="242021" y="558484"/>
                  </a:cubicBezTo>
                  <a:cubicBezTo>
                    <a:pt x="224551" y="580322"/>
                    <a:pt x="209244" y="574873"/>
                    <a:pt x="187157" y="585916"/>
                  </a:cubicBezTo>
                  <a:cubicBezTo>
                    <a:pt x="177327" y="590831"/>
                    <a:pt x="168869" y="598108"/>
                    <a:pt x="159725" y="604204"/>
                  </a:cubicBezTo>
                  <a:cubicBezTo>
                    <a:pt x="135848" y="602214"/>
                    <a:pt x="51550" y="613004"/>
                    <a:pt x="22565" y="576772"/>
                  </a:cubicBezTo>
                  <a:cubicBezTo>
                    <a:pt x="16544" y="569246"/>
                    <a:pt x="16469" y="558484"/>
                    <a:pt x="13421" y="549340"/>
                  </a:cubicBezTo>
                  <a:cubicBezTo>
                    <a:pt x="22774" y="465162"/>
                    <a:pt x="0" y="478754"/>
                    <a:pt x="49997" y="448756"/>
                  </a:cubicBezTo>
                  <a:cubicBezTo>
                    <a:pt x="55841" y="445249"/>
                    <a:pt x="62189" y="442660"/>
                    <a:pt x="68285" y="439612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344" name="Chord 343"/>
            <p:cNvSpPr/>
            <p:nvPr/>
          </p:nvSpPr>
          <p:spPr>
            <a:xfrm rot="3766356">
              <a:off x="2355344" y="6384566"/>
              <a:ext cx="479810" cy="426591"/>
            </a:xfrm>
            <a:prstGeom prst="chord">
              <a:avLst>
                <a:gd name="adj1" fmla="val 4704998"/>
                <a:gd name="adj2" fmla="val 1620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sp>
        <p:nvSpPr>
          <p:cNvPr id="363" name="TextBox 362"/>
          <p:cNvSpPr txBox="1"/>
          <p:nvPr/>
        </p:nvSpPr>
        <p:spPr>
          <a:xfrm>
            <a:off x="3962400" y="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Sample Lesson 39 “Music Can Make Me Happy” 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38200" y="914400"/>
            <a:ext cx="7391400" cy="1771710"/>
            <a:chOff x="228600" y="4876800"/>
            <a:chExt cx="7391400" cy="1771710"/>
          </a:xfrm>
        </p:grpSpPr>
        <p:sp>
          <p:nvSpPr>
            <p:cNvPr id="3" name="TextBox 2"/>
            <p:cNvSpPr txBox="1"/>
            <p:nvPr/>
          </p:nvSpPr>
          <p:spPr>
            <a:xfrm>
              <a:off x="228600" y="5334000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When I am with my family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28600" y="5791200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When I am angry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657600" y="6248400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Comic Sans MS" pitchFamily="66" charset="0"/>
                </a:rPr>
                <a:t>When I go to Church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14800" y="5334000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When I am </a:t>
              </a:r>
              <a:r>
                <a:rPr lang="en-US" sz="2000" dirty="0" smtClean="0">
                  <a:latin typeface="Comic Sans MS" pitchFamily="66" charset="0"/>
                </a:rPr>
                <a:t>at home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8600" y="6248400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When I am sad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8600" y="4953000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When I </a:t>
              </a:r>
              <a:r>
                <a:rPr lang="en-US" sz="2000" dirty="0" smtClean="0">
                  <a:latin typeface="Comic Sans MS" pitchFamily="66" charset="0"/>
                </a:rPr>
                <a:t>am frightened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38600" y="5791200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When I am </a:t>
              </a:r>
              <a:r>
                <a:rPr lang="en-US" sz="2000" dirty="0" smtClean="0">
                  <a:latin typeface="Comic Sans MS" pitchFamily="66" charset="0"/>
                </a:rPr>
                <a:t>with my friends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114800" y="4876800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When I am </a:t>
              </a:r>
              <a:r>
                <a:rPr lang="en-US" sz="2000" dirty="0" smtClean="0">
                  <a:latin typeface="Comic Sans MS" pitchFamily="66" charset="0"/>
                </a:rPr>
                <a:t>outside playing</a:t>
              </a:r>
              <a:endParaRPr lang="en-US" sz="2000" dirty="0">
                <a:latin typeface="Comic Sans MS" pitchFamily="66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286000" y="228600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Sayings for back of pictures for lesson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Rectangle 193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95"/>
          <p:cNvGrpSpPr/>
          <p:nvPr/>
        </p:nvGrpSpPr>
        <p:grpSpPr>
          <a:xfrm>
            <a:off x="152400" y="1143000"/>
            <a:ext cx="4038600" cy="1600200"/>
            <a:chOff x="950976" y="914400"/>
            <a:chExt cx="3465576" cy="1447800"/>
          </a:xfrm>
          <a:solidFill>
            <a:schemeClr val="bg1"/>
          </a:solidFill>
        </p:grpSpPr>
        <p:sp>
          <p:nvSpPr>
            <p:cNvPr id="90" name="Rectangle 89"/>
            <p:cNvSpPr/>
            <p:nvPr/>
          </p:nvSpPr>
          <p:spPr>
            <a:xfrm rot="5400000" flipV="1">
              <a:off x="2644142" y="1574294"/>
              <a:ext cx="1139950" cy="8229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 rot="5400000" flipV="1">
              <a:off x="2301242" y="1554482"/>
              <a:ext cx="1066798" cy="9143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 rot="5400000" flipV="1">
              <a:off x="1920242" y="1539242"/>
              <a:ext cx="1075942" cy="11277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Isosceles Triangle 82"/>
            <p:cNvSpPr/>
            <p:nvPr/>
          </p:nvSpPr>
          <p:spPr>
            <a:xfrm rot="16200000">
              <a:off x="3971544" y="1591056"/>
              <a:ext cx="414528" cy="280416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Isosceles Triangle 75"/>
            <p:cNvSpPr/>
            <p:nvPr/>
          </p:nvSpPr>
          <p:spPr>
            <a:xfrm rot="5400000">
              <a:off x="989838" y="1067562"/>
              <a:ext cx="992124" cy="8382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600200" y="1295400"/>
              <a:ext cx="1752600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950976" y="990600"/>
              <a:ext cx="320040" cy="99364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Block Arc 78"/>
            <p:cNvSpPr/>
            <p:nvPr/>
          </p:nvSpPr>
          <p:spPr>
            <a:xfrm rot="5400000">
              <a:off x="2819400" y="1295400"/>
              <a:ext cx="1066800" cy="1066800"/>
            </a:xfrm>
            <a:prstGeom prst="blockArc">
              <a:avLst>
                <a:gd name="adj1" fmla="val 10800000"/>
                <a:gd name="adj2" fmla="val 48579"/>
                <a:gd name="adj3" fmla="val 2105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828800" y="2133600"/>
              <a:ext cx="1600200" cy="228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Block Arc 80"/>
            <p:cNvSpPr/>
            <p:nvPr/>
          </p:nvSpPr>
          <p:spPr>
            <a:xfrm rot="16200000">
              <a:off x="1600200" y="1447800"/>
              <a:ext cx="762000" cy="1066800"/>
            </a:xfrm>
            <a:prstGeom prst="blockArc">
              <a:avLst>
                <a:gd name="adj1" fmla="val 10800000"/>
                <a:gd name="adj2" fmla="val 1906149"/>
                <a:gd name="adj3" fmla="val 3168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981200" y="1600200"/>
              <a:ext cx="2209800" cy="228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4258056" y="1524000"/>
              <a:ext cx="158496" cy="42367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2286000" y="9144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2667000" y="9144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3048000" y="9144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3200400" y="1295400"/>
              <a:ext cx="304800" cy="228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1828800" y="1600200"/>
              <a:ext cx="304800" cy="228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1828800" y="2133600"/>
              <a:ext cx="304800" cy="228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3276600" y="2133600"/>
              <a:ext cx="304800" cy="228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1447800" y="1295400"/>
              <a:ext cx="304800" cy="381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56"/>
          <p:cNvGrpSpPr/>
          <p:nvPr/>
        </p:nvGrpSpPr>
        <p:grpSpPr>
          <a:xfrm>
            <a:off x="4724400" y="1219200"/>
            <a:ext cx="4212224" cy="685800"/>
            <a:chOff x="990600" y="783148"/>
            <a:chExt cx="5486400" cy="893251"/>
          </a:xfrm>
          <a:solidFill>
            <a:schemeClr val="bg1"/>
          </a:solidFill>
        </p:grpSpPr>
        <p:sp>
          <p:nvSpPr>
            <p:cNvPr id="251" name="Rounded Rectangle 250"/>
            <p:cNvSpPr/>
            <p:nvPr/>
          </p:nvSpPr>
          <p:spPr>
            <a:xfrm flipV="1">
              <a:off x="2438400" y="1600196"/>
              <a:ext cx="2971800" cy="7620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ounded Rectangle 194"/>
            <p:cNvSpPr/>
            <p:nvPr/>
          </p:nvSpPr>
          <p:spPr>
            <a:xfrm>
              <a:off x="990600" y="1066800"/>
              <a:ext cx="5486400" cy="4572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197"/>
            <p:cNvGrpSpPr/>
            <p:nvPr/>
          </p:nvGrpSpPr>
          <p:grpSpPr>
            <a:xfrm>
              <a:off x="2590800" y="990600"/>
              <a:ext cx="228600" cy="601218"/>
              <a:chOff x="6781800" y="838200"/>
              <a:chExt cx="304800" cy="801624"/>
            </a:xfrm>
            <a:grpFill/>
          </p:grpSpPr>
          <p:sp>
            <p:nvSpPr>
              <p:cNvPr id="197" name="Rounded Rectangle 196"/>
              <p:cNvSpPr/>
              <p:nvPr/>
            </p:nvSpPr>
            <p:spPr>
              <a:xfrm>
                <a:off x="6870192" y="1106424"/>
                <a:ext cx="109728" cy="533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Oval 195"/>
              <p:cNvSpPr/>
              <p:nvPr/>
            </p:nvSpPr>
            <p:spPr>
              <a:xfrm>
                <a:off x="6781800" y="838200"/>
                <a:ext cx="304800" cy="304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198"/>
            <p:cNvGrpSpPr/>
            <p:nvPr/>
          </p:nvGrpSpPr>
          <p:grpSpPr>
            <a:xfrm>
              <a:off x="2895600" y="914400"/>
              <a:ext cx="228600" cy="677418"/>
              <a:chOff x="6781800" y="838200"/>
              <a:chExt cx="304800" cy="801624"/>
            </a:xfrm>
            <a:grpFill/>
          </p:grpSpPr>
          <p:sp>
            <p:nvSpPr>
              <p:cNvPr id="200" name="Rounded Rectangle 199"/>
              <p:cNvSpPr/>
              <p:nvPr/>
            </p:nvSpPr>
            <p:spPr>
              <a:xfrm>
                <a:off x="6870192" y="1106424"/>
                <a:ext cx="109728" cy="533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6781800" y="838200"/>
                <a:ext cx="304800" cy="304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206"/>
            <p:cNvGrpSpPr/>
            <p:nvPr/>
          </p:nvGrpSpPr>
          <p:grpSpPr>
            <a:xfrm>
              <a:off x="3352800" y="914400"/>
              <a:ext cx="228600" cy="677418"/>
              <a:chOff x="6781800" y="762000"/>
              <a:chExt cx="228600" cy="677418"/>
            </a:xfrm>
            <a:grpFill/>
          </p:grpSpPr>
          <p:grpSp>
            <p:nvGrpSpPr>
              <p:cNvPr id="7" name="Group 201"/>
              <p:cNvGrpSpPr/>
              <p:nvPr/>
            </p:nvGrpSpPr>
            <p:grpSpPr>
              <a:xfrm>
                <a:off x="6781800" y="762000"/>
                <a:ext cx="228600" cy="677418"/>
                <a:chOff x="6781800" y="838200"/>
                <a:chExt cx="304800" cy="801624"/>
              </a:xfrm>
              <a:grpFill/>
            </p:grpSpPr>
            <p:sp>
              <p:nvSpPr>
                <p:cNvPr id="203" name="Rounded Rectangle 202"/>
                <p:cNvSpPr/>
                <p:nvPr/>
              </p:nvSpPr>
              <p:spPr>
                <a:xfrm>
                  <a:off x="6870192" y="1106424"/>
                  <a:ext cx="109728" cy="5334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Oval 203"/>
                <p:cNvSpPr/>
                <p:nvPr/>
              </p:nvSpPr>
              <p:spPr>
                <a:xfrm>
                  <a:off x="6781800" y="838200"/>
                  <a:ext cx="304800" cy="3048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6" name="Oval 205"/>
              <p:cNvSpPr/>
              <p:nvPr/>
            </p:nvSpPr>
            <p:spPr>
              <a:xfrm>
                <a:off x="6833616" y="837126"/>
                <a:ext cx="112776" cy="12706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207"/>
            <p:cNvGrpSpPr/>
            <p:nvPr/>
          </p:nvGrpSpPr>
          <p:grpSpPr>
            <a:xfrm>
              <a:off x="3660648" y="893064"/>
              <a:ext cx="228600" cy="677418"/>
              <a:chOff x="6781800" y="762000"/>
              <a:chExt cx="228600" cy="677418"/>
            </a:xfrm>
            <a:grpFill/>
          </p:grpSpPr>
          <p:grpSp>
            <p:nvGrpSpPr>
              <p:cNvPr id="9" name="Group 201"/>
              <p:cNvGrpSpPr/>
              <p:nvPr/>
            </p:nvGrpSpPr>
            <p:grpSpPr>
              <a:xfrm>
                <a:off x="6781800" y="762000"/>
                <a:ext cx="228600" cy="677418"/>
                <a:chOff x="6781800" y="838200"/>
                <a:chExt cx="304800" cy="801624"/>
              </a:xfrm>
              <a:grpFill/>
            </p:grpSpPr>
            <p:sp>
              <p:nvSpPr>
                <p:cNvPr id="211" name="Rounded Rectangle 210"/>
                <p:cNvSpPr/>
                <p:nvPr/>
              </p:nvSpPr>
              <p:spPr>
                <a:xfrm>
                  <a:off x="6870192" y="1106424"/>
                  <a:ext cx="109728" cy="5334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Oval 211"/>
                <p:cNvSpPr/>
                <p:nvPr/>
              </p:nvSpPr>
              <p:spPr>
                <a:xfrm>
                  <a:off x="6781800" y="838200"/>
                  <a:ext cx="304800" cy="3048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0" name="Oval 209"/>
              <p:cNvSpPr/>
              <p:nvPr/>
            </p:nvSpPr>
            <p:spPr>
              <a:xfrm>
                <a:off x="6833616" y="837126"/>
                <a:ext cx="112776" cy="12706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212"/>
            <p:cNvGrpSpPr/>
            <p:nvPr/>
          </p:nvGrpSpPr>
          <p:grpSpPr>
            <a:xfrm>
              <a:off x="3962400" y="914400"/>
              <a:ext cx="228600" cy="677418"/>
              <a:chOff x="6781800" y="762000"/>
              <a:chExt cx="228600" cy="677418"/>
            </a:xfrm>
            <a:grpFill/>
          </p:grpSpPr>
          <p:grpSp>
            <p:nvGrpSpPr>
              <p:cNvPr id="11" name="Group 201"/>
              <p:cNvGrpSpPr/>
              <p:nvPr/>
            </p:nvGrpSpPr>
            <p:grpSpPr>
              <a:xfrm>
                <a:off x="6781800" y="762000"/>
                <a:ext cx="228600" cy="677418"/>
                <a:chOff x="6781800" y="838200"/>
                <a:chExt cx="304800" cy="801624"/>
              </a:xfrm>
              <a:grpFill/>
            </p:grpSpPr>
            <p:sp>
              <p:nvSpPr>
                <p:cNvPr id="216" name="Rounded Rectangle 215"/>
                <p:cNvSpPr/>
                <p:nvPr/>
              </p:nvSpPr>
              <p:spPr>
                <a:xfrm>
                  <a:off x="6870192" y="1106424"/>
                  <a:ext cx="109728" cy="5334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Oval 216"/>
                <p:cNvSpPr/>
                <p:nvPr/>
              </p:nvSpPr>
              <p:spPr>
                <a:xfrm>
                  <a:off x="6781800" y="838200"/>
                  <a:ext cx="304800" cy="3048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5" name="Oval 214"/>
              <p:cNvSpPr/>
              <p:nvPr/>
            </p:nvSpPr>
            <p:spPr>
              <a:xfrm>
                <a:off x="6833616" y="837126"/>
                <a:ext cx="112776" cy="12706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217"/>
            <p:cNvGrpSpPr/>
            <p:nvPr/>
          </p:nvGrpSpPr>
          <p:grpSpPr>
            <a:xfrm>
              <a:off x="4267200" y="914400"/>
              <a:ext cx="228600" cy="677418"/>
              <a:chOff x="6781800" y="762000"/>
              <a:chExt cx="228600" cy="677418"/>
            </a:xfrm>
            <a:grpFill/>
          </p:grpSpPr>
          <p:grpSp>
            <p:nvGrpSpPr>
              <p:cNvPr id="13" name="Group 201"/>
              <p:cNvGrpSpPr/>
              <p:nvPr/>
            </p:nvGrpSpPr>
            <p:grpSpPr>
              <a:xfrm>
                <a:off x="6781800" y="762000"/>
                <a:ext cx="228600" cy="677418"/>
                <a:chOff x="6781800" y="838200"/>
                <a:chExt cx="304800" cy="801624"/>
              </a:xfrm>
              <a:grpFill/>
            </p:grpSpPr>
            <p:sp>
              <p:nvSpPr>
                <p:cNvPr id="221" name="Rounded Rectangle 220"/>
                <p:cNvSpPr/>
                <p:nvPr/>
              </p:nvSpPr>
              <p:spPr>
                <a:xfrm>
                  <a:off x="6870192" y="1106424"/>
                  <a:ext cx="109728" cy="5334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Oval 221"/>
                <p:cNvSpPr/>
                <p:nvPr/>
              </p:nvSpPr>
              <p:spPr>
                <a:xfrm>
                  <a:off x="6781800" y="838200"/>
                  <a:ext cx="304800" cy="3048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0" name="Oval 219"/>
              <p:cNvSpPr/>
              <p:nvPr/>
            </p:nvSpPr>
            <p:spPr>
              <a:xfrm>
                <a:off x="6833616" y="837126"/>
                <a:ext cx="112776" cy="12706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222"/>
            <p:cNvGrpSpPr/>
            <p:nvPr/>
          </p:nvGrpSpPr>
          <p:grpSpPr>
            <a:xfrm>
              <a:off x="4572000" y="914400"/>
              <a:ext cx="228600" cy="677418"/>
              <a:chOff x="6781800" y="762000"/>
              <a:chExt cx="228600" cy="677418"/>
            </a:xfrm>
            <a:grpFill/>
          </p:grpSpPr>
          <p:grpSp>
            <p:nvGrpSpPr>
              <p:cNvPr id="15" name="Group 201"/>
              <p:cNvGrpSpPr/>
              <p:nvPr/>
            </p:nvGrpSpPr>
            <p:grpSpPr>
              <a:xfrm>
                <a:off x="6781800" y="762000"/>
                <a:ext cx="228600" cy="677418"/>
                <a:chOff x="6781800" y="838200"/>
                <a:chExt cx="304800" cy="801624"/>
              </a:xfrm>
              <a:grpFill/>
            </p:grpSpPr>
            <p:sp>
              <p:nvSpPr>
                <p:cNvPr id="226" name="Rounded Rectangle 225"/>
                <p:cNvSpPr/>
                <p:nvPr/>
              </p:nvSpPr>
              <p:spPr>
                <a:xfrm>
                  <a:off x="6870192" y="1106424"/>
                  <a:ext cx="109728" cy="5334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Oval 226"/>
                <p:cNvSpPr/>
                <p:nvPr/>
              </p:nvSpPr>
              <p:spPr>
                <a:xfrm>
                  <a:off x="6781800" y="838200"/>
                  <a:ext cx="304800" cy="3048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5" name="Oval 224"/>
              <p:cNvSpPr/>
              <p:nvPr/>
            </p:nvSpPr>
            <p:spPr>
              <a:xfrm>
                <a:off x="6833616" y="837126"/>
                <a:ext cx="112776" cy="12706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227"/>
            <p:cNvGrpSpPr/>
            <p:nvPr/>
          </p:nvGrpSpPr>
          <p:grpSpPr>
            <a:xfrm>
              <a:off x="4876800" y="914400"/>
              <a:ext cx="228600" cy="677418"/>
              <a:chOff x="6781800" y="762000"/>
              <a:chExt cx="228600" cy="677418"/>
            </a:xfrm>
            <a:grpFill/>
          </p:grpSpPr>
          <p:grpSp>
            <p:nvGrpSpPr>
              <p:cNvPr id="17" name="Group 201"/>
              <p:cNvGrpSpPr/>
              <p:nvPr/>
            </p:nvGrpSpPr>
            <p:grpSpPr>
              <a:xfrm>
                <a:off x="6781800" y="762000"/>
                <a:ext cx="228600" cy="677418"/>
                <a:chOff x="6781800" y="838200"/>
                <a:chExt cx="304800" cy="801624"/>
              </a:xfrm>
              <a:grpFill/>
            </p:grpSpPr>
            <p:sp>
              <p:nvSpPr>
                <p:cNvPr id="231" name="Rounded Rectangle 230"/>
                <p:cNvSpPr/>
                <p:nvPr/>
              </p:nvSpPr>
              <p:spPr>
                <a:xfrm>
                  <a:off x="6870192" y="1106424"/>
                  <a:ext cx="109728" cy="5334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Oval 231"/>
                <p:cNvSpPr/>
                <p:nvPr/>
              </p:nvSpPr>
              <p:spPr>
                <a:xfrm>
                  <a:off x="6781800" y="838200"/>
                  <a:ext cx="304800" cy="3048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0" name="Oval 229"/>
              <p:cNvSpPr/>
              <p:nvPr/>
            </p:nvSpPr>
            <p:spPr>
              <a:xfrm>
                <a:off x="6833616" y="837126"/>
                <a:ext cx="112776" cy="12706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237"/>
            <p:cNvGrpSpPr/>
            <p:nvPr/>
          </p:nvGrpSpPr>
          <p:grpSpPr>
            <a:xfrm rot="10800000">
              <a:off x="5791200" y="990600"/>
              <a:ext cx="243840" cy="655320"/>
              <a:chOff x="6781800" y="762000"/>
              <a:chExt cx="228600" cy="677418"/>
            </a:xfrm>
            <a:grpFill/>
          </p:grpSpPr>
          <p:grpSp>
            <p:nvGrpSpPr>
              <p:cNvPr id="19" name="Group 201"/>
              <p:cNvGrpSpPr/>
              <p:nvPr/>
            </p:nvGrpSpPr>
            <p:grpSpPr>
              <a:xfrm>
                <a:off x="6781800" y="762000"/>
                <a:ext cx="228600" cy="677418"/>
                <a:chOff x="6781800" y="838200"/>
                <a:chExt cx="304800" cy="801624"/>
              </a:xfrm>
              <a:grpFill/>
            </p:grpSpPr>
            <p:sp>
              <p:nvSpPr>
                <p:cNvPr id="241" name="Rounded Rectangle 240"/>
                <p:cNvSpPr/>
                <p:nvPr/>
              </p:nvSpPr>
              <p:spPr>
                <a:xfrm>
                  <a:off x="6870192" y="1106424"/>
                  <a:ext cx="109728" cy="5334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Oval 241"/>
                <p:cNvSpPr/>
                <p:nvPr/>
              </p:nvSpPr>
              <p:spPr>
                <a:xfrm>
                  <a:off x="6781800" y="838200"/>
                  <a:ext cx="304800" cy="3048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0" name="Oval 239"/>
              <p:cNvSpPr/>
              <p:nvPr/>
            </p:nvSpPr>
            <p:spPr>
              <a:xfrm>
                <a:off x="6833616" y="837126"/>
                <a:ext cx="112776" cy="12706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242"/>
            <p:cNvGrpSpPr/>
            <p:nvPr/>
          </p:nvGrpSpPr>
          <p:grpSpPr>
            <a:xfrm rot="10800000">
              <a:off x="6028944" y="972312"/>
              <a:ext cx="243840" cy="655320"/>
              <a:chOff x="6781800" y="762000"/>
              <a:chExt cx="228600" cy="677418"/>
            </a:xfrm>
            <a:grpFill/>
          </p:grpSpPr>
          <p:grpSp>
            <p:nvGrpSpPr>
              <p:cNvPr id="21" name="Group 201"/>
              <p:cNvGrpSpPr/>
              <p:nvPr/>
            </p:nvGrpSpPr>
            <p:grpSpPr>
              <a:xfrm>
                <a:off x="6781800" y="762000"/>
                <a:ext cx="228600" cy="677418"/>
                <a:chOff x="6781800" y="838200"/>
                <a:chExt cx="304800" cy="801624"/>
              </a:xfrm>
              <a:grpFill/>
            </p:grpSpPr>
            <p:sp>
              <p:nvSpPr>
                <p:cNvPr id="246" name="Rounded Rectangle 245"/>
                <p:cNvSpPr/>
                <p:nvPr/>
              </p:nvSpPr>
              <p:spPr>
                <a:xfrm>
                  <a:off x="6870192" y="1106424"/>
                  <a:ext cx="109728" cy="5334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Oval 246"/>
                <p:cNvSpPr/>
                <p:nvPr/>
              </p:nvSpPr>
              <p:spPr>
                <a:xfrm>
                  <a:off x="6781800" y="838200"/>
                  <a:ext cx="304800" cy="3048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5" name="Oval 244"/>
              <p:cNvSpPr/>
              <p:nvPr/>
            </p:nvSpPr>
            <p:spPr>
              <a:xfrm>
                <a:off x="6833616" y="837126"/>
                <a:ext cx="112776" cy="12706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8" name="Rounded Rectangle 247"/>
            <p:cNvSpPr/>
            <p:nvPr/>
          </p:nvSpPr>
          <p:spPr>
            <a:xfrm>
              <a:off x="990600" y="1066800"/>
              <a:ext cx="94488" cy="469392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ounded Rectangle 248"/>
            <p:cNvSpPr/>
            <p:nvPr/>
          </p:nvSpPr>
          <p:spPr>
            <a:xfrm>
              <a:off x="1371600" y="1066800"/>
              <a:ext cx="600456" cy="347472"/>
            </a:xfrm>
            <a:prstGeom prst="roundRect">
              <a:avLst>
                <a:gd name="adj" fmla="val 27193"/>
              </a:avLst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/>
            <p:cNvSpPr/>
            <p:nvPr/>
          </p:nvSpPr>
          <p:spPr>
            <a:xfrm>
              <a:off x="1524000" y="1066800"/>
              <a:ext cx="228600" cy="152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ounded Rectangle 251"/>
            <p:cNvSpPr/>
            <p:nvPr/>
          </p:nvSpPr>
          <p:spPr>
            <a:xfrm>
              <a:off x="5334000" y="1524000"/>
              <a:ext cx="64008" cy="14706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ounded Rectangle 252"/>
            <p:cNvSpPr/>
            <p:nvPr/>
          </p:nvSpPr>
          <p:spPr>
            <a:xfrm>
              <a:off x="2362200" y="1524000"/>
              <a:ext cx="64008" cy="14706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53"/>
            <p:cNvGrpSpPr/>
            <p:nvPr/>
          </p:nvGrpSpPr>
          <p:grpSpPr>
            <a:xfrm>
              <a:off x="3103962" y="783148"/>
              <a:ext cx="165929" cy="808672"/>
              <a:chOff x="6589094" y="917035"/>
              <a:chExt cx="390826" cy="722789"/>
            </a:xfrm>
            <a:grpFill/>
          </p:grpSpPr>
          <p:sp>
            <p:nvSpPr>
              <p:cNvPr id="255" name="Rounded Rectangle 254"/>
              <p:cNvSpPr/>
              <p:nvPr/>
            </p:nvSpPr>
            <p:spPr>
              <a:xfrm>
                <a:off x="6870192" y="1106424"/>
                <a:ext cx="109728" cy="533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Oval 255"/>
              <p:cNvSpPr/>
              <p:nvPr/>
            </p:nvSpPr>
            <p:spPr>
              <a:xfrm rot="19767300">
                <a:off x="6589094" y="917035"/>
                <a:ext cx="364861" cy="23462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98" name="Rectangle 197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198"/>
          <p:cNvGrpSpPr/>
          <p:nvPr/>
        </p:nvGrpSpPr>
        <p:grpSpPr>
          <a:xfrm rot="10800000">
            <a:off x="533400" y="3505200"/>
            <a:ext cx="3200400" cy="2984156"/>
            <a:chOff x="1219200" y="1816444"/>
            <a:chExt cx="4572000" cy="3943867"/>
          </a:xfrm>
          <a:solidFill>
            <a:schemeClr val="bg1"/>
          </a:solidFill>
        </p:grpSpPr>
        <p:sp>
          <p:nvSpPr>
            <p:cNvPr id="202" name="Rectangle 201"/>
            <p:cNvSpPr/>
            <p:nvPr/>
          </p:nvSpPr>
          <p:spPr>
            <a:xfrm>
              <a:off x="1398373" y="3375454"/>
              <a:ext cx="4267200" cy="228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1371600" y="2590800"/>
              <a:ext cx="4267200" cy="228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5"/>
            <p:cNvGrpSpPr/>
            <p:nvPr/>
          </p:nvGrpSpPr>
          <p:grpSpPr>
            <a:xfrm>
              <a:off x="1371600" y="2362200"/>
              <a:ext cx="4077731" cy="1888524"/>
              <a:chOff x="1371600" y="2362200"/>
              <a:chExt cx="4077731" cy="1888524"/>
            </a:xfrm>
            <a:grpFill/>
          </p:grpSpPr>
          <p:sp>
            <p:nvSpPr>
              <p:cNvPr id="297" name="Rectangle 296"/>
              <p:cNvSpPr/>
              <p:nvPr/>
            </p:nvSpPr>
            <p:spPr>
              <a:xfrm>
                <a:off x="1371600" y="2362200"/>
                <a:ext cx="533400" cy="1600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Oval 297"/>
              <p:cNvSpPr/>
              <p:nvPr/>
            </p:nvSpPr>
            <p:spPr>
              <a:xfrm>
                <a:off x="1548714" y="2450757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Oval 4"/>
              <p:cNvSpPr/>
              <p:nvPr/>
            </p:nvSpPr>
            <p:spPr>
              <a:xfrm>
                <a:off x="5296931" y="4098324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8" name="Rectangle 207"/>
            <p:cNvSpPr/>
            <p:nvPr/>
          </p:nvSpPr>
          <p:spPr>
            <a:xfrm>
              <a:off x="1981200" y="2209800"/>
              <a:ext cx="533400" cy="1828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/>
            <p:cNvSpPr/>
            <p:nvPr/>
          </p:nvSpPr>
          <p:spPr>
            <a:xfrm>
              <a:off x="2170671" y="2308654"/>
              <a:ext cx="152400" cy="152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/>
            <p:cNvSpPr/>
            <p:nvPr/>
          </p:nvSpPr>
          <p:spPr>
            <a:xfrm>
              <a:off x="2172730" y="3803822"/>
              <a:ext cx="152400" cy="152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2588741" y="2133599"/>
              <a:ext cx="533400" cy="198120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/>
            <p:cNvSpPr/>
            <p:nvPr/>
          </p:nvSpPr>
          <p:spPr>
            <a:xfrm>
              <a:off x="2809102" y="2244810"/>
              <a:ext cx="152400" cy="152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/>
            <p:cNvSpPr/>
            <p:nvPr/>
          </p:nvSpPr>
          <p:spPr>
            <a:xfrm>
              <a:off x="2800866" y="3838833"/>
              <a:ext cx="152400" cy="152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3208638" y="2057401"/>
              <a:ext cx="533400" cy="2133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Oval 256"/>
            <p:cNvSpPr/>
            <p:nvPr/>
          </p:nvSpPr>
          <p:spPr>
            <a:xfrm>
              <a:off x="3406347" y="3925330"/>
              <a:ext cx="152400" cy="152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Oval 257"/>
            <p:cNvSpPr/>
            <p:nvPr/>
          </p:nvSpPr>
          <p:spPr>
            <a:xfrm>
              <a:off x="3385752" y="2174789"/>
              <a:ext cx="152400" cy="152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3834714" y="1981200"/>
              <a:ext cx="533400" cy="2286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/>
            <p:nvPr/>
          </p:nvSpPr>
          <p:spPr>
            <a:xfrm>
              <a:off x="4013887" y="2123302"/>
              <a:ext cx="152400" cy="152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/>
            <p:nvPr/>
          </p:nvSpPr>
          <p:spPr>
            <a:xfrm>
              <a:off x="4024184" y="3987114"/>
              <a:ext cx="152400" cy="152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4469027" y="1905000"/>
              <a:ext cx="533400" cy="2438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1" name="Oval 280"/>
            <p:cNvSpPr/>
            <p:nvPr/>
          </p:nvSpPr>
          <p:spPr>
            <a:xfrm>
              <a:off x="4666735" y="2049162"/>
              <a:ext cx="152400" cy="152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/>
            <p:nvPr/>
          </p:nvSpPr>
          <p:spPr>
            <a:xfrm>
              <a:off x="4662617" y="4065373"/>
              <a:ext cx="152400" cy="152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5105399" y="1816444"/>
              <a:ext cx="533400" cy="260727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/>
            <p:nvPr/>
          </p:nvSpPr>
          <p:spPr>
            <a:xfrm>
              <a:off x="5259860" y="1948249"/>
              <a:ext cx="152400" cy="152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/>
            <p:nvPr/>
          </p:nvSpPr>
          <p:spPr>
            <a:xfrm>
              <a:off x="1577546" y="3667898"/>
              <a:ext cx="152400" cy="152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/>
            <p:nvPr/>
          </p:nvSpPr>
          <p:spPr>
            <a:xfrm>
              <a:off x="5288692" y="4139514"/>
              <a:ext cx="152400" cy="152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1219200" y="2362200"/>
              <a:ext cx="152400" cy="1600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5638800" y="1828800"/>
              <a:ext cx="152400" cy="2590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53"/>
            <p:cNvGrpSpPr/>
            <p:nvPr/>
          </p:nvGrpSpPr>
          <p:grpSpPr>
            <a:xfrm rot="1992423">
              <a:off x="1747468" y="4379762"/>
              <a:ext cx="2763598" cy="533400"/>
              <a:chOff x="2438401" y="1066800"/>
              <a:chExt cx="2763598" cy="533400"/>
            </a:xfrm>
            <a:grpFill/>
          </p:grpSpPr>
          <p:sp>
            <p:nvSpPr>
              <p:cNvPr id="294" name="Rounded Rectangle 293"/>
              <p:cNvSpPr/>
              <p:nvPr/>
            </p:nvSpPr>
            <p:spPr>
              <a:xfrm>
                <a:off x="2915999" y="1239571"/>
                <a:ext cx="2286000" cy="228600"/>
              </a:xfrm>
              <a:prstGeom prst="roundRect">
                <a:avLst>
                  <a:gd name="adj" fmla="val 3056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Oval 294"/>
              <p:cNvSpPr/>
              <p:nvPr/>
            </p:nvSpPr>
            <p:spPr>
              <a:xfrm>
                <a:off x="2514600" y="1066800"/>
                <a:ext cx="533400" cy="533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Chord 295"/>
              <p:cNvSpPr/>
              <p:nvPr/>
            </p:nvSpPr>
            <p:spPr>
              <a:xfrm rot="16200000">
                <a:off x="2464480" y="1040721"/>
                <a:ext cx="481244" cy="533401"/>
              </a:xfrm>
              <a:prstGeom prst="chord">
                <a:avLst>
                  <a:gd name="adj1" fmla="val 4951917"/>
                  <a:gd name="adj2" fmla="val 1183780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54"/>
            <p:cNvGrpSpPr/>
            <p:nvPr/>
          </p:nvGrpSpPr>
          <p:grpSpPr>
            <a:xfrm rot="5956014">
              <a:off x="1999537" y="4111812"/>
              <a:ext cx="2763598" cy="533400"/>
              <a:chOff x="2438401" y="1066800"/>
              <a:chExt cx="2763598" cy="533400"/>
            </a:xfrm>
            <a:grpFill/>
          </p:grpSpPr>
          <p:sp>
            <p:nvSpPr>
              <p:cNvPr id="291" name="Rounded Rectangle 290"/>
              <p:cNvSpPr/>
              <p:nvPr/>
            </p:nvSpPr>
            <p:spPr>
              <a:xfrm>
                <a:off x="2915999" y="1239571"/>
                <a:ext cx="2286000" cy="228600"/>
              </a:xfrm>
              <a:prstGeom prst="roundRect">
                <a:avLst>
                  <a:gd name="adj" fmla="val 3056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Oval 291"/>
              <p:cNvSpPr/>
              <p:nvPr/>
            </p:nvSpPr>
            <p:spPr>
              <a:xfrm>
                <a:off x="2514600" y="1066800"/>
                <a:ext cx="533400" cy="533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Chord 292"/>
              <p:cNvSpPr/>
              <p:nvPr/>
            </p:nvSpPr>
            <p:spPr>
              <a:xfrm rot="16200000">
                <a:off x="2464480" y="1040721"/>
                <a:ext cx="481244" cy="533401"/>
              </a:xfrm>
              <a:prstGeom prst="chord">
                <a:avLst>
                  <a:gd name="adj1" fmla="val 4951917"/>
                  <a:gd name="adj2" fmla="val 1183780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" name="Group 333"/>
          <p:cNvGrpSpPr/>
          <p:nvPr/>
        </p:nvGrpSpPr>
        <p:grpSpPr>
          <a:xfrm>
            <a:off x="5590190" y="3765053"/>
            <a:ext cx="2890205" cy="2794922"/>
            <a:chOff x="5590190" y="3765053"/>
            <a:chExt cx="2890205" cy="2794922"/>
          </a:xfrm>
          <a:solidFill>
            <a:schemeClr val="bg1"/>
          </a:solidFill>
        </p:grpSpPr>
        <p:grpSp>
          <p:nvGrpSpPr>
            <p:cNvPr id="28" name="Group 315"/>
            <p:cNvGrpSpPr/>
            <p:nvPr/>
          </p:nvGrpSpPr>
          <p:grpSpPr>
            <a:xfrm>
              <a:off x="5590190" y="3765053"/>
              <a:ext cx="1200021" cy="2794922"/>
              <a:chOff x="5590190" y="3765053"/>
              <a:chExt cx="1200021" cy="2794922"/>
            </a:xfrm>
            <a:grpFill/>
          </p:grpSpPr>
          <p:sp>
            <p:nvSpPr>
              <p:cNvPr id="301" name="Rounded Rectangle 300"/>
              <p:cNvSpPr/>
              <p:nvPr/>
            </p:nvSpPr>
            <p:spPr>
              <a:xfrm rot="20027785">
                <a:off x="6551457" y="4959775"/>
                <a:ext cx="238754" cy="16002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Oval 299"/>
              <p:cNvSpPr/>
              <p:nvPr/>
            </p:nvSpPr>
            <p:spPr>
              <a:xfrm rot="14820243">
                <a:off x="5327885" y="4043575"/>
                <a:ext cx="1547644" cy="990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301"/>
              <p:cNvGrpSpPr/>
              <p:nvPr/>
            </p:nvGrpSpPr>
            <p:grpSpPr>
              <a:xfrm rot="19777289">
                <a:off x="5590190" y="4281242"/>
                <a:ext cx="970430" cy="403318"/>
                <a:chOff x="4953000" y="1968708"/>
                <a:chExt cx="5056682" cy="1751350"/>
              </a:xfrm>
              <a:grpFill/>
            </p:grpSpPr>
            <p:grpSp>
              <p:nvGrpSpPr>
                <p:cNvPr id="30" name="Group 268"/>
                <p:cNvGrpSpPr/>
                <p:nvPr/>
              </p:nvGrpSpPr>
              <p:grpSpPr>
                <a:xfrm>
                  <a:off x="4953000" y="1981200"/>
                  <a:ext cx="1681397" cy="1721370"/>
                  <a:chOff x="4953000" y="1981200"/>
                  <a:chExt cx="1681397" cy="1721370"/>
                </a:xfrm>
                <a:grpFill/>
              </p:grpSpPr>
              <p:sp>
                <p:nvSpPr>
                  <p:cNvPr id="314" name="Quad Arrow 313"/>
                  <p:cNvSpPr/>
                  <p:nvPr/>
                </p:nvSpPr>
                <p:spPr>
                  <a:xfrm>
                    <a:off x="4953000" y="1981200"/>
                    <a:ext cx="1681397" cy="1721370"/>
                  </a:xfrm>
                  <a:prstGeom prst="quadArrow">
                    <a:avLst>
                      <a:gd name="adj1" fmla="val 43217"/>
                      <a:gd name="adj2" fmla="val 22500"/>
                      <a:gd name="adj3" fmla="val 22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5" name="Diamond 314"/>
                  <p:cNvSpPr/>
                  <p:nvPr/>
                </p:nvSpPr>
                <p:spPr>
                  <a:xfrm>
                    <a:off x="5486400" y="2362200"/>
                    <a:ext cx="609600" cy="914400"/>
                  </a:xfrm>
                  <a:prstGeom prst="diamon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1" name="Group 269"/>
                <p:cNvGrpSpPr/>
                <p:nvPr/>
              </p:nvGrpSpPr>
              <p:grpSpPr>
                <a:xfrm>
                  <a:off x="6634397" y="1968708"/>
                  <a:ext cx="1681397" cy="1721370"/>
                  <a:chOff x="4953000" y="1981200"/>
                  <a:chExt cx="1681397" cy="1721370"/>
                </a:xfrm>
                <a:grpFill/>
              </p:grpSpPr>
              <p:sp>
                <p:nvSpPr>
                  <p:cNvPr id="312" name="Quad Arrow 311"/>
                  <p:cNvSpPr/>
                  <p:nvPr/>
                </p:nvSpPr>
                <p:spPr>
                  <a:xfrm>
                    <a:off x="4953000" y="1981200"/>
                    <a:ext cx="1681397" cy="1721370"/>
                  </a:xfrm>
                  <a:prstGeom prst="quadArrow">
                    <a:avLst>
                      <a:gd name="adj1" fmla="val 43217"/>
                      <a:gd name="adj2" fmla="val 22500"/>
                      <a:gd name="adj3" fmla="val 22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3" name="Diamond 312"/>
                  <p:cNvSpPr/>
                  <p:nvPr/>
                </p:nvSpPr>
                <p:spPr>
                  <a:xfrm>
                    <a:off x="5486400" y="2362200"/>
                    <a:ext cx="609600" cy="914400"/>
                  </a:xfrm>
                  <a:prstGeom prst="diamon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24" name="Group 272"/>
                <p:cNvGrpSpPr/>
                <p:nvPr/>
              </p:nvGrpSpPr>
              <p:grpSpPr>
                <a:xfrm>
                  <a:off x="8328285" y="1998688"/>
                  <a:ext cx="1681397" cy="1721370"/>
                  <a:chOff x="4953000" y="1981200"/>
                  <a:chExt cx="1681397" cy="1721370"/>
                </a:xfrm>
                <a:grpFill/>
              </p:grpSpPr>
              <p:sp>
                <p:nvSpPr>
                  <p:cNvPr id="310" name="Quad Arrow 309"/>
                  <p:cNvSpPr/>
                  <p:nvPr/>
                </p:nvSpPr>
                <p:spPr>
                  <a:xfrm>
                    <a:off x="4953000" y="1981200"/>
                    <a:ext cx="1681397" cy="1721370"/>
                  </a:xfrm>
                  <a:prstGeom prst="quadArrow">
                    <a:avLst>
                      <a:gd name="adj1" fmla="val 43217"/>
                      <a:gd name="adj2" fmla="val 22500"/>
                      <a:gd name="adj3" fmla="val 22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1" name="Diamond 310"/>
                  <p:cNvSpPr/>
                  <p:nvPr/>
                </p:nvSpPr>
                <p:spPr>
                  <a:xfrm>
                    <a:off x="5486400" y="2362200"/>
                    <a:ext cx="609600" cy="914400"/>
                  </a:xfrm>
                  <a:prstGeom prst="diamon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06" name="Isosceles Triangle 305"/>
                <p:cNvSpPr/>
                <p:nvPr/>
              </p:nvSpPr>
              <p:spPr>
                <a:xfrm rot="10800000">
                  <a:off x="6096000" y="2133600"/>
                  <a:ext cx="1066800" cy="457200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7" name="Isosceles Triangle 306"/>
                <p:cNvSpPr/>
                <p:nvPr/>
              </p:nvSpPr>
              <p:spPr>
                <a:xfrm rot="10800000">
                  <a:off x="7816121" y="2111115"/>
                  <a:ext cx="1066800" cy="457200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8" name="Isosceles Triangle 307"/>
                <p:cNvSpPr/>
                <p:nvPr/>
              </p:nvSpPr>
              <p:spPr>
                <a:xfrm>
                  <a:off x="6107243" y="3069236"/>
                  <a:ext cx="1066800" cy="457200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9" name="Isosceles Triangle 308"/>
                <p:cNvSpPr/>
                <p:nvPr/>
              </p:nvSpPr>
              <p:spPr>
                <a:xfrm>
                  <a:off x="7803630" y="3086725"/>
                  <a:ext cx="1066800" cy="457200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8" name="Group 316"/>
            <p:cNvGrpSpPr/>
            <p:nvPr/>
          </p:nvGrpSpPr>
          <p:grpSpPr>
            <a:xfrm rot="4093178">
              <a:off x="6482923" y="3793044"/>
              <a:ext cx="1200021" cy="2794922"/>
              <a:chOff x="5590190" y="3765053"/>
              <a:chExt cx="1200021" cy="2794922"/>
            </a:xfrm>
            <a:grpFill/>
          </p:grpSpPr>
          <p:sp>
            <p:nvSpPr>
              <p:cNvPr id="318" name="Rounded Rectangle 317"/>
              <p:cNvSpPr/>
              <p:nvPr/>
            </p:nvSpPr>
            <p:spPr>
              <a:xfrm rot="20027785">
                <a:off x="6551457" y="4959775"/>
                <a:ext cx="238754" cy="16002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Oval 318"/>
              <p:cNvSpPr/>
              <p:nvPr/>
            </p:nvSpPr>
            <p:spPr>
              <a:xfrm rot="14820243">
                <a:off x="5327885" y="4043575"/>
                <a:ext cx="1547644" cy="990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9" name="Group 301"/>
              <p:cNvGrpSpPr/>
              <p:nvPr/>
            </p:nvGrpSpPr>
            <p:grpSpPr>
              <a:xfrm rot="19777289">
                <a:off x="5590190" y="4281242"/>
                <a:ext cx="970430" cy="403318"/>
                <a:chOff x="4953000" y="1968708"/>
                <a:chExt cx="5056682" cy="1751350"/>
              </a:xfrm>
              <a:grpFill/>
            </p:grpSpPr>
            <p:grpSp>
              <p:nvGrpSpPr>
                <p:cNvPr id="233" name="Group 268"/>
                <p:cNvGrpSpPr/>
                <p:nvPr/>
              </p:nvGrpSpPr>
              <p:grpSpPr>
                <a:xfrm>
                  <a:off x="4953000" y="1981200"/>
                  <a:ext cx="1681397" cy="1721370"/>
                  <a:chOff x="4953000" y="1981200"/>
                  <a:chExt cx="1681397" cy="1721370"/>
                </a:xfrm>
                <a:grpFill/>
              </p:grpSpPr>
              <p:sp>
                <p:nvSpPr>
                  <p:cNvPr id="332" name="Quad Arrow 331"/>
                  <p:cNvSpPr/>
                  <p:nvPr/>
                </p:nvSpPr>
                <p:spPr>
                  <a:xfrm>
                    <a:off x="4953000" y="1981200"/>
                    <a:ext cx="1681397" cy="1721370"/>
                  </a:xfrm>
                  <a:prstGeom prst="quadArrow">
                    <a:avLst>
                      <a:gd name="adj1" fmla="val 43217"/>
                      <a:gd name="adj2" fmla="val 22500"/>
                      <a:gd name="adj3" fmla="val 22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3" name="Diamond 332"/>
                  <p:cNvSpPr/>
                  <p:nvPr/>
                </p:nvSpPr>
                <p:spPr>
                  <a:xfrm>
                    <a:off x="5486400" y="2362200"/>
                    <a:ext cx="609600" cy="914400"/>
                  </a:xfrm>
                  <a:prstGeom prst="diamon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34" name="Group 269"/>
                <p:cNvGrpSpPr/>
                <p:nvPr/>
              </p:nvGrpSpPr>
              <p:grpSpPr>
                <a:xfrm>
                  <a:off x="6634397" y="1968708"/>
                  <a:ext cx="1681397" cy="1721370"/>
                  <a:chOff x="4953000" y="1981200"/>
                  <a:chExt cx="1681397" cy="1721370"/>
                </a:xfrm>
                <a:grpFill/>
              </p:grpSpPr>
              <p:sp>
                <p:nvSpPr>
                  <p:cNvPr id="330" name="Quad Arrow 329"/>
                  <p:cNvSpPr/>
                  <p:nvPr/>
                </p:nvSpPr>
                <p:spPr>
                  <a:xfrm>
                    <a:off x="4953000" y="1981200"/>
                    <a:ext cx="1681397" cy="1721370"/>
                  </a:xfrm>
                  <a:prstGeom prst="quadArrow">
                    <a:avLst>
                      <a:gd name="adj1" fmla="val 43217"/>
                      <a:gd name="adj2" fmla="val 22500"/>
                      <a:gd name="adj3" fmla="val 22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1" name="Diamond 330"/>
                  <p:cNvSpPr/>
                  <p:nvPr/>
                </p:nvSpPr>
                <p:spPr>
                  <a:xfrm>
                    <a:off x="5486400" y="2362200"/>
                    <a:ext cx="609600" cy="914400"/>
                  </a:xfrm>
                  <a:prstGeom prst="diamon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35" name="Group 272"/>
                <p:cNvGrpSpPr/>
                <p:nvPr/>
              </p:nvGrpSpPr>
              <p:grpSpPr>
                <a:xfrm>
                  <a:off x="8328285" y="1998688"/>
                  <a:ext cx="1681397" cy="1721370"/>
                  <a:chOff x="4953000" y="1981200"/>
                  <a:chExt cx="1681397" cy="1721370"/>
                </a:xfrm>
                <a:grpFill/>
              </p:grpSpPr>
              <p:sp>
                <p:nvSpPr>
                  <p:cNvPr id="328" name="Quad Arrow 327"/>
                  <p:cNvSpPr/>
                  <p:nvPr/>
                </p:nvSpPr>
                <p:spPr>
                  <a:xfrm>
                    <a:off x="4953000" y="1981200"/>
                    <a:ext cx="1681397" cy="1721370"/>
                  </a:xfrm>
                  <a:prstGeom prst="quadArrow">
                    <a:avLst>
                      <a:gd name="adj1" fmla="val 43217"/>
                      <a:gd name="adj2" fmla="val 22500"/>
                      <a:gd name="adj3" fmla="val 22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9" name="Diamond 328"/>
                  <p:cNvSpPr/>
                  <p:nvPr/>
                </p:nvSpPr>
                <p:spPr>
                  <a:xfrm>
                    <a:off x="5486400" y="2362200"/>
                    <a:ext cx="609600" cy="914400"/>
                  </a:xfrm>
                  <a:prstGeom prst="diamon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24" name="Isosceles Triangle 323"/>
                <p:cNvSpPr/>
                <p:nvPr/>
              </p:nvSpPr>
              <p:spPr>
                <a:xfrm rot="10800000">
                  <a:off x="6096000" y="2133600"/>
                  <a:ext cx="1066800" cy="457200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5" name="Isosceles Triangle 324"/>
                <p:cNvSpPr/>
                <p:nvPr/>
              </p:nvSpPr>
              <p:spPr>
                <a:xfrm rot="10800000">
                  <a:off x="7816121" y="2111115"/>
                  <a:ext cx="1066800" cy="457200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6" name="Isosceles Triangle 325"/>
                <p:cNvSpPr/>
                <p:nvPr/>
              </p:nvSpPr>
              <p:spPr>
                <a:xfrm>
                  <a:off x="6107243" y="3069236"/>
                  <a:ext cx="1066800" cy="457200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7" name="Isosceles Triangle 326"/>
                <p:cNvSpPr/>
                <p:nvPr/>
              </p:nvSpPr>
              <p:spPr>
                <a:xfrm>
                  <a:off x="7803630" y="3086725"/>
                  <a:ext cx="1066800" cy="457200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4"/>
          <p:cNvGrpSpPr/>
          <p:nvPr/>
        </p:nvGrpSpPr>
        <p:grpSpPr>
          <a:xfrm>
            <a:off x="5334000" y="4038600"/>
            <a:ext cx="2881899" cy="2133600"/>
            <a:chOff x="5716786" y="3810000"/>
            <a:chExt cx="2881899" cy="2133600"/>
          </a:xfrm>
          <a:solidFill>
            <a:schemeClr val="bg1"/>
          </a:solidFill>
        </p:grpSpPr>
        <p:grpSp>
          <p:nvGrpSpPr>
            <p:cNvPr id="3" name="Group 60"/>
            <p:cNvGrpSpPr/>
            <p:nvPr/>
          </p:nvGrpSpPr>
          <p:grpSpPr>
            <a:xfrm>
              <a:off x="5867400" y="3810000"/>
              <a:ext cx="2731285" cy="2133600"/>
              <a:chOff x="5867400" y="3810000"/>
              <a:chExt cx="2731285" cy="2133600"/>
            </a:xfrm>
            <a:grpFill/>
          </p:grpSpPr>
          <p:sp>
            <p:nvSpPr>
              <p:cNvPr id="52" name="Flowchart: Stored Data 51"/>
              <p:cNvSpPr/>
              <p:nvPr/>
            </p:nvSpPr>
            <p:spPr>
              <a:xfrm rot="16200000">
                <a:off x="6198108" y="3784092"/>
                <a:ext cx="2057400" cy="2261616"/>
              </a:xfrm>
              <a:prstGeom prst="flowChartOnlineStorag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Multiply 44"/>
              <p:cNvSpPr/>
              <p:nvPr/>
            </p:nvSpPr>
            <p:spPr>
              <a:xfrm rot="206238">
                <a:off x="5867400" y="4191000"/>
                <a:ext cx="1246909" cy="1600200"/>
              </a:xfrm>
              <a:prstGeom prst="mathMultiply">
                <a:avLst>
                  <a:gd name="adj1" fmla="val 933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ultiply 54"/>
              <p:cNvSpPr/>
              <p:nvPr/>
            </p:nvSpPr>
            <p:spPr>
              <a:xfrm>
                <a:off x="6600049" y="4226940"/>
                <a:ext cx="1246909" cy="1600200"/>
              </a:xfrm>
              <a:prstGeom prst="mathMultiply">
                <a:avLst>
                  <a:gd name="adj1" fmla="val 933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ultiply 55"/>
              <p:cNvSpPr/>
              <p:nvPr/>
            </p:nvSpPr>
            <p:spPr>
              <a:xfrm rot="21356696">
                <a:off x="7351776" y="4200143"/>
                <a:ext cx="1246909" cy="1600200"/>
              </a:xfrm>
              <a:prstGeom prst="mathMultiply">
                <a:avLst>
                  <a:gd name="adj1" fmla="val 933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Flowchart: Stored Data 47"/>
              <p:cNvSpPr/>
              <p:nvPr/>
            </p:nvSpPr>
            <p:spPr>
              <a:xfrm rot="16200000">
                <a:off x="7010400" y="4572000"/>
                <a:ext cx="457200" cy="2286000"/>
              </a:xfrm>
              <a:prstGeom prst="flowChartOnlineStorag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lowchart: Stored Data 59"/>
              <p:cNvSpPr/>
              <p:nvPr/>
            </p:nvSpPr>
            <p:spPr>
              <a:xfrm rot="5400000">
                <a:off x="6972300" y="2933700"/>
                <a:ext cx="533400" cy="2286000"/>
              </a:xfrm>
              <a:prstGeom prst="flowChartOnlineStorag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66"/>
            <p:cNvGrpSpPr/>
            <p:nvPr/>
          </p:nvGrpSpPr>
          <p:grpSpPr>
            <a:xfrm rot="16879188" flipH="1">
              <a:off x="6957437" y="4534859"/>
              <a:ext cx="112625" cy="2315640"/>
              <a:chOff x="4419600" y="3657600"/>
              <a:chExt cx="304800" cy="2438400"/>
            </a:xfrm>
            <a:grpFill/>
          </p:grpSpPr>
          <p:sp>
            <p:nvSpPr>
              <p:cNvPr id="68" name="Rounded Rectangle 67"/>
              <p:cNvSpPr/>
              <p:nvPr/>
            </p:nvSpPr>
            <p:spPr>
              <a:xfrm>
                <a:off x="4419600" y="4114800"/>
                <a:ext cx="304800" cy="19812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4419600" y="3657600"/>
                <a:ext cx="304800" cy="762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4419600" y="4038600"/>
                <a:ext cx="304800" cy="762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70"/>
            <p:cNvGrpSpPr/>
            <p:nvPr/>
          </p:nvGrpSpPr>
          <p:grpSpPr>
            <a:xfrm rot="16006636" flipH="1">
              <a:off x="6907914" y="4518304"/>
              <a:ext cx="134344" cy="2516599"/>
              <a:chOff x="4419600" y="3657600"/>
              <a:chExt cx="304800" cy="2438400"/>
            </a:xfrm>
            <a:grpFill/>
          </p:grpSpPr>
          <p:sp>
            <p:nvSpPr>
              <p:cNvPr id="72" name="Rounded Rectangle 71"/>
              <p:cNvSpPr/>
              <p:nvPr/>
            </p:nvSpPr>
            <p:spPr>
              <a:xfrm>
                <a:off x="4419600" y="4114800"/>
                <a:ext cx="304800" cy="19812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4419600" y="3657600"/>
                <a:ext cx="304800" cy="762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4419600" y="4038600"/>
                <a:ext cx="304800" cy="762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" name="Group 137"/>
          <p:cNvGrpSpPr/>
          <p:nvPr/>
        </p:nvGrpSpPr>
        <p:grpSpPr>
          <a:xfrm rot="19299125">
            <a:off x="1492612" y="-229714"/>
            <a:ext cx="1595570" cy="3892515"/>
            <a:chOff x="6477000" y="1709928"/>
            <a:chExt cx="1595570" cy="3892515"/>
          </a:xfrm>
          <a:solidFill>
            <a:schemeClr val="bg1"/>
          </a:solidFill>
        </p:grpSpPr>
        <p:grpSp>
          <p:nvGrpSpPr>
            <p:cNvPr id="7" name="Group 114"/>
            <p:cNvGrpSpPr/>
            <p:nvPr/>
          </p:nvGrpSpPr>
          <p:grpSpPr>
            <a:xfrm>
              <a:off x="7239000" y="1752600"/>
              <a:ext cx="313945" cy="460248"/>
              <a:chOff x="7239000" y="1752600"/>
              <a:chExt cx="313945" cy="460248"/>
            </a:xfrm>
            <a:grpFill/>
          </p:grpSpPr>
          <p:grpSp>
            <p:nvGrpSpPr>
              <p:cNvPr id="8" name="Group 111"/>
              <p:cNvGrpSpPr/>
              <p:nvPr/>
            </p:nvGrpSpPr>
            <p:grpSpPr>
              <a:xfrm>
                <a:off x="7239000" y="1981200"/>
                <a:ext cx="313944" cy="231648"/>
                <a:chOff x="7696200" y="1637552"/>
                <a:chExt cx="551883" cy="304800"/>
              </a:xfrm>
              <a:grpFill/>
            </p:grpSpPr>
            <p:sp>
              <p:nvSpPr>
                <p:cNvPr id="113" name="Rounded Rectangle 112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14" name="Oval 113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9" name="Group 110"/>
              <p:cNvGrpSpPr/>
              <p:nvPr/>
            </p:nvGrpSpPr>
            <p:grpSpPr>
              <a:xfrm>
                <a:off x="7239001" y="1752600"/>
                <a:ext cx="313944" cy="231648"/>
                <a:chOff x="7696200" y="1637552"/>
                <a:chExt cx="551883" cy="304800"/>
              </a:xfrm>
              <a:grpFill/>
            </p:grpSpPr>
            <p:sp>
              <p:nvSpPr>
                <p:cNvPr id="110" name="Rounded Rectangle 109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09" name="Oval 108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</p:grpSp>
        <p:sp>
          <p:nvSpPr>
            <p:cNvPr id="97" name="Oval 96"/>
            <p:cNvSpPr/>
            <p:nvPr/>
          </p:nvSpPr>
          <p:spPr>
            <a:xfrm>
              <a:off x="6629400" y="3352800"/>
              <a:ext cx="1219200" cy="8382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8" name="Oval 97"/>
            <p:cNvSpPr/>
            <p:nvPr/>
          </p:nvSpPr>
          <p:spPr>
            <a:xfrm>
              <a:off x="6477000" y="4343400"/>
              <a:ext cx="1447800" cy="1066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9" name="Moon 98"/>
            <p:cNvSpPr/>
            <p:nvPr/>
          </p:nvSpPr>
          <p:spPr>
            <a:xfrm>
              <a:off x="7467600" y="3886200"/>
              <a:ext cx="457200" cy="762000"/>
            </a:xfrm>
            <a:prstGeom prst="moon">
              <a:avLst>
                <a:gd name="adj" fmla="val 49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00" name="Moon 99"/>
            <p:cNvSpPr/>
            <p:nvPr/>
          </p:nvSpPr>
          <p:spPr>
            <a:xfrm rot="11248105">
              <a:off x="6500998" y="3900095"/>
              <a:ext cx="457200" cy="762000"/>
            </a:xfrm>
            <a:prstGeom prst="moon">
              <a:avLst>
                <a:gd name="adj" fmla="val 49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01" name="Oval 100"/>
            <p:cNvSpPr/>
            <p:nvPr/>
          </p:nvSpPr>
          <p:spPr>
            <a:xfrm>
              <a:off x="6781800" y="3733800"/>
              <a:ext cx="838200" cy="990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02" name="Trapezoid 101"/>
            <p:cNvSpPr/>
            <p:nvPr/>
          </p:nvSpPr>
          <p:spPr>
            <a:xfrm>
              <a:off x="7010400" y="2133600"/>
              <a:ext cx="368808" cy="2505456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105" name="Straight Connector 104"/>
            <p:cNvCxnSpPr>
              <a:stCxn id="103" idx="2"/>
            </p:cNvCxnSpPr>
            <p:nvPr/>
          </p:nvCxnSpPr>
          <p:spPr>
            <a:xfrm>
              <a:off x="7193280" y="2258568"/>
              <a:ext cx="3048" cy="2514600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7272528" y="2237232"/>
              <a:ext cx="3048" cy="2514600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7135368" y="2246376"/>
              <a:ext cx="3048" cy="2514600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ounded Rectangle 107"/>
            <p:cNvSpPr/>
            <p:nvPr/>
          </p:nvSpPr>
          <p:spPr>
            <a:xfrm rot="5400000">
              <a:off x="7124700" y="4610100"/>
              <a:ext cx="182880" cy="50292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grpSp>
          <p:nvGrpSpPr>
            <p:cNvPr id="10" name="Group 115"/>
            <p:cNvGrpSpPr/>
            <p:nvPr/>
          </p:nvGrpSpPr>
          <p:grpSpPr>
            <a:xfrm rot="10800000">
              <a:off x="6827520" y="1770888"/>
              <a:ext cx="313945" cy="460248"/>
              <a:chOff x="7239000" y="1752600"/>
              <a:chExt cx="313945" cy="460248"/>
            </a:xfrm>
            <a:grpFill/>
          </p:grpSpPr>
          <p:grpSp>
            <p:nvGrpSpPr>
              <p:cNvPr id="11" name="Group 111"/>
              <p:cNvGrpSpPr/>
              <p:nvPr/>
            </p:nvGrpSpPr>
            <p:grpSpPr>
              <a:xfrm>
                <a:off x="7239000" y="1981200"/>
                <a:ext cx="313944" cy="231648"/>
                <a:chOff x="7696200" y="1637552"/>
                <a:chExt cx="551883" cy="304800"/>
              </a:xfrm>
              <a:grpFill/>
            </p:grpSpPr>
            <p:sp>
              <p:nvSpPr>
                <p:cNvPr id="121" name="Rounded Rectangle 120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22" name="Oval 121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12" name="Group 110"/>
              <p:cNvGrpSpPr/>
              <p:nvPr/>
            </p:nvGrpSpPr>
            <p:grpSpPr>
              <a:xfrm>
                <a:off x="7239001" y="1752600"/>
                <a:ext cx="313944" cy="231648"/>
                <a:chOff x="7696200" y="1637552"/>
                <a:chExt cx="551883" cy="304800"/>
              </a:xfrm>
              <a:grpFill/>
            </p:grpSpPr>
            <p:sp>
              <p:nvSpPr>
                <p:cNvPr id="119" name="Rounded Rectangle 118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20" name="Oval 119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</p:grpSp>
        <p:sp>
          <p:nvSpPr>
            <p:cNvPr id="103" name="Rounded Rectangle 102"/>
            <p:cNvSpPr/>
            <p:nvPr/>
          </p:nvSpPr>
          <p:spPr>
            <a:xfrm>
              <a:off x="7040880" y="1709928"/>
              <a:ext cx="304800" cy="54864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123" name="Straight Connector 122"/>
            <p:cNvCxnSpPr/>
            <p:nvPr/>
          </p:nvCxnSpPr>
          <p:spPr>
            <a:xfrm flipH="1">
              <a:off x="7010400" y="3581400"/>
              <a:ext cx="381000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H="1">
              <a:off x="7010400" y="4191000"/>
              <a:ext cx="381000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Oval 127"/>
            <p:cNvSpPr/>
            <p:nvPr/>
          </p:nvSpPr>
          <p:spPr>
            <a:xfrm>
              <a:off x="7467600" y="3733801"/>
              <a:ext cx="304800" cy="304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29" name="Oval 128"/>
            <p:cNvSpPr/>
            <p:nvPr/>
          </p:nvSpPr>
          <p:spPr>
            <a:xfrm>
              <a:off x="7467600" y="4419600"/>
              <a:ext cx="304800" cy="304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30" name="Oval 129"/>
            <p:cNvSpPr/>
            <p:nvPr/>
          </p:nvSpPr>
          <p:spPr>
            <a:xfrm>
              <a:off x="6705600" y="3810000"/>
              <a:ext cx="304800" cy="304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31" name="Oval 130"/>
            <p:cNvSpPr/>
            <p:nvPr/>
          </p:nvSpPr>
          <p:spPr>
            <a:xfrm>
              <a:off x="6629400" y="4419600"/>
              <a:ext cx="304800" cy="304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6705600" y="4419600"/>
              <a:ext cx="202861" cy="533400"/>
            </a:xfrm>
            <a:custGeom>
              <a:avLst/>
              <a:gdLst>
                <a:gd name="connsiteX0" fmla="*/ 315173 w 315173"/>
                <a:gd name="connsiteY0" fmla="*/ 119572 h 613004"/>
                <a:gd name="connsiteX1" fmla="*/ 306029 w 315173"/>
                <a:gd name="connsiteY1" fmla="*/ 73852 h 613004"/>
                <a:gd name="connsiteX2" fmla="*/ 260309 w 315173"/>
                <a:gd name="connsiteY2" fmla="*/ 37276 h 613004"/>
                <a:gd name="connsiteX3" fmla="*/ 232877 w 315173"/>
                <a:gd name="connsiteY3" fmla="*/ 18988 h 613004"/>
                <a:gd name="connsiteX4" fmla="*/ 178013 w 315173"/>
                <a:gd name="connsiteY4" fmla="*/ 700 h 613004"/>
                <a:gd name="connsiteX5" fmla="*/ 77429 w 315173"/>
                <a:gd name="connsiteY5" fmla="*/ 28132 h 613004"/>
                <a:gd name="connsiteX6" fmla="*/ 59141 w 315173"/>
                <a:gd name="connsiteY6" fmla="*/ 82996 h 613004"/>
                <a:gd name="connsiteX7" fmla="*/ 49997 w 315173"/>
                <a:gd name="connsiteY7" fmla="*/ 110428 h 613004"/>
                <a:gd name="connsiteX8" fmla="*/ 77429 w 315173"/>
                <a:gd name="connsiteY8" fmla="*/ 220156 h 613004"/>
                <a:gd name="connsiteX9" fmla="*/ 95717 w 315173"/>
                <a:gd name="connsiteY9" fmla="*/ 247588 h 613004"/>
                <a:gd name="connsiteX10" fmla="*/ 123149 w 315173"/>
                <a:gd name="connsiteY10" fmla="*/ 256732 h 613004"/>
                <a:gd name="connsiteX11" fmla="*/ 141437 w 315173"/>
                <a:gd name="connsiteY11" fmla="*/ 284164 h 613004"/>
                <a:gd name="connsiteX12" fmla="*/ 168869 w 315173"/>
                <a:gd name="connsiteY12" fmla="*/ 293308 h 613004"/>
                <a:gd name="connsiteX13" fmla="*/ 178013 w 315173"/>
                <a:gd name="connsiteY13" fmla="*/ 320740 h 613004"/>
                <a:gd name="connsiteX14" fmla="*/ 223733 w 315173"/>
                <a:gd name="connsiteY14" fmla="*/ 375604 h 613004"/>
                <a:gd name="connsiteX15" fmla="*/ 242021 w 315173"/>
                <a:gd name="connsiteY15" fmla="*/ 403036 h 613004"/>
                <a:gd name="connsiteX16" fmla="*/ 260309 w 315173"/>
                <a:gd name="connsiteY16" fmla="*/ 457900 h 613004"/>
                <a:gd name="connsiteX17" fmla="*/ 251165 w 315173"/>
                <a:gd name="connsiteY17" fmla="*/ 531052 h 613004"/>
                <a:gd name="connsiteX18" fmla="*/ 242021 w 315173"/>
                <a:gd name="connsiteY18" fmla="*/ 558484 h 613004"/>
                <a:gd name="connsiteX19" fmla="*/ 187157 w 315173"/>
                <a:gd name="connsiteY19" fmla="*/ 585916 h 613004"/>
                <a:gd name="connsiteX20" fmla="*/ 159725 w 315173"/>
                <a:gd name="connsiteY20" fmla="*/ 604204 h 613004"/>
                <a:gd name="connsiteX21" fmla="*/ 22565 w 315173"/>
                <a:gd name="connsiteY21" fmla="*/ 576772 h 613004"/>
                <a:gd name="connsiteX22" fmla="*/ 13421 w 315173"/>
                <a:gd name="connsiteY22" fmla="*/ 549340 h 613004"/>
                <a:gd name="connsiteX23" fmla="*/ 49997 w 315173"/>
                <a:gd name="connsiteY23" fmla="*/ 448756 h 613004"/>
                <a:gd name="connsiteX24" fmla="*/ 68285 w 315173"/>
                <a:gd name="connsiteY24" fmla="*/ 439612 h 61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5173" h="613004">
                  <a:moveTo>
                    <a:pt x="315173" y="119572"/>
                  </a:moveTo>
                  <a:cubicBezTo>
                    <a:pt x="312125" y="104332"/>
                    <a:pt x="311486" y="88404"/>
                    <a:pt x="306029" y="73852"/>
                  </a:cubicBezTo>
                  <a:cubicBezTo>
                    <a:pt x="291800" y="35909"/>
                    <a:pt x="289917" y="52080"/>
                    <a:pt x="260309" y="37276"/>
                  </a:cubicBezTo>
                  <a:cubicBezTo>
                    <a:pt x="250479" y="32361"/>
                    <a:pt x="242920" y="23451"/>
                    <a:pt x="232877" y="18988"/>
                  </a:cubicBezTo>
                  <a:cubicBezTo>
                    <a:pt x="215261" y="11159"/>
                    <a:pt x="178013" y="700"/>
                    <a:pt x="178013" y="700"/>
                  </a:cubicBezTo>
                  <a:cubicBezTo>
                    <a:pt x="161700" y="2739"/>
                    <a:pt x="95012" y="0"/>
                    <a:pt x="77429" y="28132"/>
                  </a:cubicBezTo>
                  <a:cubicBezTo>
                    <a:pt x="67212" y="44479"/>
                    <a:pt x="65237" y="64708"/>
                    <a:pt x="59141" y="82996"/>
                  </a:cubicBezTo>
                  <a:lnTo>
                    <a:pt x="49997" y="110428"/>
                  </a:lnTo>
                  <a:cubicBezTo>
                    <a:pt x="54568" y="137852"/>
                    <a:pt x="61328" y="196005"/>
                    <a:pt x="77429" y="220156"/>
                  </a:cubicBezTo>
                  <a:cubicBezTo>
                    <a:pt x="83525" y="229300"/>
                    <a:pt x="87135" y="240723"/>
                    <a:pt x="95717" y="247588"/>
                  </a:cubicBezTo>
                  <a:cubicBezTo>
                    <a:pt x="103243" y="253609"/>
                    <a:pt x="114005" y="253684"/>
                    <a:pt x="123149" y="256732"/>
                  </a:cubicBezTo>
                  <a:cubicBezTo>
                    <a:pt x="129245" y="265876"/>
                    <a:pt x="132855" y="277299"/>
                    <a:pt x="141437" y="284164"/>
                  </a:cubicBezTo>
                  <a:cubicBezTo>
                    <a:pt x="148963" y="290185"/>
                    <a:pt x="162053" y="286492"/>
                    <a:pt x="168869" y="293308"/>
                  </a:cubicBezTo>
                  <a:cubicBezTo>
                    <a:pt x="175685" y="300124"/>
                    <a:pt x="173702" y="312119"/>
                    <a:pt x="178013" y="320740"/>
                  </a:cubicBezTo>
                  <a:cubicBezTo>
                    <a:pt x="195040" y="354794"/>
                    <a:pt x="198454" y="345270"/>
                    <a:pt x="223733" y="375604"/>
                  </a:cubicBezTo>
                  <a:cubicBezTo>
                    <a:pt x="230768" y="384047"/>
                    <a:pt x="237558" y="392993"/>
                    <a:pt x="242021" y="403036"/>
                  </a:cubicBezTo>
                  <a:cubicBezTo>
                    <a:pt x="249850" y="420652"/>
                    <a:pt x="260309" y="457900"/>
                    <a:pt x="260309" y="457900"/>
                  </a:cubicBezTo>
                  <a:cubicBezTo>
                    <a:pt x="257261" y="482284"/>
                    <a:pt x="255561" y="506875"/>
                    <a:pt x="251165" y="531052"/>
                  </a:cubicBezTo>
                  <a:cubicBezTo>
                    <a:pt x="249441" y="540535"/>
                    <a:pt x="248042" y="550958"/>
                    <a:pt x="242021" y="558484"/>
                  </a:cubicBezTo>
                  <a:cubicBezTo>
                    <a:pt x="224551" y="580322"/>
                    <a:pt x="209244" y="574873"/>
                    <a:pt x="187157" y="585916"/>
                  </a:cubicBezTo>
                  <a:cubicBezTo>
                    <a:pt x="177327" y="590831"/>
                    <a:pt x="168869" y="598108"/>
                    <a:pt x="159725" y="604204"/>
                  </a:cubicBezTo>
                  <a:cubicBezTo>
                    <a:pt x="135848" y="602214"/>
                    <a:pt x="51550" y="613004"/>
                    <a:pt x="22565" y="576772"/>
                  </a:cubicBezTo>
                  <a:cubicBezTo>
                    <a:pt x="16544" y="569246"/>
                    <a:pt x="16469" y="558484"/>
                    <a:pt x="13421" y="549340"/>
                  </a:cubicBezTo>
                  <a:cubicBezTo>
                    <a:pt x="22774" y="465162"/>
                    <a:pt x="0" y="478754"/>
                    <a:pt x="49997" y="448756"/>
                  </a:cubicBezTo>
                  <a:cubicBezTo>
                    <a:pt x="55841" y="445249"/>
                    <a:pt x="62189" y="442660"/>
                    <a:pt x="68285" y="439612"/>
                  </a:cubicBezTo>
                </a:path>
              </a:pathLst>
            </a:cu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33" name="Freeform 132"/>
            <p:cNvSpPr/>
            <p:nvPr/>
          </p:nvSpPr>
          <p:spPr>
            <a:xfrm flipH="1">
              <a:off x="7476744" y="4453128"/>
              <a:ext cx="202861" cy="533400"/>
            </a:xfrm>
            <a:custGeom>
              <a:avLst/>
              <a:gdLst>
                <a:gd name="connsiteX0" fmla="*/ 315173 w 315173"/>
                <a:gd name="connsiteY0" fmla="*/ 119572 h 613004"/>
                <a:gd name="connsiteX1" fmla="*/ 306029 w 315173"/>
                <a:gd name="connsiteY1" fmla="*/ 73852 h 613004"/>
                <a:gd name="connsiteX2" fmla="*/ 260309 w 315173"/>
                <a:gd name="connsiteY2" fmla="*/ 37276 h 613004"/>
                <a:gd name="connsiteX3" fmla="*/ 232877 w 315173"/>
                <a:gd name="connsiteY3" fmla="*/ 18988 h 613004"/>
                <a:gd name="connsiteX4" fmla="*/ 178013 w 315173"/>
                <a:gd name="connsiteY4" fmla="*/ 700 h 613004"/>
                <a:gd name="connsiteX5" fmla="*/ 77429 w 315173"/>
                <a:gd name="connsiteY5" fmla="*/ 28132 h 613004"/>
                <a:gd name="connsiteX6" fmla="*/ 59141 w 315173"/>
                <a:gd name="connsiteY6" fmla="*/ 82996 h 613004"/>
                <a:gd name="connsiteX7" fmla="*/ 49997 w 315173"/>
                <a:gd name="connsiteY7" fmla="*/ 110428 h 613004"/>
                <a:gd name="connsiteX8" fmla="*/ 77429 w 315173"/>
                <a:gd name="connsiteY8" fmla="*/ 220156 h 613004"/>
                <a:gd name="connsiteX9" fmla="*/ 95717 w 315173"/>
                <a:gd name="connsiteY9" fmla="*/ 247588 h 613004"/>
                <a:gd name="connsiteX10" fmla="*/ 123149 w 315173"/>
                <a:gd name="connsiteY10" fmla="*/ 256732 h 613004"/>
                <a:gd name="connsiteX11" fmla="*/ 141437 w 315173"/>
                <a:gd name="connsiteY11" fmla="*/ 284164 h 613004"/>
                <a:gd name="connsiteX12" fmla="*/ 168869 w 315173"/>
                <a:gd name="connsiteY12" fmla="*/ 293308 h 613004"/>
                <a:gd name="connsiteX13" fmla="*/ 178013 w 315173"/>
                <a:gd name="connsiteY13" fmla="*/ 320740 h 613004"/>
                <a:gd name="connsiteX14" fmla="*/ 223733 w 315173"/>
                <a:gd name="connsiteY14" fmla="*/ 375604 h 613004"/>
                <a:gd name="connsiteX15" fmla="*/ 242021 w 315173"/>
                <a:gd name="connsiteY15" fmla="*/ 403036 h 613004"/>
                <a:gd name="connsiteX16" fmla="*/ 260309 w 315173"/>
                <a:gd name="connsiteY16" fmla="*/ 457900 h 613004"/>
                <a:gd name="connsiteX17" fmla="*/ 251165 w 315173"/>
                <a:gd name="connsiteY17" fmla="*/ 531052 h 613004"/>
                <a:gd name="connsiteX18" fmla="*/ 242021 w 315173"/>
                <a:gd name="connsiteY18" fmla="*/ 558484 h 613004"/>
                <a:gd name="connsiteX19" fmla="*/ 187157 w 315173"/>
                <a:gd name="connsiteY19" fmla="*/ 585916 h 613004"/>
                <a:gd name="connsiteX20" fmla="*/ 159725 w 315173"/>
                <a:gd name="connsiteY20" fmla="*/ 604204 h 613004"/>
                <a:gd name="connsiteX21" fmla="*/ 22565 w 315173"/>
                <a:gd name="connsiteY21" fmla="*/ 576772 h 613004"/>
                <a:gd name="connsiteX22" fmla="*/ 13421 w 315173"/>
                <a:gd name="connsiteY22" fmla="*/ 549340 h 613004"/>
                <a:gd name="connsiteX23" fmla="*/ 49997 w 315173"/>
                <a:gd name="connsiteY23" fmla="*/ 448756 h 613004"/>
                <a:gd name="connsiteX24" fmla="*/ 68285 w 315173"/>
                <a:gd name="connsiteY24" fmla="*/ 439612 h 61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5173" h="613004">
                  <a:moveTo>
                    <a:pt x="315173" y="119572"/>
                  </a:moveTo>
                  <a:cubicBezTo>
                    <a:pt x="312125" y="104332"/>
                    <a:pt x="311486" y="88404"/>
                    <a:pt x="306029" y="73852"/>
                  </a:cubicBezTo>
                  <a:cubicBezTo>
                    <a:pt x="291800" y="35909"/>
                    <a:pt x="289917" y="52080"/>
                    <a:pt x="260309" y="37276"/>
                  </a:cubicBezTo>
                  <a:cubicBezTo>
                    <a:pt x="250479" y="32361"/>
                    <a:pt x="242920" y="23451"/>
                    <a:pt x="232877" y="18988"/>
                  </a:cubicBezTo>
                  <a:cubicBezTo>
                    <a:pt x="215261" y="11159"/>
                    <a:pt x="178013" y="700"/>
                    <a:pt x="178013" y="700"/>
                  </a:cubicBezTo>
                  <a:cubicBezTo>
                    <a:pt x="161700" y="2739"/>
                    <a:pt x="95012" y="0"/>
                    <a:pt x="77429" y="28132"/>
                  </a:cubicBezTo>
                  <a:cubicBezTo>
                    <a:pt x="67212" y="44479"/>
                    <a:pt x="65237" y="64708"/>
                    <a:pt x="59141" y="82996"/>
                  </a:cubicBezTo>
                  <a:lnTo>
                    <a:pt x="49997" y="110428"/>
                  </a:lnTo>
                  <a:cubicBezTo>
                    <a:pt x="54568" y="137852"/>
                    <a:pt x="61328" y="196005"/>
                    <a:pt x="77429" y="220156"/>
                  </a:cubicBezTo>
                  <a:cubicBezTo>
                    <a:pt x="83525" y="229300"/>
                    <a:pt x="87135" y="240723"/>
                    <a:pt x="95717" y="247588"/>
                  </a:cubicBezTo>
                  <a:cubicBezTo>
                    <a:pt x="103243" y="253609"/>
                    <a:pt x="114005" y="253684"/>
                    <a:pt x="123149" y="256732"/>
                  </a:cubicBezTo>
                  <a:cubicBezTo>
                    <a:pt x="129245" y="265876"/>
                    <a:pt x="132855" y="277299"/>
                    <a:pt x="141437" y="284164"/>
                  </a:cubicBezTo>
                  <a:cubicBezTo>
                    <a:pt x="148963" y="290185"/>
                    <a:pt x="162053" y="286492"/>
                    <a:pt x="168869" y="293308"/>
                  </a:cubicBezTo>
                  <a:cubicBezTo>
                    <a:pt x="175685" y="300124"/>
                    <a:pt x="173702" y="312119"/>
                    <a:pt x="178013" y="320740"/>
                  </a:cubicBezTo>
                  <a:cubicBezTo>
                    <a:pt x="195040" y="354794"/>
                    <a:pt x="198454" y="345270"/>
                    <a:pt x="223733" y="375604"/>
                  </a:cubicBezTo>
                  <a:cubicBezTo>
                    <a:pt x="230768" y="384047"/>
                    <a:pt x="237558" y="392993"/>
                    <a:pt x="242021" y="403036"/>
                  </a:cubicBezTo>
                  <a:cubicBezTo>
                    <a:pt x="249850" y="420652"/>
                    <a:pt x="260309" y="457900"/>
                    <a:pt x="260309" y="457900"/>
                  </a:cubicBezTo>
                  <a:cubicBezTo>
                    <a:pt x="257261" y="482284"/>
                    <a:pt x="255561" y="506875"/>
                    <a:pt x="251165" y="531052"/>
                  </a:cubicBezTo>
                  <a:cubicBezTo>
                    <a:pt x="249441" y="540535"/>
                    <a:pt x="248042" y="550958"/>
                    <a:pt x="242021" y="558484"/>
                  </a:cubicBezTo>
                  <a:cubicBezTo>
                    <a:pt x="224551" y="580322"/>
                    <a:pt x="209244" y="574873"/>
                    <a:pt x="187157" y="585916"/>
                  </a:cubicBezTo>
                  <a:cubicBezTo>
                    <a:pt x="177327" y="590831"/>
                    <a:pt x="168869" y="598108"/>
                    <a:pt x="159725" y="604204"/>
                  </a:cubicBezTo>
                  <a:cubicBezTo>
                    <a:pt x="135848" y="602214"/>
                    <a:pt x="51550" y="613004"/>
                    <a:pt x="22565" y="576772"/>
                  </a:cubicBezTo>
                  <a:cubicBezTo>
                    <a:pt x="16544" y="569246"/>
                    <a:pt x="16469" y="558484"/>
                    <a:pt x="13421" y="549340"/>
                  </a:cubicBezTo>
                  <a:cubicBezTo>
                    <a:pt x="22774" y="465162"/>
                    <a:pt x="0" y="478754"/>
                    <a:pt x="49997" y="448756"/>
                  </a:cubicBezTo>
                  <a:cubicBezTo>
                    <a:pt x="55841" y="445249"/>
                    <a:pt x="62189" y="442660"/>
                    <a:pt x="68285" y="439612"/>
                  </a:cubicBezTo>
                </a:path>
              </a:pathLst>
            </a:cu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grpSp>
          <p:nvGrpSpPr>
            <p:cNvPr id="13" name="Group 135"/>
            <p:cNvGrpSpPr/>
            <p:nvPr/>
          </p:nvGrpSpPr>
          <p:grpSpPr>
            <a:xfrm rot="20740405">
              <a:off x="7918872" y="2123712"/>
              <a:ext cx="153698" cy="3050839"/>
              <a:chOff x="8250936" y="2057400"/>
              <a:chExt cx="131064" cy="2987040"/>
            </a:xfrm>
            <a:grpFill/>
          </p:grpSpPr>
          <p:sp>
            <p:nvSpPr>
              <p:cNvPr id="134" name="Rounded Rectangle 133"/>
              <p:cNvSpPr/>
              <p:nvPr/>
            </p:nvSpPr>
            <p:spPr>
              <a:xfrm>
                <a:off x="8305800" y="2057400"/>
                <a:ext cx="76200" cy="29718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35" name="Rounded Rectangle 134"/>
              <p:cNvSpPr/>
              <p:nvPr/>
            </p:nvSpPr>
            <p:spPr>
              <a:xfrm>
                <a:off x="8250936" y="2072640"/>
                <a:ext cx="45720" cy="29718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sp>
          <p:nvSpPr>
            <p:cNvPr id="137" name="Chord 136"/>
            <p:cNvSpPr/>
            <p:nvPr/>
          </p:nvSpPr>
          <p:spPr>
            <a:xfrm rot="6067231">
              <a:off x="6850977" y="5149242"/>
              <a:ext cx="479810" cy="426591"/>
            </a:xfrm>
            <a:prstGeom prst="chord">
              <a:avLst>
                <a:gd name="adj1" fmla="val 4704998"/>
                <a:gd name="adj2" fmla="val 1620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14" name="Group 193"/>
          <p:cNvGrpSpPr/>
          <p:nvPr/>
        </p:nvGrpSpPr>
        <p:grpSpPr>
          <a:xfrm rot="2626206">
            <a:off x="5917258" y="-257189"/>
            <a:ext cx="1447800" cy="3810000"/>
            <a:chOff x="7239000" y="685800"/>
            <a:chExt cx="1447800" cy="3810000"/>
          </a:xfrm>
          <a:solidFill>
            <a:schemeClr val="bg1"/>
          </a:solidFill>
        </p:grpSpPr>
        <p:sp>
          <p:nvSpPr>
            <p:cNvPr id="141" name="Oval 140"/>
            <p:cNvSpPr/>
            <p:nvPr/>
          </p:nvSpPr>
          <p:spPr>
            <a:xfrm>
              <a:off x="7391400" y="2404872"/>
              <a:ext cx="1219200" cy="8382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46" name="Trapezoid 145"/>
            <p:cNvSpPr/>
            <p:nvPr/>
          </p:nvSpPr>
          <p:spPr>
            <a:xfrm>
              <a:off x="7772400" y="1185672"/>
              <a:ext cx="368808" cy="2505456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42" name="Oval 141"/>
            <p:cNvSpPr/>
            <p:nvPr/>
          </p:nvSpPr>
          <p:spPr>
            <a:xfrm>
              <a:off x="7239000" y="3429000"/>
              <a:ext cx="1447800" cy="1066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43" name="Moon 142"/>
            <p:cNvSpPr/>
            <p:nvPr/>
          </p:nvSpPr>
          <p:spPr>
            <a:xfrm rot="20791225">
              <a:off x="8229600" y="2938272"/>
              <a:ext cx="381000" cy="719328"/>
            </a:xfrm>
            <a:prstGeom prst="moon">
              <a:avLst>
                <a:gd name="adj" fmla="val 49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44" name="Moon 143"/>
            <p:cNvSpPr/>
            <p:nvPr/>
          </p:nvSpPr>
          <p:spPr>
            <a:xfrm rot="11638512">
              <a:off x="7360824" y="2958552"/>
              <a:ext cx="361332" cy="725609"/>
            </a:xfrm>
            <a:prstGeom prst="moon">
              <a:avLst>
                <a:gd name="adj" fmla="val 49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45" name="Oval 144"/>
            <p:cNvSpPr/>
            <p:nvPr/>
          </p:nvSpPr>
          <p:spPr>
            <a:xfrm>
              <a:off x="7662672" y="3008376"/>
              <a:ext cx="612648" cy="6126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cxnSp>
          <p:nvCxnSpPr>
            <p:cNvPr id="153" name="Straight Connector 152"/>
            <p:cNvCxnSpPr/>
            <p:nvPr/>
          </p:nvCxnSpPr>
          <p:spPr>
            <a:xfrm flipH="1">
              <a:off x="7772400" y="2633472"/>
              <a:ext cx="381000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Oval 154"/>
            <p:cNvSpPr/>
            <p:nvPr/>
          </p:nvSpPr>
          <p:spPr>
            <a:xfrm>
              <a:off x="8229600" y="2743200"/>
              <a:ext cx="304800" cy="381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56" name="Oval 155"/>
            <p:cNvSpPr/>
            <p:nvPr/>
          </p:nvSpPr>
          <p:spPr>
            <a:xfrm>
              <a:off x="8229600" y="3471672"/>
              <a:ext cx="304800" cy="304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57" name="Oval 156"/>
            <p:cNvSpPr/>
            <p:nvPr/>
          </p:nvSpPr>
          <p:spPr>
            <a:xfrm>
              <a:off x="7391400" y="2743200"/>
              <a:ext cx="304800" cy="304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58" name="Oval 157"/>
            <p:cNvSpPr/>
            <p:nvPr/>
          </p:nvSpPr>
          <p:spPr>
            <a:xfrm>
              <a:off x="7467600" y="3505200"/>
              <a:ext cx="304800" cy="304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7467600" y="3657600"/>
              <a:ext cx="202861" cy="533400"/>
            </a:xfrm>
            <a:custGeom>
              <a:avLst/>
              <a:gdLst>
                <a:gd name="connsiteX0" fmla="*/ 315173 w 315173"/>
                <a:gd name="connsiteY0" fmla="*/ 119572 h 613004"/>
                <a:gd name="connsiteX1" fmla="*/ 306029 w 315173"/>
                <a:gd name="connsiteY1" fmla="*/ 73852 h 613004"/>
                <a:gd name="connsiteX2" fmla="*/ 260309 w 315173"/>
                <a:gd name="connsiteY2" fmla="*/ 37276 h 613004"/>
                <a:gd name="connsiteX3" fmla="*/ 232877 w 315173"/>
                <a:gd name="connsiteY3" fmla="*/ 18988 h 613004"/>
                <a:gd name="connsiteX4" fmla="*/ 178013 w 315173"/>
                <a:gd name="connsiteY4" fmla="*/ 700 h 613004"/>
                <a:gd name="connsiteX5" fmla="*/ 77429 w 315173"/>
                <a:gd name="connsiteY5" fmla="*/ 28132 h 613004"/>
                <a:gd name="connsiteX6" fmla="*/ 59141 w 315173"/>
                <a:gd name="connsiteY6" fmla="*/ 82996 h 613004"/>
                <a:gd name="connsiteX7" fmla="*/ 49997 w 315173"/>
                <a:gd name="connsiteY7" fmla="*/ 110428 h 613004"/>
                <a:gd name="connsiteX8" fmla="*/ 77429 w 315173"/>
                <a:gd name="connsiteY8" fmla="*/ 220156 h 613004"/>
                <a:gd name="connsiteX9" fmla="*/ 95717 w 315173"/>
                <a:gd name="connsiteY9" fmla="*/ 247588 h 613004"/>
                <a:gd name="connsiteX10" fmla="*/ 123149 w 315173"/>
                <a:gd name="connsiteY10" fmla="*/ 256732 h 613004"/>
                <a:gd name="connsiteX11" fmla="*/ 141437 w 315173"/>
                <a:gd name="connsiteY11" fmla="*/ 284164 h 613004"/>
                <a:gd name="connsiteX12" fmla="*/ 168869 w 315173"/>
                <a:gd name="connsiteY12" fmla="*/ 293308 h 613004"/>
                <a:gd name="connsiteX13" fmla="*/ 178013 w 315173"/>
                <a:gd name="connsiteY13" fmla="*/ 320740 h 613004"/>
                <a:gd name="connsiteX14" fmla="*/ 223733 w 315173"/>
                <a:gd name="connsiteY14" fmla="*/ 375604 h 613004"/>
                <a:gd name="connsiteX15" fmla="*/ 242021 w 315173"/>
                <a:gd name="connsiteY15" fmla="*/ 403036 h 613004"/>
                <a:gd name="connsiteX16" fmla="*/ 260309 w 315173"/>
                <a:gd name="connsiteY16" fmla="*/ 457900 h 613004"/>
                <a:gd name="connsiteX17" fmla="*/ 251165 w 315173"/>
                <a:gd name="connsiteY17" fmla="*/ 531052 h 613004"/>
                <a:gd name="connsiteX18" fmla="*/ 242021 w 315173"/>
                <a:gd name="connsiteY18" fmla="*/ 558484 h 613004"/>
                <a:gd name="connsiteX19" fmla="*/ 187157 w 315173"/>
                <a:gd name="connsiteY19" fmla="*/ 585916 h 613004"/>
                <a:gd name="connsiteX20" fmla="*/ 159725 w 315173"/>
                <a:gd name="connsiteY20" fmla="*/ 604204 h 613004"/>
                <a:gd name="connsiteX21" fmla="*/ 22565 w 315173"/>
                <a:gd name="connsiteY21" fmla="*/ 576772 h 613004"/>
                <a:gd name="connsiteX22" fmla="*/ 13421 w 315173"/>
                <a:gd name="connsiteY22" fmla="*/ 549340 h 613004"/>
                <a:gd name="connsiteX23" fmla="*/ 49997 w 315173"/>
                <a:gd name="connsiteY23" fmla="*/ 448756 h 613004"/>
                <a:gd name="connsiteX24" fmla="*/ 68285 w 315173"/>
                <a:gd name="connsiteY24" fmla="*/ 439612 h 61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5173" h="613004">
                  <a:moveTo>
                    <a:pt x="315173" y="119572"/>
                  </a:moveTo>
                  <a:cubicBezTo>
                    <a:pt x="312125" y="104332"/>
                    <a:pt x="311486" y="88404"/>
                    <a:pt x="306029" y="73852"/>
                  </a:cubicBezTo>
                  <a:cubicBezTo>
                    <a:pt x="291800" y="35909"/>
                    <a:pt x="289917" y="52080"/>
                    <a:pt x="260309" y="37276"/>
                  </a:cubicBezTo>
                  <a:cubicBezTo>
                    <a:pt x="250479" y="32361"/>
                    <a:pt x="242920" y="23451"/>
                    <a:pt x="232877" y="18988"/>
                  </a:cubicBezTo>
                  <a:cubicBezTo>
                    <a:pt x="215261" y="11159"/>
                    <a:pt x="178013" y="700"/>
                    <a:pt x="178013" y="700"/>
                  </a:cubicBezTo>
                  <a:cubicBezTo>
                    <a:pt x="161700" y="2739"/>
                    <a:pt x="95012" y="0"/>
                    <a:pt x="77429" y="28132"/>
                  </a:cubicBezTo>
                  <a:cubicBezTo>
                    <a:pt x="67212" y="44479"/>
                    <a:pt x="65237" y="64708"/>
                    <a:pt x="59141" y="82996"/>
                  </a:cubicBezTo>
                  <a:lnTo>
                    <a:pt x="49997" y="110428"/>
                  </a:lnTo>
                  <a:cubicBezTo>
                    <a:pt x="54568" y="137852"/>
                    <a:pt x="61328" y="196005"/>
                    <a:pt x="77429" y="220156"/>
                  </a:cubicBezTo>
                  <a:cubicBezTo>
                    <a:pt x="83525" y="229300"/>
                    <a:pt x="87135" y="240723"/>
                    <a:pt x="95717" y="247588"/>
                  </a:cubicBezTo>
                  <a:cubicBezTo>
                    <a:pt x="103243" y="253609"/>
                    <a:pt x="114005" y="253684"/>
                    <a:pt x="123149" y="256732"/>
                  </a:cubicBezTo>
                  <a:cubicBezTo>
                    <a:pt x="129245" y="265876"/>
                    <a:pt x="132855" y="277299"/>
                    <a:pt x="141437" y="284164"/>
                  </a:cubicBezTo>
                  <a:cubicBezTo>
                    <a:pt x="148963" y="290185"/>
                    <a:pt x="162053" y="286492"/>
                    <a:pt x="168869" y="293308"/>
                  </a:cubicBezTo>
                  <a:cubicBezTo>
                    <a:pt x="175685" y="300124"/>
                    <a:pt x="173702" y="312119"/>
                    <a:pt x="178013" y="320740"/>
                  </a:cubicBezTo>
                  <a:cubicBezTo>
                    <a:pt x="195040" y="354794"/>
                    <a:pt x="198454" y="345270"/>
                    <a:pt x="223733" y="375604"/>
                  </a:cubicBezTo>
                  <a:cubicBezTo>
                    <a:pt x="230768" y="384047"/>
                    <a:pt x="237558" y="392993"/>
                    <a:pt x="242021" y="403036"/>
                  </a:cubicBezTo>
                  <a:cubicBezTo>
                    <a:pt x="249850" y="420652"/>
                    <a:pt x="260309" y="457900"/>
                    <a:pt x="260309" y="457900"/>
                  </a:cubicBezTo>
                  <a:cubicBezTo>
                    <a:pt x="257261" y="482284"/>
                    <a:pt x="255561" y="506875"/>
                    <a:pt x="251165" y="531052"/>
                  </a:cubicBezTo>
                  <a:cubicBezTo>
                    <a:pt x="249441" y="540535"/>
                    <a:pt x="248042" y="550958"/>
                    <a:pt x="242021" y="558484"/>
                  </a:cubicBezTo>
                  <a:cubicBezTo>
                    <a:pt x="224551" y="580322"/>
                    <a:pt x="209244" y="574873"/>
                    <a:pt x="187157" y="585916"/>
                  </a:cubicBezTo>
                  <a:cubicBezTo>
                    <a:pt x="177327" y="590831"/>
                    <a:pt x="168869" y="598108"/>
                    <a:pt x="159725" y="604204"/>
                  </a:cubicBezTo>
                  <a:cubicBezTo>
                    <a:pt x="135848" y="602214"/>
                    <a:pt x="51550" y="613004"/>
                    <a:pt x="22565" y="576772"/>
                  </a:cubicBezTo>
                  <a:cubicBezTo>
                    <a:pt x="16544" y="569246"/>
                    <a:pt x="16469" y="558484"/>
                    <a:pt x="13421" y="549340"/>
                  </a:cubicBezTo>
                  <a:cubicBezTo>
                    <a:pt x="22774" y="465162"/>
                    <a:pt x="0" y="478754"/>
                    <a:pt x="49997" y="448756"/>
                  </a:cubicBezTo>
                  <a:cubicBezTo>
                    <a:pt x="55841" y="445249"/>
                    <a:pt x="62189" y="442660"/>
                    <a:pt x="68285" y="439612"/>
                  </a:cubicBezTo>
                </a:path>
              </a:pathLst>
            </a:cu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60" name="Freeform 159"/>
            <p:cNvSpPr/>
            <p:nvPr/>
          </p:nvSpPr>
          <p:spPr>
            <a:xfrm flipH="1">
              <a:off x="8229600" y="3657600"/>
              <a:ext cx="202861" cy="533400"/>
            </a:xfrm>
            <a:custGeom>
              <a:avLst/>
              <a:gdLst>
                <a:gd name="connsiteX0" fmla="*/ 315173 w 315173"/>
                <a:gd name="connsiteY0" fmla="*/ 119572 h 613004"/>
                <a:gd name="connsiteX1" fmla="*/ 306029 w 315173"/>
                <a:gd name="connsiteY1" fmla="*/ 73852 h 613004"/>
                <a:gd name="connsiteX2" fmla="*/ 260309 w 315173"/>
                <a:gd name="connsiteY2" fmla="*/ 37276 h 613004"/>
                <a:gd name="connsiteX3" fmla="*/ 232877 w 315173"/>
                <a:gd name="connsiteY3" fmla="*/ 18988 h 613004"/>
                <a:gd name="connsiteX4" fmla="*/ 178013 w 315173"/>
                <a:gd name="connsiteY4" fmla="*/ 700 h 613004"/>
                <a:gd name="connsiteX5" fmla="*/ 77429 w 315173"/>
                <a:gd name="connsiteY5" fmla="*/ 28132 h 613004"/>
                <a:gd name="connsiteX6" fmla="*/ 59141 w 315173"/>
                <a:gd name="connsiteY6" fmla="*/ 82996 h 613004"/>
                <a:gd name="connsiteX7" fmla="*/ 49997 w 315173"/>
                <a:gd name="connsiteY7" fmla="*/ 110428 h 613004"/>
                <a:gd name="connsiteX8" fmla="*/ 77429 w 315173"/>
                <a:gd name="connsiteY8" fmla="*/ 220156 h 613004"/>
                <a:gd name="connsiteX9" fmla="*/ 95717 w 315173"/>
                <a:gd name="connsiteY9" fmla="*/ 247588 h 613004"/>
                <a:gd name="connsiteX10" fmla="*/ 123149 w 315173"/>
                <a:gd name="connsiteY10" fmla="*/ 256732 h 613004"/>
                <a:gd name="connsiteX11" fmla="*/ 141437 w 315173"/>
                <a:gd name="connsiteY11" fmla="*/ 284164 h 613004"/>
                <a:gd name="connsiteX12" fmla="*/ 168869 w 315173"/>
                <a:gd name="connsiteY12" fmla="*/ 293308 h 613004"/>
                <a:gd name="connsiteX13" fmla="*/ 178013 w 315173"/>
                <a:gd name="connsiteY13" fmla="*/ 320740 h 613004"/>
                <a:gd name="connsiteX14" fmla="*/ 223733 w 315173"/>
                <a:gd name="connsiteY14" fmla="*/ 375604 h 613004"/>
                <a:gd name="connsiteX15" fmla="*/ 242021 w 315173"/>
                <a:gd name="connsiteY15" fmla="*/ 403036 h 613004"/>
                <a:gd name="connsiteX16" fmla="*/ 260309 w 315173"/>
                <a:gd name="connsiteY16" fmla="*/ 457900 h 613004"/>
                <a:gd name="connsiteX17" fmla="*/ 251165 w 315173"/>
                <a:gd name="connsiteY17" fmla="*/ 531052 h 613004"/>
                <a:gd name="connsiteX18" fmla="*/ 242021 w 315173"/>
                <a:gd name="connsiteY18" fmla="*/ 558484 h 613004"/>
                <a:gd name="connsiteX19" fmla="*/ 187157 w 315173"/>
                <a:gd name="connsiteY19" fmla="*/ 585916 h 613004"/>
                <a:gd name="connsiteX20" fmla="*/ 159725 w 315173"/>
                <a:gd name="connsiteY20" fmla="*/ 604204 h 613004"/>
                <a:gd name="connsiteX21" fmla="*/ 22565 w 315173"/>
                <a:gd name="connsiteY21" fmla="*/ 576772 h 613004"/>
                <a:gd name="connsiteX22" fmla="*/ 13421 w 315173"/>
                <a:gd name="connsiteY22" fmla="*/ 549340 h 613004"/>
                <a:gd name="connsiteX23" fmla="*/ 49997 w 315173"/>
                <a:gd name="connsiteY23" fmla="*/ 448756 h 613004"/>
                <a:gd name="connsiteX24" fmla="*/ 68285 w 315173"/>
                <a:gd name="connsiteY24" fmla="*/ 439612 h 61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5173" h="613004">
                  <a:moveTo>
                    <a:pt x="315173" y="119572"/>
                  </a:moveTo>
                  <a:cubicBezTo>
                    <a:pt x="312125" y="104332"/>
                    <a:pt x="311486" y="88404"/>
                    <a:pt x="306029" y="73852"/>
                  </a:cubicBezTo>
                  <a:cubicBezTo>
                    <a:pt x="291800" y="35909"/>
                    <a:pt x="289917" y="52080"/>
                    <a:pt x="260309" y="37276"/>
                  </a:cubicBezTo>
                  <a:cubicBezTo>
                    <a:pt x="250479" y="32361"/>
                    <a:pt x="242920" y="23451"/>
                    <a:pt x="232877" y="18988"/>
                  </a:cubicBezTo>
                  <a:cubicBezTo>
                    <a:pt x="215261" y="11159"/>
                    <a:pt x="178013" y="700"/>
                    <a:pt x="178013" y="700"/>
                  </a:cubicBezTo>
                  <a:cubicBezTo>
                    <a:pt x="161700" y="2739"/>
                    <a:pt x="95012" y="0"/>
                    <a:pt x="77429" y="28132"/>
                  </a:cubicBezTo>
                  <a:cubicBezTo>
                    <a:pt x="67212" y="44479"/>
                    <a:pt x="65237" y="64708"/>
                    <a:pt x="59141" y="82996"/>
                  </a:cubicBezTo>
                  <a:lnTo>
                    <a:pt x="49997" y="110428"/>
                  </a:lnTo>
                  <a:cubicBezTo>
                    <a:pt x="54568" y="137852"/>
                    <a:pt x="61328" y="196005"/>
                    <a:pt x="77429" y="220156"/>
                  </a:cubicBezTo>
                  <a:cubicBezTo>
                    <a:pt x="83525" y="229300"/>
                    <a:pt x="87135" y="240723"/>
                    <a:pt x="95717" y="247588"/>
                  </a:cubicBezTo>
                  <a:cubicBezTo>
                    <a:pt x="103243" y="253609"/>
                    <a:pt x="114005" y="253684"/>
                    <a:pt x="123149" y="256732"/>
                  </a:cubicBezTo>
                  <a:cubicBezTo>
                    <a:pt x="129245" y="265876"/>
                    <a:pt x="132855" y="277299"/>
                    <a:pt x="141437" y="284164"/>
                  </a:cubicBezTo>
                  <a:cubicBezTo>
                    <a:pt x="148963" y="290185"/>
                    <a:pt x="162053" y="286492"/>
                    <a:pt x="168869" y="293308"/>
                  </a:cubicBezTo>
                  <a:cubicBezTo>
                    <a:pt x="175685" y="300124"/>
                    <a:pt x="173702" y="312119"/>
                    <a:pt x="178013" y="320740"/>
                  </a:cubicBezTo>
                  <a:cubicBezTo>
                    <a:pt x="195040" y="354794"/>
                    <a:pt x="198454" y="345270"/>
                    <a:pt x="223733" y="375604"/>
                  </a:cubicBezTo>
                  <a:cubicBezTo>
                    <a:pt x="230768" y="384047"/>
                    <a:pt x="237558" y="392993"/>
                    <a:pt x="242021" y="403036"/>
                  </a:cubicBezTo>
                  <a:cubicBezTo>
                    <a:pt x="249850" y="420652"/>
                    <a:pt x="260309" y="457900"/>
                    <a:pt x="260309" y="457900"/>
                  </a:cubicBezTo>
                  <a:cubicBezTo>
                    <a:pt x="257261" y="482284"/>
                    <a:pt x="255561" y="506875"/>
                    <a:pt x="251165" y="531052"/>
                  </a:cubicBezTo>
                  <a:cubicBezTo>
                    <a:pt x="249441" y="540535"/>
                    <a:pt x="248042" y="550958"/>
                    <a:pt x="242021" y="558484"/>
                  </a:cubicBezTo>
                  <a:cubicBezTo>
                    <a:pt x="224551" y="580322"/>
                    <a:pt x="209244" y="574873"/>
                    <a:pt x="187157" y="585916"/>
                  </a:cubicBezTo>
                  <a:cubicBezTo>
                    <a:pt x="177327" y="590831"/>
                    <a:pt x="168869" y="598108"/>
                    <a:pt x="159725" y="604204"/>
                  </a:cubicBezTo>
                  <a:cubicBezTo>
                    <a:pt x="135848" y="602214"/>
                    <a:pt x="51550" y="613004"/>
                    <a:pt x="22565" y="576772"/>
                  </a:cubicBezTo>
                  <a:cubicBezTo>
                    <a:pt x="16544" y="569246"/>
                    <a:pt x="16469" y="558484"/>
                    <a:pt x="13421" y="549340"/>
                  </a:cubicBezTo>
                  <a:cubicBezTo>
                    <a:pt x="22774" y="465162"/>
                    <a:pt x="0" y="478754"/>
                    <a:pt x="49997" y="448756"/>
                  </a:cubicBezTo>
                  <a:cubicBezTo>
                    <a:pt x="55841" y="445249"/>
                    <a:pt x="62189" y="442660"/>
                    <a:pt x="68285" y="439612"/>
                  </a:cubicBezTo>
                </a:path>
              </a:pathLst>
            </a:cu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78" name="Donut 177"/>
            <p:cNvSpPr/>
            <p:nvPr/>
          </p:nvSpPr>
          <p:spPr>
            <a:xfrm>
              <a:off x="7543800" y="2895600"/>
              <a:ext cx="838200" cy="838200"/>
            </a:xfrm>
            <a:prstGeom prst="donut">
              <a:avLst>
                <a:gd name="adj" fmla="val 1625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49" name="Straight Connector 148"/>
            <p:cNvCxnSpPr/>
            <p:nvPr/>
          </p:nvCxnSpPr>
          <p:spPr>
            <a:xfrm>
              <a:off x="7900416" y="743712"/>
              <a:ext cx="0" cy="3069336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152" idx="2"/>
            </p:cNvCxnSpPr>
            <p:nvPr/>
          </p:nvCxnSpPr>
          <p:spPr>
            <a:xfrm>
              <a:off x="7955280" y="1234440"/>
              <a:ext cx="18288" cy="2703576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8022336" y="1072896"/>
              <a:ext cx="48768" cy="2828544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81"/>
            <p:cNvGrpSpPr/>
            <p:nvPr/>
          </p:nvGrpSpPr>
          <p:grpSpPr>
            <a:xfrm rot="18119543">
              <a:off x="7540543" y="791036"/>
              <a:ext cx="495965" cy="446973"/>
              <a:chOff x="6382742" y="717245"/>
              <a:chExt cx="495965" cy="446973"/>
            </a:xfrm>
            <a:grpFill/>
          </p:grpSpPr>
          <p:grpSp>
            <p:nvGrpSpPr>
              <p:cNvPr id="16" name="Group 111"/>
              <p:cNvGrpSpPr/>
              <p:nvPr/>
            </p:nvGrpSpPr>
            <p:grpSpPr>
              <a:xfrm rot="14021795">
                <a:off x="6500817" y="827404"/>
                <a:ext cx="259079" cy="191165"/>
                <a:chOff x="7696200" y="1637552"/>
                <a:chExt cx="551883" cy="304800"/>
              </a:xfrm>
              <a:grpFill/>
            </p:grpSpPr>
            <p:sp>
              <p:nvSpPr>
                <p:cNvPr id="169" name="Rounded Rectangle 168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70" name="Oval 169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17" name="Group 110"/>
              <p:cNvGrpSpPr/>
              <p:nvPr/>
            </p:nvGrpSpPr>
            <p:grpSpPr>
              <a:xfrm rot="14021795">
                <a:off x="6348785" y="939096"/>
                <a:ext cx="259079" cy="191165"/>
                <a:chOff x="7696200" y="1637552"/>
                <a:chExt cx="551883" cy="304800"/>
              </a:xfrm>
              <a:grpFill/>
            </p:grpSpPr>
            <p:sp>
              <p:nvSpPr>
                <p:cNvPr id="167" name="Rounded Rectangle 166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68" name="Oval 167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18" name="Group 110"/>
              <p:cNvGrpSpPr/>
              <p:nvPr/>
            </p:nvGrpSpPr>
            <p:grpSpPr>
              <a:xfrm rot="14021795">
                <a:off x="6653585" y="751202"/>
                <a:ext cx="259079" cy="191165"/>
                <a:chOff x="7696200" y="1637552"/>
                <a:chExt cx="551883" cy="304800"/>
              </a:xfrm>
              <a:grpFill/>
            </p:grpSpPr>
            <p:sp>
              <p:nvSpPr>
                <p:cNvPr id="180" name="Rounded Rectangle 179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81" name="Oval 180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</p:grpSp>
        <p:grpSp>
          <p:nvGrpSpPr>
            <p:cNvPr id="19" name="Group 182"/>
            <p:cNvGrpSpPr/>
            <p:nvPr/>
          </p:nvGrpSpPr>
          <p:grpSpPr>
            <a:xfrm rot="7135499">
              <a:off x="7916165" y="787454"/>
              <a:ext cx="495965" cy="446973"/>
              <a:chOff x="6382742" y="717245"/>
              <a:chExt cx="495965" cy="446973"/>
            </a:xfrm>
            <a:grpFill/>
          </p:grpSpPr>
          <p:grpSp>
            <p:nvGrpSpPr>
              <p:cNvPr id="20" name="Group 111"/>
              <p:cNvGrpSpPr/>
              <p:nvPr/>
            </p:nvGrpSpPr>
            <p:grpSpPr>
              <a:xfrm rot="14021795">
                <a:off x="6500817" y="827404"/>
                <a:ext cx="259079" cy="191165"/>
                <a:chOff x="7696200" y="1637552"/>
                <a:chExt cx="551883" cy="304800"/>
              </a:xfrm>
              <a:grpFill/>
            </p:grpSpPr>
            <p:sp>
              <p:nvSpPr>
                <p:cNvPr id="191" name="Rounded Rectangle 190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92" name="Oval 191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21" name="Group 110"/>
              <p:cNvGrpSpPr/>
              <p:nvPr/>
            </p:nvGrpSpPr>
            <p:grpSpPr>
              <a:xfrm rot="14021795">
                <a:off x="6348785" y="939096"/>
                <a:ext cx="259079" cy="191165"/>
                <a:chOff x="7696200" y="1637552"/>
                <a:chExt cx="551883" cy="304800"/>
              </a:xfrm>
              <a:grpFill/>
            </p:grpSpPr>
            <p:sp>
              <p:nvSpPr>
                <p:cNvPr id="189" name="Rounded Rectangle 188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90" name="Oval 189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22" name="Group 110"/>
              <p:cNvGrpSpPr/>
              <p:nvPr/>
            </p:nvGrpSpPr>
            <p:grpSpPr>
              <a:xfrm rot="14021795">
                <a:off x="6653585" y="751202"/>
                <a:ext cx="259079" cy="191165"/>
                <a:chOff x="7696200" y="1637552"/>
                <a:chExt cx="551883" cy="304800"/>
              </a:xfrm>
              <a:grpFill/>
            </p:grpSpPr>
            <p:sp>
              <p:nvSpPr>
                <p:cNvPr id="187" name="Rounded Rectangle 186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88" name="Oval 187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</p:grpSp>
        <p:sp>
          <p:nvSpPr>
            <p:cNvPr id="152" name="Rounded Rectangle 151"/>
            <p:cNvSpPr/>
            <p:nvPr/>
          </p:nvSpPr>
          <p:spPr>
            <a:xfrm>
              <a:off x="7802880" y="685800"/>
              <a:ext cx="304800" cy="54864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50" name="Rounded Rectangle 149"/>
            <p:cNvSpPr/>
            <p:nvPr/>
          </p:nvSpPr>
          <p:spPr>
            <a:xfrm rot="5400000">
              <a:off x="7886700" y="3662172"/>
              <a:ext cx="182880" cy="50292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23" name="Group 257"/>
          <p:cNvGrpSpPr/>
          <p:nvPr/>
        </p:nvGrpSpPr>
        <p:grpSpPr>
          <a:xfrm>
            <a:off x="457200" y="4191000"/>
            <a:ext cx="3733800" cy="1447800"/>
            <a:chOff x="3657600" y="4572000"/>
            <a:chExt cx="4876800" cy="1752600"/>
          </a:xfrm>
        </p:grpSpPr>
        <p:sp>
          <p:nvSpPr>
            <p:cNvPr id="259" name="Rounded Rectangle 258"/>
            <p:cNvSpPr/>
            <p:nvPr/>
          </p:nvSpPr>
          <p:spPr>
            <a:xfrm>
              <a:off x="3657600" y="4572000"/>
              <a:ext cx="4876800" cy="17526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3810000" y="4724400"/>
              <a:ext cx="4572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4267200" y="4724400"/>
              <a:ext cx="4572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4724400" y="4724400"/>
              <a:ext cx="4572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5181600" y="4724400"/>
              <a:ext cx="4572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5638800" y="4724400"/>
              <a:ext cx="4572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6096000" y="4724400"/>
              <a:ext cx="4572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6553200" y="4724400"/>
              <a:ext cx="4572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7010400" y="4724400"/>
              <a:ext cx="4572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7467600" y="4724400"/>
              <a:ext cx="4572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4139514" y="4724400"/>
              <a:ext cx="247135" cy="914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4572000" y="4724400"/>
              <a:ext cx="247135" cy="914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5486400" y="4724400"/>
              <a:ext cx="247135" cy="914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5943600" y="4724400"/>
              <a:ext cx="247135" cy="914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6400800" y="4724400"/>
              <a:ext cx="247135" cy="914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7315200" y="4724400"/>
              <a:ext cx="247135" cy="914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7924800" y="4724400"/>
              <a:ext cx="4572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7772400" y="4724400"/>
              <a:ext cx="247135" cy="914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3" name="Rectangle 192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/>
          <p:nvPr/>
        </p:nvGrpSpPr>
        <p:grpSpPr>
          <a:xfrm>
            <a:off x="1295400" y="304800"/>
            <a:ext cx="6740441" cy="6408156"/>
            <a:chOff x="304800" y="228600"/>
            <a:chExt cx="4087713" cy="3886200"/>
          </a:xfrm>
          <a:solidFill>
            <a:schemeClr val="bg1"/>
          </a:solidFill>
        </p:grpSpPr>
        <p:grpSp>
          <p:nvGrpSpPr>
            <p:cNvPr id="5" name="Group 3"/>
            <p:cNvGrpSpPr/>
            <p:nvPr/>
          </p:nvGrpSpPr>
          <p:grpSpPr>
            <a:xfrm>
              <a:off x="304800" y="228600"/>
              <a:ext cx="3886200" cy="3886200"/>
              <a:chOff x="152400" y="685800"/>
              <a:chExt cx="5181600" cy="5181600"/>
            </a:xfrm>
            <a:grpFill/>
          </p:grpSpPr>
          <p:sp>
            <p:nvSpPr>
              <p:cNvPr id="2" name="Donut 1"/>
              <p:cNvSpPr/>
              <p:nvPr/>
            </p:nvSpPr>
            <p:spPr>
              <a:xfrm>
                <a:off x="152400" y="685800"/>
                <a:ext cx="5181600" cy="5181600"/>
              </a:xfrm>
              <a:prstGeom prst="donut">
                <a:avLst>
                  <a:gd name="adj" fmla="val 3635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" name="Donut 2"/>
              <p:cNvSpPr/>
              <p:nvPr/>
            </p:nvSpPr>
            <p:spPr>
              <a:xfrm>
                <a:off x="1942070" y="2487827"/>
                <a:ext cx="1600200" cy="1600200"/>
              </a:xfrm>
              <a:prstGeom prst="donut">
                <a:avLst>
                  <a:gd name="adj" fmla="val 34686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 rot="1544584">
              <a:off x="734913" y="708869"/>
              <a:ext cx="3657600" cy="2603548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r>
                <a:rPr lang="en-US" sz="4000" dirty="0" smtClean="0">
                  <a:latin typeface="Comic Sans MS" pitchFamily="66" charset="0"/>
                </a:rPr>
                <a:t>Music Makes Me Happy…</a:t>
              </a:r>
              <a:endParaRPr lang="en-US" sz="40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/>
          <p:nvPr/>
        </p:nvGrpSpPr>
        <p:grpSpPr>
          <a:xfrm>
            <a:off x="304800" y="228600"/>
            <a:ext cx="4159006" cy="3886200"/>
            <a:chOff x="304800" y="228600"/>
            <a:chExt cx="4159006" cy="3886200"/>
          </a:xfrm>
          <a:solidFill>
            <a:schemeClr val="bg1"/>
          </a:solidFill>
        </p:grpSpPr>
        <p:grpSp>
          <p:nvGrpSpPr>
            <p:cNvPr id="5" name="Group 3"/>
            <p:cNvGrpSpPr/>
            <p:nvPr/>
          </p:nvGrpSpPr>
          <p:grpSpPr>
            <a:xfrm>
              <a:off x="304800" y="228600"/>
              <a:ext cx="3886200" cy="3886200"/>
              <a:chOff x="152400" y="685800"/>
              <a:chExt cx="5181600" cy="5181600"/>
            </a:xfrm>
            <a:grpFill/>
          </p:grpSpPr>
          <p:sp>
            <p:nvSpPr>
              <p:cNvPr id="2" name="Donut 1"/>
              <p:cNvSpPr/>
              <p:nvPr/>
            </p:nvSpPr>
            <p:spPr>
              <a:xfrm>
                <a:off x="152400" y="685800"/>
                <a:ext cx="5181600" cy="5181600"/>
              </a:xfrm>
              <a:prstGeom prst="donut">
                <a:avLst>
                  <a:gd name="adj" fmla="val 3635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" name="Donut 2"/>
              <p:cNvSpPr/>
              <p:nvPr/>
            </p:nvSpPr>
            <p:spPr>
              <a:xfrm>
                <a:off x="1942070" y="2487827"/>
                <a:ext cx="1600200" cy="1600200"/>
              </a:xfrm>
              <a:prstGeom prst="donut">
                <a:avLst>
                  <a:gd name="adj" fmla="val 34686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 rot="1544584">
              <a:off x="806206" y="673088"/>
              <a:ext cx="3657600" cy="2442865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r>
                <a:rPr lang="en-US" sz="2400" dirty="0" smtClean="0">
                  <a:latin typeface="Comic Sans MS" pitchFamily="66" charset="0"/>
                </a:rPr>
                <a:t>Music Makes Me Happy…</a:t>
              </a:r>
              <a:endParaRPr lang="en-US" sz="2400" dirty="0">
                <a:latin typeface="Comic Sans MS" pitchFamily="66" charset="0"/>
              </a:endParaRPr>
            </a:p>
          </p:txBody>
        </p:sp>
      </p:grpSp>
      <p:grpSp>
        <p:nvGrpSpPr>
          <p:cNvPr id="6" name="Group 10"/>
          <p:cNvGrpSpPr/>
          <p:nvPr/>
        </p:nvGrpSpPr>
        <p:grpSpPr>
          <a:xfrm>
            <a:off x="4724400" y="304800"/>
            <a:ext cx="4159006" cy="3886200"/>
            <a:chOff x="304800" y="228600"/>
            <a:chExt cx="4159006" cy="3886200"/>
          </a:xfrm>
          <a:solidFill>
            <a:schemeClr val="bg1"/>
          </a:solidFill>
        </p:grpSpPr>
        <p:grpSp>
          <p:nvGrpSpPr>
            <p:cNvPr id="7" name="Group 3"/>
            <p:cNvGrpSpPr/>
            <p:nvPr/>
          </p:nvGrpSpPr>
          <p:grpSpPr>
            <a:xfrm>
              <a:off x="304800" y="228600"/>
              <a:ext cx="3886200" cy="3886200"/>
              <a:chOff x="152400" y="685800"/>
              <a:chExt cx="5181600" cy="5181600"/>
            </a:xfrm>
            <a:grpFill/>
          </p:grpSpPr>
          <p:sp>
            <p:nvSpPr>
              <p:cNvPr id="14" name="Donut 13"/>
              <p:cNvSpPr/>
              <p:nvPr/>
            </p:nvSpPr>
            <p:spPr>
              <a:xfrm>
                <a:off x="152400" y="685800"/>
                <a:ext cx="5181600" cy="5181600"/>
              </a:xfrm>
              <a:prstGeom prst="donut">
                <a:avLst>
                  <a:gd name="adj" fmla="val 3635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Donut 2"/>
              <p:cNvSpPr/>
              <p:nvPr/>
            </p:nvSpPr>
            <p:spPr>
              <a:xfrm>
                <a:off x="1942070" y="2487827"/>
                <a:ext cx="1600200" cy="1600200"/>
              </a:xfrm>
              <a:prstGeom prst="donut">
                <a:avLst>
                  <a:gd name="adj" fmla="val 34686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 rot="1544584">
              <a:off x="806206" y="673088"/>
              <a:ext cx="3657600" cy="2442865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r>
                <a:rPr lang="en-US" sz="2400" dirty="0" smtClean="0">
                  <a:latin typeface="Comic Sans MS" pitchFamily="66" charset="0"/>
                </a:rPr>
                <a:t>Music Makes Me Happy…</a:t>
              </a:r>
              <a:endParaRPr lang="en-US" sz="2400" dirty="0">
                <a:latin typeface="Comic Sans MS" pitchFamily="66" charset="0"/>
              </a:endParaRPr>
            </a:p>
          </p:txBody>
        </p:sp>
      </p:grpSp>
      <p:grpSp>
        <p:nvGrpSpPr>
          <p:cNvPr id="9" name="Group 15"/>
          <p:cNvGrpSpPr/>
          <p:nvPr/>
        </p:nvGrpSpPr>
        <p:grpSpPr>
          <a:xfrm>
            <a:off x="1295400" y="2895600"/>
            <a:ext cx="2133600" cy="891346"/>
            <a:chOff x="950976" y="914400"/>
            <a:chExt cx="3465576" cy="1447800"/>
          </a:xfrm>
          <a:solidFill>
            <a:schemeClr val="bg1"/>
          </a:solidFill>
        </p:grpSpPr>
        <p:sp>
          <p:nvSpPr>
            <p:cNvPr id="17" name="Rectangle 16"/>
            <p:cNvSpPr/>
            <p:nvPr/>
          </p:nvSpPr>
          <p:spPr>
            <a:xfrm rot="5400000" flipV="1">
              <a:off x="2644142" y="1574294"/>
              <a:ext cx="1139950" cy="8229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 rot="5400000" flipV="1">
              <a:off x="2301242" y="1554482"/>
              <a:ext cx="1066798" cy="9143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 rot="5400000" flipV="1">
              <a:off x="1920242" y="1539242"/>
              <a:ext cx="1075942" cy="11277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/>
            <p:cNvSpPr/>
            <p:nvPr/>
          </p:nvSpPr>
          <p:spPr>
            <a:xfrm rot="16200000">
              <a:off x="3971544" y="1591056"/>
              <a:ext cx="414528" cy="280416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Isosceles Triangle 20"/>
            <p:cNvSpPr/>
            <p:nvPr/>
          </p:nvSpPr>
          <p:spPr>
            <a:xfrm rot="5400000">
              <a:off x="989838" y="1067562"/>
              <a:ext cx="992124" cy="8382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600200" y="1295400"/>
              <a:ext cx="1752600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950976" y="990600"/>
              <a:ext cx="320040" cy="99364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Block Arc 23"/>
            <p:cNvSpPr/>
            <p:nvPr/>
          </p:nvSpPr>
          <p:spPr>
            <a:xfrm rot="5400000">
              <a:off x="2819400" y="1295400"/>
              <a:ext cx="1066800" cy="1066800"/>
            </a:xfrm>
            <a:prstGeom prst="blockArc">
              <a:avLst>
                <a:gd name="adj1" fmla="val 10800000"/>
                <a:gd name="adj2" fmla="val 48579"/>
                <a:gd name="adj3" fmla="val 2105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828800" y="2133600"/>
              <a:ext cx="1600200" cy="228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Block Arc 25"/>
            <p:cNvSpPr/>
            <p:nvPr/>
          </p:nvSpPr>
          <p:spPr>
            <a:xfrm rot="16200000">
              <a:off x="1600200" y="1447800"/>
              <a:ext cx="762000" cy="1066800"/>
            </a:xfrm>
            <a:prstGeom prst="blockArc">
              <a:avLst>
                <a:gd name="adj1" fmla="val 10800000"/>
                <a:gd name="adj2" fmla="val 1906149"/>
                <a:gd name="adj3" fmla="val 3168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81200" y="1600200"/>
              <a:ext cx="2209800" cy="228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258056" y="1524000"/>
              <a:ext cx="158496" cy="42367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286000" y="9144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667000" y="9144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048000" y="9144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200400" y="1295400"/>
              <a:ext cx="304800" cy="228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1828800" y="1600200"/>
              <a:ext cx="304800" cy="228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1828800" y="2133600"/>
              <a:ext cx="304800" cy="228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276600" y="2133600"/>
              <a:ext cx="304800" cy="228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447800" y="1295400"/>
              <a:ext cx="304800" cy="381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52"/>
          <p:cNvGrpSpPr/>
          <p:nvPr/>
        </p:nvGrpSpPr>
        <p:grpSpPr>
          <a:xfrm rot="19191034">
            <a:off x="5343567" y="2388201"/>
            <a:ext cx="3352800" cy="545876"/>
            <a:chOff x="990600" y="783148"/>
            <a:chExt cx="5486400" cy="893251"/>
          </a:xfrm>
          <a:solidFill>
            <a:schemeClr val="bg1"/>
          </a:solidFill>
        </p:grpSpPr>
        <p:sp>
          <p:nvSpPr>
            <p:cNvPr id="54" name="Rounded Rectangle 53"/>
            <p:cNvSpPr/>
            <p:nvPr/>
          </p:nvSpPr>
          <p:spPr>
            <a:xfrm flipV="1">
              <a:off x="2438400" y="1600196"/>
              <a:ext cx="2971800" cy="7620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990600" y="1066800"/>
              <a:ext cx="5486400" cy="4572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97"/>
            <p:cNvGrpSpPr/>
            <p:nvPr/>
          </p:nvGrpSpPr>
          <p:grpSpPr>
            <a:xfrm>
              <a:off x="2590800" y="990600"/>
              <a:ext cx="228600" cy="601218"/>
              <a:chOff x="6781800" y="838200"/>
              <a:chExt cx="304800" cy="801624"/>
            </a:xfrm>
            <a:grpFill/>
          </p:grpSpPr>
          <p:sp>
            <p:nvSpPr>
              <p:cNvPr id="108" name="Rounded Rectangle 107"/>
              <p:cNvSpPr/>
              <p:nvPr/>
            </p:nvSpPr>
            <p:spPr>
              <a:xfrm>
                <a:off x="6870192" y="1106424"/>
                <a:ext cx="109728" cy="533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6781800" y="838200"/>
                <a:ext cx="304800" cy="304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98"/>
            <p:cNvGrpSpPr/>
            <p:nvPr/>
          </p:nvGrpSpPr>
          <p:grpSpPr>
            <a:xfrm>
              <a:off x="2895600" y="914400"/>
              <a:ext cx="228600" cy="677418"/>
              <a:chOff x="6781800" y="838200"/>
              <a:chExt cx="304800" cy="801624"/>
            </a:xfrm>
            <a:grpFill/>
          </p:grpSpPr>
          <p:sp>
            <p:nvSpPr>
              <p:cNvPr id="106" name="Rounded Rectangle 105"/>
              <p:cNvSpPr/>
              <p:nvPr/>
            </p:nvSpPr>
            <p:spPr>
              <a:xfrm>
                <a:off x="6870192" y="1106424"/>
                <a:ext cx="109728" cy="533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6781800" y="838200"/>
                <a:ext cx="304800" cy="304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206"/>
            <p:cNvGrpSpPr/>
            <p:nvPr/>
          </p:nvGrpSpPr>
          <p:grpSpPr>
            <a:xfrm>
              <a:off x="3352800" y="914400"/>
              <a:ext cx="228600" cy="677418"/>
              <a:chOff x="6781800" y="762000"/>
              <a:chExt cx="228600" cy="677418"/>
            </a:xfrm>
            <a:grpFill/>
          </p:grpSpPr>
          <p:grpSp>
            <p:nvGrpSpPr>
              <p:cNvPr id="37" name="Group 201"/>
              <p:cNvGrpSpPr/>
              <p:nvPr/>
            </p:nvGrpSpPr>
            <p:grpSpPr>
              <a:xfrm>
                <a:off x="6781800" y="762000"/>
                <a:ext cx="228600" cy="677418"/>
                <a:chOff x="6781800" y="838200"/>
                <a:chExt cx="304800" cy="801624"/>
              </a:xfrm>
              <a:grpFill/>
            </p:grpSpPr>
            <p:sp>
              <p:nvSpPr>
                <p:cNvPr id="104" name="Rounded Rectangle 103"/>
                <p:cNvSpPr/>
                <p:nvPr/>
              </p:nvSpPr>
              <p:spPr>
                <a:xfrm>
                  <a:off x="6870192" y="1106424"/>
                  <a:ext cx="109728" cy="5334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104"/>
                <p:cNvSpPr/>
                <p:nvPr/>
              </p:nvSpPr>
              <p:spPr>
                <a:xfrm>
                  <a:off x="6781800" y="838200"/>
                  <a:ext cx="304800" cy="3048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3" name="Oval 102"/>
              <p:cNvSpPr/>
              <p:nvPr/>
            </p:nvSpPr>
            <p:spPr>
              <a:xfrm>
                <a:off x="6833616" y="837126"/>
                <a:ext cx="112776" cy="12706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" name="Group 207"/>
            <p:cNvGrpSpPr/>
            <p:nvPr/>
          </p:nvGrpSpPr>
          <p:grpSpPr>
            <a:xfrm>
              <a:off x="3660648" y="893064"/>
              <a:ext cx="228600" cy="677418"/>
              <a:chOff x="6781800" y="762000"/>
              <a:chExt cx="228600" cy="677418"/>
            </a:xfrm>
            <a:grpFill/>
          </p:grpSpPr>
          <p:grpSp>
            <p:nvGrpSpPr>
              <p:cNvPr id="39" name="Group 201"/>
              <p:cNvGrpSpPr/>
              <p:nvPr/>
            </p:nvGrpSpPr>
            <p:grpSpPr>
              <a:xfrm>
                <a:off x="6781800" y="762000"/>
                <a:ext cx="228600" cy="677418"/>
                <a:chOff x="6781800" y="838200"/>
                <a:chExt cx="304800" cy="801624"/>
              </a:xfrm>
              <a:grpFill/>
            </p:grpSpPr>
            <p:sp>
              <p:nvSpPr>
                <p:cNvPr id="100" name="Rounded Rectangle 99"/>
                <p:cNvSpPr/>
                <p:nvPr/>
              </p:nvSpPr>
              <p:spPr>
                <a:xfrm>
                  <a:off x="6870192" y="1106424"/>
                  <a:ext cx="109728" cy="5334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100"/>
                <p:cNvSpPr/>
                <p:nvPr/>
              </p:nvSpPr>
              <p:spPr>
                <a:xfrm>
                  <a:off x="6781800" y="838200"/>
                  <a:ext cx="304800" cy="3048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9" name="Oval 98"/>
              <p:cNvSpPr/>
              <p:nvPr/>
            </p:nvSpPr>
            <p:spPr>
              <a:xfrm>
                <a:off x="6833616" y="837126"/>
                <a:ext cx="112776" cy="12706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212"/>
            <p:cNvGrpSpPr/>
            <p:nvPr/>
          </p:nvGrpSpPr>
          <p:grpSpPr>
            <a:xfrm>
              <a:off x="3962400" y="914400"/>
              <a:ext cx="228600" cy="677418"/>
              <a:chOff x="6781800" y="762000"/>
              <a:chExt cx="228600" cy="677418"/>
            </a:xfrm>
            <a:grpFill/>
          </p:grpSpPr>
          <p:grpSp>
            <p:nvGrpSpPr>
              <p:cNvPr id="41" name="Group 201"/>
              <p:cNvGrpSpPr/>
              <p:nvPr/>
            </p:nvGrpSpPr>
            <p:grpSpPr>
              <a:xfrm>
                <a:off x="6781800" y="762000"/>
                <a:ext cx="228600" cy="677418"/>
                <a:chOff x="6781800" y="838200"/>
                <a:chExt cx="304800" cy="801624"/>
              </a:xfrm>
              <a:grpFill/>
            </p:grpSpPr>
            <p:sp>
              <p:nvSpPr>
                <p:cNvPr id="96" name="Rounded Rectangle 95"/>
                <p:cNvSpPr/>
                <p:nvPr/>
              </p:nvSpPr>
              <p:spPr>
                <a:xfrm>
                  <a:off x="6870192" y="1106424"/>
                  <a:ext cx="109728" cy="5334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Oval 96"/>
                <p:cNvSpPr/>
                <p:nvPr/>
              </p:nvSpPr>
              <p:spPr>
                <a:xfrm>
                  <a:off x="6781800" y="838200"/>
                  <a:ext cx="304800" cy="3048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5" name="Oval 94"/>
              <p:cNvSpPr/>
              <p:nvPr/>
            </p:nvSpPr>
            <p:spPr>
              <a:xfrm>
                <a:off x="6833616" y="837126"/>
                <a:ext cx="112776" cy="12706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217"/>
            <p:cNvGrpSpPr/>
            <p:nvPr/>
          </p:nvGrpSpPr>
          <p:grpSpPr>
            <a:xfrm>
              <a:off x="4267200" y="914400"/>
              <a:ext cx="228600" cy="677418"/>
              <a:chOff x="6781800" y="762000"/>
              <a:chExt cx="228600" cy="677418"/>
            </a:xfrm>
            <a:grpFill/>
          </p:grpSpPr>
          <p:grpSp>
            <p:nvGrpSpPr>
              <p:cNvPr id="43" name="Group 201"/>
              <p:cNvGrpSpPr/>
              <p:nvPr/>
            </p:nvGrpSpPr>
            <p:grpSpPr>
              <a:xfrm>
                <a:off x="6781800" y="762000"/>
                <a:ext cx="228600" cy="677418"/>
                <a:chOff x="6781800" y="838200"/>
                <a:chExt cx="304800" cy="801624"/>
              </a:xfrm>
              <a:grpFill/>
            </p:grpSpPr>
            <p:sp>
              <p:nvSpPr>
                <p:cNvPr id="92" name="Rounded Rectangle 91"/>
                <p:cNvSpPr/>
                <p:nvPr/>
              </p:nvSpPr>
              <p:spPr>
                <a:xfrm>
                  <a:off x="6870192" y="1106424"/>
                  <a:ext cx="109728" cy="5334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6781800" y="838200"/>
                  <a:ext cx="304800" cy="3048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1" name="Oval 90"/>
              <p:cNvSpPr/>
              <p:nvPr/>
            </p:nvSpPr>
            <p:spPr>
              <a:xfrm>
                <a:off x="6833616" y="837126"/>
                <a:ext cx="112776" cy="12706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222"/>
            <p:cNvGrpSpPr/>
            <p:nvPr/>
          </p:nvGrpSpPr>
          <p:grpSpPr>
            <a:xfrm>
              <a:off x="4572000" y="914400"/>
              <a:ext cx="228600" cy="677418"/>
              <a:chOff x="6781800" y="762000"/>
              <a:chExt cx="228600" cy="677418"/>
            </a:xfrm>
            <a:grpFill/>
          </p:grpSpPr>
          <p:grpSp>
            <p:nvGrpSpPr>
              <p:cNvPr id="45" name="Group 201"/>
              <p:cNvGrpSpPr/>
              <p:nvPr/>
            </p:nvGrpSpPr>
            <p:grpSpPr>
              <a:xfrm>
                <a:off x="6781800" y="762000"/>
                <a:ext cx="228600" cy="677418"/>
                <a:chOff x="6781800" y="838200"/>
                <a:chExt cx="304800" cy="801624"/>
              </a:xfrm>
              <a:grpFill/>
            </p:grpSpPr>
            <p:sp>
              <p:nvSpPr>
                <p:cNvPr id="88" name="Rounded Rectangle 87"/>
                <p:cNvSpPr/>
                <p:nvPr/>
              </p:nvSpPr>
              <p:spPr>
                <a:xfrm>
                  <a:off x="6870192" y="1106424"/>
                  <a:ext cx="109728" cy="5334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88"/>
                <p:cNvSpPr/>
                <p:nvPr/>
              </p:nvSpPr>
              <p:spPr>
                <a:xfrm>
                  <a:off x="6781800" y="838200"/>
                  <a:ext cx="304800" cy="3048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7" name="Oval 86"/>
              <p:cNvSpPr/>
              <p:nvPr/>
            </p:nvSpPr>
            <p:spPr>
              <a:xfrm>
                <a:off x="6833616" y="837126"/>
                <a:ext cx="112776" cy="12706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" name="Group 227"/>
            <p:cNvGrpSpPr/>
            <p:nvPr/>
          </p:nvGrpSpPr>
          <p:grpSpPr>
            <a:xfrm>
              <a:off x="4876800" y="914400"/>
              <a:ext cx="228600" cy="677418"/>
              <a:chOff x="6781800" y="762000"/>
              <a:chExt cx="228600" cy="677418"/>
            </a:xfrm>
            <a:grpFill/>
          </p:grpSpPr>
          <p:grpSp>
            <p:nvGrpSpPr>
              <p:cNvPr id="47" name="Group 201"/>
              <p:cNvGrpSpPr/>
              <p:nvPr/>
            </p:nvGrpSpPr>
            <p:grpSpPr>
              <a:xfrm>
                <a:off x="6781800" y="762000"/>
                <a:ext cx="228600" cy="677418"/>
                <a:chOff x="6781800" y="838200"/>
                <a:chExt cx="304800" cy="801624"/>
              </a:xfrm>
              <a:grpFill/>
            </p:grpSpPr>
            <p:sp>
              <p:nvSpPr>
                <p:cNvPr id="84" name="Rounded Rectangle 83"/>
                <p:cNvSpPr/>
                <p:nvPr/>
              </p:nvSpPr>
              <p:spPr>
                <a:xfrm>
                  <a:off x="6870192" y="1106424"/>
                  <a:ext cx="109728" cy="5334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Oval 84"/>
                <p:cNvSpPr/>
                <p:nvPr/>
              </p:nvSpPr>
              <p:spPr>
                <a:xfrm>
                  <a:off x="6781800" y="838200"/>
                  <a:ext cx="304800" cy="3048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3" name="Oval 82"/>
              <p:cNvSpPr/>
              <p:nvPr/>
            </p:nvSpPr>
            <p:spPr>
              <a:xfrm>
                <a:off x="6833616" y="837126"/>
                <a:ext cx="112776" cy="12706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237"/>
            <p:cNvGrpSpPr/>
            <p:nvPr/>
          </p:nvGrpSpPr>
          <p:grpSpPr>
            <a:xfrm rot="10800000">
              <a:off x="5791200" y="990600"/>
              <a:ext cx="243840" cy="655320"/>
              <a:chOff x="6781800" y="762000"/>
              <a:chExt cx="228600" cy="677418"/>
            </a:xfrm>
            <a:grpFill/>
          </p:grpSpPr>
          <p:grpSp>
            <p:nvGrpSpPr>
              <p:cNvPr id="49" name="Group 201"/>
              <p:cNvGrpSpPr/>
              <p:nvPr/>
            </p:nvGrpSpPr>
            <p:grpSpPr>
              <a:xfrm>
                <a:off x="6781800" y="762000"/>
                <a:ext cx="228600" cy="677418"/>
                <a:chOff x="6781800" y="838200"/>
                <a:chExt cx="304800" cy="801624"/>
              </a:xfrm>
              <a:grpFill/>
            </p:grpSpPr>
            <p:sp>
              <p:nvSpPr>
                <p:cNvPr id="80" name="Rounded Rectangle 79"/>
                <p:cNvSpPr/>
                <p:nvPr/>
              </p:nvSpPr>
              <p:spPr>
                <a:xfrm>
                  <a:off x="6870192" y="1106424"/>
                  <a:ext cx="109728" cy="5334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80"/>
                <p:cNvSpPr/>
                <p:nvPr/>
              </p:nvSpPr>
              <p:spPr>
                <a:xfrm>
                  <a:off x="6781800" y="838200"/>
                  <a:ext cx="304800" cy="3048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9" name="Oval 78"/>
              <p:cNvSpPr/>
              <p:nvPr/>
            </p:nvSpPr>
            <p:spPr>
              <a:xfrm>
                <a:off x="6833616" y="837126"/>
                <a:ext cx="112776" cy="12706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" name="Group 242"/>
            <p:cNvGrpSpPr/>
            <p:nvPr/>
          </p:nvGrpSpPr>
          <p:grpSpPr>
            <a:xfrm rot="10800000">
              <a:off x="6028944" y="972312"/>
              <a:ext cx="243840" cy="655320"/>
              <a:chOff x="6781800" y="762000"/>
              <a:chExt cx="228600" cy="677418"/>
            </a:xfrm>
            <a:grpFill/>
          </p:grpSpPr>
          <p:grpSp>
            <p:nvGrpSpPr>
              <p:cNvPr id="51" name="Group 201"/>
              <p:cNvGrpSpPr/>
              <p:nvPr/>
            </p:nvGrpSpPr>
            <p:grpSpPr>
              <a:xfrm>
                <a:off x="6781800" y="762000"/>
                <a:ext cx="228600" cy="677418"/>
                <a:chOff x="6781800" y="838200"/>
                <a:chExt cx="304800" cy="801624"/>
              </a:xfrm>
              <a:grpFill/>
            </p:grpSpPr>
            <p:sp>
              <p:nvSpPr>
                <p:cNvPr id="76" name="Rounded Rectangle 75"/>
                <p:cNvSpPr/>
                <p:nvPr/>
              </p:nvSpPr>
              <p:spPr>
                <a:xfrm>
                  <a:off x="6870192" y="1106424"/>
                  <a:ext cx="109728" cy="5334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Oval 76"/>
                <p:cNvSpPr/>
                <p:nvPr/>
              </p:nvSpPr>
              <p:spPr>
                <a:xfrm>
                  <a:off x="6781800" y="838200"/>
                  <a:ext cx="304800" cy="3048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Oval 74"/>
              <p:cNvSpPr/>
              <p:nvPr/>
            </p:nvSpPr>
            <p:spPr>
              <a:xfrm>
                <a:off x="6833616" y="837126"/>
                <a:ext cx="112776" cy="12706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Rounded Rectangle 65"/>
            <p:cNvSpPr/>
            <p:nvPr/>
          </p:nvSpPr>
          <p:spPr>
            <a:xfrm>
              <a:off x="990600" y="1066800"/>
              <a:ext cx="94488" cy="469392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1371600" y="1066800"/>
              <a:ext cx="600456" cy="347472"/>
            </a:xfrm>
            <a:prstGeom prst="roundRect">
              <a:avLst>
                <a:gd name="adj" fmla="val 27193"/>
              </a:avLst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1524000" y="1066800"/>
              <a:ext cx="228600" cy="152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5334000" y="1524000"/>
              <a:ext cx="64008" cy="14706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2362200" y="1524000"/>
              <a:ext cx="64008" cy="14706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" name="Group 253"/>
            <p:cNvGrpSpPr/>
            <p:nvPr/>
          </p:nvGrpSpPr>
          <p:grpSpPr>
            <a:xfrm>
              <a:off x="3103962" y="783148"/>
              <a:ext cx="165929" cy="808672"/>
              <a:chOff x="6589094" y="917035"/>
              <a:chExt cx="390826" cy="722789"/>
            </a:xfrm>
            <a:grpFill/>
          </p:grpSpPr>
          <p:sp>
            <p:nvSpPr>
              <p:cNvPr id="72" name="Rounded Rectangle 71"/>
              <p:cNvSpPr/>
              <p:nvPr/>
            </p:nvSpPr>
            <p:spPr>
              <a:xfrm>
                <a:off x="6870192" y="1106424"/>
                <a:ext cx="109728" cy="533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 rot="19767300">
                <a:off x="6589094" y="917035"/>
                <a:ext cx="364861" cy="23462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0" name="TextBox 109"/>
          <p:cNvSpPr txBox="1"/>
          <p:nvPr/>
        </p:nvSpPr>
        <p:spPr>
          <a:xfrm>
            <a:off x="533400" y="12192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When I am outside playing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953000" y="12192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When I am at home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Group 108"/>
          <p:cNvGrpSpPr/>
          <p:nvPr/>
        </p:nvGrpSpPr>
        <p:grpSpPr>
          <a:xfrm>
            <a:off x="304800" y="228600"/>
            <a:ext cx="8578606" cy="3962400"/>
            <a:chOff x="304800" y="228600"/>
            <a:chExt cx="8578606" cy="3962400"/>
          </a:xfrm>
          <a:solidFill>
            <a:schemeClr val="bg1"/>
          </a:solidFill>
        </p:grpSpPr>
        <p:grpSp>
          <p:nvGrpSpPr>
            <p:cNvPr id="4" name="Group 9"/>
            <p:cNvGrpSpPr/>
            <p:nvPr/>
          </p:nvGrpSpPr>
          <p:grpSpPr>
            <a:xfrm>
              <a:off x="304800" y="228600"/>
              <a:ext cx="4159006" cy="3886200"/>
              <a:chOff x="304800" y="228600"/>
              <a:chExt cx="4159006" cy="3886200"/>
            </a:xfrm>
            <a:grpFill/>
          </p:grpSpPr>
          <p:grpSp>
            <p:nvGrpSpPr>
              <p:cNvPr id="5" name="Group 3"/>
              <p:cNvGrpSpPr/>
              <p:nvPr/>
            </p:nvGrpSpPr>
            <p:grpSpPr>
              <a:xfrm>
                <a:off x="304800" y="228600"/>
                <a:ext cx="3886200" cy="3886200"/>
                <a:chOff x="152400" y="685800"/>
                <a:chExt cx="5181600" cy="5181600"/>
              </a:xfrm>
              <a:grpFill/>
            </p:grpSpPr>
            <p:sp>
              <p:nvSpPr>
                <p:cNvPr id="2" name="Donut 1"/>
                <p:cNvSpPr/>
                <p:nvPr/>
              </p:nvSpPr>
              <p:spPr>
                <a:xfrm>
                  <a:off x="152400" y="685800"/>
                  <a:ext cx="5181600" cy="5181600"/>
                </a:xfrm>
                <a:prstGeom prst="donut">
                  <a:avLst>
                    <a:gd name="adj" fmla="val 3635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" name="Donut 2"/>
                <p:cNvSpPr/>
                <p:nvPr/>
              </p:nvSpPr>
              <p:spPr>
                <a:xfrm>
                  <a:off x="1942070" y="2487827"/>
                  <a:ext cx="1600200" cy="1600200"/>
                </a:xfrm>
                <a:prstGeom prst="donut">
                  <a:avLst>
                    <a:gd name="adj" fmla="val 34686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 rot="1544584">
                <a:off x="806206" y="673088"/>
                <a:ext cx="3657600" cy="2442865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ArchUp">
                  <a:avLst/>
                </a:prstTxWarp>
                <a:spAutoFit/>
              </a:bodyPr>
              <a:lstStyle/>
              <a:p>
                <a:r>
                  <a:rPr lang="en-US" sz="2400" dirty="0" smtClean="0">
                    <a:latin typeface="Comic Sans MS" pitchFamily="66" charset="0"/>
                  </a:rPr>
                  <a:t>Music Makes Me Happy…</a:t>
                </a:r>
                <a:endParaRPr lang="en-US" sz="2400" dirty="0">
                  <a:latin typeface="Comic Sans MS" pitchFamily="66" charset="0"/>
                </a:endParaRPr>
              </a:p>
            </p:txBody>
          </p:sp>
        </p:grpSp>
        <p:grpSp>
          <p:nvGrpSpPr>
            <p:cNvPr id="6" name="Group 10"/>
            <p:cNvGrpSpPr/>
            <p:nvPr/>
          </p:nvGrpSpPr>
          <p:grpSpPr>
            <a:xfrm>
              <a:off x="4724400" y="304800"/>
              <a:ext cx="4159006" cy="3886200"/>
              <a:chOff x="304800" y="228600"/>
              <a:chExt cx="4159006" cy="3886200"/>
            </a:xfrm>
            <a:grpFill/>
          </p:grpSpPr>
          <p:grpSp>
            <p:nvGrpSpPr>
              <p:cNvPr id="7" name="Group 3"/>
              <p:cNvGrpSpPr/>
              <p:nvPr/>
            </p:nvGrpSpPr>
            <p:grpSpPr>
              <a:xfrm>
                <a:off x="304800" y="228600"/>
                <a:ext cx="3886200" cy="3886200"/>
                <a:chOff x="152400" y="685800"/>
                <a:chExt cx="5181600" cy="5181600"/>
              </a:xfrm>
              <a:grpFill/>
            </p:grpSpPr>
            <p:sp>
              <p:nvSpPr>
                <p:cNvPr id="14" name="Donut 13"/>
                <p:cNvSpPr/>
                <p:nvPr/>
              </p:nvSpPr>
              <p:spPr>
                <a:xfrm>
                  <a:off x="152400" y="685800"/>
                  <a:ext cx="5181600" cy="5181600"/>
                </a:xfrm>
                <a:prstGeom prst="donut">
                  <a:avLst>
                    <a:gd name="adj" fmla="val 3635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Donut 2"/>
                <p:cNvSpPr/>
                <p:nvPr/>
              </p:nvSpPr>
              <p:spPr>
                <a:xfrm>
                  <a:off x="1942070" y="2487827"/>
                  <a:ext cx="1600200" cy="1600200"/>
                </a:xfrm>
                <a:prstGeom prst="donut">
                  <a:avLst>
                    <a:gd name="adj" fmla="val 34686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" name="TextBox 12"/>
              <p:cNvSpPr txBox="1"/>
              <p:nvPr/>
            </p:nvSpPr>
            <p:spPr>
              <a:xfrm rot="1544584">
                <a:off x="806206" y="673088"/>
                <a:ext cx="3657600" cy="2442865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ArchUp">
                  <a:avLst/>
                </a:prstTxWarp>
                <a:spAutoFit/>
              </a:bodyPr>
              <a:lstStyle/>
              <a:p>
                <a:r>
                  <a:rPr lang="en-US" sz="2400" dirty="0" smtClean="0">
                    <a:latin typeface="Comic Sans MS" pitchFamily="66" charset="0"/>
                  </a:rPr>
                  <a:t>Music Makes Me Happy…</a:t>
                </a:r>
                <a:endParaRPr lang="en-US" sz="2400" dirty="0">
                  <a:latin typeface="Comic Sans MS" pitchFamily="66" charset="0"/>
                </a:endParaRPr>
              </a:p>
            </p:txBody>
          </p:sp>
        </p:grpSp>
        <p:grpSp>
          <p:nvGrpSpPr>
            <p:cNvPr id="9" name="Group 52"/>
            <p:cNvGrpSpPr/>
            <p:nvPr/>
          </p:nvGrpSpPr>
          <p:grpSpPr>
            <a:xfrm rot="19495860">
              <a:off x="1228079" y="1807875"/>
              <a:ext cx="949336" cy="2315977"/>
              <a:chOff x="6477000" y="1709928"/>
              <a:chExt cx="1595570" cy="3892515"/>
            </a:xfrm>
            <a:grpFill/>
          </p:grpSpPr>
          <p:grpSp>
            <p:nvGrpSpPr>
              <p:cNvPr id="10" name="Group 114"/>
              <p:cNvGrpSpPr/>
              <p:nvPr/>
            </p:nvGrpSpPr>
            <p:grpSpPr>
              <a:xfrm>
                <a:off x="7239000" y="1752600"/>
                <a:ext cx="313945" cy="460248"/>
                <a:chOff x="7239000" y="1752600"/>
                <a:chExt cx="313945" cy="460248"/>
              </a:xfrm>
              <a:grpFill/>
            </p:grpSpPr>
            <p:grpSp>
              <p:nvGrpSpPr>
                <p:cNvPr id="11" name="Group 111"/>
                <p:cNvGrpSpPr/>
                <p:nvPr/>
              </p:nvGrpSpPr>
              <p:grpSpPr>
                <a:xfrm>
                  <a:off x="7239000" y="1981200"/>
                  <a:ext cx="313944" cy="231648"/>
                  <a:chOff x="7696200" y="1637552"/>
                  <a:chExt cx="551883" cy="304800"/>
                </a:xfrm>
                <a:grpFill/>
              </p:grpSpPr>
              <p:sp>
                <p:nvSpPr>
                  <p:cNvPr id="89" name="Rounded Rectangle 88"/>
                  <p:cNvSpPr/>
                  <p:nvPr/>
                </p:nvSpPr>
                <p:spPr>
                  <a:xfrm rot="5400000">
                    <a:off x="7850124" y="1598676"/>
                    <a:ext cx="73152" cy="3810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  <p:sp>
                <p:nvSpPr>
                  <p:cNvPr id="90" name="Oval 89"/>
                  <p:cNvSpPr/>
                  <p:nvPr/>
                </p:nvSpPr>
                <p:spPr>
                  <a:xfrm rot="5184133">
                    <a:off x="7981383" y="1675652"/>
                    <a:ext cx="304800" cy="2286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</p:grpSp>
            <p:grpSp>
              <p:nvGrpSpPr>
                <p:cNvPr id="12" name="Group 110"/>
                <p:cNvGrpSpPr/>
                <p:nvPr/>
              </p:nvGrpSpPr>
              <p:grpSpPr>
                <a:xfrm>
                  <a:off x="7239001" y="1752600"/>
                  <a:ext cx="313944" cy="231648"/>
                  <a:chOff x="7696200" y="1637552"/>
                  <a:chExt cx="551883" cy="304800"/>
                </a:xfrm>
                <a:grpFill/>
              </p:grpSpPr>
              <p:sp>
                <p:nvSpPr>
                  <p:cNvPr id="87" name="Rounded Rectangle 86"/>
                  <p:cNvSpPr/>
                  <p:nvPr/>
                </p:nvSpPr>
                <p:spPr>
                  <a:xfrm rot="5400000">
                    <a:off x="7850124" y="1598676"/>
                    <a:ext cx="73152" cy="3810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  <p:sp>
                <p:nvSpPr>
                  <p:cNvPr id="88" name="Oval 87"/>
                  <p:cNvSpPr/>
                  <p:nvPr/>
                </p:nvSpPr>
                <p:spPr>
                  <a:xfrm rot="5184133">
                    <a:off x="7981383" y="1675652"/>
                    <a:ext cx="304800" cy="2286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</p:grpSp>
          </p:grpSp>
          <p:sp>
            <p:nvSpPr>
              <p:cNvPr id="55" name="Oval 54"/>
              <p:cNvSpPr/>
              <p:nvPr/>
            </p:nvSpPr>
            <p:spPr>
              <a:xfrm>
                <a:off x="6629400" y="3352800"/>
                <a:ext cx="1219200" cy="8382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6477000" y="4343400"/>
                <a:ext cx="1447800" cy="1066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57" name="Moon 56"/>
              <p:cNvSpPr/>
              <p:nvPr/>
            </p:nvSpPr>
            <p:spPr>
              <a:xfrm>
                <a:off x="7467600" y="3886200"/>
                <a:ext cx="457200" cy="762000"/>
              </a:xfrm>
              <a:prstGeom prst="moon">
                <a:avLst>
                  <a:gd name="adj" fmla="val 49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58" name="Moon 57"/>
              <p:cNvSpPr/>
              <p:nvPr/>
            </p:nvSpPr>
            <p:spPr>
              <a:xfrm rot="11248105">
                <a:off x="6500998" y="3900095"/>
                <a:ext cx="457200" cy="762000"/>
              </a:xfrm>
              <a:prstGeom prst="moon">
                <a:avLst>
                  <a:gd name="adj" fmla="val 49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6781800" y="3733800"/>
                <a:ext cx="838200" cy="990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60" name="Trapezoid 59"/>
              <p:cNvSpPr/>
              <p:nvPr/>
            </p:nvSpPr>
            <p:spPr>
              <a:xfrm>
                <a:off x="7010400" y="2133600"/>
                <a:ext cx="368808" cy="2505456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61" name="Straight Connector 60"/>
              <p:cNvCxnSpPr>
                <a:stCxn id="66" idx="2"/>
              </p:cNvCxnSpPr>
              <p:nvPr/>
            </p:nvCxnSpPr>
            <p:spPr>
              <a:xfrm>
                <a:off x="7193280" y="2258568"/>
                <a:ext cx="3048" cy="251460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7272528" y="2237232"/>
                <a:ext cx="3048" cy="251460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7135368" y="2246376"/>
                <a:ext cx="3048" cy="251460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Rounded Rectangle 63"/>
              <p:cNvSpPr/>
              <p:nvPr/>
            </p:nvSpPr>
            <p:spPr>
              <a:xfrm rot="5400000">
                <a:off x="7124700" y="4610100"/>
                <a:ext cx="182880" cy="50292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grpSp>
            <p:nvGrpSpPr>
              <p:cNvPr id="16" name="Group 115"/>
              <p:cNvGrpSpPr/>
              <p:nvPr/>
            </p:nvGrpSpPr>
            <p:grpSpPr>
              <a:xfrm rot="10800000">
                <a:off x="6827520" y="1770888"/>
                <a:ext cx="313945" cy="460248"/>
                <a:chOff x="7239000" y="1752600"/>
                <a:chExt cx="313945" cy="460248"/>
              </a:xfrm>
              <a:grpFill/>
            </p:grpSpPr>
            <p:grpSp>
              <p:nvGrpSpPr>
                <p:cNvPr id="17" name="Group 111"/>
                <p:cNvGrpSpPr/>
                <p:nvPr/>
              </p:nvGrpSpPr>
              <p:grpSpPr>
                <a:xfrm>
                  <a:off x="7239000" y="1981200"/>
                  <a:ext cx="313944" cy="231648"/>
                  <a:chOff x="7696200" y="1637552"/>
                  <a:chExt cx="551883" cy="304800"/>
                </a:xfrm>
                <a:grpFill/>
              </p:grpSpPr>
              <p:sp>
                <p:nvSpPr>
                  <p:cNvPr id="83" name="Rounded Rectangle 82"/>
                  <p:cNvSpPr/>
                  <p:nvPr/>
                </p:nvSpPr>
                <p:spPr>
                  <a:xfrm rot="5400000">
                    <a:off x="7850124" y="1598676"/>
                    <a:ext cx="73152" cy="3810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  <p:sp>
                <p:nvSpPr>
                  <p:cNvPr id="84" name="Oval 83"/>
                  <p:cNvSpPr/>
                  <p:nvPr/>
                </p:nvSpPr>
                <p:spPr>
                  <a:xfrm rot="5184133">
                    <a:off x="7981383" y="1675652"/>
                    <a:ext cx="304800" cy="2286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</p:grpSp>
            <p:grpSp>
              <p:nvGrpSpPr>
                <p:cNvPr id="18" name="Group 110"/>
                <p:cNvGrpSpPr/>
                <p:nvPr/>
              </p:nvGrpSpPr>
              <p:grpSpPr>
                <a:xfrm>
                  <a:off x="7239001" y="1752600"/>
                  <a:ext cx="313944" cy="231648"/>
                  <a:chOff x="7696200" y="1637552"/>
                  <a:chExt cx="551883" cy="304800"/>
                </a:xfrm>
                <a:grpFill/>
              </p:grpSpPr>
              <p:sp>
                <p:nvSpPr>
                  <p:cNvPr id="81" name="Rounded Rectangle 80"/>
                  <p:cNvSpPr/>
                  <p:nvPr/>
                </p:nvSpPr>
                <p:spPr>
                  <a:xfrm rot="5400000">
                    <a:off x="7850124" y="1598676"/>
                    <a:ext cx="73152" cy="3810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  <p:sp>
                <p:nvSpPr>
                  <p:cNvPr id="82" name="Oval 81"/>
                  <p:cNvSpPr/>
                  <p:nvPr/>
                </p:nvSpPr>
                <p:spPr>
                  <a:xfrm rot="5184133">
                    <a:off x="7981383" y="1675652"/>
                    <a:ext cx="304800" cy="2286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</p:grpSp>
          </p:grpSp>
          <p:sp>
            <p:nvSpPr>
              <p:cNvPr id="66" name="Rounded Rectangle 65"/>
              <p:cNvSpPr/>
              <p:nvPr/>
            </p:nvSpPr>
            <p:spPr>
              <a:xfrm>
                <a:off x="7040880" y="1709928"/>
                <a:ext cx="304800" cy="54864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 flipH="1">
                <a:off x="7010400" y="3581400"/>
                <a:ext cx="3810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H="1">
                <a:off x="7010400" y="4191000"/>
                <a:ext cx="3810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Oval 68"/>
              <p:cNvSpPr/>
              <p:nvPr/>
            </p:nvSpPr>
            <p:spPr>
              <a:xfrm>
                <a:off x="7467600" y="3733801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7467600" y="4419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6705600" y="38100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6629400" y="4419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73" name="Freeform 72"/>
              <p:cNvSpPr/>
              <p:nvPr/>
            </p:nvSpPr>
            <p:spPr>
              <a:xfrm>
                <a:off x="6705600" y="4419600"/>
                <a:ext cx="202861" cy="533400"/>
              </a:xfrm>
              <a:custGeom>
                <a:avLst/>
                <a:gdLst>
                  <a:gd name="connsiteX0" fmla="*/ 315173 w 315173"/>
                  <a:gd name="connsiteY0" fmla="*/ 119572 h 613004"/>
                  <a:gd name="connsiteX1" fmla="*/ 306029 w 315173"/>
                  <a:gd name="connsiteY1" fmla="*/ 73852 h 613004"/>
                  <a:gd name="connsiteX2" fmla="*/ 260309 w 315173"/>
                  <a:gd name="connsiteY2" fmla="*/ 37276 h 613004"/>
                  <a:gd name="connsiteX3" fmla="*/ 232877 w 315173"/>
                  <a:gd name="connsiteY3" fmla="*/ 18988 h 613004"/>
                  <a:gd name="connsiteX4" fmla="*/ 178013 w 315173"/>
                  <a:gd name="connsiteY4" fmla="*/ 700 h 613004"/>
                  <a:gd name="connsiteX5" fmla="*/ 77429 w 315173"/>
                  <a:gd name="connsiteY5" fmla="*/ 28132 h 613004"/>
                  <a:gd name="connsiteX6" fmla="*/ 59141 w 315173"/>
                  <a:gd name="connsiteY6" fmla="*/ 82996 h 613004"/>
                  <a:gd name="connsiteX7" fmla="*/ 49997 w 315173"/>
                  <a:gd name="connsiteY7" fmla="*/ 110428 h 613004"/>
                  <a:gd name="connsiteX8" fmla="*/ 77429 w 315173"/>
                  <a:gd name="connsiteY8" fmla="*/ 220156 h 613004"/>
                  <a:gd name="connsiteX9" fmla="*/ 95717 w 315173"/>
                  <a:gd name="connsiteY9" fmla="*/ 247588 h 613004"/>
                  <a:gd name="connsiteX10" fmla="*/ 123149 w 315173"/>
                  <a:gd name="connsiteY10" fmla="*/ 256732 h 613004"/>
                  <a:gd name="connsiteX11" fmla="*/ 141437 w 315173"/>
                  <a:gd name="connsiteY11" fmla="*/ 284164 h 613004"/>
                  <a:gd name="connsiteX12" fmla="*/ 168869 w 315173"/>
                  <a:gd name="connsiteY12" fmla="*/ 293308 h 613004"/>
                  <a:gd name="connsiteX13" fmla="*/ 178013 w 315173"/>
                  <a:gd name="connsiteY13" fmla="*/ 320740 h 613004"/>
                  <a:gd name="connsiteX14" fmla="*/ 223733 w 315173"/>
                  <a:gd name="connsiteY14" fmla="*/ 375604 h 613004"/>
                  <a:gd name="connsiteX15" fmla="*/ 242021 w 315173"/>
                  <a:gd name="connsiteY15" fmla="*/ 403036 h 613004"/>
                  <a:gd name="connsiteX16" fmla="*/ 260309 w 315173"/>
                  <a:gd name="connsiteY16" fmla="*/ 457900 h 613004"/>
                  <a:gd name="connsiteX17" fmla="*/ 251165 w 315173"/>
                  <a:gd name="connsiteY17" fmla="*/ 531052 h 613004"/>
                  <a:gd name="connsiteX18" fmla="*/ 242021 w 315173"/>
                  <a:gd name="connsiteY18" fmla="*/ 558484 h 613004"/>
                  <a:gd name="connsiteX19" fmla="*/ 187157 w 315173"/>
                  <a:gd name="connsiteY19" fmla="*/ 585916 h 613004"/>
                  <a:gd name="connsiteX20" fmla="*/ 159725 w 315173"/>
                  <a:gd name="connsiteY20" fmla="*/ 604204 h 613004"/>
                  <a:gd name="connsiteX21" fmla="*/ 22565 w 315173"/>
                  <a:gd name="connsiteY21" fmla="*/ 576772 h 613004"/>
                  <a:gd name="connsiteX22" fmla="*/ 13421 w 315173"/>
                  <a:gd name="connsiteY22" fmla="*/ 549340 h 613004"/>
                  <a:gd name="connsiteX23" fmla="*/ 49997 w 315173"/>
                  <a:gd name="connsiteY23" fmla="*/ 448756 h 613004"/>
                  <a:gd name="connsiteX24" fmla="*/ 68285 w 315173"/>
                  <a:gd name="connsiteY24" fmla="*/ 439612 h 613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15173" h="613004">
                    <a:moveTo>
                      <a:pt x="315173" y="119572"/>
                    </a:moveTo>
                    <a:cubicBezTo>
                      <a:pt x="312125" y="104332"/>
                      <a:pt x="311486" y="88404"/>
                      <a:pt x="306029" y="73852"/>
                    </a:cubicBezTo>
                    <a:cubicBezTo>
                      <a:pt x="291800" y="35909"/>
                      <a:pt x="289917" y="52080"/>
                      <a:pt x="260309" y="37276"/>
                    </a:cubicBezTo>
                    <a:cubicBezTo>
                      <a:pt x="250479" y="32361"/>
                      <a:pt x="242920" y="23451"/>
                      <a:pt x="232877" y="18988"/>
                    </a:cubicBezTo>
                    <a:cubicBezTo>
                      <a:pt x="215261" y="11159"/>
                      <a:pt x="178013" y="700"/>
                      <a:pt x="178013" y="700"/>
                    </a:cubicBezTo>
                    <a:cubicBezTo>
                      <a:pt x="161700" y="2739"/>
                      <a:pt x="95012" y="0"/>
                      <a:pt x="77429" y="28132"/>
                    </a:cubicBezTo>
                    <a:cubicBezTo>
                      <a:pt x="67212" y="44479"/>
                      <a:pt x="65237" y="64708"/>
                      <a:pt x="59141" y="82996"/>
                    </a:cubicBezTo>
                    <a:lnTo>
                      <a:pt x="49997" y="110428"/>
                    </a:lnTo>
                    <a:cubicBezTo>
                      <a:pt x="54568" y="137852"/>
                      <a:pt x="61328" y="196005"/>
                      <a:pt x="77429" y="220156"/>
                    </a:cubicBezTo>
                    <a:cubicBezTo>
                      <a:pt x="83525" y="229300"/>
                      <a:pt x="87135" y="240723"/>
                      <a:pt x="95717" y="247588"/>
                    </a:cubicBezTo>
                    <a:cubicBezTo>
                      <a:pt x="103243" y="253609"/>
                      <a:pt x="114005" y="253684"/>
                      <a:pt x="123149" y="256732"/>
                    </a:cubicBezTo>
                    <a:cubicBezTo>
                      <a:pt x="129245" y="265876"/>
                      <a:pt x="132855" y="277299"/>
                      <a:pt x="141437" y="284164"/>
                    </a:cubicBezTo>
                    <a:cubicBezTo>
                      <a:pt x="148963" y="290185"/>
                      <a:pt x="162053" y="286492"/>
                      <a:pt x="168869" y="293308"/>
                    </a:cubicBezTo>
                    <a:cubicBezTo>
                      <a:pt x="175685" y="300124"/>
                      <a:pt x="173702" y="312119"/>
                      <a:pt x="178013" y="320740"/>
                    </a:cubicBezTo>
                    <a:cubicBezTo>
                      <a:pt x="195040" y="354794"/>
                      <a:pt x="198454" y="345270"/>
                      <a:pt x="223733" y="375604"/>
                    </a:cubicBezTo>
                    <a:cubicBezTo>
                      <a:pt x="230768" y="384047"/>
                      <a:pt x="237558" y="392993"/>
                      <a:pt x="242021" y="403036"/>
                    </a:cubicBezTo>
                    <a:cubicBezTo>
                      <a:pt x="249850" y="420652"/>
                      <a:pt x="260309" y="457900"/>
                      <a:pt x="260309" y="457900"/>
                    </a:cubicBezTo>
                    <a:cubicBezTo>
                      <a:pt x="257261" y="482284"/>
                      <a:pt x="255561" y="506875"/>
                      <a:pt x="251165" y="531052"/>
                    </a:cubicBezTo>
                    <a:cubicBezTo>
                      <a:pt x="249441" y="540535"/>
                      <a:pt x="248042" y="550958"/>
                      <a:pt x="242021" y="558484"/>
                    </a:cubicBezTo>
                    <a:cubicBezTo>
                      <a:pt x="224551" y="580322"/>
                      <a:pt x="209244" y="574873"/>
                      <a:pt x="187157" y="585916"/>
                    </a:cubicBezTo>
                    <a:cubicBezTo>
                      <a:pt x="177327" y="590831"/>
                      <a:pt x="168869" y="598108"/>
                      <a:pt x="159725" y="604204"/>
                    </a:cubicBezTo>
                    <a:cubicBezTo>
                      <a:pt x="135848" y="602214"/>
                      <a:pt x="51550" y="613004"/>
                      <a:pt x="22565" y="576772"/>
                    </a:cubicBezTo>
                    <a:cubicBezTo>
                      <a:pt x="16544" y="569246"/>
                      <a:pt x="16469" y="558484"/>
                      <a:pt x="13421" y="549340"/>
                    </a:cubicBezTo>
                    <a:cubicBezTo>
                      <a:pt x="22774" y="465162"/>
                      <a:pt x="0" y="478754"/>
                      <a:pt x="49997" y="448756"/>
                    </a:cubicBezTo>
                    <a:cubicBezTo>
                      <a:pt x="55841" y="445249"/>
                      <a:pt x="62189" y="442660"/>
                      <a:pt x="68285" y="439612"/>
                    </a:cubicBezTo>
                  </a:path>
                </a:pathLst>
              </a:cu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74" name="Freeform 73"/>
              <p:cNvSpPr/>
              <p:nvPr/>
            </p:nvSpPr>
            <p:spPr>
              <a:xfrm flipH="1">
                <a:off x="7476744" y="4453128"/>
                <a:ext cx="202861" cy="533400"/>
              </a:xfrm>
              <a:custGeom>
                <a:avLst/>
                <a:gdLst>
                  <a:gd name="connsiteX0" fmla="*/ 315173 w 315173"/>
                  <a:gd name="connsiteY0" fmla="*/ 119572 h 613004"/>
                  <a:gd name="connsiteX1" fmla="*/ 306029 w 315173"/>
                  <a:gd name="connsiteY1" fmla="*/ 73852 h 613004"/>
                  <a:gd name="connsiteX2" fmla="*/ 260309 w 315173"/>
                  <a:gd name="connsiteY2" fmla="*/ 37276 h 613004"/>
                  <a:gd name="connsiteX3" fmla="*/ 232877 w 315173"/>
                  <a:gd name="connsiteY3" fmla="*/ 18988 h 613004"/>
                  <a:gd name="connsiteX4" fmla="*/ 178013 w 315173"/>
                  <a:gd name="connsiteY4" fmla="*/ 700 h 613004"/>
                  <a:gd name="connsiteX5" fmla="*/ 77429 w 315173"/>
                  <a:gd name="connsiteY5" fmla="*/ 28132 h 613004"/>
                  <a:gd name="connsiteX6" fmla="*/ 59141 w 315173"/>
                  <a:gd name="connsiteY6" fmla="*/ 82996 h 613004"/>
                  <a:gd name="connsiteX7" fmla="*/ 49997 w 315173"/>
                  <a:gd name="connsiteY7" fmla="*/ 110428 h 613004"/>
                  <a:gd name="connsiteX8" fmla="*/ 77429 w 315173"/>
                  <a:gd name="connsiteY8" fmla="*/ 220156 h 613004"/>
                  <a:gd name="connsiteX9" fmla="*/ 95717 w 315173"/>
                  <a:gd name="connsiteY9" fmla="*/ 247588 h 613004"/>
                  <a:gd name="connsiteX10" fmla="*/ 123149 w 315173"/>
                  <a:gd name="connsiteY10" fmla="*/ 256732 h 613004"/>
                  <a:gd name="connsiteX11" fmla="*/ 141437 w 315173"/>
                  <a:gd name="connsiteY11" fmla="*/ 284164 h 613004"/>
                  <a:gd name="connsiteX12" fmla="*/ 168869 w 315173"/>
                  <a:gd name="connsiteY12" fmla="*/ 293308 h 613004"/>
                  <a:gd name="connsiteX13" fmla="*/ 178013 w 315173"/>
                  <a:gd name="connsiteY13" fmla="*/ 320740 h 613004"/>
                  <a:gd name="connsiteX14" fmla="*/ 223733 w 315173"/>
                  <a:gd name="connsiteY14" fmla="*/ 375604 h 613004"/>
                  <a:gd name="connsiteX15" fmla="*/ 242021 w 315173"/>
                  <a:gd name="connsiteY15" fmla="*/ 403036 h 613004"/>
                  <a:gd name="connsiteX16" fmla="*/ 260309 w 315173"/>
                  <a:gd name="connsiteY16" fmla="*/ 457900 h 613004"/>
                  <a:gd name="connsiteX17" fmla="*/ 251165 w 315173"/>
                  <a:gd name="connsiteY17" fmla="*/ 531052 h 613004"/>
                  <a:gd name="connsiteX18" fmla="*/ 242021 w 315173"/>
                  <a:gd name="connsiteY18" fmla="*/ 558484 h 613004"/>
                  <a:gd name="connsiteX19" fmla="*/ 187157 w 315173"/>
                  <a:gd name="connsiteY19" fmla="*/ 585916 h 613004"/>
                  <a:gd name="connsiteX20" fmla="*/ 159725 w 315173"/>
                  <a:gd name="connsiteY20" fmla="*/ 604204 h 613004"/>
                  <a:gd name="connsiteX21" fmla="*/ 22565 w 315173"/>
                  <a:gd name="connsiteY21" fmla="*/ 576772 h 613004"/>
                  <a:gd name="connsiteX22" fmla="*/ 13421 w 315173"/>
                  <a:gd name="connsiteY22" fmla="*/ 549340 h 613004"/>
                  <a:gd name="connsiteX23" fmla="*/ 49997 w 315173"/>
                  <a:gd name="connsiteY23" fmla="*/ 448756 h 613004"/>
                  <a:gd name="connsiteX24" fmla="*/ 68285 w 315173"/>
                  <a:gd name="connsiteY24" fmla="*/ 439612 h 613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15173" h="613004">
                    <a:moveTo>
                      <a:pt x="315173" y="119572"/>
                    </a:moveTo>
                    <a:cubicBezTo>
                      <a:pt x="312125" y="104332"/>
                      <a:pt x="311486" y="88404"/>
                      <a:pt x="306029" y="73852"/>
                    </a:cubicBezTo>
                    <a:cubicBezTo>
                      <a:pt x="291800" y="35909"/>
                      <a:pt x="289917" y="52080"/>
                      <a:pt x="260309" y="37276"/>
                    </a:cubicBezTo>
                    <a:cubicBezTo>
                      <a:pt x="250479" y="32361"/>
                      <a:pt x="242920" y="23451"/>
                      <a:pt x="232877" y="18988"/>
                    </a:cubicBezTo>
                    <a:cubicBezTo>
                      <a:pt x="215261" y="11159"/>
                      <a:pt x="178013" y="700"/>
                      <a:pt x="178013" y="700"/>
                    </a:cubicBezTo>
                    <a:cubicBezTo>
                      <a:pt x="161700" y="2739"/>
                      <a:pt x="95012" y="0"/>
                      <a:pt x="77429" y="28132"/>
                    </a:cubicBezTo>
                    <a:cubicBezTo>
                      <a:pt x="67212" y="44479"/>
                      <a:pt x="65237" y="64708"/>
                      <a:pt x="59141" y="82996"/>
                    </a:cubicBezTo>
                    <a:lnTo>
                      <a:pt x="49997" y="110428"/>
                    </a:lnTo>
                    <a:cubicBezTo>
                      <a:pt x="54568" y="137852"/>
                      <a:pt x="61328" y="196005"/>
                      <a:pt x="77429" y="220156"/>
                    </a:cubicBezTo>
                    <a:cubicBezTo>
                      <a:pt x="83525" y="229300"/>
                      <a:pt x="87135" y="240723"/>
                      <a:pt x="95717" y="247588"/>
                    </a:cubicBezTo>
                    <a:cubicBezTo>
                      <a:pt x="103243" y="253609"/>
                      <a:pt x="114005" y="253684"/>
                      <a:pt x="123149" y="256732"/>
                    </a:cubicBezTo>
                    <a:cubicBezTo>
                      <a:pt x="129245" y="265876"/>
                      <a:pt x="132855" y="277299"/>
                      <a:pt x="141437" y="284164"/>
                    </a:cubicBezTo>
                    <a:cubicBezTo>
                      <a:pt x="148963" y="290185"/>
                      <a:pt x="162053" y="286492"/>
                      <a:pt x="168869" y="293308"/>
                    </a:cubicBezTo>
                    <a:cubicBezTo>
                      <a:pt x="175685" y="300124"/>
                      <a:pt x="173702" y="312119"/>
                      <a:pt x="178013" y="320740"/>
                    </a:cubicBezTo>
                    <a:cubicBezTo>
                      <a:pt x="195040" y="354794"/>
                      <a:pt x="198454" y="345270"/>
                      <a:pt x="223733" y="375604"/>
                    </a:cubicBezTo>
                    <a:cubicBezTo>
                      <a:pt x="230768" y="384047"/>
                      <a:pt x="237558" y="392993"/>
                      <a:pt x="242021" y="403036"/>
                    </a:cubicBezTo>
                    <a:cubicBezTo>
                      <a:pt x="249850" y="420652"/>
                      <a:pt x="260309" y="457900"/>
                      <a:pt x="260309" y="457900"/>
                    </a:cubicBezTo>
                    <a:cubicBezTo>
                      <a:pt x="257261" y="482284"/>
                      <a:pt x="255561" y="506875"/>
                      <a:pt x="251165" y="531052"/>
                    </a:cubicBezTo>
                    <a:cubicBezTo>
                      <a:pt x="249441" y="540535"/>
                      <a:pt x="248042" y="550958"/>
                      <a:pt x="242021" y="558484"/>
                    </a:cubicBezTo>
                    <a:cubicBezTo>
                      <a:pt x="224551" y="580322"/>
                      <a:pt x="209244" y="574873"/>
                      <a:pt x="187157" y="585916"/>
                    </a:cubicBezTo>
                    <a:cubicBezTo>
                      <a:pt x="177327" y="590831"/>
                      <a:pt x="168869" y="598108"/>
                      <a:pt x="159725" y="604204"/>
                    </a:cubicBezTo>
                    <a:cubicBezTo>
                      <a:pt x="135848" y="602214"/>
                      <a:pt x="51550" y="613004"/>
                      <a:pt x="22565" y="576772"/>
                    </a:cubicBezTo>
                    <a:cubicBezTo>
                      <a:pt x="16544" y="569246"/>
                      <a:pt x="16469" y="558484"/>
                      <a:pt x="13421" y="549340"/>
                    </a:cubicBezTo>
                    <a:cubicBezTo>
                      <a:pt x="22774" y="465162"/>
                      <a:pt x="0" y="478754"/>
                      <a:pt x="49997" y="448756"/>
                    </a:cubicBezTo>
                    <a:cubicBezTo>
                      <a:pt x="55841" y="445249"/>
                      <a:pt x="62189" y="442660"/>
                      <a:pt x="68285" y="439612"/>
                    </a:cubicBezTo>
                  </a:path>
                </a:pathLst>
              </a:cu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grpSp>
            <p:nvGrpSpPr>
              <p:cNvPr id="19" name="Group 135"/>
              <p:cNvGrpSpPr/>
              <p:nvPr/>
            </p:nvGrpSpPr>
            <p:grpSpPr>
              <a:xfrm rot="20740405">
                <a:off x="7918872" y="2123712"/>
                <a:ext cx="153698" cy="3050839"/>
                <a:chOff x="8250936" y="2057400"/>
                <a:chExt cx="131064" cy="2987040"/>
              </a:xfrm>
              <a:grpFill/>
            </p:grpSpPr>
            <p:sp>
              <p:nvSpPr>
                <p:cNvPr id="77" name="Rounded Rectangle 76"/>
                <p:cNvSpPr/>
                <p:nvPr/>
              </p:nvSpPr>
              <p:spPr>
                <a:xfrm>
                  <a:off x="8305800" y="2057400"/>
                  <a:ext cx="76200" cy="29718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78" name="Rounded Rectangle 77"/>
                <p:cNvSpPr/>
                <p:nvPr/>
              </p:nvSpPr>
              <p:spPr>
                <a:xfrm>
                  <a:off x="8250936" y="2072640"/>
                  <a:ext cx="45720" cy="29718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sp>
            <p:nvSpPr>
              <p:cNvPr id="76" name="Chord 75"/>
              <p:cNvSpPr/>
              <p:nvPr/>
            </p:nvSpPr>
            <p:spPr>
              <a:xfrm rot="6067231">
                <a:off x="6850977" y="5149242"/>
                <a:ext cx="479810" cy="426591"/>
              </a:xfrm>
              <a:prstGeom prst="chord">
                <a:avLst>
                  <a:gd name="adj1" fmla="val 4704998"/>
                  <a:gd name="adj2" fmla="val 1620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20" name="Group 90"/>
            <p:cNvGrpSpPr/>
            <p:nvPr/>
          </p:nvGrpSpPr>
          <p:grpSpPr>
            <a:xfrm rot="3600000">
              <a:off x="6413637" y="1518179"/>
              <a:ext cx="1042416" cy="2743200"/>
              <a:chOff x="7239000" y="685800"/>
              <a:chExt cx="1447800" cy="3810000"/>
            </a:xfrm>
            <a:grpFill/>
          </p:grpSpPr>
          <p:sp>
            <p:nvSpPr>
              <p:cNvPr id="92" name="Oval 91"/>
              <p:cNvSpPr/>
              <p:nvPr/>
            </p:nvSpPr>
            <p:spPr>
              <a:xfrm>
                <a:off x="7391400" y="2404872"/>
                <a:ext cx="1219200" cy="8382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3" name="Trapezoid 92"/>
              <p:cNvSpPr/>
              <p:nvPr/>
            </p:nvSpPr>
            <p:spPr>
              <a:xfrm>
                <a:off x="7772400" y="1185672"/>
                <a:ext cx="368808" cy="2505456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7239000" y="3429000"/>
                <a:ext cx="1447800" cy="1066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5" name="Moon 94"/>
              <p:cNvSpPr/>
              <p:nvPr/>
            </p:nvSpPr>
            <p:spPr>
              <a:xfrm rot="20791225">
                <a:off x="8229600" y="2938272"/>
                <a:ext cx="381000" cy="719328"/>
              </a:xfrm>
              <a:prstGeom prst="moon">
                <a:avLst>
                  <a:gd name="adj" fmla="val 49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6" name="Moon 95"/>
              <p:cNvSpPr/>
              <p:nvPr/>
            </p:nvSpPr>
            <p:spPr>
              <a:xfrm rot="11638512">
                <a:off x="7360824" y="2958552"/>
                <a:ext cx="361332" cy="725609"/>
              </a:xfrm>
              <a:prstGeom prst="moon">
                <a:avLst>
                  <a:gd name="adj" fmla="val 49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7662672" y="3008376"/>
                <a:ext cx="612648" cy="61264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cxnSp>
            <p:nvCxnSpPr>
              <p:cNvPr id="98" name="Straight Connector 97"/>
              <p:cNvCxnSpPr/>
              <p:nvPr/>
            </p:nvCxnSpPr>
            <p:spPr>
              <a:xfrm flipH="1">
                <a:off x="7772400" y="2633472"/>
                <a:ext cx="3810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Oval 98"/>
              <p:cNvSpPr/>
              <p:nvPr/>
            </p:nvSpPr>
            <p:spPr>
              <a:xfrm>
                <a:off x="8229600" y="2743200"/>
                <a:ext cx="304800" cy="381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8229600" y="3471672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7391400" y="27432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7467600" y="35052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03" name="Freeform 102"/>
              <p:cNvSpPr/>
              <p:nvPr/>
            </p:nvSpPr>
            <p:spPr>
              <a:xfrm>
                <a:off x="7467600" y="3657600"/>
                <a:ext cx="202861" cy="533400"/>
              </a:xfrm>
              <a:custGeom>
                <a:avLst/>
                <a:gdLst>
                  <a:gd name="connsiteX0" fmla="*/ 315173 w 315173"/>
                  <a:gd name="connsiteY0" fmla="*/ 119572 h 613004"/>
                  <a:gd name="connsiteX1" fmla="*/ 306029 w 315173"/>
                  <a:gd name="connsiteY1" fmla="*/ 73852 h 613004"/>
                  <a:gd name="connsiteX2" fmla="*/ 260309 w 315173"/>
                  <a:gd name="connsiteY2" fmla="*/ 37276 h 613004"/>
                  <a:gd name="connsiteX3" fmla="*/ 232877 w 315173"/>
                  <a:gd name="connsiteY3" fmla="*/ 18988 h 613004"/>
                  <a:gd name="connsiteX4" fmla="*/ 178013 w 315173"/>
                  <a:gd name="connsiteY4" fmla="*/ 700 h 613004"/>
                  <a:gd name="connsiteX5" fmla="*/ 77429 w 315173"/>
                  <a:gd name="connsiteY5" fmla="*/ 28132 h 613004"/>
                  <a:gd name="connsiteX6" fmla="*/ 59141 w 315173"/>
                  <a:gd name="connsiteY6" fmla="*/ 82996 h 613004"/>
                  <a:gd name="connsiteX7" fmla="*/ 49997 w 315173"/>
                  <a:gd name="connsiteY7" fmla="*/ 110428 h 613004"/>
                  <a:gd name="connsiteX8" fmla="*/ 77429 w 315173"/>
                  <a:gd name="connsiteY8" fmla="*/ 220156 h 613004"/>
                  <a:gd name="connsiteX9" fmla="*/ 95717 w 315173"/>
                  <a:gd name="connsiteY9" fmla="*/ 247588 h 613004"/>
                  <a:gd name="connsiteX10" fmla="*/ 123149 w 315173"/>
                  <a:gd name="connsiteY10" fmla="*/ 256732 h 613004"/>
                  <a:gd name="connsiteX11" fmla="*/ 141437 w 315173"/>
                  <a:gd name="connsiteY11" fmla="*/ 284164 h 613004"/>
                  <a:gd name="connsiteX12" fmla="*/ 168869 w 315173"/>
                  <a:gd name="connsiteY12" fmla="*/ 293308 h 613004"/>
                  <a:gd name="connsiteX13" fmla="*/ 178013 w 315173"/>
                  <a:gd name="connsiteY13" fmla="*/ 320740 h 613004"/>
                  <a:gd name="connsiteX14" fmla="*/ 223733 w 315173"/>
                  <a:gd name="connsiteY14" fmla="*/ 375604 h 613004"/>
                  <a:gd name="connsiteX15" fmla="*/ 242021 w 315173"/>
                  <a:gd name="connsiteY15" fmla="*/ 403036 h 613004"/>
                  <a:gd name="connsiteX16" fmla="*/ 260309 w 315173"/>
                  <a:gd name="connsiteY16" fmla="*/ 457900 h 613004"/>
                  <a:gd name="connsiteX17" fmla="*/ 251165 w 315173"/>
                  <a:gd name="connsiteY17" fmla="*/ 531052 h 613004"/>
                  <a:gd name="connsiteX18" fmla="*/ 242021 w 315173"/>
                  <a:gd name="connsiteY18" fmla="*/ 558484 h 613004"/>
                  <a:gd name="connsiteX19" fmla="*/ 187157 w 315173"/>
                  <a:gd name="connsiteY19" fmla="*/ 585916 h 613004"/>
                  <a:gd name="connsiteX20" fmla="*/ 159725 w 315173"/>
                  <a:gd name="connsiteY20" fmla="*/ 604204 h 613004"/>
                  <a:gd name="connsiteX21" fmla="*/ 22565 w 315173"/>
                  <a:gd name="connsiteY21" fmla="*/ 576772 h 613004"/>
                  <a:gd name="connsiteX22" fmla="*/ 13421 w 315173"/>
                  <a:gd name="connsiteY22" fmla="*/ 549340 h 613004"/>
                  <a:gd name="connsiteX23" fmla="*/ 49997 w 315173"/>
                  <a:gd name="connsiteY23" fmla="*/ 448756 h 613004"/>
                  <a:gd name="connsiteX24" fmla="*/ 68285 w 315173"/>
                  <a:gd name="connsiteY24" fmla="*/ 439612 h 613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15173" h="613004">
                    <a:moveTo>
                      <a:pt x="315173" y="119572"/>
                    </a:moveTo>
                    <a:cubicBezTo>
                      <a:pt x="312125" y="104332"/>
                      <a:pt x="311486" y="88404"/>
                      <a:pt x="306029" y="73852"/>
                    </a:cubicBezTo>
                    <a:cubicBezTo>
                      <a:pt x="291800" y="35909"/>
                      <a:pt x="289917" y="52080"/>
                      <a:pt x="260309" y="37276"/>
                    </a:cubicBezTo>
                    <a:cubicBezTo>
                      <a:pt x="250479" y="32361"/>
                      <a:pt x="242920" y="23451"/>
                      <a:pt x="232877" y="18988"/>
                    </a:cubicBezTo>
                    <a:cubicBezTo>
                      <a:pt x="215261" y="11159"/>
                      <a:pt x="178013" y="700"/>
                      <a:pt x="178013" y="700"/>
                    </a:cubicBezTo>
                    <a:cubicBezTo>
                      <a:pt x="161700" y="2739"/>
                      <a:pt x="95012" y="0"/>
                      <a:pt x="77429" y="28132"/>
                    </a:cubicBezTo>
                    <a:cubicBezTo>
                      <a:pt x="67212" y="44479"/>
                      <a:pt x="65237" y="64708"/>
                      <a:pt x="59141" y="82996"/>
                    </a:cubicBezTo>
                    <a:lnTo>
                      <a:pt x="49997" y="110428"/>
                    </a:lnTo>
                    <a:cubicBezTo>
                      <a:pt x="54568" y="137852"/>
                      <a:pt x="61328" y="196005"/>
                      <a:pt x="77429" y="220156"/>
                    </a:cubicBezTo>
                    <a:cubicBezTo>
                      <a:pt x="83525" y="229300"/>
                      <a:pt x="87135" y="240723"/>
                      <a:pt x="95717" y="247588"/>
                    </a:cubicBezTo>
                    <a:cubicBezTo>
                      <a:pt x="103243" y="253609"/>
                      <a:pt x="114005" y="253684"/>
                      <a:pt x="123149" y="256732"/>
                    </a:cubicBezTo>
                    <a:cubicBezTo>
                      <a:pt x="129245" y="265876"/>
                      <a:pt x="132855" y="277299"/>
                      <a:pt x="141437" y="284164"/>
                    </a:cubicBezTo>
                    <a:cubicBezTo>
                      <a:pt x="148963" y="290185"/>
                      <a:pt x="162053" y="286492"/>
                      <a:pt x="168869" y="293308"/>
                    </a:cubicBezTo>
                    <a:cubicBezTo>
                      <a:pt x="175685" y="300124"/>
                      <a:pt x="173702" y="312119"/>
                      <a:pt x="178013" y="320740"/>
                    </a:cubicBezTo>
                    <a:cubicBezTo>
                      <a:pt x="195040" y="354794"/>
                      <a:pt x="198454" y="345270"/>
                      <a:pt x="223733" y="375604"/>
                    </a:cubicBezTo>
                    <a:cubicBezTo>
                      <a:pt x="230768" y="384047"/>
                      <a:pt x="237558" y="392993"/>
                      <a:pt x="242021" y="403036"/>
                    </a:cubicBezTo>
                    <a:cubicBezTo>
                      <a:pt x="249850" y="420652"/>
                      <a:pt x="260309" y="457900"/>
                      <a:pt x="260309" y="457900"/>
                    </a:cubicBezTo>
                    <a:cubicBezTo>
                      <a:pt x="257261" y="482284"/>
                      <a:pt x="255561" y="506875"/>
                      <a:pt x="251165" y="531052"/>
                    </a:cubicBezTo>
                    <a:cubicBezTo>
                      <a:pt x="249441" y="540535"/>
                      <a:pt x="248042" y="550958"/>
                      <a:pt x="242021" y="558484"/>
                    </a:cubicBezTo>
                    <a:cubicBezTo>
                      <a:pt x="224551" y="580322"/>
                      <a:pt x="209244" y="574873"/>
                      <a:pt x="187157" y="585916"/>
                    </a:cubicBezTo>
                    <a:cubicBezTo>
                      <a:pt x="177327" y="590831"/>
                      <a:pt x="168869" y="598108"/>
                      <a:pt x="159725" y="604204"/>
                    </a:cubicBezTo>
                    <a:cubicBezTo>
                      <a:pt x="135848" y="602214"/>
                      <a:pt x="51550" y="613004"/>
                      <a:pt x="22565" y="576772"/>
                    </a:cubicBezTo>
                    <a:cubicBezTo>
                      <a:pt x="16544" y="569246"/>
                      <a:pt x="16469" y="558484"/>
                      <a:pt x="13421" y="549340"/>
                    </a:cubicBezTo>
                    <a:cubicBezTo>
                      <a:pt x="22774" y="465162"/>
                      <a:pt x="0" y="478754"/>
                      <a:pt x="49997" y="448756"/>
                    </a:cubicBezTo>
                    <a:cubicBezTo>
                      <a:pt x="55841" y="445249"/>
                      <a:pt x="62189" y="442660"/>
                      <a:pt x="68285" y="439612"/>
                    </a:cubicBezTo>
                  </a:path>
                </a:pathLst>
              </a:cu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04" name="Freeform 103"/>
              <p:cNvSpPr/>
              <p:nvPr/>
            </p:nvSpPr>
            <p:spPr>
              <a:xfrm flipH="1">
                <a:off x="8229600" y="3657600"/>
                <a:ext cx="202861" cy="533400"/>
              </a:xfrm>
              <a:custGeom>
                <a:avLst/>
                <a:gdLst>
                  <a:gd name="connsiteX0" fmla="*/ 315173 w 315173"/>
                  <a:gd name="connsiteY0" fmla="*/ 119572 h 613004"/>
                  <a:gd name="connsiteX1" fmla="*/ 306029 w 315173"/>
                  <a:gd name="connsiteY1" fmla="*/ 73852 h 613004"/>
                  <a:gd name="connsiteX2" fmla="*/ 260309 w 315173"/>
                  <a:gd name="connsiteY2" fmla="*/ 37276 h 613004"/>
                  <a:gd name="connsiteX3" fmla="*/ 232877 w 315173"/>
                  <a:gd name="connsiteY3" fmla="*/ 18988 h 613004"/>
                  <a:gd name="connsiteX4" fmla="*/ 178013 w 315173"/>
                  <a:gd name="connsiteY4" fmla="*/ 700 h 613004"/>
                  <a:gd name="connsiteX5" fmla="*/ 77429 w 315173"/>
                  <a:gd name="connsiteY5" fmla="*/ 28132 h 613004"/>
                  <a:gd name="connsiteX6" fmla="*/ 59141 w 315173"/>
                  <a:gd name="connsiteY6" fmla="*/ 82996 h 613004"/>
                  <a:gd name="connsiteX7" fmla="*/ 49997 w 315173"/>
                  <a:gd name="connsiteY7" fmla="*/ 110428 h 613004"/>
                  <a:gd name="connsiteX8" fmla="*/ 77429 w 315173"/>
                  <a:gd name="connsiteY8" fmla="*/ 220156 h 613004"/>
                  <a:gd name="connsiteX9" fmla="*/ 95717 w 315173"/>
                  <a:gd name="connsiteY9" fmla="*/ 247588 h 613004"/>
                  <a:gd name="connsiteX10" fmla="*/ 123149 w 315173"/>
                  <a:gd name="connsiteY10" fmla="*/ 256732 h 613004"/>
                  <a:gd name="connsiteX11" fmla="*/ 141437 w 315173"/>
                  <a:gd name="connsiteY11" fmla="*/ 284164 h 613004"/>
                  <a:gd name="connsiteX12" fmla="*/ 168869 w 315173"/>
                  <a:gd name="connsiteY12" fmla="*/ 293308 h 613004"/>
                  <a:gd name="connsiteX13" fmla="*/ 178013 w 315173"/>
                  <a:gd name="connsiteY13" fmla="*/ 320740 h 613004"/>
                  <a:gd name="connsiteX14" fmla="*/ 223733 w 315173"/>
                  <a:gd name="connsiteY14" fmla="*/ 375604 h 613004"/>
                  <a:gd name="connsiteX15" fmla="*/ 242021 w 315173"/>
                  <a:gd name="connsiteY15" fmla="*/ 403036 h 613004"/>
                  <a:gd name="connsiteX16" fmla="*/ 260309 w 315173"/>
                  <a:gd name="connsiteY16" fmla="*/ 457900 h 613004"/>
                  <a:gd name="connsiteX17" fmla="*/ 251165 w 315173"/>
                  <a:gd name="connsiteY17" fmla="*/ 531052 h 613004"/>
                  <a:gd name="connsiteX18" fmla="*/ 242021 w 315173"/>
                  <a:gd name="connsiteY18" fmla="*/ 558484 h 613004"/>
                  <a:gd name="connsiteX19" fmla="*/ 187157 w 315173"/>
                  <a:gd name="connsiteY19" fmla="*/ 585916 h 613004"/>
                  <a:gd name="connsiteX20" fmla="*/ 159725 w 315173"/>
                  <a:gd name="connsiteY20" fmla="*/ 604204 h 613004"/>
                  <a:gd name="connsiteX21" fmla="*/ 22565 w 315173"/>
                  <a:gd name="connsiteY21" fmla="*/ 576772 h 613004"/>
                  <a:gd name="connsiteX22" fmla="*/ 13421 w 315173"/>
                  <a:gd name="connsiteY22" fmla="*/ 549340 h 613004"/>
                  <a:gd name="connsiteX23" fmla="*/ 49997 w 315173"/>
                  <a:gd name="connsiteY23" fmla="*/ 448756 h 613004"/>
                  <a:gd name="connsiteX24" fmla="*/ 68285 w 315173"/>
                  <a:gd name="connsiteY24" fmla="*/ 439612 h 613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15173" h="613004">
                    <a:moveTo>
                      <a:pt x="315173" y="119572"/>
                    </a:moveTo>
                    <a:cubicBezTo>
                      <a:pt x="312125" y="104332"/>
                      <a:pt x="311486" y="88404"/>
                      <a:pt x="306029" y="73852"/>
                    </a:cubicBezTo>
                    <a:cubicBezTo>
                      <a:pt x="291800" y="35909"/>
                      <a:pt x="289917" y="52080"/>
                      <a:pt x="260309" y="37276"/>
                    </a:cubicBezTo>
                    <a:cubicBezTo>
                      <a:pt x="250479" y="32361"/>
                      <a:pt x="242920" y="23451"/>
                      <a:pt x="232877" y="18988"/>
                    </a:cubicBezTo>
                    <a:cubicBezTo>
                      <a:pt x="215261" y="11159"/>
                      <a:pt x="178013" y="700"/>
                      <a:pt x="178013" y="700"/>
                    </a:cubicBezTo>
                    <a:cubicBezTo>
                      <a:pt x="161700" y="2739"/>
                      <a:pt x="95012" y="0"/>
                      <a:pt x="77429" y="28132"/>
                    </a:cubicBezTo>
                    <a:cubicBezTo>
                      <a:pt x="67212" y="44479"/>
                      <a:pt x="65237" y="64708"/>
                      <a:pt x="59141" y="82996"/>
                    </a:cubicBezTo>
                    <a:lnTo>
                      <a:pt x="49997" y="110428"/>
                    </a:lnTo>
                    <a:cubicBezTo>
                      <a:pt x="54568" y="137852"/>
                      <a:pt x="61328" y="196005"/>
                      <a:pt x="77429" y="220156"/>
                    </a:cubicBezTo>
                    <a:cubicBezTo>
                      <a:pt x="83525" y="229300"/>
                      <a:pt x="87135" y="240723"/>
                      <a:pt x="95717" y="247588"/>
                    </a:cubicBezTo>
                    <a:cubicBezTo>
                      <a:pt x="103243" y="253609"/>
                      <a:pt x="114005" y="253684"/>
                      <a:pt x="123149" y="256732"/>
                    </a:cubicBezTo>
                    <a:cubicBezTo>
                      <a:pt x="129245" y="265876"/>
                      <a:pt x="132855" y="277299"/>
                      <a:pt x="141437" y="284164"/>
                    </a:cubicBezTo>
                    <a:cubicBezTo>
                      <a:pt x="148963" y="290185"/>
                      <a:pt x="162053" y="286492"/>
                      <a:pt x="168869" y="293308"/>
                    </a:cubicBezTo>
                    <a:cubicBezTo>
                      <a:pt x="175685" y="300124"/>
                      <a:pt x="173702" y="312119"/>
                      <a:pt x="178013" y="320740"/>
                    </a:cubicBezTo>
                    <a:cubicBezTo>
                      <a:pt x="195040" y="354794"/>
                      <a:pt x="198454" y="345270"/>
                      <a:pt x="223733" y="375604"/>
                    </a:cubicBezTo>
                    <a:cubicBezTo>
                      <a:pt x="230768" y="384047"/>
                      <a:pt x="237558" y="392993"/>
                      <a:pt x="242021" y="403036"/>
                    </a:cubicBezTo>
                    <a:cubicBezTo>
                      <a:pt x="249850" y="420652"/>
                      <a:pt x="260309" y="457900"/>
                      <a:pt x="260309" y="457900"/>
                    </a:cubicBezTo>
                    <a:cubicBezTo>
                      <a:pt x="257261" y="482284"/>
                      <a:pt x="255561" y="506875"/>
                      <a:pt x="251165" y="531052"/>
                    </a:cubicBezTo>
                    <a:cubicBezTo>
                      <a:pt x="249441" y="540535"/>
                      <a:pt x="248042" y="550958"/>
                      <a:pt x="242021" y="558484"/>
                    </a:cubicBezTo>
                    <a:cubicBezTo>
                      <a:pt x="224551" y="580322"/>
                      <a:pt x="209244" y="574873"/>
                      <a:pt x="187157" y="585916"/>
                    </a:cubicBezTo>
                    <a:cubicBezTo>
                      <a:pt x="177327" y="590831"/>
                      <a:pt x="168869" y="598108"/>
                      <a:pt x="159725" y="604204"/>
                    </a:cubicBezTo>
                    <a:cubicBezTo>
                      <a:pt x="135848" y="602214"/>
                      <a:pt x="51550" y="613004"/>
                      <a:pt x="22565" y="576772"/>
                    </a:cubicBezTo>
                    <a:cubicBezTo>
                      <a:pt x="16544" y="569246"/>
                      <a:pt x="16469" y="558484"/>
                      <a:pt x="13421" y="549340"/>
                    </a:cubicBezTo>
                    <a:cubicBezTo>
                      <a:pt x="22774" y="465162"/>
                      <a:pt x="0" y="478754"/>
                      <a:pt x="49997" y="448756"/>
                    </a:cubicBezTo>
                    <a:cubicBezTo>
                      <a:pt x="55841" y="445249"/>
                      <a:pt x="62189" y="442660"/>
                      <a:pt x="68285" y="439612"/>
                    </a:cubicBezTo>
                  </a:path>
                </a:pathLst>
              </a:cu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05" name="Donut 104"/>
              <p:cNvSpPr/>
              <p:nvPr/>
            </p:nvSpPr>
            <p:spPr>
              <a:xfrm>
                <a:off x="7543800" y="2895600"/>
                <a:ext cx="838200" cy="838200"/>
              </a:xfrm>
              <a:prstGeom prst="donut">
                <a:avLst>
                  <a:gd name="adj" fmla="val 1625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6" name="Straight Connector 105"/>
              <p:cNvCxnSpPr/>
              <p:nvPr/>
            </p:nvCxnSpPr>
            <p:spPr>
              <a:xfrm>
                <a:off x="7900416" y="743712"/>
                <a:ext cx="0" cy="3069336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>
                <a:stCxn id="111" idx="2"/>
              </p:cNvCxnSpPr>
              <p:nvPr/>
            </p:nvCxnSpPr>
            <p:spPr>
              <a:xfrm>
                <a:off x="7955280" y="1234440"/>
                <a:ext cx="18288" cy="2703576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8022336" y="1072896"/>
                <a:ext cx="48768" cy="2828544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Group 181"/>
              <p:cNvGrpSpPr/>
              <p:nvPr/>
            </p:nvGrpSpPr>
            <p:grpSpPr>
              <a:xfrm rot="18119543">
                <a:off x="7540543" y="791036"/>
                <a:ext cx="495965" cy="446973"/>
                <a:chOff x="6382742" y="717245"/>
                <a:chExt cx="495965" cy="446973"/>
              </a:xfrm>
              <a:grpFill/>
            </p:grpSpPr>
            <p:grpSp>
              <p:nvGrpSpPr>
                <p:cNvPr id="22" name="Group 111"/>
                <p:cNvGrpSpPr/>
                <p:nvPr/>
              </p:nvGrpSpPr>
              <p:grpSpPr>
                <a:xfrm rot="14021795">
                  <a:off x="6500817" y="827404"/>
                  <a:ext cx="259079" cy="191165"/>
                  <a:chOff x="7696200" y="1637552"/>
                  <a:chExt cx="551883" cy="304800"/>
                </a:xfrm>
                <a:grpFill/>
              </p:grpSpPr>
              <p:sp>
                <p:nvSpPr>
                  <p:cNvPr id="129" name="Rounded Rectangle 128"/>
                  <p:cNvSpPr/>
                  <p:nvPr/>
                </p:nvSpPr>
                <p:spPr>
                  <a:xfrm rot="5400000">
                    <a:off x="7850124" y="1598676"/>
                    <a:ext cx="73152" cy="3810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  <p:sp>
                <p:nvSpPr>
                  <p:cNvPr id="130" name="Oval 129"/>
                  <p:cNvSpPr/>
                  <p:nvPr/>
                </p:nvSpPr>
                <p:spPr>
                  <a:xfrm rot="5184133">
                    <a:off x="7981383" y="1675652"/>
                    <a:ext cx="304800" cy="2286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</p:grpSp>
            <p:grpSp>
              <p:nvGrpSpPr>
                <p:cNvPr id="23" name="Group 110"/>
                <p:cNvGrpSpPr/>
                <p:nvPr/>
              </p:nvGrpSpPr>
              <p:grpSpPr>
                <a:xfrm rot="14021795">
                  <a:off x="6348785" y="939096"/>
                  <a:ext cx="259079" cy="191165"/>
                  <a:chOff x="7696200" y="1637552"/>
                  <a:chExt cx="551883" cy="304800"/>
                </a:xfrm>
                <a:grpFill/>
              </p:grpSpPr>
              <p:sp>
                <p:nvSpPr>
                  <p:cNvPr id="127" name="Rounded Rectangle 126"/>
                  <p:cNvSpPr/>
                  <p:nvPr/>
                </p:nvSpPr>
                <p:spPr>
                  <a:xfrm rot="5400000">
                    <a:off x="7850124" y="1598676"/>
                    <a:ext cx="73152" cy="3810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  <p:sp>
                <p:nvSpPr>
                  <p:cNvPr id="128" name="Oval 127"/>
                  <p:cNvSpPr/>
                  <p:nvPr/>
                </p:nvSpPr>
                <p:spPr>
                  <a:xfrm rot="5184133">
                    <a:off x="7981383" y="1675652"/>
                    <a:ext cx="304800" cy="2286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</p:grpSp>
            <p:grpSp>
              <p:nvGrpSpPr>
                <p:cNvPr id="24" name="Group 110"/>
                <p:cNvGrpSpPr/>
                <p:nvPr/>
              </p:nvGrpSpPr>
              <p:grpSpPr>
                <a:xfrm rot="14021795">
                  <a:off x="6653585" y="751202"/>
                  <a:ext cx="259079" cy="191165"/>
                  <a:chOff x="7696200" y="1637552"/>
                  <a:chExt cx="551883" cy="304800"/>
                </a:xfrm>
                <a:grpFill/>
              </p:grpSpPr>
              <p:sp>
                <p:nvSpPr>
                  <p:cNvPr id="125" name="Rounded Rectangle 124"/>
                  <p:cNvSpPr/>
                  <p:nvPr/>
                </p:nvSpPr>
                <p:spPr>
                  <a:xfrm rot="5400000">
                    <a:off x="7850124" y="1598676"/>
                    <a:ext cx="73152" cy="3810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  <p:sp>
                <p:nvSpPr>
                  <p:cNvPr id="126" name="Oval 125"/>
                  <p:cNvSpPr/>
                  <p:nvPr/>
                </p:nvSpPr>
                <p:spPr>
                  <a:xfrm rot="5184133">
                    <a:off x="7981383" y="1675652"/>
                    <a:ext cx="304800" cy="2286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</p:grpSp>
          </p:grpSp>
          <p:grpSp>
            <p:nvGrpSpPr>
              <p:cNvPr id="25" name="Group 182"/>
              <p:cNvGrpSpPr/>
              <p:nvPr/>
            </p:nvGrpSpPr>
            <p:grpSpPr>
              <a:xfrm rot="7135499">
                <a:off x="7916165" y="787454"/>
                <a:ext cx="495965" cy="446973"/>
                <a:chOff x="6382742" y="717245"/>
                <a:chExt cx="495965" cy="446973"/>
              </a:xfrm>
              <a:grpFill/>
            </p:grpSpPr>
            <p:grpSp>
              <p:nvGrpSpPr>
                <p:cNvPr id="26" name="Group 111"/>
                <p:cNvGrpSpPr/>
                <p:nvPr/>
              </p:nvGrpSpPr>
              <p:grpSpPr>
                <a:xfrm rot="14021795">
                  <a:off x="6500817" y="827404"/>
                  <a:ext cx="259079" cy="191165"/>
                  <a:chOff x="7696200" y="1637552"/>
                  <a:chExt cx="551883" cy="304800"/>
                </a:xfrm>
                <a:grpFill/>
              </p:grpSpPr>
              <p:sp>
                <p:nvSpPr>
                  <p:cNvPr id="120" name="Rounded Rectangle 119"/>
                  <p:cNvSpPr/>
                  <p:nvPr/>
                </p:nvSpPr>
                <p:spPr>
                  <a:xfrm rot="5400000">
                    <a:off x="7850124" y="1598676"/>
                    <a:ext cx="73152" cy="3810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  <p:sp>
                <p:nvSpPr>
                  <p:cNvPr id="121" name="Oval 120"/>
                  <p:cNvSpPr/>
                  <p:nvPr/>
                </p:nvSpPr>
                <p:spPr>
                  <a:xfrm rot="5184133">
                    <a:off x="7981383" y="1675652"/>
                    <a:ext cx="304800" cy="2286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</p:grpSp>
            <p:grpSp>
              <p:nvGrpSpPr>
                <p:cNvPr id="27" name="Group 110"/>
                <p:cNvGrpSpPr/>
                <p:nvPr/>
              </p:nvGrpSpPr>
              <p:grpSpPr>
                <a:xfrm rot="14021795">
                  <a:off x="6348785" y="939096"/>
                  <a:ext cx="259079" cy="191165"/>
                  <a:chOff x="7696200" y="1637552"/>
                  <a:chExt cx="551883" cy="304800"/>
                </a:xfrm>
                <a:grpFill/>
              </p:grpSpPr>
              <p:sp>
                <p:nvSpPr>
                  <p:cNvPr id="118" name="Rounded Rectangle 117"/>
                  <p:cNvSpPr/>
                  <p:nvPr/>
                </p:nvSpPr>
                <p:spPr>
                  <a:xfrm rot="5400000">
                    <a:off x="7850124" y="1598676"/>
                    <a:ext cx="73152" cy="3810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  <p:sp>
                <p:nvSpPr>
                  <p:cNvPr id="119" name="Oval 118"/>
                  <p:cNvSpPr/>
                  <p:nvPr/>
                </p:nvSpPr>
                <p:spPr>
                  <a:xfrm rot="5184133">
                    <a:off x="7981383" y="1675652"/>
                    <a:ext cx="304800" cy="2286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</p:grpSp>
            <p:grpSp>
              <p:nvGrpSpPr>
                <p:cNvPr id="28" name="Group 110"/>
                <p:cNvGrpSpPr/>
                <p:nvPr/>
              </p:nvGrpSpPr>
              <p:grpSpPr>
                <a:xfrm rot="14021795">
                  <a:off x="6653585" y="751202"/>
                  <a:ext cx="259079" cy="191165"/>
                  <a:chOff x="7696200" y="1637552"/>
                  <a:chExt cx="551883" cy="304800"/>
                </a:xfrm>
                <a:grpFill/>
              </p:grpSpPr>
              <p:sp>
                <p:nvSpPr>
                  <p:cNvPr id="116" name="Rounded Rectangle 115"/>
                  <p:cNvSpPr/>
                  <p:nvPr/>
                </p:nvSpPr>
                <p:spPr>
                  <a:xfrm rot="5400000">
                    <a:off x="7850124" y="1598676"/>
                    <a:ext cx="73152" cy="3810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  <p:sp>
                <p:nvSpPr>
                  <p:cNvPr id="117" name="Oval 116"/>
                  <p:cNvSpPr/>
                  <p:nvPr/>
                </p:nvSpPr>
                <p:spPr>
                  <a:xfrm rot="5184133">
                    <a:off x="7981383" y="1675652"/>
                    <a:ext cx="304800" cy="2286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</p:grpSp>
          </p:grpSp>
          <p:sp>
            <p:nvSpPr>
              <p:cNvPr id="111" name="Rounded Rectangle 110"/>
              <p:cNvSpPr/>
              <p:nvPr/>
            </p:nvSpPr>
            <p:spPr>
              <a:xfrm>
                <a:off x="7802880" y="685800"/>
                <a:ext cx="304800" cy="54864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12" name="Rounded Rectangle 111"/>
              <p:cNvSpPr/>
              <p:nvPr/>
            </p:nvSpPr>
            <p:spPr>
              <a:xfrm rot="5400000">
                <a:off x="7886700" y="3662172"/>
                <a:ext cx="182880" cy="50292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sp>
          <p:nvSpPr>
            <p:cNvPr id="131" name="TextBox 130"/>
            <p:cNvSpPr txBox="1"/>
            <p:nvPr/>
          </p:nvSpPr>
          <p:spPr>
            <a:xfrm>
              <a:off x="533400" y="1143000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Comic Sans MS" pitchFamily="66" charset="0"/>
                </a:rPr>
                <a:t>When I am sad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5029200" y="1295400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When I am with my family</a:t>
              </a:r>
              <a:endParaRPr lang="en-US" sz="20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304800" y="228600"/>
            <a:ext cx="8578606" cy="3962400"/>
            <a:chOff x="304800" y="228600"/>
            <a:chExt cx="8578606" cy="3962400"/>
          </a:xfrm>
          <a:solidFill>
            <a:schemeClr val="bg1"/>
          </a:solidFill>
        </p:grpSpPr>
        <p:grpSp>
          <p:nvGrpSpPr>
            <p:cNvPr id="4" name="Group 9"/>
            <p:cNvGrpSpPr/>
            <p:nvPr/>
          </p:nvGrpSpPr>
          <p:grpSpPr>
            <a:xfrm>
              <a:off x="304800" y="228600"/>
              <a:ext cx="4159006" cy="3886200"/>
              <a:chOff x="304800" y="228600"/>
              <a:chExt cx="4159006" cy="3886200"/>
            </a:xfrm>
            <a:grpFill/>
          </p:grpSpPr>
          <p:grpSp>
            <p:nvGrpSpPr>
              <p:cNvPr id="5" name="Group 3"/>
              <p:cNvGrpSpPr/>
              <p:nvPr/>
            </p:nvGrpSpPr>
            <p:grpSpPr>
              <a:xfrm>
                <a:off x="304800" y="228600"/>
                <a:ext cx="3886200" cy="3886200"/>
                <a:chOff x="152400" y="685800"/>
                <a:chExt cx="5181600" cy="5181600"/>
              </a:xfrm>
              <a:grpFill/>
            </p:grpSpPr>
            <p:sp>
              <p:nvSpPr>
                <p:cNvPr id="2" name="Donut 1"/>
                <p:cNvSpPr/>
                <p:nvPr/>
              </p:nvSpPr>
              <p:spPr>
                <a:xfrm>
                  <a:off x="152400" y="685800"/>
                  <a:ext cx="5181600" cy="5181600"/>
                </a:xfrm>
                <a:prstGeom prst="donut">
                  <a:avLst>
                    <a:gd name="adj" fmla="val 3635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" name="Donut 2"/>
                <p:cNvSpPr/>
                <p:nvPr/>
              </p:nvSpPr>
              <p:spPr>
                <a:xfrm>
                  <a:off x="1942070" y="2487827"/>
                  <a:ext cx="1600200" cy="1600200"/>
                </a:xfrm>
                <a:prstGeom prst="donut">
                  <a:avLst>
                    <a:gd name="adj" fmla="val 34686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 rot="1544584">
                <a:off x="806206" y="673088"/>
                <a:ext cx="3657600" cy="2442865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ArchUp">
                  <a:avLst/>
                </a:prstTxWarp>
                <a:spAutoFit/>
              </a:bodyPr>
              <a:lstStyle/>
              <a:p>
                <a:r>
                  <a:rPr lang="en-US" sz="2400" dirty="0" smtClean="0">
                    <a:latin typeface="Comic Sans MS" pitchFamily="66" charset="0"/>
                  </a:rPr>
                  <a:t>Music Makes Me Happy…</a:t>
                </a:r>
                <a:endParaRPr lang="en-US" sz="2400" dirty="0">
                  <a:latin typeface="Comic Sans MS" pitchFamily="66" charset="0"/>
                </a:endParaRPr>
              </a:p>
            </p:txBody>
          </p:sp>
        </p:grpSp>
        <p:grpSp>
          <p:nvGrpSpPr>
            <p:cNvPr id="6" name="Group 10"/>
            <p:cNvGrpSpPr/>
            <p:nvPr/>
          </p:nvGrpSpPr>
          <p:grpSpPr>
            <a:xfrm>
              <a:off x="4724400" y="304800"/>
              <a:ext cx="4159006" cy="3886200"/>
              <a:chOff x="304800" y="228600"/>
              <a:chExt cx="4159006" cy="3886200"/>
            </a:xfrm>
            <a:grpFill/>
          </p:grpSpPr>
          <p:grpSp>
            <p:nvGrpSpPr>
              <p:cNvPr id="7" name="Group 3"/>
              <p:cNvGrpSpPr/>
              <p:nvPr/>
            </p:nvGrpSpPr>
            <p:grpSpPr>
              <a:xfrm>
                <a:off x="304800" y="228600"/>
                <a:ext cx="3886200" cy="3886200"/>
                <a:chOff x="152400" y="685800"/>
                <a:chExt cx="5181600" cy="5181600"/>
              </a:xfrm>
              <a:grpFill/>
            </p:grpSpPr>
            <p:sp>
              <p:nvSpPr>
                <p:cNvPr id="14" name="Donut 13"/>
                <p:cNvSpPr/>
                <p:nvPr/>
              </p:nvSpPr>
              <p:spPr>
                <a:xfrm>
                  <a:off x="152400" y="685800"/>
                  <a:ext cx="5181600" cy="5181600"/>
                </a:xfrm>
                <a:prstGeom prst="donut">
                  <a:avLst>
                    <a:gd name="adj" fmla="val 3635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Donut 2"/>
                <p:cNvSpPr/>
                <p:nvPr/>
              </p:nvSpPr>
              <p:spPr>
                <a:xfrm>
                  <a:off x="1942070" y="2487827"/>
                  <a:ext cx="1600200" cy="1600200"/>
                </a:xfrm>
                <a:prstGeom prst="donut">
                  <a:avLst>
                    <a:gd name="adj" fmla="val 34686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" name="TextBox 12"/>
              <p:cNvSpPr txBox="1"/>
              <p:nvPr/>
            </p:nvSpPr>
            <p:spPr>
              <a:xfrm rot="1544584">
                <a:off x="806206" y="673088"/>
                <a:ext cx="3657600" cy="2442865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ArchUp">
                  <a:avLst/>
                </a:prstTxWarp>
                <a:spAutoFit/>
              </a:bodyPr>
              <a:lstStyle/>
              <a:p>
                <a:r>
                  <a:rPr lang="en-US" sz="2400" dirty="0" smtClean="0">
                    <a:latin typeface="Comic Sans MS" pitchFamily="66" charset="0"/>
                  </a:rPr>
                  <a:t>Music Makes Me Happy…</a:t>
                </a:r>
                <a:endParaRPr lang="en-US" sz="2400" dirty="0">
                  <a:latin typeface="Comic Sans MS" pitchFamily="66" charset="0"/>
                </a:endParaRPr>
              </a:p>
            </p:txBody>
          </p:sp>
        </p:grpSp>
        <p:grpSp>
          <p:nvGrpSpPr>
            <p:cNvPr id="9" name="Group 70"/>
            <p:cNvGrpSpPr/>
            <p:nvPr/>
          </p:nvGrpSpPr>
          <p:grpSpPr>
            <a:xfrm>
              <a:off x="5334000" y="2590800"/>
              <a:ext cx="2667000" cy="958453"/>
              <a:chOff x="3657600" y="4572000"/>
              <a:chExt cx="4876800" cy="1752600"/>
            </a:xfrm>
            <a:grpFill/>
          </p:grpSpPr>
          <p:sp>
            <p:nvSpPr>
              <p:cNvPr id="70" name="Rounded Rectangle 69"/>
              <p:cNvSpPr/>
              <p:nvPr/>
            </p:nvSpPr>
            <p:spPr>
              <a:xfrm>
                <a:off x="3657600" y="4572000"/>
                <a:ext cx="4876800" cy="17526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3810000" y="4724400"/>
                <a:ext cx="457200" cy="1447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4267200" y="4724400"/>
                <a:ext cx="457200" cy="1447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4724400" y="4724400"/>
                <a:ext cx="457200" cy="1447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5181600" y="4724400"/>
                <a:ext cx="457200" cy="1447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5638800" y="4724400"/>
                <a:ext cx="457200" cy="1447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6096000" y="4724400"/>
                <a:ext cx="457200" cy="1447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6553200" y="4724400"/>
                <a:ext cx="457200" cy="1447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7010400" y="4724400"/>
                <a:ext cx="457200" cy="1447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7467600" y="4724400"/>
                <a:ext cx="457200" cy="1447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139514" y="4724400"/>
                <a:ext cx="247135" cy="9144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572000" y="4724400"/>
                <a:ext cx="247135" cy="9144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5486400" y="4724400"/>
                <a:ext cx="247135" cy="9144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943600" y="4724400"/>
                <a:ext cx="247135" cy="9144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6400800" y="4724400"/>
                <a:ext cx="247135" cy="9144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315200" y="4724400"/>
                <a:ext cx="247135" cy="9144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924800" y="4724400"/>
                <a:ext cx="457200" cy="1447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772400" y="4724400"/>
                <a:ext cx="247135" cy="9144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4953000" y="1219200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Comic Sans MS" pitchFamily="66" charset="0"/>
                </a:rPr>
                <a:t>When I go to Church</a:t>
              </a:r>
              <a:endParaRPr lang="en-US" sz="2000" dirty="0">
                <a:latin typeface="Comic Sans MS" pitchFamily="66" charset="0"/>
              </a:endParaRPr>
            </a:p>
          </p:txBody>
        </p:sp>
        <p:grpSp>
          <p:nvGrpSpPr>
            <p:cNvPr id="10" name="Group 74"/>
            <p:cNvGrpSpPr/>
            <p:nvPr/>
          </p:nvGrpSpPr>
          <p:grpSpPr>
            <a:xfrm>
              <a:off x="1295400" y="2514600"/>
              <a:ext cx="1828800" cy="1353943"/>
              <a:chOff x="5716786" y="3810000"/>
              <a:chExt cx="2881899" cy="2133600"/>
            </a:xfrm>
            <a:grpFill/>
          </p:grpSpPr>
          <p:grpSp>
            <p:nvGrpSpPr>
              <p:cNvPr id="11" name="Group 60"/>
              <p:cNvGrpSpPr/>
              <p:nvPr/>
            </p:nvGrpSpPr>
            <p:grpSpPr>
              <a:xfrm>
                <a:off x="5867400" y="3810000"/>
                <a:ext cx="2731285" cy="2133600"/>
                <a:chOff x="5867400" y="3810000"/>
                <a:chExt cx="2731285" cy="2133600"/>
              </a:xfrm>
              <a:grpFill/>
            </p:grpSpPr>
            <p:sp>
              <p:nvSpPr>
                <p:cNvPr id="83" name="Flowchart: Stored Data 82"/>
                <p:cNvSpPr/>
                <p:nvPr/>
              </p:nvSpPr>
              <p:spPr>
                <a:xfrm rot="16200000">
                  <a:off x="6198108" y="3784092"/>
                  <a:ext cx="2057400" cy="2261616"/>
                </a:xfrm>
                <a:prstGeom prst="flowChartOnlineStorag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Multiply 83"/>
                <p:cNvSpPr/>
                <p:nvPr/>
              </p:nvSpPr>
              <p:spPr>
                <a:xfrm rot="206238">
                  <a:off x="5867400" y="4191000"/>
                  <a:ext cx="1246909" cy="1600200"/>
                </a:xfrm>
                <a:prstGeom prst="mathMultiply">
                  <a:avLst>
                    <a:gd name="adj1" fmla="val 9338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Multiply 84"/>
                <p:cNvSpPr/>
                <p:nvPr/>
              </p:nvSpPr>
              <p:spPr>
                <a:xfrm>
                  <a:off x="6600049" y="4226940"/>
                  <a:ext cx="1246909" cy="1600200"/>
                </a:xfrm>
                <a:prstGeom prst="mathMultiply">
                  <a:avLst>
                    <a:gd name="adj1" fmla="val 9338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Multiply 85"/>
                <p:cNvSpPr/>
                <p:nvPr/>
              </p:nvSpPr>
              <p:spPr>
                <a:xfrm rot="21356696">
                  <a:off x="7351776" y="4200143"/>
                  <a:ext cx="1246909" cy="1600200"/>
                </a:xfrm>
                <a:prstGeom prst="mathMultiply">
                  <a:avLst>
                    <a:gd name="adj1" fmla="val 9338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Flowchart: Stored Data 86"/>
                <p:cNvSpPr/>
                <p:nvPr/>
              </p:nvSpPr>
              <p:spPr>
                <a:xfrm rot="16200000">
                  <a:off x="7010400" y="4572000"/>
                  <a:ext cx="457200" cy="2286000"/>
                </a:xfrm>
                <a:prstGeom prst="flowChartOnlineStorag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Flowchart: Stored Data 87"/>
                <p:cNvSpPr/>
                <p:nvPr/>
              </p:nvSpPr>
              <p:spPr>
                <a:xfrm rot="5400000">
                  <a:off x="6972300" y="2933700"/>
                  <a:ext cx="533400" cy="2286000"/>
                </a:xfrm>
                <a:prstGeom prst="flowChartOnlineStorag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66"/>
              <p:cNvGrpSpPr/>
              <p:nvPr/>
            </p:nvGrpSpPr>
            <p:grpSpPr>
              <a:xfrm rot="16879188" flipH="1">
                <a:off x="6957437" y="4534859"/>
                <a:ext cx="112625" cy="2315640"/>
                <a:chOff x="4419600" y="3657600"/>
                <a:chExt cx="304800" cy="2438400"/>
              </a:xfrm>
              <a:grpFill/>
            </p:grpSpPr>
            <p:sp>
              <p:nvSpPr>
                <p:cNvPr id="80" name="Rounded Rectangle 79"/>
                <p:cNvSpPr/>
                <p:nvPr/>
              </p:nvSpPr>
              <p:spPr>
                <a:xfrm>
                  <a:off x="4419600" y="4114800"/>
                  <a:ext cx="304800" cy="19812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80"/>
                <p:cNvSpPr/>
                <p:nvPr/>
              </p:nvSpPr>
              <p:spPr>
                <a:xfrm>
                  <a:off x="4419600" y="3657600"/>
                  <a:ext cx="304800" cy="7620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Oval 81"/>
                <p:cNvSpPr/>
                <p:nvPr/>
              </p:nvSpPr>
              <p:spPr>
                <a:xfrm>
                  <a:off x="4419600" y="4038600"/>
                  <a:ext cx="304800" cy="762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70"/>
              <p:cNvGrpSpPr/>
              <p:nvPr/>
            </p:nvGrpSpPr>
            <p:grpSpPr>
              <a:xfrm rot="16006636" flipH="1">
                <a:off x="6907914" y="4518304"/>
                <a:ext cx="134344" cy="2516599"/>
                <a:chOff x="4419600" y="3657600"/>
                <a:chExt cx="304800" cy="2438400"/>
              </a:xfrm>
              <a:grpFill/>
            </p:grpSpPr>
            <p:sp>
              <p:nvSpPr>
                <p:cNvPr id="77" name="Rounded Rectangle 76"/>
                <p:cNvSpPr/>
                <p:nvPr/>
              </p:nvSpPr>
              <p:spPr>
                <a:xfrm>
                  <a:off x="4419600" y="4114800"/>
                  <a:ext cx="304800" cy="19812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Oval 77"/>
                <p:cNvSpPr/>
                <p:nvPr/>
              </p:nvSpPr>
              <p:spPr>
                <a:xfrm>
                  <a:off x="4419600" y="3657600"/>
                  <a:ext cx="304800" cy="7620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Oval 78"/>
                <p:cNvSpPr/>
                <p:nvPr/>
              </p:nvSpPr>
              <p:spPr>
                <a:xfrm>
                  <a:off x="4419600" y="4038600"/>
                  <a:ext cx="304800" cy="762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9" name="TextBox 88"/>
            <p:cNvSpPr txBox="1"/>
            <p:nvPr/>
          </p:nvSpPr>
          <p:spPr>
            <a:xfrm>
              <a:off x="533400" y="1143000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Comic Sans MS" pitchFamily="66" charset="0"/>
                </a:rPr>
                <a:t>When I am angry</a:t>
              </a:r>
              <a:endParaRPr lang="en-US" sz="20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304800" y="228600"/>
            <a:ext cx="8578606" cy="3962400"/>
            <a:chOff x="304800" y="228600"/>
            <a:chExt cx="8578606" cy="3962400"/>
          </a:xfrm>
          <a:solidFill>
            <a:schemeClr val="bg1"/>
          </a:solidFill>
        </p:grpSpPr>
        <p:grpSp>
          <p:nvGrpSpPr>
            <p:cNvPr id="4" name="Group 9"/>
            <p:cNvGrpSpPr/>
            <p:nvPr/>
          </p:nvGrpSpPr>
          <p:grpSpPr>
            <a:xfrm>
              <a:off x="304800" y="228600"/>
              <a:ext cx="4159006" cy="3886200"/>
              <a:chOff x="304800" y="228600"/>
              <a:chExt cx="4159006" cy="3886200"/>
            </a:xfrm>
            <a:grpFill/>
          </p:grpSpPr>
          <p:grpSp>
            <p:nvGrpSpPr>
              <p:cNvPr id="5" name="Group 3"/>
              <p:cNvGrpSpPr/>
              <p:nvPr/>
            </p:nvGrpSpPr>
            <p:grpSpPr>
              <a:xfrm>
                <a:off x="304800" y="228600"/>
                <a:ext cx="3886200" cy="3886200"/>
                <a:chOff x="152400" y="685800"/>
                <a:chExt cx="5181600" cy="5181600"/>
              </a:xfrm>
              <a:grpFill/>
            </p:grpSpPr>
            <p:sp>
              <p:nvSpPr>
                <p:cNvPr id="2" name="Donut 1"/>
                <p:cNvSpPr/>
                <p:nvPr/>
              </p:nvSpPr>
              <p:spPr>
                <a:xfrm>
                  <a:off x="152400" y="685800"/>
                  <a:ext cx="5181600" cy="5181600"/>
                </a:xfrm>
                <a:prstGeom prst="donut">
                  <a:avLst>
                    <a:gd name="adj" fmla="val 3635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" name="Donut 2"/>
                <p:cNvSpPr/>
                <p:nvPr/>
              </p:nvSpPr>
              <p:spPr>
                <a:xfrm>
                  <a:off x="1942070" y="2487827"/>
                  <a:ext cx="1600200" cy="1600200"/>
                </a:xfrm>
                <a:prstGeom prst="donut">
                  <a:avLst>
                    <a:gd name="adj" fmla="val 34686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 rot="1544584">
                <a:off x="806206" y="673088"/>
                <a:ext cx="3657600" cy="2442865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ArchUp">
                  <a:avLst/>
                </a:prstTxWarp>
                <a:spAutoFit/>
              </a:bodyPr>
              <a:lstStyle/>
              <a:p>
                <a:r>
                  <a:rPr lang="en-US" sz="2400" dirty="0" smtClean="0">
                    <a:latin typeface="Comic Sans MS" pitchFamily="66" charset="0"/>
                  </a:rPr>
                  <a:t>Music Makes Me Happy…</a:t>
                </a:r>
                <a:endParaRPr lang="en-US" sz="2400" dirty="0">
                  <a:latin typeface="Comic Sans MS" pitchFamily="66" charset="0"/>
                </a:endParaRPr>
              </a:p>
            </p:txBody>
          </p:sp>
        </p:grpSp>
        <p:grpSp>
          <p:nvGrpSpPr>
            <p:cNvPr id="6" name="Group 10"/>
            <p:cNvGrpSpPr/>
            <p:nvPr/>
          </p:nvGrpSpPr>
          <p:grpSpPr>
            <a:xfrm>
              <a:off x="4724400" y="304800"/>
              <a:ext cx="4159006" cy="3886200"/>
              <a:chOff x="304800" y="228600"/>
              <a:chExt cx="4159006" cy="3886200"/>
            </a:xfrm>
            <a:grpFill/>
          </p:grpSpPr>
          <p:grpSp>
            <p:nvGrpSpPr>
              <p:cNvPr id="7" name="Group 3"/>
              <p:cNvGrpSpPr/>
              <p:nvPr/>
            </p:nvGrpSpPr>
            <p:grpSpPr>
              <a:xfrm>
                <a:off x="304800" y="228600"/>
                <a:ext cx="3886200" cy="3886200"/>
                <a:chOff x="152400" y="685800"/>
                <a:chExt cx="5181600" cy="5181600"/>
              </a:xfrm>
              <a:grpFill/>
            </p:grpSpPr>
            <p:sp>
              <p:nvSpPr>
                <p:cNvPr id="14" name="Donut 13"/>
                <p:cNvSpPr/>
                <p:nvPr/>
              </p:nvSpPr>
              <p:spPr>
                <a:xfrm>
                  <a:off x="152400" y="685800"/>
                  <a:ext cx="5181600" cy="5181600"/>
                </a:xfrm>
                <a:prstGeom prst="donut">
                  <a:avLst>
                    <a:gd name="adj" fmla="val 3635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Donut 2"/>
                <p:cNvSpPr/>
                <p:nvPr/>
              </p:nvSpPr>
              <p:spPr>
                <a:xfrm>
                  <a:off x="1942070" y="2487827"/>
                  <a:ext cx="1600200" cy="1600200"/>
                </a:xfrm>
                <a:prstGeom prst="donut">
                  <a:avLst>
                    <a:gd name="adj" fmla="val 34686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" name="TextBox 12"/>
              <p:cNvSpPr txBox="1"/>
              <p:nvPr/>
            </p:nvSpPr>
            <p:spPr>
              <a:xfrm rot="1544584">
                <a:off x="806206" y="673088"/>
                <a:ext cx="3657600" cy="2442865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ArchUp">
                  <a:avLst/>
                </a:prstTxWarp>
                <a:spAutoFit/>
              </a:bodyPr>
              <a:lstStyle/>
              <a:p>
                <a:r>
                  <a:rPr lang="en-US" sz="2400" dirty="0" smtClean="0">
                    <a:latin typeface="Comic Sans MS" pitchFamily="66" charset="0"/>
                  </a:rPr>
                  <a:t>Music Makes Me Happy…</a:t>
                </a:r>
                <a:endParaRPr lang="en-US" sz="2400" dirty="0">
                  <a:latin typeface="Comic Sans MS" pitchFamily="66" charset="0"/>
                </a:endParaRPr>
              </a:p>
            </p:txBody>
          </p:sp>
        </p:grpSp>
        <p:grpSp>
          <p:nvGrpSpPr>
            <p:cNvPr id="9" name="Group 51"/>
            <p:cNvGrpSpPr/>
            <p:nvPr/>
          </p:nvGrpSpPr>
          <p:grpSpPr>
            <a:xfrm rot="10800000">
              <a:off x="1371600" y="2209800"/>
              <a:ext cx="1828800" cy="1705232"/>
              <a:chOff x="1219200" y="1816444"/>
              <a:chExt cx="4572000" cy="3943867"/>
            </a:xfrm>
            <a:grpFill/>
          </p:grpSpPr>
          <p:sp>
            <p:nvSpPr>
              <p:cNvPr id="71" name="Rectangle 70"/>
              <p:cNvSpPr/>
              <p:nvPr/>
            </p:nvSpPr>
            <p:spPr>
              <a:xfrm>
                <a:off x="1398373" y="3375454"/>
                <a:ext cx="4267200" cy="228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1371600" y="2590800"/>
                <a:ext cx="4267200" cy="228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5"/>
              <p:cNvGrpSpPr/>
              <p:nvPr/>
            </p:nvGrpSpPr>
            <p:grpSpPr>
              <a:xfrm>
                <a:off x="1371600" y="2362200"/>
                <a:ext cx="4077731" cy="1888524"/>
                <a:chOff x="1371600" y="2362200"/>
                <a:chExt cx="4077731" cy="1888524"/>
              </a:xfrm>
              <a:grpFill/>
            </p:grpSpPr>
            <p:sp>
              <p:nvSpPr>
                <p:cNvPr id="103" name="Rectangle 102"/>
                <p:cNvSpPr/>
                <p:nvPr/>
              </p:nvSpPr>
              <p:spPr>
                <a:xfrm>
                  <a:off x="1371600" y="2362200"/>
                  <a:ext cx="533400" cy="1600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Oval 103"/>
                <p:cNvSpPr/>
                <p:nvPr/>
              </p:nvSpPr>
              <p:spPr>
                <a:xfrm>
                  <a:off x="1548714" y="2450757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4"/>
                <p:cNvSpPr/>
                <p:nvPr/>
              </p:nvSpPr>
              <p:spPr>
                <a:xfrm>
                  <a:off x="5296931" y="4098324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4" name="Rectangle 73"/>
              <p:cNvSpPr/>
              <p:nvPr/>
            </p:nvSpPr>
            <p:spPr>
              <a:xfrm>
                <a:off x="1981200" y="2209800"/>
                <a:ext cx="533400" cy="1828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2170671" y="2308654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2172730" y="3803822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2588741" y="2133599"/>
                <a:ext cx="533400" cy="1981201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2809102" y="224481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2800866" y="3838833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208638" y="2057401"/>
                <a:ext cx="533400" cy="2133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3406347" y="392533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3385752" y="2174789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3834714" y="1981200"/>
                <a:ext cx="533400" cy="2286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4013887" y="2123302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4024184" y="3987114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469027" y="1905000"/>
                <a:ext cx="533400" cy="24384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4666735" y="2049162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4662617" y="4065373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5105399" y="1816444"/>
                <a:ext cx="533400" cy="260727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5259860" y="1948249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1577546" y="3667898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5288692" y="4139514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1219200" y="2362200"/>
                <a:ext cx="152400" cy="1600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638800" y="1828800"/>
                <a:ext cx="152400" cy="2590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53"/>
              <p:cNvGrpSpPr/>
              <p:nvPr/>
            </p:nvGrpSpPr>
            <p:grpSpPr>
              <a:xfrm rot="1992423">
                <a:off x="1747468" y="4379762"/>
                <a:ext cx="2763598" cy="533400"/>
                <a:chOff x="2438401" y="1066800"/>
                <a:chExt cx="2763598" cy="533400"/>
              </a:xfrm>
              <a:grpFill/>
            </p:grpSpPr>
            <p:sp>
              <p:nvSpPr>
                <p:cNvPr id="100" name="Rounded Rectangle 99"/>
                <p:cNvSpPr/>
                <p:nvPr/>
              </p:nvSpPr>
              <p:spPr>
                <a:xfrm>
                  <a:off x="2915999" y="1239571"/>
                  <a:ext cx="2286000" cy="228600"/>
                </a:xfrm>
                <a:prstGeom prst="roundRect">
                  <a:avLst>
                    <a:gd name="adj" fmla="val 30567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100"/>
                <p:cNvSpPr/>
                <p:nvPr/>
              </p:nvSpPr>
              <p:spPr>
                <a:xfrm>
                  <a:off x="2514600" y="1066800"/>
                  <a:ext cx="533400" cy="533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Chord 101"/>
                <p:cNvSpPr/>
                <p:nvPr/>
              </p:nvSpPr>
              <p:spPr>
                <a:xfrm rot="16200000">
                  <a:off x="2464480" y="1040721"/>
                  <a:ext cx="481244" cy="533401"/>
                </a:xfrm>
                <a:prstGeom prst="chord">
                  <a:avLst>
                    <a:gd name="adj1" fmla="val 4951917"/>
                    <a:gd name="adj2" fmla="val 1183780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54"/>
              <p:cNvGrpSpPr/>
              <p:nvPr/>
            </p:nvGrpSpPr>
            <p:grpSpPr>
              <a:xfrm rot="5956014">
                <a:off x="1999537" y="4111812"/>
                <a:ext cx="2763598" cy="533400"/>
                <a:chOff x="2438401" y="1066800"/>
                <a:chExt cx="2763598" cy="533400"/>
              </a:xfrm>
              <a:grpFill/>
            </p:grpSpPr>
            <p:sp>
              <p:nvSpPr>
                <p:cNvPr id="97" name="Rounded Rectangle 96"/>
                <p:cNvSpPr/>
                <p:nvPr/>
              </p:nvSpPr>
              <p:spPr>
                <a:xfrm>
                  <a:off x="2915999" y="1239571"/>
                  <a:ext cx="2286000" cy="228600"/>
                </a:xfrm>
                <a:prstGeom prst="roundRect">
                  <a:avLst>
                    <a:gd name="adj" fmla="val 30567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Oval 97"/>
                <p:cNvSpPr/>
                <p:nvPr/>
              </p:nvSpPr>
              <p:spPr>
                <a:xfrm>
                  <a:off x="2514600" y="1066800"/>
                  <a:ext cx="533400" cy="533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Chord 98"/>
                <p:cNvSpPr/>
                <p:nvPr/>
              </p:nvSpPr>
              <p:spPr>
                <a:xfrm rot="16200000">
                  <a:off x="2464480" y="1040721"/>
                  <a:ext cx="481244" cy="533401"/>
                </a:xfrm>
                <a:prstGeom prst="chord">
                  <a:avLst>
                    <a:gd name="adj1" fmla="val 4951917"/>
                    <a:gd name="adj2" fmla="val 1183780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6" name="Group 105"/>
            <p:cNvGrpSpPr/>
            <p:nvPr/>
          </p:nvGrpSpPr>
          <p:grpSpPr>
            <a:xfrm>
              <a:off x="5715000" y="1905000"/>
              <a:ext cx="2331615" cy="2254747"/>
              <a:chOff x="5590190" y="3765053"/>
              <a:chExt cx="2890205" cy="2794922"/>
            </a:xfrm>
            <a:grpFill/>
          </p:grpSpPr>
          <p:grpSp>
            <p:nvGrpSpPr>
              <p:cNvPr id="17" name="Group 315"/>
              <p:cNvGrpSpPr/>
              <p:nvPr/>
            </p:nvGrpSpPr>
            <p:grpSpPr>
              <a:xfrm>
                <a:off x="5590190" y="3765053"/>
                <a:ext cx="1200021" cy="2794922"/>
                <a:chOff x="5590190" y="3765053"/>
                <a:chExt cx="1200021" cy="2794922"/>
              </a:xfrm>
              <a:grpFill/>
            </p:grpSpPr>
            <p:sp>
              <p:nvSpPr>
                <p:cNvPr id="125" name="Rounded Rectangle 124"/>
                <p:cNvSpPr/>
                <p:nvPr/>
              </p:nvSpPr>
              <p:spPr>
                <a:xfrm rot="20027785">
                  <a:off x="6551457" y="4959775"/>
                  <a:ext cx="238754" cy="16002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Oval 125"/>
                <p:cNvSpPr/>
                <p:nvPr/>
              </p:nvSpPr>
              <p:spPr>
                <a:xfrm rot="14820243">
                  <a:off x="5327885" y="4043575"/>
                  <a:ext cx="1547644" cy="9906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8" name="Group 301"/>
                <p:cNvGrpSpPr/>
                <p:nvPr/>
              </p:nvGrpSpPr>
              <p:grpSpPr>
                <a:xfrm rot="19777289">
                  <a:off x="5590190" y="4281242"/>
                  <a:ext cx="970430" cy="403318"/>
                  <a:chOff x="4953000" y="1968708"/>
                  <a:chExt cx="5056682" cy="1751350"/>
                </a:xfrm>
                <a:grpFill/>
              </p:grpSpPr>
              <p:grpSp>
                <p:nvGrpSpPr>
                  <p:cNvPr id="19" name="Group 268"/>
                  <p:cNvGrpSpPr/>
                  <p:nvPr/>
                </p:nvGrpSpPr>
                <p:grpSpPr>
                  <a:xfrm>
                    <a:off x="4953000" y="1981200"/>
                    <a:ext cx="1681397" cy="1721370"/>
                    <a:chOff x="4953000" y="1981200"/>
                    <a:chExt cx="1681397" cy="1721370"/>
                  </a:xfrm>
                  <a:grpFill/>
                </p:grpSpPr>
                <p:sp>
                  <p:nvSpPr>
                    <p:cNvPr id="139" name="Quad Arrow 138"/>
                    <p:cNvSpPr/>
                    <p:nvPr/>
                  </p:nvSpPr>
                  <p:spPr>
                    <a:xfrm>
                      <a:off x="4953000" y="1981200"/>
                      <a:ext cx="1681397" cy="1721370"/>
                    </a:xfrm>
                    <a:prstGeom prst="quadArrow">
                      <a:avLst>
                        <a:gd name="adj1" fmla="val 43217"/>
                        <a:gd name="adj2" fmla="val 22500"/>
                        <a:gd name="adj3" fmla="val 2250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0" name="Diamond 139"/>
                    <p:cNvSpPr/>
                    <p:nvPr/>
                  </p:nvSpPr>
                  <p:spPr>
                    <a:xfrm>
                      <a:off x="5486400" y="2362200"/>
                      <a:ext cx="609600" cy="914400"/>
                    </a:xfrm>
                    <a:prstGeom prst="diamond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0" name="Group 269"/>
                  <p:cNvGrpSpPr/>
                  <p:nvPr/>
                </p:nvGrpSpPr>
                <p:grpSpPr>
                  <a:xfrm>
                    <a:off x="6634397" y="1968708"/>
                    <a:ext cx="1681397" cy="1721370"/>
                    <a:chOff x="4953000" y="1981200"/>
                    <a:chExt cx="1681397" cy="1721370"/>
                  </a:xfrm>
                  <a:grpFill/>
                </p:grpSpPr>
                <p:sp>
                  <p:nvSpPr>
                    <p:cNvPr id="137" name="Quad Arrow 136"/>
                    <p:cNvSpPr/>
                    <p:nvPr/>
                  </p:nvSpPr>
                  <p:spPr>
                    <a:xfrm>
                      <a:off x="4953000" y="1981200"/>
                      <a:ext cx="1681397" cy="1721370"/>
                    </a:xfrm>
                    <a:prstGeom prst="quadArrow">
                      <a:avLst>
                        <a:gd name="adj1" fmla="val 43217"/>
                        <a:gd name="adj2" fmla="val 22500"/>
                        <a:gd name="adj3" fmla="val 2250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8" name="Diamond 137"/>
                    <p:cNvSpPr/>
                    <p:nvPr/>
                  </p:nvSpPr>
                  <p:spPr>
                    <a:xfrm>
                      <a:off x="5486400" y="2362200"/>
                      <a:ext cx="609600" cy="914400"/>
                    </a:xfrm>
                    <a:prstGeom prst="diamond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1" name="Group 272"/>
                  <p:cNvGrpSpPr/>
                  <p:nvPr/>
                </p:nvGrpSpPr>
                <p:grpSpPr>
                  <a:xfrm>
                    <a:off x="8328285" y="1998688"/>
                    <a:ext cx="1681397" cy="1721370"/>
                    <a:chOff x="4953000" y="1981200"/>
                    <a:chExt cx="1681397" cy="1721370"/>
                  </a:xfrm>
                  <a:grpFill/>
                </p:grpSpPr>
                <p:sp>
                  <p:nvSpPr>
                    <p:cNvPr id="135" name="Quad Arrow 134"/>
                    <p:cNvSpPr/>
                    <p:nvPr/>
                  </p:nvSpPr>
                  <p:spPr>
                    <a:xfrm>
                      <a:off x="4953000" y="1981200"/>
                      <a:ext cx="1681397" cy="1721370"/>
                    </a:xfrm>
                    <a:prstGeom prst="quadArrow">
                      <a:avLst>
                        <a:gd name="adj1" fmla="val 43217"/>
                        <a:gd name="adj2" fmla="val 22500"/>
                        <a:gd name="adj3" fmla="val 2250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6" name="Diamond 135"/>
                    <p:cNvSpPr/>
                    <p:nvPr/>
                  </p:nvSpPr>
                  <p:spPr>
                    <a:xfrm>
                      <a:off x="5486400" y="2362200"/>
                      <a:ext cx="609600" cy="914400"/>
                    </a:xfrm>
                    <a:prstGeom prst="diamond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31" name="Isosceles Triangle 130"/>
                  <p:cNvSpPr/>
                  <p:nvPr/>
                </p:nvSpPr>
                <p:spPr>
                  <a:xfrm rot="10800000">
                    <a:off x="6096000" y="2133600"/>
                    <a:ext cx="1066800" cy="457200"/>
                  </a:xfrm>
                  <a:prstGeom prst="triangl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2" name="Isosceles Triangle 131"/>
                  <p:cNvSpPr/>
                  <p:nvPr/>
                </p:nvSpPr>
                <p:spPr>
                  <a:xfrm rot="10800000">
                    <a:off x="7816121" y="2111115"/>
                    <a:ext cx="1066800" cy="457200"/>
                  </a:xfrm>
                  <a:prstGeom prst="triangl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3" name="Isosceles Triangle 132"/>
                  <p:cNvSpPr/>
                  <p:nvPr/>
                </p:nvSpPr>
                <p:spPr>
                  <a:xfrm>
                    <a:off x="6107243" y="3069236"/>
                    <a:ext cx="1066800" cy="457200"/>
                  </a:xfrm>
                  <a:prstGeom prst="triangl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Isosceles Triangle 133"/>
                  <p:cNvSpPr/>
                  <p:nvPr/>
                </p:nvSpPr>
                <p:spPr>
                  <a:xfrm>
                    <a:off x="7803630" y="3086725"/>
                    <a:ext cx="1066800" cy="457200"/>
                  </a:xfrm>
                  <a:prstGeom prst="triangl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2" name="Group 316"/>
              <p:cNvGrpSpPr/>
              <p:nvPr/>
            </p:nvGrpSpPr>
            <p:grpSpPr>
              <a:xfrm rot="4093178">
                <a:off x="6482923" y="3793044"/>
                <a:ext cx="1200021" cy="2794922"/>
                <a:chOff x="5590190" y="3765053"/>
                <a:chExt cx="1200021" cy="2794922"/>
              </a:xfrm>
              <a:grpFill/>
            </p:grpSpPr>
            <p:sp>
              <p:nvSpPr>
                <p:cNvPr id="109" name="Rounded Rectangle 108"/>
                <p:cNvSpPr/>
                <p:nvPr/>
              </p:nvSpPr>
              <p:spPr>
                <a:xfrm rot="20027785">
                  <a:off x="6551457" y="4959775"/>
                  <a:ext cx="238754" cy="16002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Oval 109"/>
                <p:cNvSpPr/>
                <p:nvPr/>
              </p:nvSpPr>
              <p:spPr>
                <a:xfrm rot="14820243">
                  <a:off x="5327885" y="4043575"/>
                  <a:ext cx="1547644" cy="9906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" name="Group 301"/>
                <p:cNvGrpSpPr/>
                <p:nvPr/>
              </p:nvGrpSpPr>
              <p:grpSpPr>
                <a:xfrm rot="19777289">
                  <a:off x="5590190" y="4281242"/>
                  <a:ext cx="970430" cy="403318"/>
                  <a:chOff x="4953000" y="1968708"/>
                  <a:chExt cx="5056682" cy="1751350"/>
                </a:xfrm>
                <a:grpFill/>
              </p:grpSpPr>
              <p:grpSp>
                <p:nvGrpSpPr>
                  <p:cNvPr id="24" name="Group 268"/>
                  <p:cNvGrpSpPr/>
                  <p:nvPr/>
                </p:nvGrpSpPr>
                <p:grpSpPr>
                  <a:xfrm>
                    <a:off x="4953000" y="1981200"/>
                    <a:ext cx="1681397" cy="1721370"/>
                    <a:chOff x="4953000" y="1981200"/>
                    <a:chExt cx="1681397" cy="1721370"/>
                  </a:xfrm>
                  <a:grpFill/>
                </p:grpSpPr>
                <p:sp>
                  <p:nvSpPr>
                    <p:cNvPr id="123" name="Quad Arrow 122"/>
                    <p:cNvSpPr/>
                    <p:nvPr/>
                  </p:nvSpPr>
                  <p:spPr>
                    <a:xfrm>
                      <a:off x="4953000" y="1981200"/>
                      <a:ext cx="1681397" cy="1721370"/>
                    </a:xfrm>
                    <a:prstGeom prst="quadArrow">
                      <a:avLst>
                        <a:gd name="adj1" fmla="val 43217"/>
                        <a:gd name="adj2" fmla="val 22500"/>
                        <a:gd name="adj3" fmla="val 2250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4" name="Diamond 123"/>
                    <p:cNvSpPr/>
                    <p:nvPr/>
                  </p:nvSpPr>
                  <p:spPr>
                    <a:xfrm>
                      <a:off x="5486400" y="2362200"/>
                      <a:ext cx="609600" cy="914400"/>
                    </a:xfrm>
                    <a:prstGeom prst="diamond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5" name="Group 269"/>
                  <p:cNvGrpSpPr/>
                  <p:nvPr/>
                </p:nvGrpSpPr>
                <p:grpSpPr>
                  <a:xfrm>
                    <a:off x="6634397" y="1968708"/>
                    <a:ext cx="1681397" cy="1721370"/>
                    <a:chOff x="4953000" y="1981200"/>
                    <a:chExt cx="1681397" cy="1721370"/>
                  </a:xfrm>
                  <a:grpFill/>
                </p:grpSpPr>
                <p:sp>
                  <p:nvSpPr>
                    <p:cNvPr id="121" name="Quad Arrow 120"/>
                    <p:cNvSpPr/>
                    <p:nvPr/>
                  </p:nvSpPr>
                  <p:spPr>
                    <a:xfrm>
                      <a:off x="4953000" y="1981200"/>
                      <a:ext cx="1681397" cy="1721370"/>
                    </a:xfrm>
                    <a:prstGeom prst="quadArrow">
                      <a:avLst>
                        <a:gd name="adj1" fmla="val 43217"/>
                        <a:gd name="adj2" fmla="val 22500"/>
                        <a:gd name="adj3" fmla="val 2250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2" name="Diamond 121"/>
                    <p:cNvSpPr/>
                    <p:nvPr/>
                  </p:nvSpPr>
                  <p:spPr>
                    <a:xfrm>
                      <a:off x="5486400" y="2362200"/>
                      <a:ext cx="609600" cy="914400"/>
                    </a:xfrm>
                    <a:prstGeom prst="diamond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" name="Group 272"/>
                  <p:cNvGrpSpPr/>
                  <p:nvPr/>
                </p:nvGrpSpPr>
                <p:grpSpPr>
                  <a:xfrm>
                    <a:off x="8328285" y="1998688"/>
                    <a:ext cx="1681397" cy="1721370"/>
                    <a:chOff x="4953000" y="1981200"/>
                    <a:chExt cx="1681397" cy="1721370"/>
                  </a:xfrm>
                  <a:grpFill/>
                </p:grpSpPr>
                <p:sp>
                  <p:nvSpPr>
                    <p:cNvPr id="119" name="Quad Arrow 118"/>
                    <p:cNvSpPr/>
                    <p:nvPr/>
                  </p:nvSpPr>
                  <p:spPr>
                    <a:xfrm>
                      <a:off x="4953000" y="1981200"/>
                      <a:ext cx="1681397" cy="1721370"/>
                    </a:xfrm>
                    <a:prstGeom prst="quadArrow">
                      <a:avLst>
                        <a:gd name="adj1" fmla="val 43217"/>
                        <a:gd name="adj2" fmla="val 22500"/>
                        <a:gd name="adj3" fmla="val 2250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0" name="Diamond 119"/>
                    <p:cNvSpPr/>
                    <p:nvPr/>
                  </p:nvSpPr>
                  <p:spPr>
                    <a:xfrm>
                      <a:off x="5486400" y="2362200"/>
                      <a:ext cx="609600" cy="914400"/>
                    </a:xfrm>
                    <a:prstGeom prst="diamond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15" name="Isosceles Triangle 114"/>
                  <p:cNvSpPr/>
                  <p:nvPr/>
                </p:nvSpPr>
                <p:spPr>
                  <a:xfrm rot="10800000">
                    <a:off x="6096000" y="2133600"/>
                    <a:ext cx="1066800" cy="457200"/>
                  </a:xfrm>
                  <a:prstGeom prst="triangl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Isosceles Triangle 115"/>
                  <p:cNvSpPr/>
                  <p:nvPr/>
                </p:nvSpPr>
                <p:spPr>
                  <a:xfrm rot="10800000">
                    <a:off x="7816121" y="2111115"/>
                    <a:ext cx="1066800" cy="457200"/>
                  </a:xfrm>
                  <a:prstGeom prst="triangl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7" name="Isosceles Triangle 116"/>
                  <p:cNvSpPr/>
                  <p:nvPr/>
                </p:nvSpPr>
                <p:spPr>
                  <a:xfrm>
                    <a:off x="6107243" y="3069236"/>
                    <a:ext cx="1066800" cy="457200"/>
                  </a:xfrm>
                  <a:prstGeom prst="triangl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" name="Isosceles Triangle 117"/>
                  <p:cNvSpPr/>
                  <p:nvPr/>
                </p:nvSpPr>
                <p:spPr>
                  <a:xfrm>
                    <a:off x="7803630" y="3086725"/>
                    <a:ext cx="1066800" cy="457200"/>
                  </a:xfrm>
                  <a:prstGeom prst="triangl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143" name="TextBox 142"/>
            <p:cNvSpPr txBox="1"/>
            <p:nvPr/>
          </p:nvSpPr>
          <p:spPr>
            <a:xfrm>
              <a:off x="4953000" y="1219200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Comic Sans MS" pitchFamily="66" charset="0"/>
                </a:rPr>
                <a:t>When I am frightened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33400" y="1143000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When I am with my friends</a:t>
              </a:r>
              <a:endParaRPr lang="en-US" sz="20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102"/>
          <p:cNvGrpSpPr/>
          <p:nvPr/>
        </p:nvGrpSpPr>
        <p:grpSpPr>
          <a:xfrm>
            <a:off x="228600" y="152400"/>
            <a:ext cx="8229599" cy="5715000"/>
            <a:chOff x="228600" y="152400"/>
            <a:chExt cx="8229599" cy="5715000"/>
          </a:xfrm>
        </p:grpSpPr>
        <p:grpSp>
          <p:nvGrpSpPr>
            <p:cNvPr id="2" name="Group 1"/>
            <p:cNvGrpSpPr/>
            <p:nvPr/>
          </p:nvGrpSpPr>
          <p:grpSpPr>
            <a:xfrm>
              <a:off x="228600" y="228600"/>
              <a:ext cx="2514600" cy="5638800"/>
              <a:chOff x="381000" y="1447800"/>
              <a:chExt cx="1828800" cy="4724400"/>
            </a:xfrm>
          </p:grpSpPr>
          <p:sp>
            <p:nvSpPr>
              <p:cNvPr id="3" name="Wave 2"/>
              <p:cNvSpPr/>
              <p:nvPr/>
            </p:nvSpPr>
            <p:spPr>
              <a:xfrm rot="6109734">
                <a:off x="394975" y="2205156"/>
                <a:ext cx="1152332" cy="957401"/>
              </a:xfrm>
              <a:prstGeom prst="wav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4" name="Wave 3"/>
              <p:cNvSpPr/>
              <p:nvPr/>
            </p:nvSpPr>
            <p:spPr>
              <a:xfrm rot="4598943">
                <a:off x="1163013" y="2383246"/>
                <a:ext cx="1211882" cy="685800"/>
              </a:xfrm>
              <a:prstGeom prst="wav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5" name="Oval 4"/>
              <p:cNvSpPr/>
              <p:nvPr/>
            </p:nvSpPr>
            <p:spPr>
              <a:xfrm rot="19336703">
                <a:off x="1242030" y="5622470"/>
                <a:ext cx="315310" cy="549730"/>
              </a:xfrm>
              <a:prstGeom prst="ellipse">
                <a:avLst/>
              </a:prstGeom>
              <a:solidFill>
                <a:srgbClr val="7E6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6" name="Oval 5"/>
              <p:cNvSpPr/>
              <p:nvPr/>
            </p:nvSpPr>
            <p:spPr>
              <a:xfrm rot="2192056">
                <a:off x="869062" y="5592641"/>
                <a:ext cx="315310" cy="547578"/>
              </a:xfrm>
              <a:prstGeom prst="ellipse">
                <a:avLst/>
              </a:prstGeom>
              <a:solidFill>
                <a:srgbClr val="7E6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7" name="Trapezoid 6"/>
              <p:cNvSpPr/>
              <p:nvPr/>
            </p:nvSpPr>
            <p:spPr>
              <a:xfrm>
                <a:off x="822434" y="3345650"/>
                <a:ext cx="1008993" cy="2484319"/>
              </a:xfrm>
              <a:prstGeom prst="trapezoid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894490" y="4003263"/>
                <a:ext cx="315310" cy="4384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81000" y="3930196"/>
                <a:ext cx="315310" cy="4384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0" name="Trapezoid 9"/>
              <p:cNvSpPr/>
              <p:nvPr/>
            </p:nvSpPr>
            <p:spPr>
              <a:xfrm rot="19984891">
                <a:off x="1579643" y="2954556"/>
                <a:ext cx="441434" cy="1334786"/>
              </a:xfrm>
              <a:prstGeom prst="trapezoid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1" name="Trapezoid 10"/>
              <p:cNvSpPr/>
              <p:nvPr/>
            </p:nvSpPr>
            <p:spPr>
              <a:xfrm rot="2090544">
                <a:off x="605224" y="3003132"/>
                <a:ext cx="441434" cy="1264665"/>
              </a:xfrm>
              <a:prstGeom prst="trapezoid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2" name="Trapezoid 11"/>
              <p:cNvSpPr/>
              <p:nvPr/>
            </p:nvSpPr>
            <p:spPr>
              <a:xfrm>
                <a:off x="807720" y="3097590"/>
                <a:ext cx="1008993" cy="2484319"/>
              </a:xfrm>
              <a:prstGeom prst="trapezoid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3" name="Isosceles Triangle 12"/>
              <p:cNvSpPr/>
              <p:nvPr/>
            </p:nvSpPr>
            <p:spPr>
              <a:xfrm rot="10800000">
                <a:off x="1137745" y="3126445"/>
                <a:ext cx="378373" cy="292273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4" name="Trapezoid 13"/>
              <p:cNvSpPr/>
              <p:nvPr/>
            </p:nvSpPr>
            <p:spPr>
              <a:xfrm rot="657615">
                <a:off x="665693" y="3084089"/>
                <a:ext cx="504497" cy="2725525"/>
              </a:xfrm>
              <a:prstGeom prst="trapezoid">
                <a:avLst>
                  <a:gd name="adj" fmla="val 30882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5" name="Trapezoid 14"/>
              <p:cNvSpPr/>
              <p:nvPr/>
            </p:nvSpPr>
            <p:spPr>
              <a:xfrm rot="21232594">
                <a:off x="1389526" y="3076675"/>
                <a:ext cx="504497" cy="2761107"/>
              </a:xfrm>
              <a:prstGeom prst="trapezoid">
                <a:avLst>
                  <a:gd name="adj" fmla="val 30882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885497" y="1957354"/>
                <a:ext cx="882869" cy="124215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grpSp>
            <p:nvGrpSpPr>
              <p:cNvPr id="17" name="Group 7"/>
              <p:cNvGrpSpPr/>
              <p:nvPr/>
            </p:nvGrpSpPr>
            <p:grpSpPr>
              <a:xfrm>
                <a:off x="696310" y="1447800"/>
                <a:ext cx="1324303" cy="728760"/>
                <a:chOff x="5486400" y="1442695"/>
                <a:chExt cx="1143000" cy="690905"/>
              </a:xfrm>
            </p:grpSpPr>
            <p:sp>
              <p:nvSpPr>
                <p:cNvPr id="36" name="Isosceles Triangle 35"/>
                <p:cNvSpPr/>
                <p:nvPr/>
              </p:nvSpPr>
              <p:spPr>
                <a:xfrm>
                  <a:off x="5687786" y="1442695"/>
                  <a:ext cx="685800" cy="639856"/>
                </a:xfrm>
                <a:prstGeom prst="triangl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37" name="Isosceles Triangle 36"/>
                <p:cNvSpPr/>
                <p:nvPr/>
              </p:nvSpPr>
              <p:spPr>
                <a:xfrm>
                  <a:off x="5486400" y="1524000"/>
                  <a:ext cx="457200" cy="609600"/>
                </a:xfrm>
                <a:prstGeom prst="triangl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38" name="Isosceles Triangle 37"/>
                <p:cNvSpPr/>
                <p:nvPr/>
              </p:nvSpPr>
              <p:spPr>
                <a:xfrm>
                  <a:off x="6172200" y="1524000"/>
                  <a:ext cx="457200" cy="609600"/>
                </a:xfrm>
                <a:prstGeom prst="triangl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39" name="Rounded Rectangle 38"/>
                <p:cNvSpPr/>
                <p:nvPr/>
              </p:nvSpPr>
              <p:spPr>
                <a:xfrm>
                  <a:off x="5486400" y="1905000"/>
                  <a:ext cx="1143000" cy="228600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sp>
            <p:nvSpPr>
              <p:cNvPr id="18" name="Hexagon 17"/>
              <p:cNvSpPr/>
              <p:nvPr/>
            </p:nvSpPr>
            <p:spPr>
              <a:xfrm>
                <a:off x="868680" y="1822751"/>
                <a:ext cx="161638" cy="198813"/>
              </a:xfrm>
              <a:prstGeom prst="hexagon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9" name="Hexagon 18"/>
              <p:cNvSpPr/>
              <p:nvPr/>
            </p:nvSpPr>
            <p:spPr>
              <a:xfrm>
                <a:off x="1661160" y="1822751"/>
                <a:ext cx="161638" cy="198813"/>
              </a:xfrm>
              <a:prstGeom prst="hexagon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20" name="Hexagon 19"/>
              <p:cNvSpPr/>
              <p:nvPr/>
            </p:nvSpPr>
            <p:spPr>
              <a:xfrm>
                <a:off x="1234440" y="1747761"/>
                <a:ext cx="182880" cy="299962"/>
              </a:xfrm>
              <a:prstGeom prst="hexagon">
                <a:avLst/>
              </a:prstGeom>
              <a:solidFill>
                <a:schemeClr val="tx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grpSp>
            <p:nvGrpSpPr>
              <p:cNvPr id="21" name="Group 73"/>
              <p:cNvGrpSpPr/>
              <p:nvPr/>
            </p:nvGrpSpPr>
            <p:grpSpPr>
              <a:xfrm rot="16200000">
                <a:off x="199614" y="4310458"/>
                <a:ext cx="2130612" cy="304800"/>
                <a:chOff x="6065778" y="2743200"/>
                <a:chExt cx="2083323" cy="356485"/>
              </a:xfrm>
            </p:grpSpPr>
            <p:grpSp>
              <p:nvGrpSpPr>
                <p:cNvPr id="27" name="Group 56"/>
                <p:cNvGrpSpPr/>
                <p:nvPr/>
              </p:nvGrpSpPr>
              <p:grpSpPr>
                <a:xfrm>
                  <a:off x="6065778" y="2771715"/>
                  <a:ext cx="757701" cy="316144"/>
                  <a:chOff x="6065778" y="2771715"/>
                  <a:chExt cx="757701" cy="316144"/>
                </a:xfrm>
              </p:grpSpPr>
              <p:sp>
                <p:nvSpPr>
                  <p:cNvPr id="34" name="Right Arrow Callout 33"/>
                  <p:cNvSpPr/>
                  <p:nvPr/>
                </p:nvSpPr>
                <p:spPr>
                  <a:xfrm rot="19459542">
                    <a:off x="6065778" y="2771715"/>
                    <a:ext cx="457200" cy="304800"/>
                  </a:xfrm>
                  <a:prstGeom prst="rightArrowCallout">
                    <a:avLst>
                      <a:gd name="adj1" fmla="val 50000"/>
                      <a:gd name="adj2" fmla="val 25000"/>
                      <a:gd name="adj3" fmla="val 25000"/>
                      <a:gd name="adj4" fmla="val 31644"/>
                    </a:avLst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  <p:sp>
                <p:nvSpPr>
                  <p:cNvPr id="35" name="Right Arrow Callout 34"/>
                  <p:cNvSpPr/>
                  <p:nvPr/>
                </p:nvSpPr>
                <p:spPr>
                  <a:xfrm rot="13441935">
                    <a:off x="6366279" y="2783059"/>
                    <a:ext cx="457200" cy="304800"/>
                  </a:xfrm>
                  <a:prstGeom prst="rightArrowCallout">
                    <a:avLst>
                      <a:gd name="adj1" fmla="val 50000"/>
                      <a:gd name="adj2" fmla="val 25000"/>
                      <a:gd name="adj3" fmla="val 25000"/>
                      <a:gd name="adj4" fmla="val 31644"/>
                    </a:avLst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</p:grpSp>
            <p:grpSp>
              <p:nvGrpSpPr>
                <p:cNvPr id="28" name="Group 57"/>
                <p:cNvGrpSpPr/>
                <p:nvPr/>
              </p:nvGrpSpPr>
              <p:grpSpPr>
                <a:xfrm>
                  <a:off x="6741459" y="2783541"/>
                  <a:ext cx="757701" cy="316144"/>
                  <a:chOff x="6065778" y="2771715"/>
                  <a:chExt cx="757701" cy="316144"/>
                </a:xfrm>
              </p:grpSpPr>
              <p:sp>
                <p:nvSpPr>
                  <p:cNvPr id="32" name="Right Arrow Callout 31"/>
                  <p:cNvSpPr/>
                  <p:nvPr/>
                </p:nvSpPr>
                <p:spPr>
                  <a:xfrm rot="19459542">
                    <a:off x="6065778" y="2771715"/>
                    <a:ext cx="457200" cy="304800"/>
                  </a:xfrm>
                  <a:prstGeom prst="rightArrowCallout">
                    <a:avLst>
                      <a:gd name="adj1" fmla="val 50000"/>
                      <a:gd name="adj2" fmla="val 25000"/>
                      <a:gd name="adj3" fmla="val 25000"/>
                      <a:gd name="adj4" fmla="val 31644"/>
                    </a:avLst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  <p:sp>
                <p:nvSpPr>
                  <p:cNvPr id="33" name="Right Arrow Callout 32"/>
                  <p:cNvSpPr/>
                  <p:nvPr/>
                </p:nvSpPr>
                <p:spPr>
                  <a:xfrm rot="13441935">
                    <a:off x="6366279" y="2783059"/>
                    <a:ext cx="457200" cy="304800"/>
                  </a:xfrm>
                  <a:prstGeom prst="rightArrowCallout">
                    <a:avLst>
                      <a:gd name="adj1" fmla="val 50000"/>
                      <a:gd name="adj2" fmla="val 25000"/>
                      <a:gd name="adj3" fmla="val 25000"/>
                      <a:gd name="adj4" fmla="val 31644"/>
                    </a:avLst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</p:grpSp>
            <p:grpSp>
              <p:nvGrpSpPr>
                <p:cNvPr id="29" name="Group 70"/>
                <p:cNvGrpSpPr/>
                <p:nvPr/>
              </p:nvGrpSpPr>
              <p:grpSpPr>
                <a:xfrm>
                  <a:off x="7391400" y="2743200"/>
                  <a:ext cx="757701" cy="316144"/>
                  <a:chOff x="6065778" y="2771715"/>
                  <a:chExt cx="757701" cy="316144"/>
                </a:xfrm>
              </p:grpSpPr>
              <p:sp>
                <p:nvSpPr>
                  <p:cNvPr id="30" name="Right Arrow Callout 29"/>
                  <p:cNvSpPr/>
                  <p:nvPr/>
                </p:nvSpPr>
                <p:spPr>
                  <a:xfrm rot="19459542">
                    <a:off x="6065778" y="2771715"/>
                    <a:ext cx="457200" cy="304800"/>
                  </a:xfrm>
                  <a:prstGeom prst="rightArrowCallout">
                    <a:avLst>
                      <a:gd name="adj1" fmla="val 50000"/>
                      <a:gd name="adj2" fmla="val 25000"/>
                      <a:gd name="adj3" fmla="val 25000"/>
                      <a:gd name="adj4" fmla="val 31644"/>
                    </a:avLst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  <p:sp>
                <p:nvSpPr>
                  <p:cNvPr id="31" name="Right Arrow Callout 30"/>
                  <p:cNvSpPr/>
                  <p:nvPr/>
                </p:nvSpPr>
                <p:spPr>
                  <a:xfrm rot="13441935">
                    <a:off x="6366279" y="2783059"/>
                    <a:ext cx="457200" cy="304800"/>
                  </a:xfrm>
                  <a:prstGeom prst="rightArrowCallout">
                    <a:avLst>
                      <a:gd name="adj1" fmla="val 50000"/>
                      <a:gd name="adj2" fmla="val 25000"/>
                      <a:gd name="adj3" fmla="val 25000"/>
                      <a:gd name="adj4" fmla="val 31644"/>
                    </a:avLst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</p:grpSp>
          </p:grpSp>
          <p:sp>
            <p:nvSpPr>
              <p:cNvPr id="22" name="Hexagon 21"/>
              <p:cNvSpPr/>
              <p:nvPr/>
            </p:nvSpPr>
            <p:spPr>
              <a:xfrm>
                <a:off x="1173480" y="3697514"/>
                <a:ext cx="161638" cy="198813"/>
              </a:xfrm>
              <a:prstGeom prst="hexagon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23" name="Hexagon 22"/>
              <p:cNvSpPr/>
              <p:nvPr/>
            </p:nvSpPr>
            <p:spPr>
              <a:xfrm>
                <a:off x="1173480" y="4297438"/>
                <a:ext cx="161638" cy="198813"/>
              </a:xfrm>
              <a:prstGeom prst="hexagon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24" name="Hexagon 23"/>
              <p:cNvSpPr/>
              <p:nvPr/>
            </p:nvSpPr>
            <p:spPr>
              <a:xfrm>
                <a:off x="1173480" y="5047343"/>
                <a:ext cx="161638" cy="198813"/>
              </a:xfrm>
              <a:prstGeom prst="hexagon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25" name="Cloud 24"/>
              <p:cNvSpPr/>
              <p:nvPr/>
            </p:nvSpPr>
            <p:spPr>
              <a:xfrm>
                <a:off x="914400" y="2667000"/>
                <a:ext cx="685800" cy="914400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066800" y="2895600"/>
                <a:ext cx="304800" cy="228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2971800" y="1066800"/>
              <a:ext cx="2590800" cy="4614863"/>
              <a:chOff x="914400" y="762000"/>
              <a:chExt cx="2438400" cy="4191000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2822713" y="3010829"/>
                <a:ext cx="530087" cy="40887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914400" y="3010829"/>
                <a:ext cx="530087" cy="40887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lowchart: Manual Operation 42"/>
              <p:cNvSpPr/>
              <p:nvPr/>
            </p:nvSpPr>
            <p:spPr>
              <a:xfrm rot="12596204">
                <a:off x="1150982" y="2185365"/>
                <a:ext cx="696097" cy="1093623"/>
              </a:xfrm>
              <a:prstGeom prst="flowChartManualOperation">
                <a:avLst/>
              </a:prstGeom>
              <a:solidFill>
                <a:srgbClr val="F5DE7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lowchart: Manual Operation 43"/>
              <p:cNvSpPr/>
              <p:nvPr/>
            </p:nvSpPr>
            <p:spPr>
              <a:xfrm rot="8763267">
                <a:off x="2402947" y="2050618"/>
                <a:ext cx="696097" cy="1240577"/>
              </a:xfrm>
              <a:prstGeom prst="flowChartManualOperation">
                <a:avLst/>
              </a:prstGeom>
              <a:solidFill>
                <a:srgbClr val="F5DE7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 rot="20566544">
                <a:off x="1232452" y="4441902"/>
                <a:ext cx="742122" cy="51109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 rot="1440040">
                <a:off x="2248451" y="4434162"/>
                <a:ext cx="742122" cy="51109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lowchart: Manual Operation 46"/>
              <p:cNvSpPr/>
              <p:nvPr/>
            </p:nvSpPr>
            <p:spPr>
              <a:xfrm rot="11339362">
                <a:off x="1430602" y="3230286"/>
                <a:ext cx="860799" cy="1431073"/>
              </a:xfrm>
              <a:prstGeom prst="flowChartManualOperation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Flowchart: Manual Operation 47"/>
              <p:cNvSpPr/>
              <p:nvPr/>
            </p:nvSpPr>
            <p:spPr>
              <a:xfrm rot="10229274">
                <a:off x="2091388" y="3204628"/>
                <a:ext cx="847350" cy="1431073"/>
              </a:xfrm>
              <a:prstGeom prst="flowChartManualOperation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lowchart: Manual Operation 48"/>
              <p:cNvSpPr/>
              <p:nvPr/>
            </p:nvSpPr>
            <p:spPr>
              <a:xfrm rot="10800000">
                <a:off x="1338470" y="2057400"/>
                <a:ext cx="1579464" cy="1873405"/>
              </a:xfrm>
              <a:prstGeom prst="flowChartManualOperation">
                <a:avLst/>
              </a:prstGeom>
              <a:solidFill>
                <a:srgbClr val="F5DE7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Manual Operation 49"/>
              <p:cNvSpPr/>
              <p:nvPr/>
            </p:nvSpPr>
            <p:spPr>
              <a:xfrm>
                <a:off x="1831038" y="2325052"/>
                <a:ext cx="529959" cy="282996"/>
              </a:xfrm>
              <a:prstGeom prst="flowChartManualOperation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1444487" y="966439"/>
                <a:ext cx="1272209" cy="143107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Cloud 51"/>
              <p:cNvSpPr/>
              <p:nvPr/>
            </p:nvSpPr>
            <p:spPr>
              <a:xfrm rot="3768235">
                <a:off x="2103935" y="1022999"/>
                <a:ext cx="986897" cy="636104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Cloud 52"/>
              <p:cNvSpPr/>
              <p:nvPr/>
            </p:nvSpPr>
            <p:spPr>
              <a:xfrm rot="6162984">
                <a:off x="992223" y="1223905"/>
                <a:ext cx="986897" cy="636104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Cloud 53"/>
              <p:cNvSpPr/>
              <p:nvPr/>
            </p:nvSpPr>
            <p:spPr>
              <a:xfrm>
                <a:off x="1338470" y="762000"/>
                <a:ext cx="1378226" cy="613317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ounded Rectangle 54"/>
              <p:cNvSpPr/>
              <p:nvPr/>
            </p:nvSpPr>
            <p:spPr>
              <a:xfrm>
                <a:off x="1232452" y="1273098"/>
                <a:ext cx="1696278" cy="102220"/>
              </a:xfrm>
              <a:prstGeom prst="roundRect">
                <a:avLst>
                  <a:gd name="adj" fmla="val 50000"/>
                </a:avLst>
              </a:prstGeom>
              <a:solidFill>
                <a:srgbClr val="875A1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6" name="Group 20"/>
              <p:cNvGrpSpPr/>
              <p:nvPr/>
            </p:nvGrpSpPr>
            <p:grpSpPr>
              <a:xfrm>
                <a:off x="1371600" y="3581400"/>
                <a:ext cx="1524000" cy="332006"/>
                <a:chOff x="4953000" y="3276600"/>
                <a:chExt cx="6172200" cy="990600"/>
              </a:xfrm>
            </p:grpSpPr>
            <p:grpSp>
              <p:nvGrpSpPr>
                <p:cNvPr id="60" name="Group 284"/>
                <p:cNvGrpSpPr/>
                <p:nvPr/>
              </p:nvGrpSpPr>
              <p:grpSpPr>
                <a:xfrm>
                  <a:off x="4953000" y="3276600"/>
                  <a:ext cx="1600200" cy="990600"/>
                  <a:chOff x="4953000" y="3276600"/>
                  <a:chExt cx="1600200" cy="990600"/>
                </a:xfrm>
              </p:grpSpPr>
              <p:sp>
                <p:nvSpPr>
                  <p:cNvPr id="76" name="Octagon 75"/>
                  <p:cNvSpPr/>
                  <p:nvPr/>
                </p:nvSpPr>
                <p:spPr>
                  <a:xfrm>
                    <a:off x="4953000" y="3276600"/>
                    <a:ext cx="1600200" cy="990600"/>
                  </a:xfrm>
                  <a:prstGeom prst="octagon">
                    <a:avLst>
                      <a:gd name="adj" fmla="val 50000"/>
                    </a:avLst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Diamond 76"/>
                  <p:cNvSpPr/>
                  <p:nvPr/>
                </p:nvSpPr>
                <p:spPr>
                  <a:xfrm>
                    <a:off x="5486400" y="3505200"/>
                    <a:ext cx="450122" cy="563511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Diamond 77"/>
                  <p:cNvSpPr/>
                  <p:nvPr/>
                </p:nvSpPr>
                <p:spPr>
                  <a:xfrm>
                    <a:off x="5181600" y="3581400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" name="Diamond 78"/>
                  <p:cNvSpPr/>
                  <p:nvPr/>
                </p:nvSpPr>
                <p:spPr>
                  <a:xfrm>
                    <a:off x="5948596" y="3598889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1" name="Group 285"/>
                <p:cNvGrpSpPr/>
                <p:nvPr/>
              </p:nvGrpSpPr>
              <p:grpSpPr>
                <a:xfrm>
                  <a:off x="6477000" y="3276600"/>
                  <a:ext cx="1600200" cy="990600"/>
                  <a:chOff x="4953000" y="3276600"/>
                  <a:chExt cx="1600200" cy="990600"/>
                </a:xfrm>
              </p:grpSpPr>
              <p:sp>
                <p:nvSpPr>
                  <p:cNvPr id="72" name="Octagon 71"/>
                  <p:cNvSpPr/>
                  <p:nvPr/>
                </p:nvSpPr>
                <p:spPr>
                  <a:xfrm>
                    <a:off x="4953000" y="3276600"/>
                    <a:ext cx="1600200" cy="990600"/>
                  </a:xfrm>
                  <a:prstGeom prst="octagon">
                    <a:avLst>
                      <a:gd name="adj" fmla="val 50000"/>
                    </a:avLst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Diamond 72"/>
                  <p:cNvSpPr/>
                  <p:nvPr/>
                </p:nvSpPr>
                <p:spPr>
                  <a:xfrm>
                    <a:off x="5486400" y="3505200"/>
                    <a:ext cx="450122" cy="563511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Diamond 73"/>
                  <p:cNvSpPr/>
                  <p:nvPr/>
                </p:nvSpPr>
                <p:spPr>
                  <a:xfrm>
                    <a:off x="5181600" y="3581400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" name="Diamond 74"/>
                  <p:cNvSpPr/>
                  <p:nvPr/>
                </p:nvSpPr>
                <p:spPr>
                  <a:xfrm>
                    <a:off x="5948596" y="3598889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2" name="Group 290"/>
                <p:cNvGrpSpPr/>
                <p:nvPr/>
              </p:nvGrpSpPr>
              <p:grpSpPr>
                <a:xfrm>
                  <a:off x="8001000" y="3276600"/>
                  <a:ext cx="1600200" cy="990600"/>
                  <a:chOff x="4953000" y="3276600"/>
                  <a:chExt cx="1600200" cy="990600"/>
                </a:xfrm>
              </p:grpSpPr>
              <p:sp>
                <p:nvSpPr>
                  <p:cNvPr id="68" name="Octagon 67"/>
                  <p:cNvSpPr/>
                  <p:nvPr/>
                </p:nvSpPr>
                <p:spPr>
                  <a:xfrm>
                    <a:off x="4953000" y="3276600"/>
                    <a:ext cx="1600200" cy="990600"/>
                  </a:xfrm>
                  <a:prstGeom prst="octagon">
                    <a:avLst>
                      <a:gd name="adj" fmla="val 50000"/>
                    </a:avLst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Diamond 68"/>
                  <p:cNvSpPr/>
                  <p:nvPr/>
                </p:nvSpPr>
                <p:spPr>
                  <a:xfrm>
                    <a:off x="5486400" y="3505200"/>
                    <a:ext cx="450122" cy="563511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Diamond 69"/>
                  <p:cNvSpPr/>
                  <p:nvPr/>
                </p:nvSpPr>
                <p:spPr>
                  <a:xfrm>
                    <a:off x="5181600" y="3581400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Diamond 70"/>
                  <p:cNvSpPr/>
                  <p:nvPr/>
                </p:nvSpPr>
                <p:spPr>
                  <a:xfrm>
                    <a:off x="5948596" y="3598889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3" name="Group 295"/>
                <p:cNvGrpSpPr/>
                <p:nvPr/>
              </p:nvGrpSpPr>
              <p:grpSpPr>
                <a:xfrm>
                  <a:off x="9525000" y="3276600"/>
                  <a:ext cx="1600200" cy="990600"/>
                  <a:chOff x="4953000" y="3276600"/>
                  <a:chExt cx="1600200" cy="990600"/>
                </a:xfrm>
              </p:grpSpPr>
              <p:sp>
                <p:nvSpPr>
                  <p:cNvPr id="64" name="Octagon 63"/>
                  <p:cNvSpPr/>
                  <p:nvPr/>
                </p:nvSpPr>
                <p:spPr>
                  <a:xfrm>
                    <a:off x="4953000" y="3276600"/>
                    <a:ext cx="1600200" cy="990600"/>
                  </a:xfrm>
                  <a:prstGeom prst="octagon">
                    <a:avLst>
                      <a:gd name="adj" fmla="val 50000"/>
                    </a:avLst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Diamond 64"/>
                  <p:cNvSpPr/>
                  <p:nvPr/>
                </p:nvSpPr>
                <p:spPr>
                  <a:xfrm>
                    <a:off x="5486400" y="3505200"/>
                    <a:ext cx="450122" cy="563511"/>
                  </a:xfrm>
                  <a:prstGeom prst="diamond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Diamond 65"/>
                  <p:cNvSpPr/>
                  <p:nvPr/>
                </p:nvSpPr>
                <p:spPr>
                  <a:xfrm>
                    <a:off x="5181600" y="3581400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Diamond 66"/>
                  <p:cNvSpPr/>
                  <p:nvPr/>
                </p:nvSpPr>
                <p:spPr>
                  <a:xfrm>
                    <a:off x="5948596" y="3598889"/>
                    <a:ext cx="312295" cy="434715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57" name="Rounded Rectangle 56"/>
              <p:cNvSpPr/>
              <p:nvPr/>
            </p:nvSpPr>
            <p:spPr>
              <a:xfrm rot="16534911">
                <a:off x="772615" y="1712202"/>
                <a:ext cx="916426" cy="86930"/>
              </a:xfrm>
              <a:prstGeom prst="roundRect">
                <a:avLst>
                  <a:gd name="adj" fmla="val 50000"/>
                </a:avLst>
              </a:prstGeom>
              <a:solidFill>
                <a:srgbClr val="875A1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 rot="15413469">
                <a:off x="907243" y="1708065"/>
                <a:ext cx="916426" cy="86930"/>
              </a:xfrm>
              <a:prstGeom prst="roundRect">
                <a:avLst>
                  <a:gd name="adj" fmla="val 50000"/>
                </a:avLst>
              </a:prstGeom>
              <a:solidFill>
                <a:srgbClr val="875A1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1219200" y="1295400"/>
                <a:ext cx="152400" cy="1524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5867400" y="1981200"/>
              <a:ext cx="2590799" cy="2073876"/>
              <a:chOff x="533401" y="3587408"/>
              <a:chExt cx="3962399" cy="3041992"/>
            </a:xfrm>
          </p:grpSpPr>
          <p:grpSp>
            <p:nvGrpSpPr>
              <p:cNvPr id="81" name="Group 37"/>
              <p:cNvGrpSpPr/>
              <p:nvPr/>
            </p:nvGrpSpPr>
            <p:grpSpPr>
              <a:xfrm>
                <a:off x="533401" y="3587408"/>
                <a:ext cx="3854703" cy="3041992"/>
                <a:chOff x="539152" y="3593423"/>
                <a:chExt cx="4145624" cy="3264577"/>
              </a:xfrm>
            </p:grpSpPr>
            <p:sp>
              <p:nvSpPr>
                <p:cNvPr id="86" name="Block Arc 85"/>
                <p:cNvSpPr/>
                <p:nvPr/>
              </p:nvSpPr>
              <p:spPr>
                <a:xfrm rot="10800000">
                  <a:off x="1557528" y="3599688"/>
                  <a:ext cx="2228088" cy="2971800"/>
                </a:xfrm>
                <a:prstGeom prst="blockArc">
                  <a:avLst>
                    <a:gd name="adj1" fmla="val 10866251"/>
                    <a:gd name="adj2" fmla="val 31113"/>
                    <a:gd name="adj3" fmla="val 8084"/>
                  </a:avLst>
                </a:prstGeom>
                <a:solidFill>
                  <a:schemeClr val="bg2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7" name="U-Turn Arrow 86"/>
                <p:cNvSpPr/>
                <p:nvPr/>
              </p:nvSpPr>
              <p:spPr>
                <a:xfrm>
                  <a:off x="3621024" y="3670300"/>
                  <a:ext cx="1063752" cy="1514348"/>
                </a:xfrm>
                <a:prstGeom prst="uturnArrow">
                  <a:avLst>
                    <a:gd name="adj1" fmla="val 16300"/>
                    <a:gd name="adj2" fmla="val 8150"/>
                    <a:gd name="adj3" fmla="val 44067"/>
                    <a:gd name="adj4" fmla="val 42950"/>
                    <a:gd name="adj5" fmla="val 63294"/>
                  </a:avLst>
                </a:prstGeom>
                <a:solidFill>
                  <a:schemeClr val="bg2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88" name="Group 19"/>
                <p:cNvGrpSpPr/>
                <p:nvPr/>
              </p:nvGrpSpPr>
              <p:grpSpPr>
                <a:xfrm flipH="1">
                  <a:off x="539152" y="3593423"/>
                  <a:ext cx="1207353" cy="1499786"/>
                  <a:chOff x="3581398" y="3581401"/>
                  <a:chExt cx="1213061" cy="1295401"/>
                </a:xfrm>
              </p:grpSpPr>
              <p:sp>
                <p:nvSpPr>
                  <p:cNvPr id="100" name="U-Turn Arrow 99"/>
                  <p:cNvSpPr/>
                  <p:nvPr/>
                </p:nvSpPr>
                <p:spPr>
                  <a:xfrm>
                    <a:off x="3581398" y="3581401"/>
                    <a:ext cx="1143000" cy="1295401"/>
                  </a:xfrm>
                  <a:prstGeom prst="uturnArrow">
                    <a:avLst>
                      <a:gd name="adj1" fmla="val 16300"/>
                      <a:gd name="adj2" fmla="val 8150"/>
                      <a:gd name="adj3" fmla="val 44067"/>
                      <a:gd name="adj4" fmla="val 42950"/>
                      <a:gd name="adj5" fmla="val 63294"/>
                    </a:avLst>
                  </a:prstGeom>
                  <a:solidFill>
                    <a:schemeClr val="bg2">
                      <a:lumMod val="9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1" name="Oval 100"/>
                  <p:cNvSpPr/>
                  <p:nvPr/>
                </p:nvSpPr>
                <p:spPr>
                  <a:xfrm>
                    <a:off x="3724060" y="3646464"/>
                    <a:ext cx="1070399" cy="100350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9" name="Oval 88"/>
                <p:cNvSpPr/>
                <p:nvPr/>
              </p:nvSpPr>
              <p:spPr>
                <a:xfrm>
                  <a:off x="2209800" y="5943600"/>
                  <a:ext cx="838200" cy="914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Donut 89"/>
                <p:cNvSpPr/>
                <p:nvPr/>
              </p:nvSpPr>
              <p:spPr>
                <a:xfrm>
                  <a:off x="2133600" y="5791200"/>
                  <a:ext cx="1066800" cy="1066800"/>
                </a:xfrm>
                <a:prstGeom prst="donut">
                  <a:avLst>
                    <a:gd name="adj" fmla="val 17241"/>
                  </a:avLst>
                </a:prstGeom>
                <a:solidFill>
                  <a:schemeClr val="bg2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1" name="Rectangle 90"/>
                <p:cNvSpPr/>
                <p:nvPr/>
              </p:nvSpPr>
              <p:spPr>
                <a:xfrm>
                  <a:off x="2240280" y="5562600"/>
                  <a:ext cx="914400" cy="22860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1752600" y="4038600"/>
                  <a:ext cx="1828800" cy="2286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2322864" y="3704361"/>
                  <a:ext cx="76200" cy="18288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>
                  <a:off x="2561298" y="3714174"/>
                  <a:ext cx="76200" cy="18288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2789898" y="3704361"/>
                  <a:ext cx="76200" cy="18288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3008663" y="3714174"/>
                  <a:ext cx="76200" cy="18288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Quad Arrow Callout 96"/>
                <p:cNvSpPr/>
                <p:nvPr/>
              </p:nvSpPr>
              <p:spPr>
                <a:xfrm>
                  <a:off x="703053" y="3750527"/>
                  <a:ext cx="762000" cy="914401"/>
                </a:xfrm>
                <a:prstGeom prst="quadArrowCallout">
                  <a:avLst/>
                </a:prstGeom>
                <a:solidFill>
                  <a:srgbClr val="F8D14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Oval 97"/>
                <p:cNvSpPr/>
                <p:nvPr/>
              </p:nvSpPr>
              <p:spPr>
                <a:xfrm>
                  <a:off x="3591004" y="4986974"/>
                  <a:ext cx="207264" cy="280416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Oval 98"/>
                <p:cNvSpPr/>
                <p:nvPr/>
              </p:nvSpPr>
              <p:spPr>
                <a:xfrm>
                  <a:off x="1561899" y="4977161"/>
                  <a:ext cx="207264" cy="280416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2" name="Diamond 81"/>
              <p:cNvSpPr/>
              <p:nvPr/>
            </p:nvSpPr>
            <p:spPr>
              <a:xfrm>
                <a:off x="1524000" y="4876800"/>
                <a:ext cx="76200" cy="228600"/>
              </a:xfrm>
              <a:prstGeom prst="diamond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Diamond 82"/>
              <p:cNvSpPr/>
              <p:nvPr/>
            </p:nvSpPr>
            <p:spPr>
              <a:xfrm>
                <a:off x="3438144" y="4922520"/>
                <a:ext cx="76200" cy="228600"/>
              </a:xfrm>
              <a:prstGeom prst="diamond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 flipH="1">
                <a:off x="3505200" y="3733800"/>
                <a:ext cx="990600" cy="108261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Quad Arrow Callout 84"/>
              <p:cNvSpPr/>
              <p:nvPr/>
            </p:nvSpPr>
            <p:spPr>
              <a:xfrm>
                <a:off x="3657600" y="3810000"/>
                <a:ext cx="708526" cy="852055"/>
              </a:xfrm>
              <a:prstGeom prst="quadArrowCallout">
                <a:avLst/>
              </a:prstGeom>
              <a:solidFill>
                <a:srgbClr val="F8D14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2" name="TextBox 101"/>
            <p:cNvSpPr txBox="1"/>
            <p:nvPr/>
          </p:nvSpPr>
          <p:spPr>
            <a:xfrm>
              <a:off x="3200400" y="152400"/>
              <a:ext cx="3733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David sings story pictures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"/>
          <p:cNvGrpSpPr/>
          <p:nvPr/>
        </p:nvGrpSpPr>
        <p:grpSpPr>
          <a:xfrm>
            <a:off x="228600" y="152400"/>
            <a:ext cx="8229599" cy="5715000"/>
            <a:chOff x="228600" y="152400"/>
            <a:chExt cx="8229599" cy="5715000"/>
          </a:xfrm>
          <a:solidFill>
            <a:schemeClr val="bg1"/>
          </a:solidFill>
        </p:grpSpPr>
        <p:grpSp>
          <p:nvGrpSpPr>
            <p:cNvPr id="17" name="Group 1"/>
            <p:cNvGrpSpPr/>
            <p:nvPr/>
          </p:nvGrpSpPr>
          <p:grpSpPr>
            <a:xfrm>
              <a:off x="228600" y="228600"/>
              <a:ext cx="2514600" cy="5638800"/>
              <a:chOff x="381000" y="1447800"/>
              <a:chExt cx="1828800" cy="4724400"/>
            </a:xfrm>
            <a:grpFill/>
          </p:grpSpPr>
          <p:sp>
            <p:nvSpPr>
              <p:cNvPr id="3" name="Wave 2"/>
              <p:cNvSpPr/>
              <p:nvPr/>
            </p:nvSpPr>
            <p:spPr>
              <a:xfrm rot="6109734">
                <a:off x="394975" y="2205156"/>
                <a:ext cx="1152332" cy="957401"/>
              </a:xfrm>
              <a:prstGeom prst="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4" name="Wave 3"/>
              <p:cNvSpPr/>
              <p:nvPr/>
            </p:nvSpPr>
            <p:spPr>
              <a:xfrm rot="4598943">
                <a:off x="1163013" y="2383246"/>
                <a:ext cx="1211882" cy="685800"/>
              </a:xfrm>
              <a:prstGeom prst="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5" name="Oval 4"/>
              <p:cNvSpPr/>
              <p:nvPr/>
            </p:nvSpPr>
            <p:spPr>
              <a:xfrm rot="19336703">
                <a:off x="1242030" y="5622470"/>
                <a:ext cx="315310" cy="54973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6" name="Oval 5"/>
              <p:cNvSpPr/>
              <p:nvPr/>
            </p:nvSpPr>
            <p:spPr>
              <a:xfrm rot="2192056">
                <a:off x="869062" y="5592641"/>
                <a:ext cx="315310" cy="54757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7" name="Trapezoid 6"/>
              <p:cNvSpPr/>
              <p:nvPr/>
            </p:nvSpPr>
            <p:spPr>
              <a:xfrm>
                <a:off x="822434" y="3345650"/>
                <a:ext cx="1008993" cy="2484319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894490" y="4003263"/>
                <a:ext cx="315310" cy="43840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81000" y="3930196"/>
                <a:ext cx="315310" cy="43840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0" name="Trapezoid 9"/>
              <p:cNvSpPr/>
              <p:nvPr/>
            </p:nvSpPr>
            <p:spPr>
              <a:xfrm rot="19984891">
                <a:off x="1579643" y="2954556"/>
                <a:ext cx="441434" cy="1334786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1" name="Trapezoid 10"/>
              <p:cNvSpPr/>
              <p:nvPr/>
            </p:nvSpPr>
            <p:spPr>
              <a:xfrm rot="2090544">
                <a:off x="605224" y="3003132"/>
                <a:ext cx="441434" cy="1264665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2" name="Trapezoid 11"/>
              <p:cNvSpPr/>
              <p:nvPr/>
            </p:nvSpPr>
            <p:spPr>
              <a:xfrm>
                <a:off x="807720" y="3097590"/>
                <a:ext cx="1008993" cy="2484319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3" name="Isosceles Triangle 12"/>
              <p:cNvSpPr/>
              <p:nvPr/>
            </p:nvSpPr>
            <p:spPr>
              <a:xfrm rot="10800000">
                <a:off x="1137745" y="3126445"/>
                <a:ext cx="378373" cy="292273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4" name="Trapezoid 13"/>
              <p:cNvSpPr/>
              <p:nvPr/>
            </p:nvSpPr>
            <p:spPr>
              <a:xfrm rot="657615">
                <a:off x="665693" y="3084089"/>
                <a:ext cx="504497" cy="2725525"/>
              </a:xfrm>
              <a:prstGeom prst="trapezoid">
                <a:avLst>
                  <a:gd name="adj" fmla="val 308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5" name="Trapezoid 14"/>
              <p:cNvSpPr/>
              <p:nvPr/>
            </p:nvSpPr>
            <p:spPr>
              <a:xfrm rot="21232594">
                <a:off x="1389526" y="3076675"/>
                <a:ext cx="504497" cy="2761107"/>
              </a:xfrm>
              <a:prstGeom prst="trapezoid">
                <a:avLst>
                  <a:gd name="adj" fmla="val 308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885497" y="1957354"/>
                <a:ext cx="882869" cy="124215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grpSp>
            <p:nvGrpSpPr>
              <p:cNvPr id="21" name="Group 7"/>
              <p:cNvGrpSpPr/>
              <p:nvPr/>
            </p:nvGrpSpPr>
            <p:grpSpPr>
              <a:xfrm>
                <a:off x="696310" y="1447800"/>
                <a:ext cx="1324303" cy="728760"/>
                <a:chOff x="5486400" y="1442695"/>
                <a:chExt cx="1143000" cy="690905"/>
              </a:xfrm>
              <a:grpFill/>
            </p:grpSpPr>
            <p:sp>
              <p:nvSpPr>
                <p:cNvPr id="36" name="Isosceles Triangle 35"/>
                <p:cNvSpPr/>
                <p:nvPr/>
              </p:nvSpPr>
              <p:spPr>
                <a:xfrm>
                  <a:off x="5687786" y="1442695"/>
                  <a:ext cx="685800" cy="639856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37" name="Isosceles Triangle 36"/>
                <p:cNvSpPr/>
                <p:nvPr/>
              </p:nvSpPr>
              <p:spPr>
                <a:xfrm>
                  <a:off x="5486400" y="1524000"/>
                  <a:ext cx="457200" cy="609600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38" name="Isosceles Triangle 37"/>
                <p:cNvSpPr/>
                <p:nvPr/>
              </p:nvSpPr>
              <p:spPr>
                <a:xfrm>
                  <a:off x="6172200" y="1524000"/>
                  <a:ext cx="457200" cy="609600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39" name="Rounded Rectangle 38"/>
                <p:cNvSpPr/>
                <p:nvPr/>
              </p:nvSpPr>
              <p:spPr>
                <a:xfrm>
                  <a:off x="5486400" y="1905000"/>
                  <a:ext cx="1143000" cy="2286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sp>
            <p:nvSpPr>
              <p:cNvPr id="18" name="Hexagon 17"/>
              <p:cNvSpPr/>
              <p:nvPr/>
            </p:nvSpPr>
            <p:spPr>
              <a:xfrm>
                <a:off x="868680" y="1822751"/>
                <a:ext cx="161638" cy="198813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19" name="Hexagon 18"/>
              <p:cNvSpPr/>
              <p:nvPr/>
            </p:nvSpPr>
            <p:spPr>
              <a:xfrm>
                <a:off x="1661160" y="1822751"/>
                <a:ext cx="161638" cy="198813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20" name="Hexagon 19"/>
              <p:cNvSpPr/>
              <p:nvPr/>
            </p:nvSpPr>
            <p:spPr>
              <a:xfrm>
                <a:off x="1234440" y="1747761"/>
                <a:ext cx="182880" cy="299962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grpSp>
            <p:nvGrpSpPr>
              <p:cNvPr id="27" name="Group 73"/>
              <p:cNvGrpSpPr/>
              <p:nvPr/>
            </p:nvGrpSpPr>
            <p:grpSpPr>
              <a:xfrm rot="16200000">
                <a:off x="199614" y="4310458"/>
                <a:ext cx="2130612" cy="304800"/>
                <a:chOff x="6065778" y="2743200"/>
                <a:chExt cx="2083323" cy="356485"/>
              </a:xfrm>
              <a:grpFill/>
            </p:grpSpPr>
            <p:grpSp>
              <p:nvGrpSpPr>
                <p:cNvPr id="28" name="Group 56"/>
                <p:cNvGrpSpPr/>
                <p:nvPr/>
              </p:nvGrpSpPr>
              <p:grpSpPr>
                <a:xfrm>
                  <a:off x="6065778" y="2771715"/>
                  <a:ext cx="757701" cy="316144"/>
                  <a:chOff x="6065778" y="2771715"/>
                  <a:chExt cx="757701" cy="316144"/>
                </a:xfrm>
                <a:grpFill/>
              </p:grpSpPr>
              <p:sp>
                <p:nvSpPr>
                  <p:cNvPr id="34" name="Right Arrow Callout 33"/>
                  <p:cNvSpPr/>
                  <p:nvPr/>
                </p:nvSpPr>
                <p:spPr>
                  <a:xfrm rot="19459542">
                    <a:off x="6065778" y="2771715"/>
                    <a:ext cx="457200" cy="304800"/>
                  </a:xfrm>
                  <a:prstGeom prst="rightArrowCallout">
                    <a:avLst>
                      <a:gd name="adj1" fmla="val 50000"/>
                      <a:gd name="adj2" fmla="val 25000"/>
                      <a:gd name="adj3" fmla="val 25000"/>
                      <a:gd name="adj4" fmla="val 3164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  <p:sp>
                <p:nvSpPr>
                  <p:cNvPr id="35" name="Right Arrow Callout 34"/>
                  <p:cNvSpPr/>
                  <p:nvPr/>
                </p:nvSpPr>
                <p:spPr>
                  <a:xfrm rot="13441935">
                    <a:off x="6366279" y="2783059"/>
                    <a:ext cx="457200" cy="304800"/>
                  </a:xfrm>
                  <a:prstGeom prst="rightArrowCallout">
                    <a:avLst>
                      <a:gd name="adj1" fmla="val 50000"/>
                      <a:gd name="adj2" fmla="val 25000"/>
                      <a:gd name="adj3" fmla="val 25000"/>
                      <a:gd name="adj4" fmla="val 3164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</p:grpSp>
            <p:grpSp>
              <p:nvGrpSpPr>
                <p:cNvPr id="29" name="Group 57"/>
                <p:cNvGrpSpPr/>
                <p:nvPr/>
              </p:nvGrpSpPr>
              <p:grpSpPr>
                <a:xfrm>
                  <a:off x="6741459" y="2783541"/>
                  <a:ext cx="757701" cy="316144"/>
                  <a:chOff x="6065778" y="2771715"/>
                  <a:chExt cx="757701" cy="316144"/>
                </a:xfrm>
                <a:grpFill/>
              </p:grpSpPr>
              <p:sp>
                <p:nvSpPr>
                  <p:cNvPr id="32" name="Right Arrow Callout 31"/>
                  <p:cNvSpPr/>
                  <p:nvPr/>
                </p:nvSpPr>
                <p:spPr>
                  <a:xfrm rot="19459542">
                    <a:off x="6065778" y="2771715"/>
                    <a:ext cx="457200" cy="304800"/>
                  </a:xfrm>
                  <a:prstGeom prst="rightArrowCallout">
                    <a:avLst>
                      <a:gd name="adj1" fmla="val 50000"/>
                      <a:gd name="adj2" fmla="val 25000"/>
                      <a:gd name="adj3" fmla="val 25000"/>
                      <a:gd name="adj4" fmla="val 3164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  <p:sp>
                <p:nvSpPr>
                  <p:cNvPr id="33" name="Right Arrow Callout 32"/>
                  <p:cNvSpPr/>
                  <p:nvPr/>
                </p:nvSpPr>
                <p:spPr>
                  <a:xfrm rot="13441935">
                    <a:off x="6366279" y="2783059"/>
                    <a:ext cx="457200" cy="304800"/>
                  </a:xfrm>
                  <a:prstGeom prst="rightArrowCallout">
                    <a:avLst>
                      <a:gd name="adj1" fmla="val 50000"/>
                      <a:gd name="adj2" fmla="val 25000"/>
                      <a:gd name="adj3" fmla="val 25000"/>
                      <a:gd name="adj4" fmla="val 3164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</p:grpSp>
            <p:grpSp>
              <p:nvGrpSpPr>
                <p:cNvPr id="40" name="Group 70"/>
                <p:cNvGrpSpPr/>
                <p:nvPr/>
              </p:nvGrpSpPr>
              <p:grpSpPr>
                <a:xfrm>
                  <a:off x="7391400" y="2743200"/>
                  <a:ext cx="757701" cy="316144"/>
                  <a:chOff x="6065778" y="2771715"/>
                  <a:chExt cx="757701" cy="316144"/>
                </a:xfrm>
                <a:grpFill/>
              </p:grpSpPr>
              <p:sp>
                <p:nvSpPr>
                  <p:cNvPr id="30" name="Right Arrow Callout 29"/>
                  <p:cNvSpPr/>
                  <p:nvPr/>
                </p:nvSpPr>
                <p:spPr>
                  <a:xfrm rot="19459542">
                    <a:off x="6065778" y="2771715"/>
                    <a:ext cx="457200" cy="304800"/>
                  </a:xfrm>
                  <a:prstGeom prst="rightArrowCallout">
                    <a:avLst>
                      <a:gd name="adj1" fmla="val 50000"/>
                      <a:gd name="adj2" fmla="val 25000"/>
                      <a:gd name="adj3" fmla="val 25000"/>
                      <a:gd name="adj4" fmla="val 3164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  <p:sp>
                <p:nvSpPr>
                  <p:cNvPr id="31" name="Right Arrow Callout 30"/>
                  <p:cNvSpPr/>
                  <p:nvPr/>
                </p:nvSpPr>
                <p:spPr>
                  <a:xfrm rot="13441935">
                    <a:off x="6366279" y="2783059"/>
                    <a:ext cx="457200" cy="304800"/>
                  </a:xfrm>
                  <a:prstGeom prst="rightArrowCallout">
                    <a:avLst>
                      <a:gd name="adj1" fmla="val 50000"/>
                      <a:gd name="adj2" fmla="val 25000"/>
                      <a:gd name="adj3" fmla="val 25000"/>
                      <a:gd name="adj4" fmla="val 3164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</p:grpSp>
          </p:grpSp>
          <p:sp>
            <p:nvSpPr>
              <p:cNvPr id="22" name="Hexagon 21"/>
              <p:cNvSpPr/>
              <p:nvPr/>
            </p:nvSpPr>
            <p:spPr>
              <a:xfrm>
                <a:off x="1173480" y="3697514"/>
                <a:ext cx="161638" cy="198813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23" name="Hexagon 22"/>
              <p:cNvSpPr/>
              <p:nvPr/>
            </p:nvSpPr>
            <p:spPr>
              <a:xfrm>
                <a:off x="1173480" y="4297438"/>
                <a:ext cx="161638" cy="198813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24" name="Hexagon 23"/>
              <p:cNvSpPr/>
              <p:nvPr/>
            </p:nvSpPr>
            <p:spPr>
              <a:xfrm>
                <a:off x="1173480" y="5047343"/>
                <a:ext cx="161638" cy="198813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  <p:sp>
            <p:nvSpPr>
              <p:cNvPr id="25" name="Cloud 24"/>
              <p:cNvSpPr/>
              <p:nvPr/>
            </p:nvSpPr>
            <p:spPr>
              <a:xfrm>
                <a:off x="914400" y="2667000"/>
                <a:ext cx="685800" cy="914400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066800" y="28956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56" name="Group 39"/>
            <p:cNvGrpSpPr/>
            <p:nvPr/>
          </p:nvGrpSpPr>
          <p:grpSpPr>
            <a:xfrm>
              <a:off x="2971800" y="1066800"/>
              <a:ext cx="2590800" cy="4614863"/>
              <a:chOff x="914400" y="762000"/>
              <a:chExt cx="2438400" cy="4191000"/>
            </a:xfrm>
            <a:grpFill/>
          </p:grpSpPr>
          <p:sp>
            <p:nvSpPr>
              <p:cNvPr id="41" name="Oval 40"/>
              <p:cNvSpPr/>
              <p:nvPr/>
            </p:nvSpPr>
            <p:spPr>
              <a:xfrm>
                <a:off x="2822713" y="3010829"/>
                <a:ext cx="530087" cy="40887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914400" y="3010829"/>
                <a:ext cx="530087" cy="40887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lowchart: Manual Operation 42"/>
              <p:cNvSpPr/>
              <p:nvPr/>
            </p:nvSpPr>
            <p:spPr>
              <a:xfrm rot="12596204">
                <a:off x="1150982" y="2185365"/>
                <a:ext cx="696097" cy="1093623"/>
              </a:xfrm>
              <a:prstGeom prst="flowChartManualOperati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lowchart: Manual Operation 43"/>
              <p:cNvSpPr/>
              <p:nvPr/>
            </p:nvSpPr>
            <p:spPr>
              <a:xfrm rot="8763267">
                <a:off x="2402947" y="2050618"/>
                <a:ext cx="696097" cy="1240577"/>
              </a:xfrm>
              <a:prstGeom prst="flowChartManualOperati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 rot="20566544">
                <a:off x="1232452" y="4441902"/>
                <a:ext cx="742122" cy="51109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 rot="1440040">
                <a:off x="2248451" y="4434162"/>
                <a:ext cx="742122" cy="51109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lowchart: Manual Operation 46"/>
              <p:cNvSpPr/>
              <p:nvPr/>
            </p:nvSpPr>
            <p:spPr>
              <a:xfrm rot="11339362">
                <a:off x="1430602" y="3230286"/>
                <a:ext cx="860799" cy="1431073"/>
              </a:xfrm>
              <a:prstGeom prst="flowChartManualOperati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Flowchart: Manual Operation 47"/>
              <p:cNvSpPr/>
              <p:nvPr/>
            </p:nvSpPr>
            <p:spPr>
              <a:xfrm rot="10229274">
                <a:off x="2091388" y="3204628"/>
                <a:ext cx="847350" cy="1431073"/>
              </a:xfrm>
              <a:prstGeom prst="flowChartManualOperati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lowchart: Manual Operation 48"/>
              <p:cNvSpPr/>
              <p:nvPr/>
            </p:nvSpPr>
            <p:spPr>
              <a:xfrm rot="10800000">
                <a:off x="1338470" y="2057400"/>
                <a:ext cx="1579464" cy="1873405"/>
              </a:xfrm>
              <a:prstGeom prst="flowChartManualOperati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Manual Operation 49"/>
              <p:cNvSpPr/>
              <p:nvPr/>
            </p:nvSpPr>
            <p:spPr>
              <a:xfrm>
                <a:off x="1831038" y="2325052"/>
                <a:ext cx="529959" cy="282996"/>
              </a:xfrm>
              <a:prstGeom prst="flowChartManualOperati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1444487" y="966439"/>
                <a:ext cx="1272209" cy="143107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Cloud 51"/>
              <p:cNvSpPr/>
              <p:nvPr/>
            </p:nvSpPr>
            <p:spPr>
              <a:xfrm rot="3768235">
                <a:off x="2103935" y="1022999"/>
                <a:ext cx="986897" cy="636104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Cloud 52"/>
              <p:cNvSpPr/>
              <p:nvPr/>
            </p:nvSpPr>
            <p:spPr>
              <a:xfrm rot="6162984">
                <a:off x="992223" y="1223905"/>
                <a:ext cx="986897" cy="636104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Cloud 53"/>
              <p:cNvSpPr/>
              <p:nvPr/>
            </p:nvSpPr>
            <p:spPr>
              <a:xfrm>
                <a:off x="1338470" y="762000"/>
                <a:ext cx="1378226" cy="613317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ounded Rectangle 54"/>
              <p:cNvSpPr/>
              <p:nvPr/>
            </p:nvSpPr>
            <p:spPr>
              <a:xfrm>
                <a:off x="1232452" y="1273098"/>
                <a:ext cx="1696278" cy="102220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0" name="Group 20"/>
              <p:cNvGrpSpPr/>
              <p:nvPr/>
            </p:nvGrpSpPr>
            <p:grpSpPr>
              <a:xfrm>
                <a:off x="1371600" y="3581400"/>
                <a:ext cx="1524000" cy="332006"/>
                <a:chOff x="4953000" y="3276600"/>
                <a:chExt cx="6172200" cy="990600"/>
              </a:xfrm>
              <a:grpFill/>
            </p:grpSpPr>
            <p:grpSp>
              <p:nvGrpSpPr>
                <p:cNvPr id="61" name="Group 284"/>
                <p:cNvGrpSpPr/>
                <p:nvPr/>
              </p:nvGrpSpPr>
              <p:grpSpPr>
                <a:xfrm>
                  <a:off x="4953000" y="3276600"/>
                  <a:ext cx="1600200" cy="990600"/>
                  <a:chOff x="4953000" y="3276600"/>
                  <a:chExt cx="1600200" cy="990600"/>
                </a:xfrm>
                <a:grpFill/>
              </p:grpSpPr>
              <p:sp>
                <p:nvSpPr>
                  <p:cNvPr id="76" name="Octagon 75"/>
                  <p:cNvSpPr/>
                  <p:nvPr/>
                </p:nvSpPr>
                <p:spPr>
                  <a:xfrm>
                    <a:off x="4953000" y="3276600"/>
                    <a:ext cx="1600200" cy="990600"/>
                  </a:xfrm>
                  <a:prstGeom prst="octagon">
                    <a:avLst>
                      <a:gd name="adj" fmla="val 500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Diamond 76"/>
                  <p:cNvSpPr/>
                  <p:nvPr/>
                </p:nvSpPr>
                <p:spPr>
                  <a:xfrm>
                    <a:off x="5486400" y="3505200"/>
                    <a:ext cx="450122" cy="563511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Diamond 77"/>
                  <p:cNvSpPr/>
                  <p:nvPr/>
                </p:nvSpPr>
                <p:spPr>
                  <a:xfrm>
                    <a:off x="5181600" y="3581400"/>
                    <a:ext cx="312295" cy="434715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" name="Diamond 78"/>
                  <p:cNvSpPr/>
                  <p:nvPr/>
                </p:nvSpPr>
                <p:spPr>
                  <a:xfrm>
                    <a:off x="5948596" y="3598889"/>
                    <a:ext cx="312295" cy="434715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2" name="Group 285"/>
                <p:cNvGrpSpPr/>
                <p:nvPr/>
              </p:nvGrpSpPr>
              <p:grpSpPr>
                <a:xfrm>
                  <a:off x="6477000" y="3276600"/>
                  <a:ext cx="1600200" cy="990600"/>
                  <a:chOff x="4953000" y="3276600"/>
                  <a:chExt cx="1600200" cy="990600"/>
                </a:xfrm>
                <a:grpFill/>
              </p:grpSpPr>
              <p:sp>
                <p:nvSpPr>
                  <p:cNvPr id="72" name="Octagon 71"/>
                  <p:cNvSpPr/>
                  <p:nvPr/>
                </p:nvSpPr>
                <p:spPr>
                  <a:xfrm>
                    <a:off x="4953000" y="3276600"/>
                    <a:ext cx="1600200" cy="990600"/>
                  </a:xfrm>
                  <a:prstGeom prst="octagon">
                    <a:avLst>
                      <a:gd name="adj" fmla="val 500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Diamond 72"/>
                  <p:cNvSpPr/>
                  <p:nvPr/>
                </p:nvSpPr>
                <p:spPr>
                  <a:xfrm>
                    <a:off x="5486400" y="3505200"/>
                    <a:ext cx="450122" cy="563511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Diamond 73"/>
                  <p:cNvSpPr/>
                  <p:nvPr/>
                </p:nvSpPr>
                <p:spPr>
                  <a:xfrm>
                    <a:off x="5181600" y="3581400"/>
                    <a:ext cx="312295" cy="434715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" name="Diamond 74"/>
                  <p:cNvSpPr/>
                  <p:nvPr/>
                </p:nvSpPr>
                <p:spPr>
                  <a:xfrm>
                    <a:off x="5948596" y="3598889"/>
                    <a:ext cx="312295" cy="434715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3" name="Group 290"/>
                <p:cNvGrpSpPr/>
                <p:nvPr/>
              </p:nvGrpSpPr>
              <p:grpSpPr>
                <a:xfrm>
                  <a:off x="8001000" y="3276600"/>
                  <a:ext cx="1600200" cy="990600"/>
                  <a:chOff x="4953000" y="3276600"/>
                  <a:chExt cx="1600200" cy="990600"/>
                </a:xfrm>
                <a:grpFill/>
              </p:grpSpPr>
              <p:sp>
                <p:nvSpPr>
                  <p:cNvPr id="68" name="Octagon 67"/>
                  <p:cNvSpPr/>
                  <p:nvPr/>
                </p:nvSpPr>
                <p:spPr>
                  <a:xfrm>
                    <a:off x="4953000" y="3276600"/>
                    <a:ext cx="1600200" cy="990600"/>
                  </a:xfrm>
                  <a:prstGeom prst="octagon">
                    <a:avLst>
                      <a:gd name="adj" fmla="val 500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Diamond 68"/>
                  <p:cNvSpPr/>
                  <p:nvPr/>
                </p:nvSpPr>
                <p:spPr>
                  <a:xfrm>
                    <a:off x="5486400" y="3505200"/>
                    <a:ext cx="450122" cy="563511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Diamond 69"/>
                  <p:cNvSpPr/>
                  <p:nvPr/>
                </p:nvSpPr>
                <p:spPr>
                  <a:xfrm>
                    <a:off x="5181600" y="3581400"/>
                    <a:ext cx="312295" cy="434715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Diamond 70"/>
                  <p:cNvSpPr/>
                  <p:nvPr/>
                </p:nvSpPr>
                <p:spPr>
                  <a:xfrm>
                    <a:off x="5948596" y="3598889"/>
                    <a:ext cx="312295" cy="434715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0" name="Group 295"/>
                <p:cNvGrpSpPr/>
                <p:nvPr/>
              </p:nvGrpSpPr>
              <p:grpSpPr>
                <a:xfrm>
                  <a:off x="9525000" y="3276600"/>
                  <a:ext cx="1600200" cy="990600"/>
                  <a:chOff x="4953000" y="3276600"/>
                  <a:chExt cx="1600200" cy="990600"/>
                </a:xfrm>
                <a:grpFill/>
              </p:grpSpPr>
              <p:sp>
                <p:nvSpPr>
                  <p:cNvPr id="64" name="Octagon 63"/>
                  <p:cNvSpPr/>
                  <p:nvPr/>
                </p:nvSpPr>
                <p:spPr>
                  <a:xfrm>
                    <a:off x="4953000" y="3276600"/>
                    <a:ext cx="1600200" cy="990600"/>
                  </a:xfrm>
                  <a:prstGeom prst="octagon">
                    <a:avLst>
                      <a:gd name="adj" fmla="val 5000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Diamond 64"/>
                  <p:cNvSpPr/>
                  <p:nvPr/>
                </p:nvSpPr>
                <p:spPr>
                  <a:xfrm>
                    <a:off x="5486400" y="3505200"/>
                    <a:ext cx="450122" cy="563511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Diamond 65"/>
                  <p:cNvSpPr/>
                  <p:nvPr/>
                </p:nvSpPr>
                <p:spPr>
                  <a:xfrm>
                    <a:off x="5181600" y="3581400"/>
                    <a:ext cx="312295" cy="434715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Diamond 66"/>
                  <p:cNvSpPr/>
                  <p:nvPr/>
                </p:nvSpPr>
                <p:spPr>
                  <a:xfrm>
                    <a:off x="5948596" y="3598889"/>
                    <a:ext cx="312295" cy="434715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57" name="Rounded Rectangle 56"/>
              <p:cNvSpPr/>
              <p:nvPr/>
            </p:nvSpPr>
            <p:spPr>
              <a:xfrm rot="16534911">
                <a:off x="772615" y="1712202"/>
                <a:ext cx="916426" cy="86930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 rot="15413469">
                <a:off x="907243" y="1708065"/>
                <a:ext cx="916426" cy="86930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1219200" y="12954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1" name="Group 79"/>
            <p:cNvGrpSpPr/>
            <p:nvPr/>
          </p:nvGrpSpPr>
          <p:grpSpPr>
            <a:xfrm>
              <a:off x="5867400" y="1981200"/>
              <a:ext cx="2590799" cy="2073876"/>
              <a:chOff x="533401" y="3587408"/>
              <a:chExt cx="3962399" cy="3041992"/>
            </a:xfrm>
            <a:grpFill/>
          </p:grpSpPr>
          <p:grpSp>
            <p:nvGrpSpPr>
              <p:cNvPr id="88" name="Group 37"/>
              <p:cNvGrpSpPr/>
              <p:nvPr/>
            </p:nvGrpSpPr>
            <p:grpSpPr>
              <a:xfrm>
                <a:off x="533401" y="3587408"/>
                <a:ext cx="3854703" cy="3041992"/>
                <a:chOff x="539152" y="3593423"/>
                <a:chExt cx="4145624" cy="3264577"/>
              </a:xfrm>
              <a:grpFill/>
            </p:grpSpPr>
            <p:sp>
              <p:nvSpPr>
                <p:cNvPr id="86" name="Block Arc 85"/>
                <p:cNvSpPr/>
                <p:nvPr/>
              </p:nvSpPr>
              <p:spPr>
                <a:xfrm rot="10800000">
                  <a:off x="1557528" y="3599688"/>
                  <a:ext cx="2228088" cy="2971800"/>
                </a:xfrm>
                <a:prstGeom prst="blockArc">
                  <a:avLst>
                    <a:gd name="adj1" fmla="val 10866251"/>
                    <a:gd name="adj2" fmla="val 31113"/>
                    <a:gd name="adj3" fmla="val 808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7" name="U-Turn Arrow 86"/>
                <p:cNvSpPr/>
                <p:nvPr/>
              </p:nvSpPr>
              <p:spPr>
                <a:xfrm>
                  <a:off x="3621024" y="3670300"/>
                  <a:ext cx="1063752" cy="1514348"/>
                </a:xfrm>
                <a:prstGeom prst="uturnArrow">
                  <a:avLst>
                    <a:gd name="adj1" fmla="val 16300"/>
                    <a:gd name="adj2" fmla="val 8150"/>
                    <a:gd name="adj3" fmla="val 44067"/>
                    <a:gd name="adj4" fmla="val 42950"/>
                    <a:gd name="adj5" fmla="val 6329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03" name="Group 19"/>
                <p:cNvGrpSpPr/>
                <p:nvPr/>
              </p:nvGrpSpPr>
              <p:grpSpPr>
                <a:xfrm flipH="1">
                  <a:off x="539152" y="3593423"/>
                  <a:ext cx="1207353" cy="1499786"/>
                  <a:chOff x="3581398" y="3581401"/>
                  <a:chExt cx="1213061" cy="1295401"/>
                </a:xfrm>
                <a:grpFill/>
              </p:grpSpPr>
              <p:sp>
                <p:nvSpPr>
                  <p:cNvPr id="100" name="U-Turn Arrow 99"/>
                  <p:cNvSpPr/>
                  <p:nvPr/>
                </p:nvSpPr>
                <p:spPr>
                  <a:xfrm>
                    <a:off x="3581398" y="3581401"/>
                    <a:ext cx="1143000" cy="1295401"/>
                  </a:xfrm>
                  <a:prstGeom prst="uturnArrow">
                    <a:avLst>
                      <a:gd name="adj1" fmla="val 16300"/>
                      <a:gd name="adj2" fmla="val 8150"/>
                      <a:gd name="adj3" fmla="val 44067"/>
                      <a:gd name="adj4" fmla="val 42950"/>
                      <a:gd name="adj5" fmla="val 6329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1" name="Oval 100"/>
                  <p:cNvSpPr/>
                  <p:nvPr/>
                </p:nvSpPr>
                <p:spPr>
                  <a:xfrm>
                    <a:off x="3724060" y="3646464"/>
                    <a:ext cx="1070399" cy="10035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9" name="Oval 88"/>
                <p:cNvSpPr/>
                <p:nvPr/>
              </p:nvSpPr>
              <p:spPr>
                <a:xfrm>
                  <a:off x="2209800" y="5943600"/>
                  <a:ext cx="838200" cy="9144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Donut 89"/>
                <p:cNvSpPr/>
                <p:nvPr/>
              </p:nvSpPr>
              <p:spPr>
                <a:xfrm>
                  <a:off x="2133600" y="5791200"/>
                  <a:ext cx="1066800" cy="1066800"/>
                </a:xfrm>
                <a:prstGeom prst="donut">
                  <a:avLst>
                    <a:gd name="adj" fmla="val 17241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1" name="Rectangle 90"/>
                <p:cNvSpPr/>
                <p:nvPr/>
              </p:nvSpPr>
              <p:spPr>
                <a:xfrm>
                  <a:off x="2240280" y="5562600"/>
                  <a:ext cx="914400" cy="2286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1752600" y="4038600"/>
                  <a:ext cx="1828800" cy="2286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2322864" y="3704361"/>
                  <a:ext cx="76200" cy="18288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>
                  <a:off x="2561298" y="3714174"/>
                  <a:ext cx="76200" cy="18288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2789898" y="3704361"/>
                  <a:ext cx="76200" cy="18288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3008663" y="3714174"/>
                  <a:ext cx="76200" cy="18288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Quad Arrow Callout 96"/>
                <p:cNvSpPr/>
                <p:nvPr/>
              </p:nvSpPr>
              <p:spPr>
                <a:xfrm>
                  <a:off x="703053" y="3750527"/>
                  <a:ext cx="762000" cy="914401"/>
                </a:xfrm>
                <a:prstGeom prst="quadArrowCallou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Oval 97"/>
                <p:cNvSpPr/>
                <p:nvPr/>
              </p:nvSpPr>
              <p:spPr>
                <a:xfrm>
                  <a:off x="3591004" y="4986974"/>
                  <a:ext cx="207264" cy="280416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Oval 98"/>
                <p:cNvSpPr/>
                <p:nvPr/>
              </p:nvSpPr>
              <p:spPr>
                <a:xfrm>
                  <a:off x="1561899" y="4977161"/>
                  <a:ext cx="207264" cy="280416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2" name="Diamond 81"/>
              <p:cNvSpPr/>
              <p:nvPr/>
            </p:nvSpPr>
            <p:spPr>
              <a:xfrm>
                <a:off x="1524000" y="4876800"/>
                <a:ext cx="76200" cy="2286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Diamond 82"/>
              <p:cNvSpPr/>
              <p:nvPr/>
            </p:nvSpPr>
            <p:spPr>
              <a:xfrm>
                <a:off x="3438144" y="4922520"/>
                <a:ext cx="76200" cy="2286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 flipH="1">
                <a:off x="3505200" y="3733800"/>
                <a:ext cx="990600" cy="108261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Quad Arrow Callout 84"/>
              <p:cNvSpPr/>
              <p:nvPr/>
            </p:nvSpPr>
            <p:spPr>
              <a:xfrm>
                <a:off x="3657600" y="3810000"/>
                <a:ext cx="708526" cy="852055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2" name="TextBox 101"/>
            <p:cNvSpPr txBox="1"/>
            <p:nvPr/>
          </p:nvSpPr>
          <p:spPr>
            <a:xfrm>
              <a:off x="3200400" y="152400"/>
              <a:ext cx="37338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David plays harp story pictures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3" name="Group 34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62" name="Rectangle 361"/>
            <p:cNvSpPr/>
            <p:nvPr/>
          </p:nvSpPr>
          <p:spPr>
            <a:xfrm>
              <a:off x="0" y="4495800"/>
              <a:ext cx="9144000" cy="2362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Rectangle 359"/>
            <p:cNvSpPr/>
            <p:nvPr/>
          </p:nvSpPr>
          <p:spPr>
            <a:xfrm>
              <a:off x="0" y="0"/>
              <a:ext cx="9144000" cy="1828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Double Wave 360"/>
            <p:cNvSpPr/>
            <p:nvPr/>
          </p:nvSpPr>
          <p:spPr>
            <a:xfrm>
              <a:off x="0" y="1371600"/>
              <a:ext cx="9144000" cy="3733800"/>
            </a:xfrm>
            <a:prstGeom prst="doubleWav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ardrop 31"/>
            <p:cNvSpPr/>
            <p:nvPr/>
          </p:nvSpPr>
          <p:spPr>
            <a:xfrm rot="8137994">
              <a:off x="6553200" y="2971800"/>
              <a:ext cx="1285935" cy="1193663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7438948" y="4756408"/>
              <a:ext cx="265043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623939" y="4749782"/>
              <a:ext cx="265043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34"/>
            <p:cNvSpPr/>
            <p:nvPr/>
          </p:nvSpPr>
          <p:spPr>
            <a:xfrm rot="20029742">
              <a:off x="7205701" y="4185244"/>
              <a:ext cx="367025" cy="77463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rapezoid 35"/>
            <p:cNvSpPr/>
            <p:nvPr/>
          </p:nvSpPr>
          <p:spPr>
            <a:xfrm rot="1403006">
              <a:off x="6680258" y="4259695"/>
              <a:ext cx="367025" cy="718861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rapezoid 36"/>
            <p:cNvSpPr/>
            <p:nvPr/>
          </p:nvSpPr>
          <p:spPr>
            <a:xfrm>
              <a:off x="6781279" y="4292582"/>
              <a:ext cx="762000" cy="13716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 rot="4050661">
              <a:off x="7213023" y="5561715"/>
              <a:ext cx="242037" cy="44723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 rot="4050661">
              <a:off x="6832023" y="5561715"/>
              <a:ext cx="242037" cy="44723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hord 39"/>
            <p:cNvSpPr/>
            <p:nvPr/>
          </p:nvSpPr>
          <p:spPr>
            <a:xfrm rot="19522476">
              <a:off x="6932541" y="4252206"/>
              <a:ext cx="230878" cy="336169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hord 40"/>
            <p:cNvSpPr/>
            <p:nvPr/>
          </p:nvSpPr>
          <p:spPr>
            <a:xfrm rot="2077524" flipH="1">
              <a:off x="7161140" y="4252206"/>
              <a:ext cx="230878" cy="336169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" name="Group 189"/>
            <p:cNvGrpSpPr/>
            <p:nvPr/>
          </p:nvGrpSpPr>
          <p:grpSpPr>
            <a:xfrm>
              <a:off x="6673694" y="4093298"/>
              <a:ext cx="1010589" cy="1017605"/>
              <a:chOff x="4479704" y="4365352"/>
              <a:chExt cx="1940681" cy="1425848"/>
            </a:xfrm>
            <a:solidFill>
              <a:schemeClr val="bg1"/>
            </a:solidFill>
          </p:grpSpPr>
          <p:sp>
            <p:nvSpPr>
              <p:cNvPr id="55" name="Diagonal Stripe 54"/>
              <p:cNvSpPr/>
              <p:nvPr/>
            </p:nvSpPr>
            <p:spPr>
              <a:xfrm flipH="1">
                <a:off x="5562600" y="5029200"/>
                <a:ext cx="152400" cy="762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Diagonal Stripe 55"/>
              <p:cNvSpPr/>
              <p:nvPr/>
            </p:nvSpPr>
            <p:spPr>
              <a:xfrm>
                <a:off x="5410200" y="5029200"/>
                <a:ext cx="152400" cy="762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Moon 56"/>
              <p:cNvSpPr/>
              <p:nvPr/>
            </p:nvSpPr>
            <p:spPr>
              <a:xfrm rot="18802910">
                <a:off x="4899589" y="4052758"/>
                <a:ext cx="392263" cy="1232034"/>
              </a:xfrm>
              <a:prstGeom prst="moon">
                <a:avLst>
                  <a:gd name="adj" fmla="val 328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Moon 57"/>
              <p:cNvSpPr/>
              <p:nvPr/>
            </p:nvSpPr>
            <p:spPr>
              <a:xfrm rot="13582152">
                <a:off x="5568050" y="3960658"/>
                <a:ext cx="447642" cy="1257029"/>
              </a:xfrm>
              <a:prstGeom prst="moon">
                <a:avLst>
                  <a:gd name="adj" fmla="val 328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Flowchart: Collate 58"/>
              <p:cNvSpPr/>
              <p:nvPr/>
            </p:nvSpPr>
            <p:spPr>
              <a:xfrm rot="5400000">
                <a:off x="5372100" y="4838700"/>
                <a:ext cx="419100" cy="342900"/>
              </a:xfrm>
              <a:prstGeom prst="flowChartCol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ounded Rectangle 59"/>
              <p:cNvSpPr/>
              <p:nvPr/>
            </p:nvSpPr>
            <p:spPr>
              <a:xfrm>
                <a:off x="5486400" y="4876800"/>
                <a:ext cx="152400" cy="2286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Oval 49"/>
            <p:cNvSpPr/>
            <p:nvPr/>
          </p:nvSpPr>
          <p:spPr>
            <a:xfrm>
              <a:off x="6781279" y="3301982"/>
              <a:ext cx="762000" cy="1143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Double Wave 50"/>
            <p:cNvSpPr/>
            <p:nvPr/>
          </p:nvSpPr>
          <p:spPr>
            <a:xfrm rot="16200000">
              <a:off x="6867679" y="3909706"/>
              <a:ext cx="1199320" cy="305321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Double Wave 51"/>
            <p:cNvSpPr/>
            <p:nvPr/>
          </p:nvSpPr>
          <p:spPr>
            <a:xfrm rot="5149487" flipH="1">
              <a:off x="6249257" y="3961103"/>
              <a:ext cx="1064043" cy="227936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6781279" y="3454382"/>
              <a:ext cx="609600" cy="2286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Moon 53"/>
            <p:cNvSpPr/>
            <p:nvPr/>
          </p:nvSpPr>
          <p:spPr>
            <a:xfrm rot="5619258">
              <a:off x="6829549" y="3000245"/>
              <a:ext cx="650961" cy="1012871"/>
            </a:xfrm>
            <a:prstGeom prst="moon">
              <a:avLst>
                <a:gd name="adj" fmla="val 49526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 rot="4050661">
              <a:off x="5804497" y="3669717"/>
              <a:ext cx="243018" cy="50227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 rot="4050661">
              <a:off x="5396181" y="3645870"/>
              <a:ext cx="234005" cy="50227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>
              <a:off x="6248400" y="2209800"/>
              <a:ext cx="297663" cy="42894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5133534" y="2698006"/>
              <a:ext cx="297663" cy="42894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Trapezoid 148"/>
            <p:cNvSpPr/>
            <p:nvPr/>
          </p:nvSpPr>
          <p:spPr>
            <a:xfrm rot="15320795">
              <a:off x="5805204" y="2138144"/>
              <a:ext cx="412196" cy="792298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Trapezoid 149"/>
            <p:cNvSpPr/>
            <p:nvPr/>
          </p:nvSpPr>
          <p:spPr>
            <a:xfrm rot="1905609">
              <a:off x="5270895" y="2186414"/>
              <a:ext cx="412196" cy="719835"/>
            </a:xfrm>
            <a:prstGeom prst="trapezoid">
              <a:avLst>
                <a:gd name="adj" fmla="val 1311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Trapezoid 150"/>
            <p:cNvSpPr/>
            <p:nvPr/>
          </p:nvSpPr>
          <p:spPr>
            <a:xfrm>
              <a:off x="5390269" y="2183274"/>
              <a:ext cx="684625" cy="857886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Isosceles Triangle 151"/>
            <p:cNvSpPr/>
            <p:nvPr/>
          </p:nvSpPr>
          <p:spPr>
            <a:xfrm rot="10800000">
              <a:off x="5598632" y="2168355"/>
              <a:ext cx="256734" cy="343154"/>
            </a:xfrm>
            <a:prstGeom prst="triangle">
              <a:avLst>
                <a:gd name="adj" fmla="val 4652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rapezoid 152"/>
            <p:cNvSpPr/>
            <p:nvPr/>
          </p:nvSpPr>
          <p:spPr>
            <a:xfrm>
              <a:off x="5297249" y="2951642"/>
              <a:ext cx="520910" cy="953111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Trapezoid 153"/>
            <p:cNvSpPr/>
            <p:nvPr/>
          </p:nvSpPr>
          <p:spPr>
            <a:xfrm>
              <a:off x="5688370" y="2955371"/>
              <a:ext cx="516752" cy="959468"/>
            </a:xfrm>
            <a:prstGeom prst="trapezoid">
              <a:avLst>
                <a:gd name="adj" fmla="val 2595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5490730" y="2981482"/>
              <a:ext cx="513469" cy="40283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5508021" y="2210974"/>
              <a:ext cx="90174" cy="7397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5844126" y="2202568"/>
              <a:ext cx="90174" cy="7397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5508021" y="2534599"/>
              <a:ext cx="450872" cy="4421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Pentagon 158"/>
            <p:cNvSpPr/>
            <p:nvPr/>
          </p:nvSpPr>
          <p:spPr>
            <a:xfrm rot="5400000">
              <a:off x="5605921" y="2601729"/>
              <a:ext cx="269828" cy="28855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>
              <a:off x="5304691" y="982234"/>
              <a:ext cx="855781" cy="128682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35"/>
            <p:cNvGrpSpPr/>
            <p:nvPr/>
          </p:nvGrpSpPr>
          <p:grpSpPr>
            <a:xfrm>
              <a:off x="4876800" y="609600"/>
              <a:ext cx="1532965" cy="1146415"/>
              <a:chOff x="2743200" y="637211"/>
              <a:chExt cx="2590800" cy="1889524"/>
            </a:xfrm>
            <a:solidFill>
              <a:schemeClr val="bg1"/>
            </a:solidFill>
          </p:grpSpPr>
          <p:sp>
            <p:nvSpPr>
              <p:cNvPr id="163" name="Cloud 162"/>
              <p:cNvSpPr/>
              <p:nvPr/>
            </p:nvSpPr>
            <p:spPr>
              <a:xfrm rot="4451180">
                <a:off x="4323853" y="1905084"/>
                <a:ext cx="727765" cy="503666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Cloud 163"/>
              <p:cNvSpPr/>
              <p:nvPr/>
            </p:nvSpPr>
            <p:spPr>
              <a:xfrm rot="6389788">
                <a:off x="3102802" y="1895971"/>
                <a:ext cx="747751" cy="513778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Teardrop 164"/>
              <p:cNvSpPr/>
              <p:nvPr/>
            </p:nvSpPr>
            <p:spPr>
              <a:xfrm rot="11051829">
                <a:off x="3940957" y="1672775"/>
                <a:ext cx="1393043" cy="561491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Teardrop 165"/>
              <p:cNvSpPr/>
              <p:nvPr/>
            </p:nvSpPr>
            <p:spPr>
              <a:xfrm>
                <a:off x="2743200" y="1749647"/>
                <a:ext cx="1347476" cy="461225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Moon 166"/>
              <p:cNvSpPr/>
              <p:nvPr/>
            </p:nvSpPr>
            <p:spPr>
              <a:xfrm rot="5400000">
                <a:off x="3974319" y="1232701"/>
                <a:ext cx="308236" cy="1696399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Flowchart: Delay 167"/>
              <p:cNvSpPr/>
              <p:nvPr/>
            </p:nvSpPr>
            <p:spPr>
              <a:xfrm rot="16200000">
                <a:off x="3594456" y="572439"/>
                <a:ext cx="1066800" cy="1196344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Moon 168"/>
              <p:cNvSpPr/>
              <p:nvPr/>
            </p:nvSpPr>
            <p:spPr>
              <a:xfrm rot="5400000" flipH="1" flipV="1">
                <a:off x="4011819" y="1134166"/>
                <a:ext cx="257466" cy="1347476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2" name="Rectangle 161"/>
            <p:cNvSpPr/>
            <p:nvPr/>
          </p:nvSpPr>
          <p:spPr>
            <a:xfrm rot="5400000">
              <a:off x="5675818" y="2646485"/>
              <a:ext cx="152986" cy="6689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282"/>
            <p:cNvGrpSpPr/>
            <p:nvPr/>
          </p:nvGrpSpPr>
          <p:grpSpPr>
            <a:xfrm>
              <a:off x="7870566" y="3352800"/>
              <a:ext cx="1044834" cy="2590800"/>
              <a:chOff x="7575751" y="478796"/>
              <a:chExt cx="884910" cy="2264404"/>
            </a:xfrm>
            <a:solidFill>
              <a:schemeClr val="bg1"/>
            </a:solidFill>
          </p:grpSpPr>
          <p:sp>
            <p:nvSpPr>
              <p:cNvPr id="236" name="Cloud 235"/>
              <p:cNvSpPr/>
              <p:nvPr/>
            </p:nvSpPr>
            <p:spPr>
              <a:xfrm rot="16564297">
                <a:off x="7345194" y="1013839"/>
                <a:ext cx="730497" cy="269384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Cloud 236"/>
              <p:cNvSpPr/>
              <p:nvPr/>
            </p:nvSpPr>
            <p:spPr>
              <a:xfrm rot="16564297">
                <a:off x="7960720" y="1080954"/>
                <a:ext cx="730497" cy="269384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8226122" y="1787680"/>
                <a:ext cx="204172" cy="31658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7598293" y="1782175"/>
                <a:ext cx="204172" cy="31658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Trapezoid 92"/>
              <p:cNvSpPr/>
              <p:nvPr/>
            </p:nvSpPr>
            <p:spPr>
              <a:xfrm rot="20029742">
                <a:off x="8046444" y="1313084"/>
                <a:ext cx="282732" cy="643662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Trapezoid 93"/>
              <p:cNvSpPr/>
              <p:nvPr/>
            </p:nvSpPr>
            <p:spPr>
              <a:xfrm rot="1403006">
                <a:off x="7641677" y="1374948"/>
                <a:ext cx="282732" cy="597322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rapezoid 94"/>
              <p:cNvSpPr/>
              <p:nvPr/>
            </p:nvSpPr>
            <p:spPr>
              <a:xfrm>
                <a:off x="7719497" y="1402274"/>
                <a:ext cx="586995" cy="1139701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 rot="4050661">
                <a:off x="8044751" y="2470382"/>
                <a:ext cx="201115" cy="344521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 rot="4050661">
                <a:off x="7751254" y="2470382"/>
                <a:ext cx="201115" cy="344521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Chord 97"/>
              <p:cNvSpPr/>
              <p:nvPr/>
            </p:nvSpPr>
            <p:spPr>
              <a:xfrm rot="19522476">
                <a:off x="7836019" y="1368725"/>
                <a:ext cx="177853" cy="279332"/>
              </a:xfrm>
              <a:prstGeom prst="chor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Chord 98"/>
              <p:cNvSpPr/>
              <p:nvPr/>
            </p:nvSpPr>
            <p:spPr>
              <a:xfrm rot="2077524" flipH="1">
                <a:off x="8012117" y="1368725"/>
                <a:ext cx="177853" cy="279332"/>
              </a:xfrm>
              <a:prstGeom prst="chor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7" name="Group 189"/>
              <p:cNvGrpSpPr/>
              <p:nvPr/>
            </p:nvGrpSpPr>
            <p:grpSpPr>
              <a:xfrm>
                <a:off x="7636621" y="1236684"/>
                <a:ext cx="778491" cy="845556"/>
                <a:chOff x="4479704" y="4365352"/>
                <a:chExt cx="1940681" cy="1425848"/>
              </a:xfrm>
              <a:grpFill/>
            </p:grpSpPr>
            <p:sp>
              <p:nvSpPr>
                <p:cNvPr id="110" name="Diagonal Stripe 109"/>
                <p:cNvSpPr/>
                <p:nvPr/>
              </p:nvSpPr>
              <p:spPr>
                <a:xfrm flipH="1">
                  <a:off x="5562600" y="5029200"/>
                  <a:ext cx="152400" cy="762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1" name="Diagonal Stripe 110"/>
                <p:cNvSpPr/>
                <p:nvPr/>
              </p:nvSpPr>
              <p:spPr>
                <a:xfrm>
                  <a:off x="5410200" y="5029200"/>
                  <a:ext cx="152400" cy="762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2" name="Moon 111"/>
                <p:cNvSpPr/>
                <p:nvPr/>
              </p:nvSpPr>
              <p:spPr>
                <a:xfrm rot="18802910">
                  <a:off x="4899589" y="4052758"/>
                  <a:ext cx="392263" cy="1232034"/>
                </a:xfrm>
                <a:prstGeom prst="moon">
                  <a:avLst>
                    <a:gd name="adj" fmla="val 3286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Moon 112"/>
                <p:cNvSpPr/>
                <p:nvPr/>
              </p:nvSpPr>
              <p:spPr>
                <a:xfrm rot="13582152">
                  <a:off x="5568050" y="3960658"/>
                  <a:ext cx="447642" cy="1257029"/>
                </a:xfrm>
                <a:prstGeom prst="moon">
                  <a:avLst>
                    <a:gd name="adj" fmla="val 3286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Flowchart: Collate 113"/>
                <p:cNvSpPr/>
                <p:nvPr/>
              </p:nvSpPr>
              <p:spPr>
                <a:xfrm rot="5400000">
                  <a:off x="5372100" y="4838700"/>
                  <a:ext cx="419100" cy="342900"/>
                </a:xfrm>
                <a:prstGeom prst="flowChartCol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5" name="Rounded Rectangle 114"/>
                <p:cNvSpPr/>
                <p:nvPr/>
              </p:nvSpPr>
              <p:spPr>
                <a:xfrm>
                  <a:off x="5486400" y="4876800"/>
                  <a:ext cx="152400" cy="2286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8" name="Oval 107"/>
              <p:cNvSpPr/>
              <p:nvPr/>
            </p:nvSpPr>
            <p:spPr>
              <a:xfrm>
                <a:off x="7719497" y="579157"/>
                <a:ext cx="586995" cy="94975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Cloud 237"/>
              <p:cNvSpPr/>
              <p:nvPr/>
            </p:nvSpPr>
            <p:spPr>
              <a:xfrm rot="21227083">
                <a:off x="7632435" y="724551"/>
                <a:ext cx="730497" cy="269384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Moon 108"/>
              <p:cNvSpPr/>
              <p:nvPr/>
            </p:nvSpPr>
            <p:spPr>
              <a:xfrm rot="5619258">
                <a:off x="7736959" y="359122"/>
                <a:ext cx="540902" cy="780249"/>
              </a:xfrm>
              <a:prstGeom prst="moon">
                <a:avLst>
                  <a:gd name="adj" fmla="val 49526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238"/>
            <p:cNvGrpSpPr/>
            <p:nvPr/>
          </p:nvGrpSpPr>
          <p:grpSpPr>
            <a:xfrm>
              <a:off x="228601" y="228600"/>
              <a:ext cx="3048000" cy="2491848"/>
              <a:chOff x="1447800" y="4572000"/>
              <a:chExt cx="4194313" cy="3429000"/>
            </a:xfrm>
            <a:solidFill>
              <a:schemeClr val="bg1"/>
            </a:solidFill>
          </p:grpSpPr>
          <p:grpSp>
            <p:nvGrpSpPr>
              <p:cNvPr id="49" name="Group 69"/>
              <p:cNvGrpSpPr/>
              <p:nvPr/>
            </p:nvGrpSpPr>
            <p:grpSpPr>
              <a:xfrm>
                <a:off x="4267200" y="6477000"/>
                <a:ext cx="1374913" cy="1381539"/>
                <a:chOff x="609600" y="4953000"/>
                <a:chExt cx="1676400" cy="1676400"/>
              </a:xfrm>
              <a:grpFill/>
            </p:grpSpPr>
            <p:sp>
              <p:nvSpPr>
                <p:cNvPr id="275" name="Rectangle 274"/>
                <p:cNvSpPr/>
                <p:nvPr/>
              </p:nvSpPr>
              <p:spPr>
                <a:xfrm rot="2774533" flipH="1">
                  <a:off x="1400273" y="5044823"/>
                  <a:ext cx="126832" cy="144830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6" name="Rectangle 275"/>
                <p:cNvSpPr/>
                <p:nvPr/>
              </p:nvSpPr>
              <p:spPr>
                <a:xfrm rot="18825467">
                  <a:off x="1372406" y="5086039"/>
                  <a:ext cx="141136" cy="144830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Rectangle 276"/>
                <p:cNvSpPr/>
                <p:nvPr/>
              </p:nvSpPr>
              <p:spPr>
                <a:xfrm rot="16200000">
                  <a:off x="1394792" y="5002696"/>
                  <a:ext cx="106017" cy="1600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8" name="Rectangle 277"/>
                <p:cNvSpPr/>
                <p:nvPr/>
              </p:nvSpPr>
              <p:spPr>
                <a:xfrm>
                  <a:off x="1364974" y="5029200"/>
                  <a:ext cx="106017" cy="1600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Donut 4"/>
                <p:cNvSpPr/>
                <p:nvPr/>
              </p:nvSpPr>
              <p:spPr>
                <a:xfrm>
                  <a:off x="609600" y="4953000"/>
                  <a:ext cx="1676400" cy="1676400"/>
                </a:xfrm>
                <a:prstGeom prst="donut">
                  <a:avLst>
                    <a:gd name="adj" fmla="val 7118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89" name="Group 9"/>
                <p:cNvGrpSpPr/>
                <p:nvPr/>
              </p:nvGrpSpPr>
              <p:grpSpPr>
                <a:xfrm>
                  <a:off x="1219200" y="5562600"/>
                  <a:ext cx="453081" cy="453081"/>
                  <a:chOff x="1371600" y="1600200"/>
                  <a:chExt cx="762000" cy="762000"/>
                </a:xfrm>
                <a:grpFill/>
              </p:grpSpPr>
              <p:sp>
                <p:nvSpPr>
                  <p:cNvPr id="281" name="Donut 280"/>
                  <p:cNvSpPr/>
                  <p:nvPr/>
                </p:nvSpPr>
                <p:spPr>
                  <a:xfrm>
                    <a:off x="1371600" y="1600200"/>
                    <a:ext cx="762000" cy="762000"/>
                  </a:xfrm>
                  <a:prstGeom prst="donut">
                    <a:avLst>
                      <a:gd name="adj" fmla="val 2254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2" name="Oval 6"/>
                  <p:cNvSpPr/>
                  <p:nvPr/>
                </p:nvSpPr>
                <p:spPr>
                  <a:xfrm>
                    <a:off x="1600199" y="1828799"/>
                    <a:ext cx="304799" cy="304799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0" name="Group 60"/>
              <p:cNvGrpSpPr/>
              <p:nvPr/>
            </p:nvGrpSpPr>
            <p:grpSpPr>
              <a:xfrm>
                <a:off x="2057400" y="6477000"/>
                <a:ext cx="1374913" cy="1381539"/>
                <a:chOff x="609600" y="4953000"/>
                <a:chExt cx="1676400" cy="1676400"/>
              </a:xfrm>
              <a:grpFill/>
            </p:grpSpPr>
            <p:sp>
              <p:nvSpPr>
                <p:cNvPr id="267" name="Rectangle 266"/>
                <p:cNvSpPr/>
                <p:nvPr/>
              </p:nvSpPr>
              <p:spPr>
                <a:xfrm rot="2774533" flipH="1">
                  <a:off x="1400273" y="5044823"/>
                  <a:ext cx="126832" cy="144830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8" name="Rectangle 267"/>
                <p:cNvSpPr/>
                <p:nvPr/>
              </p:nvSpPr>
              <p:spPr>
                <a:xfrm rot="18825467">
                  <a:off x="1372406" y="5086039"/>
                  <a:ext cx="141136" cy="144830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9" name="Rectangle 268"/>
                <p:cNvSpPr/>
                <p:nvPr/>
              </p:nvSpPr>
              <p:spPr>
                <a:xfrm rot="16200000">
                  <a:off x="1394792" y="5002696"/>
                  <a:ext cx="106017" cy="1600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0" name="Rectangle 269"/>
                <p:cNvSpPr/>
                <p:nvPr/>
              </p:nvSpPr>
              <p:spPr>
                <a:xfrm>
                  <a:off x="1364974" y="5029200"/>
                  <a:ext cx="106017" cy="1600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1" name="Donut 4"/>
                <p:cNvSpPr/>
                <p:nvPr/>
              </p:nvSpPr>
              <p:spPr>
                <a:xfrm>
                  <a:off x="609600" y="4953000"/>
                  <a:ext cx="1676400" cy="1676400"/>
                </a:xfrm>
                <a:prstGeom prst="donut">
                  <a:avLst>
                    <a:gd name="adj" fmla="val 7118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00" name="Group 9"/>
                <p:cNvGrpSpPr/>
                <p:nvPr/>
              </p:nvGrpSpPr>
              <p:grpSpPr>
                <a:xfrm>
                  <a:off x="1219200" y="5562600"/>
                  <a:ext cx="453081" cy="453081"/>
                  <a:chOff x="1371600" y="1600200"/>
                  <a:chExt cx="762000" cy="762000"/>
                </a:xfrm>
                <a:grpFill/>
              </p:grpSpPr>
              <p:sp>
                <p:nvSpPr>
                  <p:cNvPr id="273" name="Donut 272"/>
                  <p:cNvSpPr/>
                  <p:nvPr/>
                </p:nvSpPr>
                <p:spPr>
                  <a:xfrm>
                    <a:off x="1371600" y="1600200"/>
                    <a:ext cx="762000" cy="762000"/>
                  </a:xfrm>
                  <a:prstGeom prst="donut">
                    <a:avLst>
                      <a:gd name="adj" fmla="val 2254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4" name="Oval 6"/>
                  <p:cNvSpPr/>
                  <p:nvPr/>
                </p:nvSpPr>
                <p:spPr>
                  <a:xfrm>
                    <a:off x="1600199" y="1828799"/>
                    <a:ext cx="304799" cy="304799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242" name="Rounded Rectangle 241"/>
              <p:cNvSpPr/>
              <p:nvPr/>
            </p:nvSpPr>
            <p:spPr>
              <a:xfrm>
                <a:off x="1905000" y="4572000"/>
                <a:ext cx="3581400" cy="1905000"/>
              </a:xfrm>
              <a:prstGeom prst="roundRect">
                <a:avLst>
                  <a:gd name="adj" fmla="val 2501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Moon 242"/>
              <p:cNvSpPr/>
              <p:nvPr/>
            </p:nvSpPr>
            <p:spPr>
              <a:xfrm rot="10800000">
                <a:off x="4724400" y="4572000"/>
                <a:ext cx="152400" cy="1905000"/>
              </a:xfrm>
              <a:prstGeom prst="moon">
                <a:avLst>
                  <a:gd name="adj" fmla="val 262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1447800" y="6400800"/>
                <a:ext cx="304800" cy="304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Moon 244"/>
              <p:cNvSpPr/>
              <p:nvPr/>
            </p:nvSpPr>
            <p:spPr>
              <a:xfrm rot="10800000">
                <a:off x="2667000" y="4572000"/>
                <a:ext cx="152400" cy="1905000"/>
              </a:xfrm>
              <a:prstGeom prst="moon">
                <a:avLst>
                  <a:gd name="adj" fmla="val 262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Moon 245"/>
              <p:cNvSpPr/>
              <p:nvPr/>
            </p:nvSpPr>
            <p:spPr>
              <a:xfrm rot="10800000">
                <a:off x="3429000" y="4572000"/>
                <a:ext cx="152400" cy="1905000"/>
              </a:xfrm>
              <a:prstGeom prst="moon">
                <a:avLst>
                  <a:gd name="adj" fmla="val 262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Moon 246"/>
              <p:cNvSpPr/>
              <p:nvPr/>
            </p:nvSpPr>
            <p:spPr>
              <a:xfrm rot="10800000">
                <a:off x="4114800" y="4572000"/>
                <a:ext cx="152400" cy="1905000"/>
              </a:xfrm>
              <a:prstGeom prst="moon">
                <a:avLst>
                  <a:gd name="adj" fmla="val 262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1676400" y="6172200"/>
                <a:ext cx="3886200" cy="685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1" name="Group 32"/>
              <p:cNvGrpSpPr/>
              <p:nvPr/>
            </p:nvGrpSpPr>
            <p:grpSpPr>
              <a:xfrm>
                <a:off x="1600200" y="6324600"/>
                <a:ext cx="1676400" cy="1676400"/>
                <a:chOff x="609600" y="4953000"/>
                <a:chExt cx="1676400" cy="1676400"/>
              </a:xfrm>
              <a:grpFill/>
            </p:grpSpPr>
            <p:sp>
              <p:nvSpPr>
                <p:cNvPr id="259" name="Rectangle 258"/>
                <p:cNvSpPr/>
                <p:nvPr/>
              </p:nvSpPr>
              <p:spPr>
                <a:xfrm rot="2774533" flipH="1">
                  <a:off x="1400273" y="5044823"/>
                  <a:ext cx="126832" cy="144830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0" name="Rectangle 18"/>
                <p:cNvSpPr/>
                <p:nvPr/>
              </p:nvSpPr>
              <p:spPr>
                <a:xfrm rot="18825467">
                  <a:off x="1372406" y="5086039"/>
                  <a:ext cx="141136" cy="144830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Rectangle 260"/>
                <p:cNvSpPr/>
                <p:nvPr/>
              </p:nvSpPr>
              <p:spPr>
                <a:xfrm rot="16200000">
                  <a:off x="1394792" y="5002696"/>
                  <a:ext cx="106017" cy="1600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2" name="Rectangle 261"/>
                <p:cNvSpPr/>
                <p:nvPr/>
              </p:nvSpPr>
              <p:spPr>
                <a:xfrm>
                  <a:off x="1364974" y="5029200"/>
                  <a:ext cx="106017" cy="1600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Donut 4"/>
                <p:cNvSpPr/>
                <p:nvPr/>
              </p:nvSpPr>
              <p:spPr>
                <a:xfrm>
                  <a:off x="609600" y="4953000"/>
                  <a:ext cx="1676400" cy="1676400"/>
                </a:xfrm>
                <a:prstGeom prst="donut">
                  <a:avLst>
                    <a:gd name="adj" fmla="val 7118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02" name="Group 9"/>
                <p:cNvGrpSpPr/>
                <p:nvPr/>
              </p:nvGrpSpPr>
              <p:grpSpPr>
                <a:xfrm>
                  <a:off x="1219200" y="5562600"/>
                  <a:ext cx="453081" cy="453081"/>
                  <a:chOff x="1371600" y="1600200"/>
                  <a:chExt cx="762000" cy="762000"/>
                </a:xfrm>
                <a:grpFill/>
              </p:grpSpPr>
              <p:sp>
                <p:nvSpPr>
                  <p:cNvPr id="265" name="Donut 264"/>
                  <p:cNvSpPr/>
                  <p:nvPr/>
                </p:nvSpPr>
                <p:spPr>
                  <a:xfrm>
                    <a:off x="1371600" y="1600200"/>
                    <a:ext cx="762000" cy="762000"/>
                  </a:xfrm>
                  <a:prstGeom prst="donut">
                    <a:avLst>
                      <a:gd name="adj" fmla="val 2254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66" name="Oval 6"/>
                  <p:cNvSpPr/>
                  <p:nvPr/>
                </p:nvSpPr>
                <p:spPr>
                  <a:xfrm>
                    <a:off x="1600199" y="1828799"/>
                    <a:ext cx="304799" cy="304799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3" name="Group 50"/>
              <p:cNvGrpSpPr/>
              <p:nvPr/>
            </p:nvGrpSpPr>
            <p:grpSpPr>
              <a:xfrm>
                <a:off x="3886200" y="6324600"/>
                <a:ext cx="1676400" cy="1676400"/>
                <a:chOff x="609600" y="4953000"/>
                <a:chExt cx="1676400" cy="1676400"/>
              </a:xfrm>
              <a:grpFill/>
            </p:grpSpPr>
            <p:sp>
              <p:nvSpPr>
                <p:cNvPr id="251" name="Rectangle 250"/>
                <p:cNvSpPr/>
                <p:nvPr/>
              </p:nvSpPr>
              <p:spPr>
                <a:xfrm rot="2774533" flipH="1">
                  <a:off x="1400273" y="5044823"/>
                  <a:ext cx="126832" cy="144830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Rectangle 251"/>
                <p:cNvSpPr/>
                <p:nvPr/>
              </p:nvSpPr>
              <p:spPr>
                <a:xfrm rot="18825467">
                  <a:off x="1372406" y="5086039"/>
                  <a:ext cx="141136" cy="144830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3" name="Rectangle 252"/>
                <p:cNvSpPr/>
                <p:nvPr/>
              </p:nvSpPr>
              <p:spPr>
                <a:xfrm rot="16200000">
                  <a:off x="1394792" y="5002696"/>
                  <a:ext cx="106017" cy="1600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Rectangle 253"/>
                <p:cNvSpPr/>
                <p:nvPr/>
              </p:nvSpPr>
              <p:spPr>
                <a:xfrm>
                  <a:off x="1364974" y="5029200"/>
                  <a:ext cx="106017" cy="1600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5" name="Donut 4"/>
                <p:cNvSpPr/>
                <p:nvPr/>
              </p:nvSpPr>
              <p:spPr>
                <a:xfrm>
                  <a:off x="609600" y="4953000"/>
                  <a:ext cx="1676400" cy="1676400"/>
                </a:xfrm>
                <a:prstGeom prst="donut">
                  <a:avLst>
                    <a:gd name="adj" fmla="val 7118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04" name="Group 9"/>
                <p:cNvGrpSpPr/>
                <p:nvPr/>
              </p:nvGrpSpPr>
              <p:grpSpPr>
                <a:xfrm>
                  <a:off x="1219200" y="5562600"/>
                  <a:ext cx="453081" cy="453081"/>
                  <a:chOff x="1371600" y="1600200"/>
                  <a:chExt cx="762000" cy="762000"/>
                </a:xfrm>
                <a:grpFill/>
              </p:grpSpPr>
              <p:sp>
                <p:nvSpPr>
                  <p:cNvPr id="257" name="Donut 256"/>
                  <p:cNvSpPr/>
                  <p:nvPr/>
                </p:nvSpPr>
                <p:spPr>
                  <a:xfrm>
                    <a:off x="1371600" y="1600200"/>
                    <a:ext cx="762000" cy="762000"/>
                  </a:xfrm>
                  <a:prstGeom prst="donut">
                    <a:avLst>
                      <a:gd name="adj" fmla="val 2254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8" name="Oval 6"/>
                  <p:cNvSpPr/>
                  <p:nvPr/>
                </p:nvSpPr>
                <p:spPr>
                  <a:xfrm>
                    <a:off x="1600199" y="1828799"/>
                    <a:ext cx="304799" cy="304799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05" name="Group 169"/>
            <p:cNvGrpSpPr/>
            <p:nvPr/>
          </p:nvGrpSpPr>
          <p:grpSpPr>
            <a:xfrm>
              <a:off x="3276600" y="762000"/>
              <a:ext cx="1362157" cy="2667001"/>
              <a:chOff x="3352800" y="609599"/>
              <a:chExt cx="2057400" cy="4028234"/>
            </a:xfrm>
            <a:solidFill>
              <a:schemeClr val="bg1"/>
            </a:solidFill>
          </p:grpSpPr>
          <p:sp>
            <p:nvSpPr>
              <p:cNvPr id="171" name="Oval 170"/>
              <p:cNvSpPr/>
              <p:nvPr/>
            </p:nvSpPr>
            <p:spPr>
              <a:xfrm>
                <a:off x="3352800" y="2057400"/>
                <a:ext cx="2057400" cy="1143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Teardrop 171"/>
              <p:cNvSpPr/>
              <p:nvPr/>
            </p:nvSpPr>
            <p:spPr>
              <a:xfrm rot="8137994">
                <a:off x="3505200" y="609599"/>
                <a:ext cx="1752600" cy="1693115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/>
              <p:nvPr/>
            </p:nvSpPr>
            <p:spPr>
              <a:xfrm rot="4050661">
                <a:off x="3909397" y="4161408"/>
                <a:ext cx="343310" cy="6095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Oval 173"/>
              <p:cNvSpPr/>
              <p:nvPr/>
            </p:nvSpPr>
            <p:spPr>
              <a:xfrm rot="4050661">
                <a:off x="4290396" y="4161409"/>
                <a:ext cx="343310" cy="6095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4712385" y="3140922"/>
                <a:ext cx="361227" cy="54041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3601610" y="3131524"/>
                <a:ext cx="361227" cy="54041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Trapezoid 176"/>
              <p:cNvSpPr/>
              <p:nvPr/>
            </p:nvSpPr>
            <p:spPr>
              <a:xfrm rot="20029742">
                <a:off x="4394493" y="2330772"/>
                <a:ext cx="500218" cy="109875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Trapezoid 177"/>
              <p:cNvSpPr/>
              <p:nvPr/>
            </p:nvSpPr>
            <p:spPr>
              <a:xfrm rot="1403006">
                <a:off x="3678367" y="2436375"/>
                <a:ext cx="500218" cy="1019647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Trapezoid 178"/>
              <p:cNvSpPr/>
              <p:nvPr/>
            </p:nvSpPr>
            <p:spPr>
              <a:xfrm>
                <a:off x="3816049" y="2483022"/>
                <a:ext cx="1038529" cy="1945504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Chord 179"/>
              <p:cNvSpPr/>
              <p:nvPr/>
            </p:nvSpPr>
            <p:spPr>
              <a:xfrm rot="19522476">
                <a:off x="4022204" y="2425752"/>
                <a:ext cx="314663" cy="476829"/>
              </a:xfrm>
              <a:prstGeom prst="chor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Chord 180"/>
              <p:cNvSpPr/>
              <p:nvPr/>
            </p:nvSpPr>
            <p:spPr>
              <a:xfrm rot="2077524" flipH="1">
                <a:off x="4333761" y="2425752"/>
                <a:ext cx="314663" cy="476829"/>
              </a:xfrm>
              <a:prstGeom prst="chor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1" name="Group 189"/>
              <p:cNvGrpSpPr/>
              <p:nvPr/>
            </p:nvGrpSpPr>
            <p:grpSpPr>
              <a:xfrm>
                <a:off x="3669421" y="2200354"/>
                <a:ext cx="1377331" cy="1443391"/>
                <a:chOff x="4479704" y="4365352"/>
                <a:chExt cx="1940681" cy="1425848"/>
              </a:xfrm>
              <a:grpFill/>
            </p:grpSpPr>
            <p:sp>
              <p:nvSpPr>
                <p:cNvPr id="202" name="Diagonal Stripe 24"/>
                <p:cNvSpPr/>
                <p:nvPr/>
              </p:nvSpPr>
              <p:spPr>
                <a:xfrm flipH="1">
                  <a:off x="5562600" y="5029200"/>
                  <a:ext cx="152400" cy="762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3" name="Diagonal Stripe 202"/>
                <p:cNvSpPr/>
                <p:nvPr/>
              </p:nvSpPr>
              <p:spPr>
                <a:xfrm>
                  <a:off x="5410200" y="5029200"/>
                  <a:ext cx="152400" cy="762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4" name="Moon 203"/>
                <p:cNvSpPr/>
                <p:nvPr/>
              </p:nvSpPr>
              <p:spPr>
                <a:xfrm rot="18802910">
                  <a:off x="4899589" y="4052758"/>
                  <a:ext cx="392263" cy="1232034"/>
                </a:xfrm>
                <a:prstGeom prst="moon">
                  <a:avLst>
                    <a:gd name="adj" fmla="val 3286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Moon 204"/>
                <p:cNvSpPr/>
                <p:nvPr/>
              </p:nvSpPr>
              <p:spPr>
                <a:xfrm rot="13582152">
                  <a:off x="5568050" y="3960658"/>
                  <a:ext cx="447642" cy="1257029"/>
                </a:xfrm>
                <a:prstGeom prst="moon">
                  <a:avLst>
                    <a:gd name="adj" fmla="val 3286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Flowchart: Collate 205"/>
                <p:cNvSpPr/>
                <p:nvPr/>
              </p:nvSpPr>
              <p:spPr>
                <a:xfrm rot="5400000">
                  <a:off x="5372100" y="4838700"/>
                  <a:ext cx="419100" cy="342900"/>
                </a:xfrm>
                <a:prstGeom prst="flowChartCol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7" name="Rounded Rectangle 206"/>
                <p:cNvSpPr/>
                <p:nvPr/>
              </p:nvSpPr>
              <p:spPr>
                <a:xfrm>
                  <a:off x="5486400" y="4876800"/>
                  <a:ext cx="152400" cy="2286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0" name="Oval 189"/>
              <p:cNvSpPr/>
              <p:nvPr/>
            </p:nvSpPr>
            <p:spPr>
              <a:xfrm>
                <a:off x="3816049" y="1077936"/>
                <a:ext cx="1038529" cy="16212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2" name="Group 87"/>
              <p:cNvGrpSpPr/>
              <p:nvPr/>
            </p:nvGrpSpPr>
            <p:grpSpPr>
              <a:xfrm rot="20234330">
                <a:off x="4760266" y="1391663"/>
                <a:ext cx="451616" cy="1573895"/>
                <a:chOff x="1600200" y="4267200"/>
                <a:chExt cx="1524000" cy="2362200"/>
              </a:xfrm>
              <a:grpFill/>
            </p:grpSpPr>
            <p:sp>
              <p:nvSpPr>
                <p:cNvPr id="199" name="Moon 198"/>
                <p:cNvSpPr/>
                <p:nvPr/>
              </p:nvSpPr>
              <p:spPr>
                <a:xfrm>
                  <a:off x="1600200" y="4267200"/>
                  <a:ext cx="1447800" cy="23622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Moon 199"/>
                <p:cNvSpPr/>
                <p:nvPr/>
              </p:nvSpPr>
              <p:spPr>
                <a:xfrm rot="21043994">
                  <a:off x="1752600" y="4419600"/>
                  <a:ext cx="1371600" cy="17526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Oval 200"/>
                <p:cNvSpPr/>
                <p:nvPr/>
              </p:nvSpPr>
              <p:spPr>
                <a:xfrm rot="21111790">
                  <a:off x="1985463" y="4586745"/>
                  <a:ext cx="973675" cy="167673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3" name="Group 92"/>
              <p:cNvGrpSpPr/>
              <p:nvPr/>
            </p:nvGrpSpPr>
            <p:grpSpPr>
              <a:xfrm rot="1365670" flipH="1">
                <a:off x="3411077" y="1397679"/>
                <a:ext cx="451616" cy="1573895"/>
                <a:chOff x="1600200" y="4267200"/>
                <a:chExt cx="1524000" cy="2362200"/>
              </a:xfrm>
              <a:grpFill/>
            </p:grpSpPr>
            <p:sp>
              <p:nvSpPr>
                <p:cNvPr id="196" name="Moon 195"/>
                <p:cNvSpPr/>
                <p:nvPr/>
              </p:nvSpPr>
              <p:spPr>
                <a:xfrm>
                  <a:off x="1600200" y="4267200"/>
                  <a:ext cx="1447800" cy="23622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Moon 196"/>
                <p:cNvSpPr/>
                <p:nvPr/>
              </p:nvSpPr>
              <p:spPr>
                <a:xfrm rot="21043994">
                  <a:off x="1752600" y="4419600"/>
                  <a:ext cx="1371600" cy="17526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Oval 197"/>
                <p:cNvSpPr/>
                <p:nvPr/>
              </p:nvSpPr>
              <p:spPr>
                <a:xfrm rot="21111790">
                  <a:off x="1985463" y="4586745"/>
                  <a:ext cx="973675" cy="167673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3" name="Moon 23"/>
              <p:cNvSpPr/>
              <p:nvPr/>
            </p:nvSpPr>
            <p:spPr>
              <a:xfrm rot="5619258">
                <a:off x="3863765" y="678063"/>
                <a:ext cx="923336" cy="1380441"/>
              </a:xfrm>
              <a:prstGeom prst="moon">
                <a:avLst>
                  <a:gd name="adj" fmla="val 49526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Oval 193"/>
              <p:cNvSpPr/>
              <p:nvPr/>
            </p:nvSpPr>
            <p:spPr>
              <a:xfrm rot="19746120">
                <a:off x="4845991" y="2416320"/>
                <a:ext cx="431445" cy="51972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Oval 194"/>
              <p:cNvSpPr/>
              <p:nvPr/>
            </p:nvSpPr>
            <p:spPr>
              <a:xfrm rot="19746120">
                <a:off x="3375045" y="2344040"/>
                <a:ext cx="493211" cy="51972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4" name="Group 284"/>
            <p:cNvGrpSpPr/>
            <p:nvPr/>
          </p:nvGrpSpPr>
          <p:grpSpPr>
            <a:xfrm>
              <a:off x="3810000" y="3505200"/>
              <a:ext cx="1752600" cy="2102574"/>
              <a:chOff x="2693577" y="332956"/>
              <a:chExt cx="4845854" cy="5813514"/>
            </a:xfrm>
            <a:solidFill>
              <a:schemeClr val="bg1"/>
            </a:solidFill>
          </p:grpSpPr>
          <p:sp>
            <p:nvSpPr>
              <p:cNvPr id="286" name="Freeform 285"/>
              <p:cNvSpPr/>
              <p:nvPr/>
            </p:nvSpPr>
            <p:spPr>
              <a:xfrm>
                <a:off x="2743197" y="3124199"/>
                <a:ext cx="4796231" cy="2137559"/>
              </a:xfrm>
              <a:custGeom>
                <a:avLst/>
                <a:gdLst>
                  <a:gd name="connsiteX0" fmla="*/ 1782464 w 3160001"/>
                  <a:gd name="connsiteY0" fmla="*/ 0 h 2137558"/>
                  <a:gd name="connsiteX1" fmla="*/ 1782464 w 3160001"/>
                  <a:gd name="connsiteY1" fmla="*/ 0 h 2137558"/>
                  <a:gd name="connsiteX2" fmla="*/ 1188698 w 3160001"/>
                  <a:gd name="connsiteY2" fmla="*/ 23751 h 2137558"/>
                  <a:gd name="connsiteX3" fmla="*/ 1069944 w 3160001"/>
                  <a:gd name="connsiteY3" fmla="*/ 83127 h 2137558"/>
                  <a:gd name="connsiteX4" fmla="*/ 986817 w 3160001"/>
                  <a:gd name="connsiteY4" fmla="*/ 106878 h 2137558"/>
                  <a:gd name="connsiteX5" fmla="*/ 903690 w 3160001"/>
                  <a:gd name="connsiteY5" fmla="*/ 154379 h 2137558"/>
                  <a:gd name="connsiteX6" fmla="*/ 808687 w 3160001"/>
                  <a:gd name="connsiteY6" fmla="*/ 190005 h 2137558"/>
                  <a:gd name="connsiteX7" fmla="*/ 583056 w 3160001"/>
                  <a:gd name="connsiteY7" fmla="*/ 308758 h 2137558"/>
                  <a:gd name="connsiteX8" fmla="*/ 523679 w 3160001"/>
                  <a:gd name="connsiteY8" fmla="*/ 368135 h 2137558"/>
                  <a:gd name="connsiteX9" fmla="*/ 369300 w 3160001"/>
                  <a:gd name="connsiteY9" fmla="*/ 463138 h 2137558"/>
                  <a:gd name="connsiteX10" fmla="*/ 262422 w 3160001"/>
                  <a:gd name="connsiteY10" fmla="*/ 570015 h 2137558"/>
                  <a:gd name="connsiteX11" fmla="*/ 191170 w 3160001"/>
                  <a:gd name="connsiteY11" fmla="*/ 641267 h 2137558"/>
                  <a:gd name="connsiteX12" fmla="*/ 131794 w 3160001"/>
                  <a:gd name="connsiteY12" fmla="*/ 736270 h 2137558"/>
                  <a:gd name="connsiteX13" fmla="*/ 108043 w 3160001"/>
                  <a:gd name="connsiteY13" fmla="*/ 771896 h 2137558"/>
                  <a:gd name="connsiteX14" fmla="*/ 72417 w 3160001"/>
                  <a:gd name="connsiteY14" fmla="*/ 819397 h 2137558"/>
                  <a:gd name="connsiteX15" fmla="*/ 48666 w 3160001"/>
                  <a:gd name="connsiteY15" fmla="*/ 855023 h 2137558"/>
                  <a:gd name="connsiteX16" fmla="*/ 13040 w 3160001"/>
                  <a:gd name="connsiteY16" fmla="*/ 950026 h 2137558"/>
                  <a:gd name="connsiteX17" fmla="*/ 1165 w 3160001"/>
                  <a:gd name="connsiteY17" fmla="*/ 1033153 h 2137558"/>
                  <a:gd name="connsiteX18" fmla="*/ 36791 w 3160001"/>
                  <a:gd name="connsiteY18" fmla="*/ 1282535 h 2137558"/>
                  <a:gd name="connsiteX19" fmla="*/ 96168 w 3160001"/>
                  <a:gd name="connsiteY19" fmla="*/ 1389413 h 2137558"/>
                  <a:gd name="connsiteX20" fmla="*/ 179295 w 3160001"/>
                  <a:gd name="connsiteY20" fmla="*/ 1520041 h 2137558"/>
                  <a:gd name="connsiteX21" fmla="*/ 250547 w 3160001"/>
                  <a:gd name="connsiteY21" fmla="*/ 1686296 h 2137558"/>
                  <a:gd name="connsiteX22" fmla="*/ 298048 w 3160001"/>
                  <a:gd name="connsiteY22" fmla="*/ 1745673 h 2137558"/>
                  <a:gd name="connsiteX23" fmla="*/ 452427 w 3160001"/>
                  <a:gd name="connsiteY23" fmla="*/ 1923802 h 2137558"/>
                  <a:gd name="connsiteX24" fmla="*/ 511804 w 3160001"/>
                  <a:gd name="connsiteY24" fmla="*/ 1983179 h 2137558"/>
                  <a:gd name="connsiteX25" fmla="*/ 618682 w 3160001"/>
                  <a:gd name="connsiteY25" fmla="*/ 2030680 h 2137558"/>
                  <a:gd name="connsiteX26" fmla="*/ 701809 w 3160001"/>
                  <a:gd name="connsiteY26" fmla="*/ 2090057 h 2137558"/>
                  <a:gd name="connsiteX27" fmla="*/ 784937 w 3160001"/>
                  <a:gd name="connsiteY27" fmla="*/ 2113808 h 2137558"/>
                  <a:gd name="connsiteX28" fmla="*/ 879939 w 3160001"/>
                  <a:gd name="connsiteY28" fmla="*/ 2137558 h 2137558"/>
                  <a:gd name="connsiteX29" fmla="*/ 1176822 w 3160001"/>
                  <a:gd name="connsiteY29" fmla="*/ 2125683 h 2137558"/>
                  <a:gd name="connsiteX30" fmla="*/ 1414329 w 3160001"/>
                  <a:gd name="connsiteY30" fmla="*/ 2101932 h 2137558"/>
                  <a:gd name="connsiteX31" fmla="*/ 1580583 w 3160001"/>
                  <a:gd name="connsiteY31" fmla="*/ 2054431 h 2137558"/>
                  <a:gd name="connsiteX32" fmla="*/ 1758713 w 3160001"/>
                  <a:gd name="connsiteY32" fmla="*/ 1983179 h 2137558"/>
                  <a:gd name="connsiteX33" fmla="*/ 1841840 w 3160001"/>
                  <a:gd name="connsiteY33" fmla="*/ 1959428 h 2137558"/>
                  <a:gd name="connsiteX34" fmla="*/ 1877466 w 3160001"/>
                  <a:gd name="connsiteY34" fmla="*/ 1935678 h 2137558"/>
                  <a:gd name="connsiteX35" fmla="*/ 1936843 w 3160001"/>
                  <a:gd name="connsiteY35" fmla="*/ 1911927 h 2137558"/>
                  <a:gd name="connsiteX36" fmla="*/ 2031846 w 3160001"/>
                  <a:gd name="connsiteY36" fmla="*/ 1840675 h 2137558"/>
                  <a:gd name="connsiteX37" fmla="*/ 2079347 w 3160001"/>
                  <a:gd name="connsiteY37" fmla="*/ 1805049 h 2137558"/>
                  <a:gd name="connsiteX38" fmla="*/ 2138724 w 3160001"/>
                  <a:gd name="connsiteY38" fmla="*/ 1781299 h 2137558"/>
                  <a:gd name="connsiteX39" fmla="*/ 2209976 w 3160001"/>
                  <a:gd name="connsiteY39" fmla="*/ 1721922 h 2137558"/>
                  <a:gd name="connsiteX40" fmla="*/ 2257477 w 3160001"/>
                  <a:gd name="connsiteY40" fmla="*/ 1698171 h 2137558"/>
                  <a:gd name="connsiteX41" fmla="*/ 2304978 w 3160001"/>
                  <a:gd name="connsiteY41" fmla="*/ 1650670 h 2137558"/>
                  <a:gd name="connsiteX42" fmla="*/ 2376230 w 3160001"/>
                  <a:gd name="connsiteY42" fmla="*/ 1626919 h 2137558"/>
                  <a:gd name="connsiteX43" fmla="*/ 2411856 w 3160001"/>
                  <a:gd name="connsiteY43" fmla="*/ 1603169 h 2137558"/>
                  <a:gd name="connsiteX44" fmla="*/ 2459357 w 3160001"/>
                  <a:gd name="connsiteY44" fmla="*/ 1591293 h 2137558"/>
                  <a:gd name="connsiteX45" fmla="*/ 2649363 w 3160001"/>
                  <a:gd name="connsiteY45" fmla="*/ 1496291 h 2137558"/>
                  <a:gd name="connsiteX46" fmla="*/ 2696864 w 3160001"/>
                  <a:gd name="connsiteY46" fmla="*/ 1472540 h 2137558"/>
                  <a:gd name="connsiteX47" fmla="*/ 2744365 w 3160001"/>
                  <a:gd name="connsiteY47" fmla="*/ 1448789 h 2137558"/>
                  <a:gd name="connsiteX48" fmla="*/ 2815617 w 3160001"/>
                  <a:gd name="connsiteY48" fmla="*/ 1401288 h 2137558"/>
                  <a:gd name="connsiteX49" fmla="*/ 2898744 w 3160001"/>
                  <a:gd name="connsiteY49" fmla="*/ 1318161 h 2137558"/>
                  <a:gd name="connsiteX50" fmla="*/ 2993747 w 3160001"/>
                  <a:gd name="connsiteY50" fmla="*/ 1175657 h 2137558"/>
                  <a:gd name="connsiteX51" fmla="*/ 3064999 w 3160001"/>
                  <a:gd name="connsiteY51" fmla="*/ 1033153 h 2137558"/>
                  <a:gd name="connsiteX52" fmla="*/ 3100625 w 3160001"/>
                  <a:gd name="connsiteY52" fmla="*/ 961901 h 2137558"/>
                  <a:gd name="connsiteX53" fmla="*/ 3136251 w 3160001"/>
                  <a:gd name="connsiteY53" fmla="*/ 855023 h 2137558"/>
                  <a:gd name="connsiteX54" fmla="*/ 3148126 w 3160001"/>
                  <a:gd name="connsiteY54" fmla="*/ 819397 h 2137558"/>
                  <a:gd name="connsiteX55" fmla="*/ 3160001 w 3160001"/>
                  <a:gd name="connsiteY55" fmla="*/ 760021 h 2137558"/>
                  <a:gd name="connsiteX56" fmla="*/ 3148126 w 3160001"/>
                  <a:gd name="connsiteY56" fmla="*/ 510639 h 2137558"/>
                  <a:gd name="connsiteX57" fmla="*/ 3136251 w 3160001"/>
                  <a:gd name="connsiteY57" fmla="*/ 475013 h 2137558"/>
                  <a:gd name="connsiteX58" fmla="*/ 3053124 w 3160001"/>
                  <a:gd name="connsiteY58" fmla="*/ 368135 h 2137558"/>
                  <a:gd name="connsiteX59" fmla="*/ 3017498 w 3160001"/>
                  <a:gd name="connsiteY59" fmla="*/ 344384 h 2137558"/>
                  <a:gd name="connsiteX60" fmla="*/ 2886869 w 3160001"/>
                  <a:gd name="connsiteY60" fmla="*/ 285008 h 2137558"/>
                  <a:gd name="connsiteX61" fmla="*/ 2827492 w 3160001"/>
                  <a:gd name="connsiteY61" fmla="*/ 261257 h 2137558"/>
                  <a:gd name="connsiteX62" fmla="*/ 2744365 w 3160001"/>
                  <a:gd name="connsiteY62" fmla="*/ 237506 h 2137558"/>
                  <a:gd name="connsiteX63" fmla="*/ 2673113 w 3160001"/>
                  <a:gd name="connsiteY63" fmla="*/ 201880 h 2137558"/>
                  <a:gd name="connsiteX64" fmla="*/ 2589986 w 3160001"/>
                  <a:gd name="connsiteY64" fmla="*/ 154379 h 2137558"/>
                  <a:gd name="connsiteX65" fmla="*/ 2542485 w 3160001"/>
                  <a:gd name="connsiteY65" fmla="*/ 142504 h 2137558"/>
                  <a:gd name="connsiteX66" fmla="*/ 2435607 w 3160001"/>
                  <a:gd name="connsiteY66" fmla="*/ 106878 h 2137558"/>
                  <a:gd name="connsiteX67" fmla="*/ 2352479 w 3160001"/>
                  <a:gd name="connsiteY67" fmla="*/ 83127 h 2137558"/>
                  <a:gd name="connsiteX68" fmla="*/ 2245601 w 3160001"/>
                  <a:gd name="connsiteY68" fmla="*/ 35626 h 2137558"/>
                  <a:gd name="connsiteX69" fmla="*/ 2138724 w 3160001"/>
                  <a:gd name="connsiteY69" fmla="*/ 0 h 2137558"/>
                  <a:gd name="connsiteX70" fmla="*/ 1782464 w 3160001"/>
                  <a:gd name="connsiteY70" fmla="*/ 0 h 213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3160001" h="2137558">
                    <a:moveTo>
                      <a:pt x="1782464" y="0"/>
                    </a:moveTo>
                    <a:lnTo>
                      <a:pt x="1782464" y="0"/>
                    </a:lnTo>
                    <a:cubicBezTo>
                      <a:pt x="1584542" y="7917"/>
                      <a:pt x="1386257" y="9383"/>
                      <a:pt x="1188698" y="23751"/>
                    </a:cubicBezTo>
                    <a:cubicBezTo>
                      <a:pt x="1146551" y="26816"/>
                      <a:pt x="1105739" y="68212"/>
                      <a:pt x="1069944" y="83127"/>
                    </a:cubicBezTo>
                    <a:cubicBezTo>
                      <a:pt x="1043343" y="94211"/>
                      <a:pt x="1013305" y="95526"/>
                      <a:pt x="986817" y="106878"/>
                    </a:cubicBezTo>
                    <a:cubicBezTo>
                      <a:pt x="957484" y="119450"/>
                      <a:pt x="932610" y="140883"/>
                      <a:pt x="903690" y="154379"/>
                    </a:cubicBezTo>
                    <a:cubicBezTo>
                      <a:pt x="873042" y="168681"/>
                      <a:pt x="838322" y="173706"/>
                      <a:pt x="808687" y="190005"/>
                    </a:cubicBezTo>
                    <a:cubicBezTo>
                      <a:pt x="568714" y="321990"/>
                      <a:pt x="758173" y="258726"/>
                      <a:pt x="583056" y="308758"/>
                    </a:cubicBezTo>
                    <a:cubicBezTo>
                      <a:pt x="563264" y="328550"/>
                      <a:pt x="546316" y="351672"/>
                      <a:pt x="523679" y="368135"/>
                    </a:cubicBezTo>
                    <a:cubicBezTo>
                      <a:pt x="354342" y="491289"/>
                      <a:pt x="560758" y="295612"/>
                      <a:pt x="369300" y="463138"/>
                    </a:cubicBezTo>
                    <a:cubicBezTo>
                      <a:pt x="331383" y="496315"/>
                      <a:pt x="302728" y="539785"/>
                      <a:pt x="262422" y="570015"/>
                    </a:cubicBezTo>
                    <a:cubicBezTo>
                      <a:pt x="203503" y="614205"/>
                      <a:pt x="225900" y="589173"/>
                      <a:pt x="191170" y="641267"/>
                    </a:cubicBezTo>
                    <a:cubicBezTo>
                      <a:pt x="169914" y="705036"/>
                      <a:pt x="189880" y="658821"/>
                      <a:pt x="131794" y="736270"/>
                    </a:cubicBezTo>
                    <a:cubicBezTo>
                      <a:pt x="123231" y="747688"/>
                      <a:pt x="116339" y="760282"/>
                      <a:pt x="108043" y="771896"/>
                    </a:cubicBezTo>
                    <a:cubicBezTo>
                      <a:pt x="96539" y="788001"/>
                      <a:pt x="83921" y="803292"/>
                      <a:pt x="72417" y="819397"/>
                    </a:cubicBezTo>
                    <a:cubicBezTo>
                      <a:pt x="64121" y="831011"/>
                      <a:pt x="55049" y="842257"/>
                      <a:pt x="48666" y="855023"/>
                    </a:cubicBezTo>
                    <a:cubicBezTo>
                      <a:pt x="34471" y="883413"/>
                      <a:pt x="23316" y="919198"/>
                      <a:pt x="13040" y="950026"/>
                    </a:cubicBezTo>
                    <a:cubicBezTo>
                      <a:pt x="9082" y="977735"/>
                      <a:pt x="0" y="1005187"/>
                      <a:pt x="1165" y="1033153"/>
                    </a:cubicBezTo>
                    <a:cubicBezTo>
                      <a:pt x="2288" y="1060104"/>
                      <a:pt x="14392" y="1215339"/>
                      <a:pt x="36791" y="1282535"/>
                    </a:cubicBezTo>
                    <a:cubicBezTo>
                      <a:pt x="69266" y="1379960"/>
                      <a:pt x="46477" y="1306595"/>
                      <a:pt x="96168" y="1389413"/>
                    </a:cubicBezTo>
                    <a:cubicBezTo>
                      <a:pt x="180699" y="1530297"/>
                      <a:pt x="79345" y="1395104"/>
                      <a:pt x="179295" y="1520041"/>
                    </a:cubicBezTo>
                    <a:cubicBezTo>
                      <a:pt x="198951" y="1572458"/>
                      <a:pt x="219654" y="1637750"/>
                      <a:pt x="250547" y="1686296"/>
                    </a:cubicBezTo>
                    <a:cubicBezTo>
                      <a:pt x="264155" y="1707680"/>
                      <a:pt x="283140" y="1725174"/>
                      <a:pt x="298048" y="1745673"/>
                    </a:cubicBezTo>
                    <a:cubicBezTo>
                      <a:pt x="398643" y="1883991"/>
                      <a:pt x="280983" y="1752358"/>
                      <a:pt x="452427" y="1923802"/>
                    </a:cubicBezTo>
                    <a:cubicBezTo>
                      <a:pt x="472219" y="1943594"/>
                      <a:pt x="486768" y="1970661"/>
                      <a:pt x="511804" y="1983179"/>
                    </a:cubicBezTo>
                    <a:cubicBezTo>
                      <a:pt x="594252" y="2024403"/>
                      <a:pt x="557865" y="2010408"/>
                      <a:pt x="618682" y="2030680"/>
                    </a:cubicBezTo>
                    <a:cubicBezTo>
                      <a:pt x="622559" y="2033588"/>
                      <a:pt x="689406" y="2085096"/>
                      <a:pt x="701809" y="2090057"/>
                    </a:cubicBezTo>
                    <a:cubicBezTo>
                      <a:pt x="728566" y="2100760"/>
                      <a:pt x="757334" y="2105527"/>
                      <a:pt x="784937" y="2113808"/>
                    </a:cubicBezTo>
                    <a:cubicBezTo>
                      <a:pt x="857965" y="2135716"/>
                      <a:pt x="778856" y="2117342"/>
                      <a:pt x="879939" y="2137558"/>
                    </a:cubicBezTo>
                    <a:lnTo>
                      <a:pt x="1176822" y="2125683"/>
                    </a:lnTo>
                    <a:cubicBezTo>
                      <a:pt x="1233111" y="2122721"/>
                      <a:pt x="1348441" y="2115110"/>
                      <a:pt x="1414329" y="2101932"/>
                    </a:cubicBezTo>
                    <a:cubicBezTo>
                      <a:pt x="1464297" y="2091938"/>
                      <a:pt x="1531532" y="2073297"/>
                      <a:pt x="1580583" y="2054431"/>
                    </a:cubicBezTo>
                    <a:cubicBezTo>
                      <a:pt x="1703442" y="2007178"/>
                      <a:pt x="1625786" y="2027489"/>
                      <a:pt x="1758713" y="1983179"/>
                    </a:cubicBezTo>
                    <a:cubicBezTo>
                      <a:pt x="1786052" y="1974066"/>
                      <a:pt x="1814131" y="1967345"/>
                      <a:pt x="1841840" y="1959428"/>
                    </a:cubicBezTo>
                    <a:cubicBezTo>
                      <a:pt x="1853715" y="1951511"/>
                      <a:pt x="1864700" y="1942061"/>
                      <a:pt x="1877466" y="1935678"/>
                    </a:cubicBezTo>
                    <a:cubicBezTo>
                      <a:pt x="1896533" y="1926145"/>
                      <a:pt x="1918688" y="1923099"/>
                      <a:pt x="1936843" y="1911927"/>
                    </a:cubicBezTo>
                    <a:cubicBezTo>
                      <a:pt x="1970556" y="1891181"/>
                      <a:pt x="2000178" y="1864426"/>
                      <a:pt x="2031846" y="1840675"/>
                    </a:cubicBezTo>
                    <a:cubicBezTo>
                      <a:pt x="2047680" y="1828800"/>
                      <a:pt x="2060970" y="1812399"/>
                      <a:pt x="2079347" y="1805049"/>
                    </a:cubicBezTo>
                    <a:lnTo>
                      <a:pt x="2138724" y="1781299"/>
                    </a:lnTo>
                    <a:cubicBezTo>
                      <a:pt x="2162475" y="1761507"/>
                      <a:pt x="2184648" y="1739652"/>
                      <a:pt x="2209976" y="1721922"/>
                    </a:cubicBezTo>
                    <a:cubicBezTo>
                      <a:pt x="2224479" y="1711770"/>
                      <a:pt x="2243315" y="1708793"/>
                      <a:pt x="2257477" y="1698171"/>
                    </a:cubicBezTo>
                    <a:cubicBezTo>
                      <a:pt x="2275391" y="1684736"/>
                      <a:pt x="2285777" y="1662191"/>
                      <a:pt x="2304978" y="1650670"/>
                    </a:cubicBezTo>
                    <a:cubicBezTo>
                      <a:pt x="2326446" y="1637789"/>
                      <a:pt x="2353352" y="1637087"/>
                      <a:pt x="2376230" y="1626919"/>
                    </a:cubicBezTo>
                    <a:cubicBezTo>
                      <a:pt x="2389272" y="1621123"/>
                      <a:pt x="2398738" y="1608791"/>
                      <a:pt x="2411856" y="1603169"/>
                    </a:cubicBezTo>
                    <a:cubicBezTo>
                      <a:pt x="2426857" y="1596740"/>
                      <a:pt x="2444356" y="1597722"/>
                      <a:pt x="2459357" y="1591293"/>
                    </a:cubicBezTo>
                    <a:cubicBezTo>
                      <a:pt x="2459371" y="1591287"/>
                      <a:pt x="2624021" y="1508962"/>
                      <a:pt x="2649363" y="1496291"/>
                    </a:cubicBezTo>
                    <a:lnTo>
                      <a:pt x="2696864" y="1472540"/>
                    </a:lnTo>
                    <a:cubicBezTo>
                      <a:pt x="2712698" y="1464623"/>
                      <a:pt x="2729635" y="1458609"/>
                      <a:pt x="2744365" y="1448789"/>
                    </a:cubicBezTo>
                    <a:cubicBezTo>
                      <a:pt x="2768116" y="1432955"/>
                      <a:pt x="2797785" y="1423578"/>
                      <a:pt x="2815617" y="1401288"/>
                    </a:cubicBezTo>
                    <a:cubicBezTo>
                      <a:pt x="2872034" y="1330767"/>
                      <a:pt x="2842029" y="1355972"/>
                      <a:pt x="2898744" y="1318161"/>
                    </a:cubicBezTo>
                    <a:cubicBezTo>
                      <a:pt x="2935901" y="1266142"/>
                      <a:pt x="2964757" y="1230416"/>
                      <a:pt x="2993747" y="1175657"/>
                    </a:cubicBezTo>
                    <a:cubicBezTo>
                      <a:pt x="3018596" y="1128721"/>
                      <a:pt x="3041248" y="1080654"/>
                      <a:pt x="3064999" y="1033153"/>
                    </a:cubicBezTo>
                    <a:cubicBezTo>
                      <a:pt x="3076874" y="1009402"/>
                      <a:pt x="3092228" y="987092"/>
                      <a:pt x="3100625" y="961901"/>
                    </a:cubicBezTo>
                    <a:lnTo>
                      <a:pt x="3136251" y="855023"/>
                    </a:lnTo>
                    <a:cubicBezTo>
                      <a:pt x="3140209" y="843148"/>
                      <a:pt x="3145671" y="831672"/>
                      <a:pt x="3148126" y="819397"/>
                    </a:cubicBezTo>
                    <a:lnTo>
                      <a:pt x="3160001" y="760021"/>
                    </a:lnTo>
                    <a:cubicBezTo>
                      <a:pt x="3156043" y="676894"/>
                      <a:pt x="3155037" y="593573"/>
                      <a:pt x="3148126" y="510639"/>
                    </a:cubicBezTo>
                    <a:cubicBezTo>
                      <a:pt x="3147086" y="498165"/>
                      <a:pt x="3141849" y="486209"/>
                      <a:pt x="3136251" y="475013"/>
                    </a:cubicBezTo>
                    <a:cubicBezTo>
                      <a:pt x="3111079" y="424668"/>
                      <a:pt x="3095628" y="404567"/>
                      <a:pt x="3053124" y="368135"/>
                    </a:cubicBezTo>
                    <a:cubicBezTo>
                      <a:pt x="3042288" y="358847"/>
                      <a:pt x="3030028" y="351218"/>
                      <a:pt x="3017498" y="344384"/>
                    </a:cubicBezTo>
                    <a:cubicBezTo>
                      <a:pt x="2891757" y="275798"/>
                      <a:pt x="2962993" y="313554"/>
                      <a:pt x="2886869" y="285008"/>
                    </a:cubicBezTo>
                    <a:cubicBezTo>
                      <a:pt x="2866909" y="277523"/>
                      <a:pt x="2847715" y="267998"/>
                      <a:pt x="2827492" y="261257"/>
                    </a:cubicBezTo>
                    <a:cubicBezTo>
                      <a:pt x="2789739" y="248673"/>
                      <a:pt x="2778684" y="252759"/>
                      <a:pt x="2744365" y="237506"/>
                    </a:cubicBezTo>
                    <a:cubicBezTo>
                      <a:pt x="2720100" y="226721"/>
                      <a:pt x="2696325" y="214776"/>
                      <a:pt x="2673113" y="201880"/>
                    </a:cubicBezTo>
                    <a:cubicBezTo>
                      <a:pt x="2625413" y="175380"/>
                      <a:pt x="2646959" y="175744"/>
                      <a:pt x="2589986" y="154379"/>
                    </a:cubicBezTo>
                    <a:cubicBezTo>
                      <a:pt x="2574704" y="148648"/>
                      <a:pt x="2558084" y="147304"/>
                      <a:pt x="2542485" y="142504"/>
                    </a:cubicBezTo>
                    <a:cubicBezTo>
                      <a:pt x="2506593" y="131460"/>
                      <a:pt x="2472039" y="115986"/>
                      <a:pt x="2435607" y="106878"/>
                    </a:cubicBezTo>
                    <a:cubicBezTo>
                      <a:pt x="2375961" y="91966"/>
                      <a:pt x="2403589" y="100163"/>
                      <a:pt x="2352479" y="83127"/>
                    </a:cubicBezTo>
                    <a:cubicBezTo>
                      <a:pt x="2247677" y="13258"/>
                      <a:pt x="2415196" y="120425"/>
                      <a:pt x="2245601" y="35626"/>
                    </a:cubicBezTo>
                    <a:cubicBezTo>
                      <a:pt x="2180047" y="2848"/>
                      <a:pt x="2215459" y="15347"/>
                      <a:pt x="2138724" y="0"/>
                    </a:cubicBezTo>
                    <a:cubicBezTo>
                      <a:pt x="1750800" y="12122"/>
                      <a:pt x="1841841" y="0"/>
                      <a:pt x="1782464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5" name="Group 238"/>
              <p:cNvGrpSpPr/>
              <p:nvPr/>
            </p:nvGrpSpPr>
            <p:grpSpPr>
              <a:xfrm rot="20759234">
                <a:off x="2693577" y="332956"/>
                <a:ext cx="3369457" cy="5039361"/>
                <a:chOff x="6477000" y="2667000"/>
                <a:chExt cx="2057400" cy="3011575"/>
              </a:xfrm>
              <a:grpFill/>
            </p:grpSpPr>
            <p:sp>
              <p:nvSpPr>
                <p:cNvPr id="289" name="Wave 288"/>
                <p:cNvSpPr/>
                <p:nvPr/>
              </p:nvSpPr>
              <p:spPr>
                <a:xfrm rot="17615281">
                  <a:off x="6562413" y="3706589"/>
                  <a:ext cx="2638111" cy="1305862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0" name="Wave 3"/>
                <p:cNvSpPr/>
                <p:nvPr/>
              </p:nvSpPr>
              <p:spPr>
                <a:xfrm rot="16200000">
                  <a:off x="5990096" y="3688141"/>
                  <a:ext cx="2057400" cy="1083591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Wave 290"/>
                <p:cNvSpPr/>
                <p:nvPr/>
              </p:nvSpPr>
              <p:spPr>
                <a:xfrm rot="16887571">
                  <a:off x="6451017" y="3220141"/>
                  <a:ext cx="2275929" cy="1169648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Wave 291"/>
                <p:cNvSpPr/>
                <p:nvPr/>
              </p:nvSpPr>
              <p:spPr>
                <a:xfrm rot="6369781">
                  <a:off x="6956492" y="3437258"/>
                  <a:ext cx="1230892" cy="729059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" name="Wave 292"/>
                <p:cNvSpPr/>
                <p:nvPr/>
              </p:nvSpPr>
              <p:spPr>
                <a:xfrm rot="6369781">
                  <a:off x="6962887" y="3563109"/>
                  <a:ext cx="1150336" cy="498139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Wave 293"/>
                <p:cNvSpPr/>
                <p:nvPr/>
              </p:nvSpPr>
              <p:spPr>
                <a:xfrm rot="5400000">
                  <a:off x="6325602" y="3928333"/>
                  <a:ext cx="1779818" cy="935225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Wave 294"/>
                <p:cNvSpPr/>
                <p:nvPr/>
              </p:nvSpPr>
              <p:spPr>
                <a:xfrm rot="6864377">
                  <a:off x="6900166" y="4164260"/>
                  <a:ext cx="1779818" cy="935225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6" name="Wave 295"/>
                <p:cNvSpPr/>
                <p:nvPr/>
              </p:nvSpPr>
              <p:spPr>
                <a:xfrm rot="5097427">
                  <a:off x="6634608" y="4180925"/>
                  <a:ext cx="1526092" cy="938316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7" name="Wave 296"/>
                <p:cNvSpPr/>
                <p:nvPr/>
              </p:nvSpPr>
              <p:spPr>
                <a:xfrm rot="6552689">
                  <a:off x="7102869" y="4455469"/>
                  <a:ext cx="1270291" cy="533531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8" name="Oval 297"/>
                <p:cNvSpPr/>
                <p:nvPr/>
              </p:nvSpPr>
              <p:spPr>
                <a:xfrm rot="1354397">
                  <a:off x="7334017" y="4312390"/>
                  <a:ext cx="451496" cy="8382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9" name="Wave 298"/>
                <p:cNvSpPr/>
                <p:nvPr/>
              </p:nvSpPr>
              <p:spPr>
                <a:xfrm rot="6864377">
                  <a:off x="7082414" y="4728855"/>
                  <a:ext cx="1050439" cy="433602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0" name="Wave 299"/>
                <p:cNvSpPr/>
                <p:nvPr/>
              </p:nvSpPr>
              <p:spPr>
                <a:xfrm rot="4556139">
                  <a:off x="7043255" y="4839808"/>
                  <a:ext cx="867476" cy="374601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1" name="Oval 300"/>
                <p:cNvSpPr/>
                <p:nvPr/>
              </p:nvSpPr>
              <p:spPr>
                <a:xfrm>
                  <a:off x="7567632" y="4800600"/>
                  <a:ext cx="128568" cy="379046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8" name="Freeform 287"/>
              <p:cNvSpPr/>
              <p:nvPr/>
            </p:nvSpPr>
            <p:spPr>
              <a:xfrm>
                <a:off x="4191000" y="4495800"/>
                <a:ext cx="3348431" cy="1650670"/>
              </a:xfrm>
              <a:custGeom>
                <a:avLst/>
                <a:gdLst>
                  <a:gd name="connsiteX0" fmla="*/ 1782464 w 3160001"/>
                  <a:gd name="connsiteY0" fmla="*/ 0 h 2137558"/>
                  <a:gd name="connsiteX1" fmla="*/ 1782464 w 3160001"/>
                  <a:gd name="connsiteY1" fmla="*/ 0 h 2137558"/>
                  <a:gd name="connsiteX2" fmla="*/ 1188698 w 3160001"/>
                  <a:gd name="connsiteY2" fmla="*/ 23751 h 2137558"/>
                  <a:gd name="connsiteX3" fmla="*/ 1069944 w 3160001"/>
                  <a:gd name="connsiteY3" fmla="*/ 83127 h 2137558"/>
                  <a:gd name="connsiteX4" fmla="*/ 986817 w 3160001"/>
                  <a:gd name="connsiteY4" fmla="*/ 106878 h 2137558"/>
                  <a:gd name="connsiteX5" fmla="*/ 903690 w 3160001"/>
                  <a:gd name="connsiteY5" fmla="*/ 154379 h 2137558"/>
                  <a:gd name="connsiteX6" fmla="*/ 808687 w 3160001"/>
                  <a:gd name="connsiteY6" fmla="*/ 190005 h 2137558"/>
                  <a:gd name="connsiteX7" fmla="*/ 583056 w 3160001"/>
                  <a:gd name="connsiteY7" fmla="*/ 308758 h 2137558"/>
                  <a:gd name="connsiteX8" fmla="*/ 523679 w 3160001"/>
                  <a:gd name="connsiteY8" fmla="*/ 368135 h 2137558"/>
                  <a:gd name="connsiteX9" fmla="*/ 369300 w 3160001"/>
                  <a:gd name="connsiteY9" fmla="*/ 463138 h 2137558"/>
                  <a:gd name="connsiteX10" fmla="*/ 262422 w 3160001"/>
                  <a:gd name="connsiteY10" fmla="*/ 570015 h 2137558"/>
                  <a:gd name="connsiteX11" fmla="*/ 191170 w 3160001"/>
                  <a:gd name="connsiteY11" fmla="*/ 641267 h 2137558"/>
                  <a:gd name="connsiteX12" fmla="*/ 131794 w 3160001"/>
                  <a:gd name="connsiteY12" fmla="*/ 736270 h 2137558"/>
                  <a:gd name="connsiteX13" fmla="*/ 108043 w 3160001"/>
                  <a:gd name="connsiteY13" fmla="*/ 771896 h 2137558"/>
                  <a:gd name="connsiteX14" fmla="*/ 72417 w 3160001"/>
                  <a:gd name="connsiteY14" fmla="*/ 819397 h 2137558"/>
                  <a:gd name="connsiteX15" fmla="*/ 48666 w 3160001"/>
                  <a:gd name="connsiteY15" fmla="*/ 855023 h 2137558"/>
                  <a:gd name="connsiteX16" fmla="*/ 13040 w 3160001"/>
                  <a:gd name="connsiteY16" fmla="*/ 950026 h 2137558"/>
                  <a:gd name="connsiteX17" fmla="*/ 1165 w 3160001"/>
                  <a:gd name="connsiteY17" fmla="*/ 1033153 h 2137558"/>
                  <a:gd name="connsiteX18" fmla="*/ 36791 w 3160001"/>
                  <a:gd name="connsiteY18" fmla="*/ 1282535 h 2137558"/>
                  <a:gd name="connsiteX19" fmla="*/ 96168 w 3160001"/>
                  <a:gd name="connsiteY19" fmla="*/ 1389413 h 2137558"/>
                  <a:gd name="connsiteX20" fmla="*/ 179295 w 3160001"/>
                  <a:gd name="connsiteY20" fmla="*/ 1520041 h 2137558"/>
                  <a:gd name="connsiteX21" fmla="*/ 250547 w 3160001"/>
                  <a:gd name="connsiteY21" fmla="*/ 1686296 h 2137558"/>
                  <a:gd name="connsiteX22" fmla="*/ 298048 w 3160001"/>
                  <a:gd name="connsiteY22" fmla="*/ 1745673 h 2137558"/>
                  <a:gd name="connsiteX23" fmla="*/ 452427 w 3160001"/>
                  <a:gd name="connsiteY23" fmla="*/ 1923802 h 2137558"/>
                  <a:gd name="connsiteX24" fmla="*/ 511804 w 3160001"/>
                  <a:gd name="connsiteY24" fmla="*/ 1983179 h 2137558"/>
                  <a:gd name="connsiteX25" fmla="*/ 618682 w 3160001"/>
                  <a:gd name="connsiteY25" fmla="*/ 2030680 h 2137558"/>
                  <a:gd name="connsiteX26" fmla="*/ 701809 w 3160001"/>
                  <a:gd name="connsiteY26" fmla="*/ 2090057 h 2137558"/>
                  <a:gd name="connsiteX27" fmla="*/ 784937 w 3160001"/>
                  <a:gd name="connsiteY27" fmla="*/ 2113808 h 2137558"/>
                  <a:gd name="connsiteX28" fmla="*/ 879939 w 3160001"/>
                  <a:gd name="connsiteY28" fmla="*/ 2137558 h 2137558"/>
                  <a:gd name="connsiteX29" fmla="*/ 1176822 w 3160001"/>
                  <a:gd name="connsiteY29" fmla="*/ 2125683 h 2137558"/>
                  <a:gd name="connsiteX30" fmla="*/ 1414329 w 3160001"/>
                  <a:gd name="connsiteY30" fmla="*/ 2101932 h 2137558"/>
                  <a:gd name="connsiteX31" fmla="*/ 1580583 w 3160001"/>
                  <a:gd name="connsiteY31" fmla="*/ 2054431 h 2137558"/>
                  <a:gd name="connsiteX32" fmla="*/ 1758713 w 3160001"/>
                  <a:gd name="connsiteY32" fmla="*/ 1983179 h 2137558"/>
                  <a:gd name="connsiteX33" fmla="*/ 1841840 w 3160001"/>
                  <a:gd name="connsiteY33" fmla="*/ 1959428 h 2137558"/>
                  <a:gd name="connsiteX34" fmla="*/ 1877466 w 3160001"/>
                  <a:gd name="connsiteY34" fmla="*/ 1935678 h 2137558"/>
                  <a:gd name="connsiteX35" fmla="*/ 1936843 w 3160001"/>
                  <a:gd name="connsiteY35" fmla="*/ 1911927 h 2137558"/>
                  <a:gd name="connsiteX36" fmla="*/ 2031846 w 3160001"/>
                  <a:gd name="connsiteY36" fmla="*/ 1840675 h 2137558"/>
                  <a:gd name="connsiteX37" fmla="*/ 2079347 w 3160001"/>
                  <a:gd name="connsiteY37" fmla="*/ 1805049 h 2137558"/>
                  <a:gd name="connsiteX38" fmla="*/ 2138724 w 3160001"/>
                  <a:gd name="connsiteY38" fmla="*/ 1781299 h 2137558"/>
                  <a:gd name="connsiteX39" fmla="*/ 2209976 w 3160001"/>
                  <a:gd name="connsiteY39" fmla="*/ 1721922 h 2137558"/>
                  <a:gd name="connsiteX40" fmla="*/ 2257477 w 3160001"/>
                  <a:gd name="connsiteY40" fmla="*/ 1698171 h 2137558"/>
                  <a:gd name="connsiteX41" fmla="*/ 2304978 w 3160001"/>
                  <a:gd name="connsiteY41" fmla="*/ 1650670 h 2137558"/>
                  <a:gd name="connsiteX42" fmla="*/ 2376230 w 3160001"/>
                  <a:gd name="connsiteY42" fmla="*/ 1626919 h 2137558"/>
                  <a:gd name="connsiteX43" fmla="*/ 2411856 w 3160001"/>
                  <a:gd name="connsiteY43" fmla="*/ 1603169 h 2137558"/>
                  <a:gd name="connsiteX44" fmla="*/ 2459357 w 3160001"/>
                  <a:gd name="connsiteY44" fmla="*/ 1591293 h 2137558"/>
                  <a:gd name="connsiteX45" fmla="*/ 2649363 w 3160001"/>
                  <a:gd name="connsiteY45" fmla="*/ 1496291 h 2137558"/>
                  <a:gd name="connsiteX46" fmla="*/ 2696864 w 3160001"/>
                  <a:gd name="connsiteY46" fmla="*/ 1472540 h 2137558"/>
                  <a:gd name="connsiteX47" fmla="*/ 2744365 w 3160001"/>
                  <a:gd name="connsiteY47" fmla="*/ 1448789 h 2137558"/>
                  <a:gd name="connsiteX48" fmla="*/ 2815617 w 3160001"/>
                  <a:gd name="connsiteY48" fmla="*/ 1401288 h 2137558"/>
                  <a:gd name="connsiteX49" fmla="*/ 2898744 w 3160001"/>
                  <a:gd name="connsiteY49" fmla="*/ 1318161 h 2137558"/>
                  <a:gd name="connsiteX50" fmla="*/ 2993747 w 3160001"/>
                  <a:gd name="connsiteY50" fmla="*/ 1175657 h 2137558"/>
                  <a:gd name="connsiteX51" fmla="*/ 3064999 w 3160001"/>
                  <a:gd name="connsiteY51" fmla="*/ 1033153 h 2137558"/>
                  <a:gd name="connsiteX52" fmla="*/ 3100625 w 3160001"/>
                  <a:gd name="connsiteY52" fmla="*/ 961901 h 2137558"/>
                  <a:gd name="connsiteX53" fmla="*/ 3136251 w 3160001"/>
                  <a:gd name="connsiteY53" fmla="*/ 855023 h 2137558"/>
                  <a:gd name="connsiteX54" fmla="*/ 3148126 w 3160001"/>
                  <a:gd name="connsiteY54" fmla="*/ 819397 h 2137558"/>
                  <a:gd name="connsiteX55" fmla="*/ 3160001 w 3160001"/>
                  <a:gd name="connsiteY55" fmla="*/ 760021 h 2137558"/>
                  <a:gd name="connsiteX56" fmla="*/ 3148126 w 3160001"/>
                  <a:gd name="connsiteY56" fmla="*/ 510639 h 2137558"/>
                  <a:gd name="connsiteX57" fmla="*/ 3136251 w 3160001"/>
                  <a:gd name="connsiteY57" fmla="*/ 475013 h 2137558"/>
                  <a:gd name="connsiteX58" fmla="*/ 3053124 w 3160001"/>
                  <a:gd name="connsiteY58" fmla="*/ 368135 h 2137558"/>
                  <a:gd name="connsiteX59" fmla="*/ 3017498 w 3160001"/>
                  <a:gd name="connsiteY59" fmla="*/ 344384 h 2137558"/>
                  <a:gd name="connsiteX60" fmla="*/ 2886869 w 3160001"/>
                  <a:gd name="connsiteY60" fmla="*/ 285008 h 2137558"/>
                  <a:gd name="connsiteX61" fmla="*/ 2827492 w 3160001"/>
                  <a:gd name="connsiteY61" fmla="*/ 261257 h 2137558"/>
                  <a:gd name="connsiteX62" fmla="*/ 2744365 w 3160001"/>
                  <a:gd name="connsiteY62" fmla="*/ 237506 h 2137558"/>
                  <a:gd name="connsiteX63" fmla="*/ 2673113 w 3160001"/>
                  <a:gd name="connsiteY63" fmla="*/ 201880 h 2137558"/>
                  <a:gd name="connsiteX64" fmla="*/ 2589986 w 3160001"/>
                  <a:gd name="connsiteY64" fmla="*/ 154379 h 2137558"/>
                  <a:gd name="connsiteX65" fmla="*/ 2542485 w 3160001"/>
                  <a:gd name="connsiteY65" fmla="*/ 142504 h 2137558"/>
                  <a:gd name="connsiteX66" fmla="*/ 2435607 w 3160001"/>
                  <a:gd name="connsiteY66" fmla="*/ 106878 h 2137558"/>
                  <a:gd name="connsiteX67" fmla="*/ 2352479 w 3160001"/>
                  <a:gd name="connsiteY67" fmla="*/ 83127 h 2137558"/>
                  <a:gd name="connsiteX68" fmla="*/ 2245601 w 3160001"/>
                  <a:gd name="connsiteY68" fmla="*/ 35626 h 2137558"/>
                  <a:gd name="connsiteX69" fmla="*/ 2138724 w 3160001"/>
                  <a:gd name="connsiteY69" fmla="*/ 0 h 2137558"/>
                  <a:gd name="connsiteX70" fmla="*/ 1782464 w 3160001"/>
                  <a:gd name="connsiteY70" fmla="*/ 0 h 213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3160001" h="2137558">
                    <a:moveTo>
                      <a:pt x="1782464" y="0"/>
                    </a:moveTo>
                    <a:lnTo>
                      <a:pt x="1782464" y="0"/>
                    </a:lnTo>
                    <a:cubicBezTo>
                      <a:pt x="1584542" y="7917"/>
                      <a:pt x="1386257" y="9383"/>
                      <a:pt x="1188698" y="23751"/>
                    </a:cubicBezTo>
                    <a:cubicBezTo>
                      <a:pt x="1146551" y="26816"/>
                      <a:pt x="1105739" y="68212"/>
                      <a:pt x="1069944" y="83127"/>
                    </a:cubicBezTo>
                    <a:cubicBezTo>
                      <a:pt x="1043343" y="94211"/>
                      <a:pt x="1013305" y="95526"/>
                      <a:pt x="986817" y="106878"/>
                    </a:cubicBezTo>
                    <a:cubicBezTo>
                      <a:pt x="957484" y="119450"/>
                      <a:pt x="932610" y="140883"/>
                      <a:pt x="903690" y="154379"/>
                    </a:cubicBezTo>
                    <a:cubicBezTo>
                      <a:pt x="873042" y="168681"/>
                      <a:pt x="838322" y="173706"/>
                      <a:pt x="808687" y="190005"/>
                    </a:cubicBezTo>
                    <a:cubicBezTo>
                      <a:pt x="568714" y="321990"/>
                      <a:pt x="758173" y="258726"/>
                      <a:pt x="583056" y="308758"/>
                    </a:cubicBezTo>
                    <a:cubicBezTo>
                      <a:pt x="563264" y="328550"/>
                      <a:pt x="546316" y="351672"/>
                      <a:pt x="523679" y="368135"/>
                    </a:cubicBezTo>
                    <a:cubicBezTo>
                      <a:pt x="354342" y="491289"/>
                      <a:pt x="560758" y="295612"/>
                      <a:pt x="369300" y="463138"/>
                    </a:cubicBezTo>
                    <a:cubicBezTo>
                      <a:pt x="331383" y="496315"/>
                      <a:pt x="302728" y="539785"/>
                      <a:pt x="262422" y="570015"/>
                    </a:cubicBezTo>
                    <a:cubicBezTo>
                      <a:pt x="203503" y="614205"/>
                      <a:pt x="225900" y="589173"/>
                      <a:pt x="191170" y="641267"/>
                    </a:cubicBezTo>
                    <a:cubicBezTo>
                      <a:pt x="169914" y="705036"/>
                      <a:pt x="189880" y="658821"/>
                      <a:pt x="131794" y="736270"/>
                    </a:cubicBezTo>
                    <a:cubicBezTo>
                      <a:pt x="123231" y="747688"/>
                      <a:pt x="116339" y="760282"/>
                      <a:pt x="108043" y="771896"/>
                    </a:cubicBezTo>
                    <a:cubicBezTo>
                      <a:pt x="96539" y="788001"/>
                      <a:pt x="83921" y="803292"/>
                      <a:pt x="72417" y="819397"/>
                    </a:cubicBezTo>
                    <a:cubicBezTo>
                      <a:pt x="64121" y="831011"/>
                      <a:pt x="55049" y="842257"/>
                      <a:pt x="48666" y="855023"/>
                    </a:cubicBezTo>
                    <a:cubicBezTo>
                      <a:pt x="34471" y="883413"/>
                      <a:pt x="23316" y="919198"/>
                      <a:pt x="13040" y="950026"/>
                    </a:cubicBezTo>
                    <a:cubicBezTo>
                      <a:pt x="9082" y="977735"/>
                      <a:pt x="0" y="1005187"/>
                      <a:pt x="1165" y="1033153"/>
                    </a:cubicBezTo>
                    <a:cubicBezTo>
                      <a:pt x="2288" y="1060104"/>
                      <a:pt x="14392" y="1215339"/>
                      <a:pt x="36791" y="1282535"/>
                    </a:cubicBezTo>
                    <a:cubicBezTo>
                      <a:pt x="69266" y="1379960"/>
                      <a:pt x="46477" y="1306595"/>
                      <a:pt x="96168" y="1389413"/>
                    </a:cubicBezTo>
                    <a:cubicBezTo>
                      <a:pt x="180699" y="1530297"/>
                      <a:pt x="79345" y="1395104"/>
                      <a:pt x="179295" y="1520041"/>
                    </a:cubicBezTo>
                    <a:cubicBezTo>
                      <a:pt x="198951" y="1572458"/>
                      <a:pt x="219654" y="1637750"/>
                      <a:pt x="250547" y="1686296"/>
                    </a:cubicBezTo>
                    <a:cubicBezTo>
                      <a:pt x="264155" y="1707680"/>
                      <a:pt x="283140" y="1725174"/>
                      <a:pt x="298048" y="1745673"/>
                    </a:cubicBezTo>
                    <a:cubicBezTo>
                      <a:pt x="398643" y="1883991"/>
                      <a:pt x="280983" y="1752358"/>
                      <a:pt x="452427" y="1923802"/>
                    </a:cubicBezTo>
                    <a:cubicBezTo>
                      <a:pt x="472219" y="1943594"/>
                      <a:pt x="486768" y="1970661"/>
                      <a:pt x="511804" y="1983179"/>
                    </a:cubicBezTo>
                    <a:cubicBezTo>
                      <a:pt x="594252" y="2024403"/>
                      <a:pt x="557865" y="2010408"/>
                      <a:pt x="618682" y="2030680"/>
                    </a:cubicBezTo>
                    <a:cubicBezTo>
                      <a:pt x="622559" y="2033588"/>
                      <a:pt x="689406" y="2085096"/>
                      <a:pt x="701809" y="2090057"/>
                    </a:cubicBezTo>
                    <a:cubicBezTo>
                      <a:pt x="728566" y="2100760"/>
                      <a:pt x="757334" y="2105527"/>
                      <a:pt x="784937" y="2113808"/>
                    </a:cubicBezTo>
                    <a:cubicBezTo>
                      <a:pt x="857965" y="2135716"/>
                      <a:pt x="778856" y="2117342"/>
                      <a:pt x="879939" y="2137558"/>
                    </a:cubicBezTo>
                    <a:lnTo>
                      <a:pt x="1176822" y="2125683"/>
                    </a:lnTo>
                    <a:cubicBezTo>
                      <a:pt x="1233111" y="2122721"/>
                      <a:pt x="1348441" y="2115110"/>
                      <a:pt x="1414329" y="2101932"/>
                    </a:cubicBezTo>
                    <a:cubicBezTo>
                      <a:pt x="1464297" y="2091938"/>
                      <a:pt x="1531532" y="2073297"/>
                      <a:pt x="1580583" y="2054431"/>
                    </a:cubicBezTo>
                    <a:cubicBezTo>
                      <a:pt x="1703442" y="2007178"/>
                      <a:pt x="1625786" y="2027489"/>
                      <a:pt x="1758713" y="1983179"/>
                    </a:cubicBezTo>
                    <a:cubicBezTo>
                      <a:pt x="1786052" y="1974066"/>
                      <a:pt x="1814131" y="1967345"/>
                      <a:pt x="1841840" y="1959428"/>
                    </a:cubicBezTo>
                    <a:cubicBezTo>
                      <a:pt x="1853715" y="1951511"/>
                      <a:pt x="1864700" y="1942061"/>
                      <a:pt x="1877466" y="1935678"/>
                    </a:cubicBezTo>
                    <a:cubicBezTo>
                      <a:pt x="1896533" y="1926145"/>
                      <a:pt x="1918688" y="1923099"/>
                      <a:pt x="1936843" y="1911927"/>
                    </a:cubicBezTo>
                    <a:cubicBezTo>
                      <a:pt x="1970556" y="1891181"/>
                      <a:pt x="2000178" y="1864426"/>
                      <a:pt x="2031846" y="1840675"/>
                    </a:cubicBezTo>
                    <a:cubicBezTo>
                      <a:pt x="2047680" y="1828800"/>
                      <a:pt x="2060970" y="1812399"/>
                      <a:pt x="2079347" y="1805049"/>
                    </a:cubicBezTo>
                    <a:lnTo>
                      <a:pt x="2138724" y="1781299"/>
                    </a:lnTo>
                    <a:cubicBezTo>
                      <a:pt x="2162475" y="1761507"/>
                      <a:pt x="2184648" y="1739652"/>
                      <a:pt x="2209976" y="1721922"/>
                    </a:cubicBezTo>
                    <a:cubicBezTo>
                      <a:pt x="2224479" y="1711770"/>
                      <a:pt x="2243315" y="1708793"/>
                      <a:pt x="2257477" y="1698171"/>
                    </a:cubicBezTo>
                    <a:cubicBezTo>
                      <a:pt x="2275391" y="1684736"/>
                      <a:pt x="2285777" y="1662191"/>
                      <a:pt x="2304978" y="1650670"/>
                    </a:cubicBezTo>
                    <a:cubicBezTo>
                      <a:pt x="2326446" y="1637789"/>
                      <a:pt x="2353352" y="1637087"/>
                      <a:pt x="2376230" y="1626919"/>
                    </a:cubicBezTo>
                    <a:cubicBezTo>
                      <a:pt x="2389272" y="1621123"/>
                      <a:pt x="2398738" y="1608791"/>
                      <a:pt x="2411856" y="1603169"/>
                    </a:cubicBezTo>
                    <a:cubicBezTo>
                      <a:pt x="2426857" y="1596740"/>
                      <a:pt x="2444356" y="1597722"/>
                      <a:pt x="2459357" y="1591293"/>
                    </a:cubicBezTo>
                    <a:cubicBezTo>
                      <a:pt x="2459371" y="1591287"/>
                      <a:pt x="2624021" y="1508962"/>
                      <a:pt x="2649363" y="1496291"/>
                    </a:cubicBezTo>
                    <a:lnTo>
                      <a:pt x="2696864" y="1472540"/>
                    </a:lnTo>
                    <a:cubicBezTo>
                      <a:pt x="2712698" y="1464623"/>
                      <a:pt x="2729635" y="1458609"/>
                      <a:pt x="2744365" y="1448789"/>
                    </a:cubicBezTo>
                    <a:cubicBezTo>
                      <a:pt x="2768116" y="1432955"/>
                      <a:pt x="2797785" y="1423578"/>
                      <a:pt x="2815617" y="1401288"/>
                    </a:cubicBezTo>
                    <a:cubicBezTo>
                      <a:pt x="2872034" y="1330767"/>
                      <a:pt x="2842029" y="1355972"/>
                      <a:pt x="2898744" y="1318161"/>
                    </a:cubicBezTo>
                    <a:cubicBezTo>
                      <a:pt x="2935901" y="1266142"/>
                      <a:pt x="2964757" y="1230416"/>
                      <a:pt x="2993747" y="1175657"/>
                    </a:cubicBezTo>
                    <a:cubicBezTo>
                      <a:pt x="3018596" y="1128721"/>
                      <a:pt x="3041248" y="1080654"/>
                      <a:pt x="3064999" y="1033153"/>
                    </a:cubicBezTo>
                    <a:cubicBezTo>
                      <a:pt x="3076874" y="1009402"/>
                      <a:pt x="3092228" y="987092"/>
                      <a:pt x="3100625" y="961901"/>
                    </a:cubicBezTo>
                    <a:lnTo>
                      <a:pt x="3136251" y="855023"/>
                    </a:lnTo>
                    <a:cubicBezTo>
                      <a:pt x="3140209" y="843148"/>
                      <a:pt x="3145671" y="831672"/>
                      <a:pt x="3148126" y="819397"/>
                    </a:cubicBezTo>
                    <a:lnTo>
                      <a:pt x="3160001" y="760021"/>
                    </a:lnTo>
                    <a:cubicBezTo>
                      <a:pt x="3156043" y="676894"/>
                      <a:pt x="3155037" y="593573"/>
                      <a:pt x="3148126" y="510639"/>
                    </a:cubicBezTo>
                    <a:cubicBezTo>
                      <a:pt x="3147086" y="498165"/>
                      <a:pt x="3141849" y="486209"/>
                      <a:pt x="3136251" y="475013"/>
                    </a:cubicBezTo>
                    <a:cubicBezTo>
                      <a:pt x="3111079" y="424668"/>
                      <a:pt x="3095628" y="404567"/>
                      <a:pt x="3053124" y="368135"/>
                    </a:cubicBezTo>
                    <a:cubicBezTo>
                      <a:pt x="3042288" y="358847"/>
                      <a:pt x="3030028" y="351218"/>
                      <a:pt x="3017498" y="344384"/>
                    </a:cubicBezTo>
                    <a:cubicBezTo>
                      <a:pt x="2891757" y="275798"/>
                      <a:pt x="2962993" y="313554"/>
                      <a:pt x="2886869" y="285008"/>
                    </a:cubicBezTo>
                    <a:cubicBezTo>
                      <a:pt x="2866909" y="277523"/>
                      <a:pt x="2847715" y="267998"/>
                      <a:pt x="2827492" y="261257"/>
                    </a:cubicBezTo>
                    <a:cubicBezTo>
                      <a:pt x="2789739" y="248673"/>
                      <a:pt x="2778684" y="252759"/>
                      <a:pt x="2744365" y="237506"/>
                    </a:cubicBezTo>
                    <a:cubicBezTo>
                      <a:pt x="2720100" y="226721"/>
                      <a:pt x="2696325" y="214776"/>
                      <a:pt x="2673113" y="201880"/>
                    </a:cubicBezTo>
                    <a:cubicBezTo>
                      <a:pt x="2625413" y="175380"/>
                      <a:pt x="2646959" y="175744"/>
                      <a:pt x="2589986" y="154379"/>
                    </a:cubicBezTo>
                    <a:cubicBezTo>
                      <a:pt x="2574704" y="148648"/>
                      <a:pt x="2558084" y="147304"/>
                      <a:pt x="2542485" y="142504"/>
                    </a:cubicBezTo>
                    <a:cubicBezTo>
                      <a:pt x="2506593" y="131460"/>
                      <a:pt x="2472039" y="115986"/>
                      <a:pt x="2435607" y="106878"/>
                    </a:cubicBezTo>
                    <a:cubicBezTo>
                      <a:pt x="2375961" y="91966"/>
                      <a:pt x="2403589" y="100163"/>
                      <a:pt x="2352479" y="83127"/>
                    </a:cubicBezTo>
                    <a:cubicBezTo>
                      <a:pt x="2247677" y="13258"/>
                      <a:pt x="2415196" y="120425"/>
                      <a:pt x="2245601" y="35626"/>
                    </a:cubicBezTo>
                    <a:cubicBezTo>
                      <a:pt x="2180047" y="2848"/>
                      <a:pt x="2215459" y="15347"/>
                      <a:pt x="2138724" y="0"/>
                    </a:cubicBezTo>
                    <a:cubicBezTo>
                      <a:pt x="1750800" y="12122"/>
                      <a:pt x="1841841" y="0"/>
                      <a:pt x="1782464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2" name="Freeform 301"/>
            <p:cNvSpPr/>
            <p:nvPr/>
          </p:nvSpPr>
          <p:spPr>
            <a:xfrm rot="2014203">
              <a:off x="3596513" y="5093125"/>
              <a:ext cx="960577" cy="541744"/>
            </a:xfrm>
            <a:custGeom>
              <a:avLst/>
              <a:gdLst>
                <a:gd name="connsiteX0" fmla="*/ 1782464 w 3160001"/>
                <a:gd name="connsiteY0" fmla="*/ 0 h 2137558"/>
                <a:gd name="connsiteX1" fmla="*/ 1782464 w 3160001"/>
                <a:gd name="connsiteY1" fmla="*/ 0 h 2137558"/>
                <a:gd name="connsiteX2" fmla="*/ 1188698 w 3160001"/>
                <a:gd name="connsiteY2" fmla="*/ 23751 h 2137558"/>
                <a:gd name="connsiteX3" fmla="*/ 1069944 w 3160001"/>
                <a:gd name="connsiteY3" fmla="*/ 83127 h 2137558"/>
                <a:gd name="connsiteX4" fmla="*/ 986817 w 3160001"/>
                <a:gd name="connsiteY4" fmla="*/ 106878 h 2137558"/>
                <a:gd name="connsiteX5" fmla="*/ 903690 w 3160001"/>
                <a:gd name="connsiteY5" fmla="*/ 154379 h 2137558"/>
                <a:gd name="connsiteX6" fmla="*/ 808687 w 3160001"/>
                <a:gd name="connsiteY6" fmla="*/ 190005 h 2137558"/>
                <a:gd name="connsiteX7" fmla="*/ 583056 w 3160001"/>
                <a:gd name="connsiteY7" fmla="*/ 308758 h 2137558"/>
                <a:gd name="connsiteX8" fmla="*/ 523679 w 3160001"/>
                <a:gd name="connsiteY8" fmla="*/ 368135 h 2137558"/>
                <a:gd name="connsiteX9" fmla="*/ 369300 w 3160001"/>
                <a:gd name="connsiteY9" fmla="*/ 463138 h 2137558"/>
                <a:gd name="connsiteX10" fmla="*/ 262422 w 3160001"/>
                <a:gd name="connsiteY10" fmla="*/ 570015 h 2137558"/>
                <a:gd name="connsiteX11" fmla="*/ 191170 w 3160001"/>
                <a:gd name="connsiteY11" fmla="*/ 641267 h 2137558"/>
                <a:gd name="connsiteX12" fmla="*/ 131794 w 3160001"/>
                <a:gd name="connsiteY12" fmla="*/ 736270 h 2137558"/>
                <a:gd name="connsiteX13" fmla="*/ 108043 w 3160001"/>
                <a:gd name="connsiteY13" fmla="*/ 771896 h 2137558"/>
                <a:gd name="connsiteX14" fmla="*/ 72417 w 3160001"/>
                <a:gd name="connsiteY14" fmla="*/ 819397 h 2137558"/>
                <a:gd name="connsiteX15" fmla="*/ 48666 w 3160001"/>
                <a:gd name="connsiteY15" fmla="*/ 855023 h 2137558"/>
                <a:gd name="connsiteX16" fmla="*/ 13040 w 3160001"/>
                <a:gd name="connsiteY16" fmla="*/ 950026 h 2137558"/>
                <a:gd name="connsiteX17" fmla="*/ 1165 w 3160001"/>
                <a:gd name="connsiteY17" fmla="*/ 1033153 h 2137558"/>
                <a:gd name="connsiteX18" fmla="*/ 36791 w 3160001"/>
                <a:gd name="connsiteY18" fmla="*/ 1282535 h 2137558"/>
                <a:gd name="connsiteX19" fmla="*/ 96168 w 3160001"/>
                <a:gd name="connsiteY19" fmla="*/ 1389413 h 2137558"/>
                <a:gd name="connsiteX20" fmla="*/ 179295 w 3160001"/>
                <a:gd name="connsiteY20" fmla="*/ 1520041 h 2137558"/>
                <a:gd name="connsiteX21" fmla="*/ 250547 w 3160001"/>
                <a:gd name="connsiteY21" fmla="*/ 1686296 h 2137558"/>
                <a:gd name="connsiteX22" fmla="*/ 298048 w 3160001"/>
                <a:gd name="connsiteY22" fmla="*/ 1745673 h 2137558"/>
                <a:gd name="connsiteX23" fmla="*/ 452427 w 3160001"/>
                <a:gd name="connsiteY23" fmla="*/ 1923802 h 2137558"/>
                <a:gd name="connsiteX24" fmla="*/ 511804 w 3160001"/>
                <a:gd name="connsiteY24" fmla="*/ 1983179 h 2137558"/>
                <a:gd name="connsiteX25" fmla="*/ 618682 w 3160001"/>
                <a:gd name="connsiteY25" fmla="*/ 2030680 h 2137558"/>
                <a:gd name="connsiteX26" fmla="*/ 701809 w 3160001"/>
                <a:gd name="connsiteY26" fmla="*/ 2090057 h 2137558"/>
                <a:gd name="connsiteX27" fmla="*/ 784937 w 3160001"/>
                <a:gd name="connsiteY27" fmla="*/ 2113808 h 2137558"/>
                <a:gd name="connsiteX28" fmla="*/ 879939 w 3160001"/>
                <a:gd name="connsiteY28" fmla="*/ 2137558 h 2137558"/>
                <a:gd name="connsiteX29" fmla="*/ 1176822 w 3160001"/>
                <a:gd name="connsiteY29" fmla="*/ 2125683 h 2137558"/>
                <a:gd name="connsiteX30" fmla="*/ 1414329 w 3160001"/>
                <a:gd name="connsiteY30" fmla="*/ 2101932 h 2137558"/>
                <a:gd name="connsiteX31" fmla="*/ 1580583 w 3160001"/>
                <a:gd name="connsiteY31" fmla="*/ 2054431 h 2137558"/>
                <a:gd name="connsiteX32" fmla="*/ 1758713 w 3160001"/>
                <a:gd name="connsiteY32" fmla="*/ 1983179 h 2137558"/>
                <a:gd name="connsiteX33" fmla="*/ 1841840 w 3160001"/>
                <a:gd name="connsiteY33" fmla="*/ 1959428 h 2137558"/>
                <a:gd name="connsiteX34" fmla="*/ 1877466 w 3160001"/>
                <a:gd name="connsiteY34" fmla="*/ 1935678 h 2137558"/>
                <a:gd name="connsiteX35" fmla="*/ 1936843 w 3160001"/>
                <a:gd name="connsiteY35" fmla="*/ 1911927 h 2137558"/>
                <a:gd name="connsiteX36" fmla="*/ 2031846 w 3160001"/>
                <a:gd name="connsiteY36" fmla="*/ 1840675 h 2137558"/>
                <a:gd name="connsiteX37" fmla="*/ 2079347 w 3160001"/>
                <a:gd name="connsiteY37" fmla="*/ 1805049 h 2137558"/>
                <a:gd name="connsiteX38" fmla="*/ 2138724 w 3160001"/>
                <a:gd name="connsiteY38" fmla="*/ 1781299 h 2137558"/>
                <a:gd name="connsiteX39" fmla="*/ 2209976 w 3160001"/>
                <a:gd name="connsiteY39" fmla="*/ 1721922 h 2137558"/>
                <a:gd name="connsiteX40" fmla="*/ 2257477 w 3160001"/>
                <a:gd name="connsiteY40" fmla="*/ 1698171 h 2137558"/>
                <a:gd name="connsiteX41" fmla="*/ 2304978 w 3160001"/>
                <a:gd name="connsiteY41" fmla="*/ 1650670 h 2137558"/>
                <a:gd name="connsiteX42" fmla="*/ 2376230 w 3160001"/>
                <a:gd name="connsiteY42" fmla="*/ 1626919 h 2137558"/>
                <a:gd name="connsiteX43" fmla="*/ 2411856 w 3160001"/>
                <a:gd name="connsiteY43" fmla="*/ 1603169 h 2137558"/>
                <a:gd name="connsiteX44" fmla="*/ 2459357 w 3160001"/>
                <a:gd name="connsiteY44" fmla="*/ 1591293 h 2137558"/>
                <a:gd name="connsiteX45" fmla="*/ 2649363 w 3160001"/>
                <a:gd name="connsiteY45" fmla="*/ 1496291 h 2137558"/>
                <a:gd name="connsiteX46" fmla="*/ 2696864 w 3160001"/>
                <a:gd name="connsiteY46" fmla="*/ 1472540 h 2137558"/>
                <a:gd name="connsiteX47" fmla="*/ 2744365 w 3160001"/>
                <a:gd name="connsiteY47" fmla="*/ 1448789 h 2137558"/>
                <a:gd name="connsiteX48" fmla="*/ 2815617 w 3160001"/>
                <a:gd name="connsiteY48" fmla="*/ 1401288 h 2137558"/>
                <a:gd name="connsiteX49" fmla="*/ 2898744 w 3160001"/>
                <a:gd name="connsiteY49" fmla="*/ 1318161 h 2137558"/>
                <a:gd name="connsiteX50" fmla="*/ 2993747 w 3160001"/>
                <a:gd name="connsiteY50" fmla="*/ 1175657 h 2137558"/>
                <a:gd name="connsiteX51" fmla="*/ 3064999 w 3160001"/>
                <a:gd name="connsiteY51" fmla="*/ 1033153 h 2137558"/>
                <a:gd name="connsiteX52" fmla="*/ 3100625 w 3160001"/>
                <a:gd name="connsiteY52" fmla="*/ 961901 h 2137558"/>
                <a:gd name="connsiteX53" fmla="*/ 3136251 w 3160001"/>
                <a:gd name="connsiteY53" fmla="*/ 855023 h 2137558"/>
                <a:gd name="connsiteX54" fmla="*/ 3148126 w 3160001"/>
                <a:gd name="connsiteY54" fmla="*/ 819397 h 2137558"/>
                <a:gd name="connsiteX55" fmla="*/ 3160001 w 3160001"/>
                <a:gd name="connsiteY55" fmla="*/ 760021 h 2137558"/>
                <a:gd name="connsiteX56" fmla="*/ 3148126 w 3160001"/>
                <a:gd name="connsiteY56" fmla="*/ 510639 h 2137558"/>
                <a:gd name="connsiteX57" fmla="*/ 3136251 w 3160001"/>
                <a:gd name="connsiteY57" fmla="*/ 475013 h 2137558"/>
                <a:gd name="connsiteX58" fmla="*/ 3053124 w 3160001"/>
                <a:gd name="connsiteY58" fmla="*/ 368135 h 2137558"/>
                <a:gd name="connsiteX59" fmla="*/ 3017498 w 3160001"/>
                <a:gd name="connsiteY59" fmla="*/ 344384 h 2137558"/>
                <a:gd name="connsiteX60" fmla="*/ 2886869 w 3160001"/>
                <a:gd name="connsiteY60" fmla="*/ 285008 h 2137558"/>
                <a:gd name="connsiteX61" fmla="*/ 2827492 w 3160001"/>
                <a:gd name="connsiteY61" fmla="*/ 261257 h 2137558"/>
                <a:gd name="connsiteX62" fmla="*/ 2744365 w 3160001"/>
                <a:gd name="connsiteY62" fmla="*/ 237506 h 2137558"/>
                <a:gd name="connsiteX63" fmla="*/ 2673113 w 3160001"/>
                <a:gd name="connsiteY63" fmla="*/ 201880 h 2137558"/>
                <a:gd name="connsiteX64" fmla="*/ 2589986 w 3160001"/>
                <a:gd name="connsiteY64" fmla="*/ 154379 h 2137558"/>
                <a:gd name="connsiteX65" fmla="*/ 2542485 w 3160001"/>
                <a:gd name="connsiteY65" fmla="*/ 142504 h 2137558"/>
                <a:gd name="connsiteX66" fmla="*/ 2435607 w 3160001"/>
                <a:gd name="connsiteY66" fmla="*/ 106878 h 2137558"/>
                <a:gd name="connsiteX67" fmla="*/ 2352479 w 3160001"/>
                <a:gd name="connsiteY67" fmla="*/ 83127 h 2137558"/>
                <a:gd name="connsiteX68" fmla="*/ 2245601 w 3160001"/>
                <a:gd name="connsiteY68" fmla="*/ 35626 h 2137558"/>
                <a:gd name="connsiteX69" fmla="*/ 2138724 w 3160001"/>
                <a:gd name="connsiteY69" fmla="*/ 0 h 2137558"/>
                <a:gd name="connsiteX70" fmla="*/ 1782464 w 3160001"/>
                <a:gd name="connsiteY70" fmla="*/ 0 h 2137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3160001" h="2137558">
                  <a:moveTo>
                    <a:pt x="1782464" y="0"/>
                  </a:moveTo>
                  <a:lnTo>
                    <a:pt x="1782464" y="0"/>
                  </a:lnTo>
                  <a:cubicBezTo>
                    <a:pt x="1584542" y="7917"/>
                    <a:pt x="1386257" y="9383"/>
                    <a:pt x="1188698" y="23751"/>
                  </a:cubicBezTo>
                  <a:cubicBezTo>
                    <a:pt x="1146551" y="26816"/>
                    <a:pt x="1105739" y="68212"/>
                    <a:pt x="1069944" y="83127"/>
                  </a:cubicBezTo>
                  <a:cubicBezTo>
                    <a:pt x="1043343" y="94211"/>
                    <a:pt x="1013305" y="95526"/>
                    <a:pt x="986817" y="106878"/>
                  </a:cubicBezTo>
                  <a:cubicBezTo>
                    <a:pt x="957484" y="119450"/>
                    <a:pt x="932610" y="140883"/>
                    <a:pt x="903690" y="154379"/>
                  </a:cubicBezTo>
                  <a:cubicBezTo>
                    <a:pt x="873042" y="168681"/>
                    <a:pt x="838322" y="173706"/>
                    <a:pt x="808687" y="190005"/>
                  </a:cubicBezTo>
                  <a:cubicBezTo>
                    <a:pt x="568714" y="321990"/>
                    <a:pt x="758173" y="258726"/>
                    <a:pt x="583056" y="308758"/>
                  </a:cubicBezTo>
                  <a:cubicBezTo>
                    <a:pt x="563264" y="328550"/>
                    <a:pt x="546316" y="351672"/>
                    <a:pt x="523679" y="368135"/>
                  </a:cubicBezTo>
                  <a:cubicBezTo>
                    <a:pt x="354342" y="491289"/>
                    <a:pt x="560758" y="295612"/>
                    <a:pt x="369300" y="463138"/>
                  </a:cubicBezTo>
                  <a:cubicBezTo>
                    <a:pt x="331383" y="496315"/>
                    <a:pt x="302728" y="539785"/>
                    <a:pt x="262422" y="570015"/>
                  </a:cubicBezTo>
                  <a:cubicBezTo>
                    <a:pt x="203503" y="614205"/>
                    <a:pt x="225900" y="589173"/>
                    <a:pt x="191170" y="641267"/>
                  </a:cubicBezTo>
                  <a:cubicBezTo>
                    <a:pt x="169914" y="705036"/>
                    <a:pt x="189880" y="658821"/>
                    <a:pt x="131794" y="736270"/>
                  </a:cubicBezTo>
                  <a:cubicBezTo>
                    <a:pt x="123231" y="747688"/>
                    <a:pt x="116339" y="760282"/>
                    <a:pt x="108043" y="771896"/>
                  </a:cubicBezTo>
                  <a:cubicBezTo>
                    <a:pt x="96539" y="788001"/>
                    <a:pt x="83921" y="803292"/>
                    <a:pt x="72417" y="819397"/>
                  </a:cubicBezTo>
                  <a:cubicBezTo>
                    <a:pt x="64121" y="831011"/>
                    <a:pt x="55049" y="842257"/>
                    <a:pt x="48666" y="855023"/>
                  </a:cubicBezTo>
                  <a:cubicBezTo>
                    <a:pt x="34471" y="883413"/>
                    <a:pt x="23316" y="919198"/>
                    <a:pt x="13040" y="950026"/>
                  </a:cubicBezTo>
                  <a:cubicBezTo>
                    <a:pt x="9082" y="977735"/>
                    <a:pt x="0" y="1005187"/>
                    <a:pt x="1165" y="1033153"/>
                  </a:cubicBezTo>
                  <a:cubicBezTo>
                    <a:pt x="2288" y="1060104"/>
                    <a:pt x="14392" y="1215339"/>
                    <a:pt x="36791" y="1282535"/>
                  </a:cubicBezTo>
                  <a:cubicBezTo>
                    <a:pt x="69266" y="1379960"/>
                    <a:pt x="46477" y="1306595"/>
                    <a:pt x="96168" y="1389413"/>
                  </a:cubicBezTo>
                  <a:cubicBezTo>
                    <a:pt x="180699" y="1530297"/>
                    <a:pt x="79345" y="1395104"/>
                    <a:pt x="179295" y="1520041"/>
                  </a:cubicBezTo>
                  <a:cubicBezTo>
                    <a:pt x="198951" y="1572458"/>
                    <a:pt x="219654" y="1637750"/>
                    <a:pt x="250547" y="1686296"/>
                  </a:cubicBezTo>
                  <a:cubicBezTo>
                    <a:pt x="264155" y="1707680"/>
                    <a:pt x="283140" y="1725174"/>
                    <a:pt x="298048" y="1745673"/>
                  </a:cubicBezTo>
                  <a:cubicBezTo>
                    <a:pt x="398643" y="1883991"/>
                    <a:pt x="280983" y="1752358"/>
                    <a:pt x="452427" y="1923802"/>
                  </a:cubicBezTo>
                  <a:cubicBezTo>
                    <a:pt x="472219" y="1943594"/>
                    <a:pt x="486768" y="1970661"/>
                    <a:pt x="511804" y="1983179"/>
                  </a:cubicBezTo>
                  <a:cubicBezTo>
                    <a:pt x="594252" y="2024403"/>
                    <a:pt x="557865" y="2010408"/>
                    <a:pt x="618682" y="2030680"/>
                  </a:cubicBezTo>
                  <a:cubicBezTo>
                    <a:pt x="622559" y="2033588"/>
                    <a:pt x="689406" y="2085096"/>
                    <a:pt x="701809" y="2090057"/>
                  </a:cubicBezTo>
                  <a:cubicBezTo>
                    <a:pt x="728566" y="2100760"/>
                    <a:pt x="757334" y="2105527"/>
                    <a:pt x="784937" y="2113808"/>
                  </a:cubicBezTo>
                  <a:cubicBezTo>
                    <a:pt x="857965" y="2135716"/>
                    <a:pt x="778856" y="2117342"/>
                    <a:pt x="879939" y="2137558"/>
                  </a:cubicBezTo>
                  <a:lnTo>
                    <a:pt x="1176822" y="2125683"/>
                  </a:lnTo>
                  <a:cubicBezTo>
                    <a:pt x="1233111" y="2122721"/>
                    <a:pt x="1348441" y="2115110"/>
                    <a:pt x="1414329" y="2101932"/>
                  </a:cubicBezTo>
                  <a:cubicBezTo>
                    <a:pt x="1464297" y="2091938"/>
                    <a:pt x="1531532" y="2073297"/>
                    <a:pt x="1580583" y="2054431"/>
                  </a:cubicBezTo>
                  <a:cubicBezTo>
                    <a:pt x="1703442" y="2007178"/>
                    <a:pt x="1625786" y="2027489"/>
                    <a:pt x="1758713" y="1983179"/>
                  </a:cubicBezTo>
                  <a:cubicBezTo>
                    <a:pt x="1786052" y="1974066"/>
                    <a:pt x="1814131" y="1967345"/>
                    <a:pt x="1841840" y="1959428"/>
                  </a:cubicBezTo>
                  <a:cubicBezTo>
                    <a:pt x="1853715" y="1951511"/>
                    <a:pt x="1864700" y="1942061"/>
                    <a:pt x="1877466" y="1935678"/>
                  </a:cubicBezTo>
                  <a:cubicBezTo>
                    <a:pt x="1896533" y="1926145"/>
                    <a:pt x="1918688" y="1923099"/>
                    <a:pt x="1936843" y="1911927"/>
                  </a:cubicBezTo>
                  <a:cubicBezTo>
                    <a:pt x="1970556" y="1891181"/>
                    <a:pt x="2000178" y="1864426"/>
                    <a:pt x="2031846" y="1840675"/>
                  </a:cubicBezTo>
                  <a:cubicBezTo>
                    <a:pt x="2047680" y="1828800"/>
                    <a:pt x="2060970" y="1812399"/>
                    <a:pt x="2079347" y="1805049"/>
                  </a:cubicBezTo>
                  <a:lnTo>
                    <a:pt x="2138724" y="1781299"/>
                  </a:lnTo>
                  <a:cubicBezTo>
                    <a:pt x="2162475" y="1761507"/>
                    <a:pt x="2184648" y="1739652"/>
                    <a:pt x="2209976" y="1721922"/>
                  </a:cubicBezTo>
                  <a:cubicBezTo>
                    <a:pt x="2224479" y="1711770"/>
                    <a:pt x="2243315" y="1708793"/>
                    <a:pt x="2257477" y="1698171"/>
                  </a:cubicBezTo>
                  <a:cubicBezTo>
                    <a:pt x="2275391" y="1684736"/>
                    <a:pt x="2285777" y="1662191"/>
                    <a:pt x="2304978" y="1650670"/>
                  </a:cubicBezTo>
                  <a:cubicBezTo>
                    <a:pt x="2326446" y="1637789"/>
                    <a:pt x="2353352" y="1637087"/>
                    <a:pt x="2376230" y="1626919"/>
                  </a:cubicBezTo>
                  <a:cubicBezTo>
                    <a:pt x="2389272" y="1621123"/>
                    <a:pt x="2398738" y="1608791"/>
                    <a:pt x="2411856" y="1603169"/>
                  </a:cubicBezTo>
                  <a:cubicBezTo>
                    <a:pt x="2426857" y="1596740"/>
                    <a:pt x="2444356" y="1597722"/>
                    <a:pt x="2459357" y="1591293"/>
                  </a:cubicBezTo>
                  <a:cubicBezTo>
                    <a:pt x="2459371" y="1591287"/>
                    <a:pt x="2624021" y="1508962"/>
                    <a:pt x="2649363" y="1496291"/>
                  </a:cubicBezTo>
                  <a:lnTo>
                    <a:pt x="2696864" y="1472540"/>
                  </a:lnTo>
                  <a:cubicBezTo>
                    <a:pt x="2712698" y="1464623"/>
                    <a:pt x="2729635" y="1458609"/>
                    <a:pt x="2744365" y="1448789"/>
                  </a:cubicBezTo>
                  <a:cubicBezTo>
                    <a:pt x="2768116" y="1432955"/>
                    <a:pt x="2797785" y="1423578"/>
                    <a:pt x="2815617" y="1401288"/>
                  </a:cubicBezTo>
                  <a:cubicBezTo>
                    <a:pt x="2872034" y="1330767"/>
                    <a:pt x="2842029" y="1355972"/>
                    <a:pt x="2898744" y="1318161"/>
                  </a:cubicBezTo>
                  <a:cubicBezTo>
                    <a:pt x="2935901" y="1266142"/>
                    <a:pt x="2964757" y="1230416"/>
                    <a:pt x="2993747" y="1175657"/>
                  </a:cubicBezTo>
                  <a:cubicBezTo>
                    <a:pt x="3018596" y="1128721"/>
                    <a:pt x="3041248" y="1080654"/>
                    <a:pt x="3064999" y="1033153"/>
                  </a:cubicBezTo>
                  <a:cubicBezTo>
                    <a:pt x="3076874" y="1009402"/>
                    <a:pt x="3092228" y="987092"/>
                    <a:pt x="3100625" y="961901"/>
                  </a:cubicBezTo>
                  <a:lnTo>
                    <a:pt x="3136251" y="855023"/>
                  </a:lnTo>
                  <a:cubicBezTo>
                    <a:pt x="3140209" y="843148"/>
                    <a:pt x="3145671" y="831672"/>
                    <a:pt x="3148126" y="819397"/>
                  </a:cubicBezTo>
                  <a:lnTo>
                    <a:pt x="3160001" y="760021"/>
                  </a:lnTo>
                  <a:cubicBezTo>
                    <a:pt x="3156043" y="676894"/>
                    <a:pt x="3155037" y="593573"/>
                    <a:pt x="3148126" y="510639"/>
                  </a:cubicBezTo>
                  <a:cubicBezTo>
                    <a:pt x="3147086" y="498165"/>
                    <a:pt x="3141849" y="486209"/>
                    <a:pt x="3136251" y="475013"/>
                  </a:cubicBezTo>
                  <a:cubicBezTo>
                    <a:pt x="3111079" y="424668"/>
                    <a:pt x="3095628" y="404567"/>
                    <a:pt x="3053124" y="368135"/>
                  </a:cubicBezTo>
                  <a:cubicBezTo>
                    <a:pt x="3042288" y="358847"/>
                    <a:pt x="3030028" y="351218"/>
                    <a:pt x="3017498" y="344384"/>
                  </a:cubicBezTo>
                  <a:cubicBezTo>
                    <a:pt x="2891757" y="275798"/>
                    <a:pt x="2962993" y="313554"/>
                    <a:pt x="2886869" y="285008"/>
                  </a:cubicBezTo>
                  <a:cubicBezTo>
                    <a:pt x="2866909" y="277523"/>
                    <a:pt x="2847715" y="267998"/>
                    <a:pt x="2827492" y="261257"/>
                  </a:cubicBezTo>
                  <a:cubicBezTo>
                    <a:pt x="2789739" y="248673"/>
                    <a:pt x="2778684" y="252759"/>
                    <a:pt x="2744365" y="237506"/>
                  </a:cubicBezTo>
                  <a:cubicBezTo>
                    <a:pt x="2720100" y="226721"/>
                    <a:pt x="2696325" y="214776"/>
                    <a:pt x="2673113" y="201880"/>
                  </a:cubicBezTo>
                  <a:cubicBezTo>
                    <a:pt x="2625413" y="175380"/>
                    <a:pt x="2646959" y="175744"/>
                    <a:pt x="2589986" y="154379"/>
                  </a:cubicBezTo>
                  <a:cubicBezTo>
                    <a:pt x="2574704" y="148648"/>
                    <a:pt x="2558084" y="147304"/>
                    <a:pt x="2542485" y="142504"/>
                  </a:cubicBezTo>
                  <a:cubicBezTo>
                    <a:pt x="2506593" y="131460"/>
                    <a:pt x="2472039" y="115986"/>
                    <a:pt x="2435607" y="106878"/>
                  </a:cubicBezTo>
                  <a:cubicBezTo>
                    <a:pt x="2375961" y="91966"/>
                    <a:pt x="2403589" y="100163"/>
                    <a:pt x="2352479" y="83127"/>
                  </a:cubicBezTo>
                  <a:cubicBezTo>
                    <a:pt x="2247677" y="13258"/>
                    <a:pt x="2415196" y="120425"/>
                    <a:pt x="2245601" y="35626"/>
                  </a:cubicBezTo>
                  <a:cubicBezTo>
                    <a:pt x="2180047" y="2848"/>
                    <a:pt x="2215459" y="15347"/>
                    <a:pt x="2138724" y="0"/>
                  </a:cubicBezTo>
                  <a:cubicBezTo>
                    <a:pt x="1750800" y="12122"/>
                    <a:pt x="1841841" y="0"/>
                    <a:pt x="178246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"/>
            <p:cNvGrpSpPr/>
            <p:nvPr/>
          </p:nvGrpSpPr>
          <p:grpSpPr>
            <a:xfrm>
              <a:off x="1676400" y="3048000"/>
              <a:ext cx="1364974" cy="3079861"/>
              <a:chOff x="2514600" y="685800"/>
              <a:chExt cx="1364974" cy="3079861"/>
            </a:xfrm>
            <a:solidFill>
              <a:schemeClr val="bg1"/>
            </a:solidFill>
          </p:grpSpPr>
          <p:grpSp>
            <p:nvGrpSpPr>
              <p:cNvPr id="127" name="Group 115"/>
              <p:cNvGrpSpPr/>
              <p:nvPr/>
            </p:nvGrpSpPr>
            <p:grpSpPr>
              <a:xfrm>
                <a:off x="2671940" y="990600"/>
                <a:ext cx="1151312" cy="2775061"/>
                <a:chOff x="2671940" y="990600"/>
                <a:chExt cx="1151312" cy="2775061"/>
              </a:xfrm>
              <a:grpFill/>
            </p:grpSpPr>
            <p:sp>
              <p:nvSpPr>
                <p:cNvPr id="12" name="Oval 11"/>
                <p:cNvSpPr/>
                <p:nvPr/>
              </p:nvSpPr>
              <p:spPr>
                <a:xfrm>
                  <a:off x="3558209" y="2521226"/>
                  <a:ext cx="265043" cy="3810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2743200" y="2514600"/>
                  <a:ext cx="265043" cy="3810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Trapezoid 13"/>
                <p:cNvSpPr/>
                <p:nvPr/>
              </p:nvSpPr>
              <p:spPr>
                <a:xfrm rot="20029742">
                  <a:off x="3370564" y="2146249"/>
                  <a:ext cx="367025" cy="567842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Trapezoid 14"/>
                <p:cNvSpPr/>
                <p:nvPr/>
              </p:nvSpPr>
              <p:spPr>
                <a:xfrm rot="1905609">
                  <a:off x="2847102" y="2126370"/>
                  <a:ext cx="367025" cy="567842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Trapezoid 15"/>
                <p:cNvSpPr/>
                <p:nvPr/>
              </p:nvSpPr>
              <p:spPr>
                <a:xfrm>
                  <a:off x="2971800" y="2057400"/>
                  <a:ext cx="609600" cy="762000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>
                <a:xfrm rot="10800000">
                  <a:off x="3157330" y="2044148"/>
                  <a:ext cx="228600" cy="304800"/>
                </a:xfrm>
                <a:prstGeom prst="triangle">
                  <a:avLst>
                    <a:gd name="adj" fmla="val 4652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28" name="Group 84"/>
                <p:cNvGrpSpPr/>
                <p:nvPr/>
              </p:nvGrpSpPr>
              <p:grpSpPr>
                <a:xfrm>
                  <a:off x="3061252" y="2047461"/>
                  <a:ext cx="573157" cy="480391"/>
                  <a:chOff x="4343400" y="1905000"/>
                  <a:chExt cx="827320" cy="764627"/>
                </a:xfrm>
                <a:grpFill/>
              </p:grpSpPr>
              <p:sp>
                <p:nvSpPr>
                  <p:cNvPr id="29" name="Double Wave 28"/>
                  <p:cNvSpPr/>
                  <p:nvPr/>
                </p:nvSpPr>
                <p:spPr>
                  <a:xfrm>
                    <a:off x="4343400" y="1905000"/>
                    <a:ext cx="685800" cy="228600"/>
                  </a:xfrm>
                  <a:prstGeom prst="doubleWave">
                    <a:avLst>
                      <a:gd name="adj1" fmla="val 12500"/>
                      <a:gd name="adj2" fmla="val -1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Isosceles Triangle 29"/>
                  <p:cNvSpPr/>
                  <p:nvPr/>
                </p:nvSpPr>
                <p:spPr>
                  <a:xfrm rot="10095459">
                    <a:off x="4637320" y="1907627"/>
                    <a:ext cx="533400" cy="762000"/>
                  </a:xfrm>
                  <a:prstGeom prst="triangl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9" name="Oval 18"/>
                <p:cNvSpPr/>
                <p:nvPr/>
              </p:nvSpPr>
              <p:spPr>
                <a:xfrm>
                  <a:off x="2895600" y="990600"/>
                  <a:ext cx="762000" cy="11430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Trapezoid 19"/>
                <p:cNvSpPr/>
                <p:nvPr/>
              </p:nvSpPr>
              <p:spPr>
                <a:xfrm>
                  <a:off x="2888974" y="2739887"/>
                  <a:ext cx="463826" cy="762000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Trapezoid 20"/>
                <p:cNvSpPr/>
                <p:nvPr/>
              </p:nvSpPr>
              <p:spPr>
                <a:xfrm>
                  <a:off x="3276600" y="2743200"/>
                  <a:ext cx="420757" cy="762000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ounded Rectangle 21"/>
                <p:cNvSpPr/>
                <p:nvPr/>
              </p:nvSpPr>
              <p:spPr>
                <a:xfrm>
                  <a:off x="3061252" y="2766392"/>
                  <a:ext cx="457200" cy="357808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2971800" y="2667000"/>
                  <a:ext cx="609600" cy="1524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3203713" y="2686878"/>
                  <a:ext cx="149087" cy="149087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 rot="4050661">
                  <a:off x="3301957" y="3371911"/>
                  <a:ext cx="340264" cy="447236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 rot="4050661">
                  <a:off x="2920957" y="3371911"/>
                  <a:ext cx="340264" cy="447236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Cloud 26"/>
                <p:cNvSpPr/>
                <p:nvPr/>
              </p:nvSpPr>
              <p:spPr>
                <a:xfrm rot="4451180">
                  <a:off x="3384226" y="1290777"/>
                  <a:ext cx="444240" cy="390757"/>
                </a:xfrm>
                <a:prstGeom prst="clou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Cloud 27"/>
                <p:cNvSpPr/>
                <p:nvPr/>
              </p:nvSpPr>
              <p:spPr>
                <a:xfrm rot="6389788">
                  <a:off x="2626954" y="1306010"/>
                  <a:ext cx="449752" cy="359780"/>
                </a:xfrm>
                <a:prstGeom prst="clou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9" name="Group 113"/>
              <p:cNvGrpSpPr/>
              <p:nvPr/>
            </p:nvGrpSpPr>
            <p:grpSpPr>
              <a:xfrm>
                <a:off x="2514600" y="685800"/>
                <a:ext cx="1364974" cy="834887"/>
                <a:chOff x="5257800" y="1219200"/>
                <a:chExt cx="1364974" cy="834887"/>
              </a:xfrm>
              <a:grpFill/>
            </p:grpSpPr>
            <p:grpSp>
              <p:nvGrpSpPr>
                <p:cNvPr id="130" name="Group 111"/>
                <p:cNvGrpSpPr/>
                <p:nvPr/>
              </p:nvGrpSpPr>
              <p:grpSpPr>
                <a:xfrm>
                  <a:off x="5257800" y="1295400"/>
                  <a:ext cx="1364974" cy="758687"/>
                  <a:chOff x="3657600" y="990600"/>
                  <a:chExt cx="2637183" cy="1395537"/>
                </a:xfrm>
                <a:grpFill/>
              </p:grpSpPr>
              <p:sp>
                <p:nvSpPr>
                  <p:cNvPr id="7" name="Teardrop 6"/>
                  <p:cNvSpPr/>
                  <p:nvPr/>
                </p:nvSpPr>
                <p:spPr>
                  <a:xfrm rot="11051829">
                    <a:off x="4876800" y="1828799"/>
                    <a:ext cx="1417983" cy="556591"/>
                  </a:xfrm>
                  <a:prstGeom prst="teardrop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" name="Teardrop 7"/>
                  <p:cNvSpPr/>
                  <p:nvPr/>
                </p:nvSpPr>
                <p:spPr>
                  <a:xfrm>
                    <a:off x="3657600" y="1905000"/>
                    <a:ext cx="1371600" cy="457200"/>
                  </a:xfrm>
                  <a:prstGeom prst="teardrop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" name="Moon 8"/>
                  <p:cNvSpPr/>
                  <p:nvPr/>
                </p:nvSpPr>
                <p:spPr>
                  <a:xfrm rot="5400000">
                    <a:off x="4914864" y="1369979"/>
                    <a:ext cx="305546" cy="1726770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" name="Trapezoid 9"/>
                  <p:cNvSpPr/>
                  <p:nvPr/>
                </p:nvSpPr>
                <p:spPr>
                  <a:xfrm>
                    <a:off x="4343400" y="990600"/>
                    <a:ext cx="1371600" cy="914400"/>
                  </a:xfrm>
                  <a:prstGeom prst="trapezoid">
                    <a:avLst>
                      <a:gd name="adj" fmla="val 20652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" name="Moon 10"/>
                  <p:cNvSpPr/>
                  <p:nvPr/>
                </p:nvSpPr>
                <p:spPr>
                  <a:xfrm rot="5400000" flipH="1" flipV="1">
                    <a:off x="4914901" y="1257299"/>
                    <a:ext cx="228598" cy="1371600"/>
                  </a:xfrm>
                  <a:prstGeom prst="moon">
                    <a:avLst>
                      <a:gd name="adj" fmla="val 875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" name="Oval 5"/>
                <p:cNvSpPr/>
                <p:nvPr/>
              </p:nvSpPr>
              <p:spPr>
                <a:xfrm>
                  <a:off x="5715000" y="1219200"/>
                  <a:ext cx="533400" cy="2286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1" name="Group 302"/>
            <p:cNvGrpSpPr/>
            <p:nvPr/>
          </p:nvGrpSpPr>
          <p:grpSpPr>
            <a:xfrm>
              <a:off x="8077200" y="1828800"/>
              <a:ext cx="467520" cy="457200"/>
              <a:chOff x="2133600" y="3352800"/>
              <a:chExt cx="1558400" cy="1524000"/>
            </a:xfrm>
            <a:solidFill>
              <a:schemeClr val="bg1"/>
            </a:solidFill>
          </p:grpSpPr>
          <p:sp>
            <p:nvSpPr>
              <p:cNvPr id="304" name="Rectangle 303"/>
              <p:cNvSpPr/>
              <p:nvPr/>
            </p:nvSpPr>
            <p:spPr>
              <a:xfrm>
                <a:off x="2667000" y="3581400"/>
                <a:ext cx="152400" cy="990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Oval 304"/>
              <p:cNvSpPr/>
              <p:nvPr/>
            </p:nvSpPr>
            <p:spPr>
              <a:xfrm>
                <a:off x="2133600" y="4343400"/>
                <a:ext cx="685800" cy="533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Rectangle 305"/>
              <p:cNvSpPr/>
              <p:nvPr/>
            </p:nvSpPr>
            <p:spPr>
              <a:xfrm>
                <a:off x="3505200" y="3352800"/>
                <a:ext cx="152400" cy="990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7" name="Oval 306"/>
              <p:cNvSpPr/>
              <p:nvPr/>
            </p:nvSpPr>
            <p:spPr>
              <a:xfrm>
                <a:off x="2971800" y="4114800"/>
                <a:ext cx="685800" cy="533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Rectangle 307"/>
              <p:cNvSpPr/>
              <p:nvPr/>
            </p:nvSpPr>
            <p:spPr>
              <a:xfrm rot="15315348">
                <a:off x="3062634" y="3000212"/>
                <a:ext cx="248758" cy="100997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308"/>
            <p:cNvGrpSpPr/>
            <p:nvPr/>
          </p:nvGrpSpPr>
          <p:grpSpPr>
            <a:xfrm>
              <a:off x="6477000" y="457200"/>
              <a:ext cx="467520" cy="457200"/>
              <a:chOff x="2133600" y="3352800"/>
              <a:chExt cx="1558400" cy="1524000"/>
            </a:xfrm>
            <a:solidFill>
              <a:schemeClr val="bg1"/>
            </a:solidFill>
          </p:grpSpPr>
          <p:sp>
            <p:nvSpPr>
              <p:cNvPr id="310" name="Rectangle 309"/>
              <p:cNvSpPr/>
              <p:nvPr/>
            </p:nvSpPr>
            <p:spPr>
              <a:xfrm>
                <a:off x="2667000" y="3581400"/>
                <a:ext cx="152400" cy="990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Oval 310"/>
              <p:cNvSpPr/>
              <p:nvPr/>
            </p:nvSpPr>
            <p:spPr>
              <a:xfrm>
                <a:off x="2133600" y="4343400"/>
                <a:ext cx="685800" cy="533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Rectangle 311"/>
              <p:cNvSpPr/>
              <p:nvPr/>
            </p:nvSpPr>
            <p:spPr>
              <a:xfrm>
                <a:off x="3505200" y="3352800"/>
                <a:ext cx="152400" cy="990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3" name="Oval 312"/>
              <p:cNvSpPr/>
              <p:nvPr/>
            </p:nvSpPr>
            <p:spPr>
              <a:xfrm>
                <a:off x="2971800" y="4114800"/>
                <a:ext cx="685800" cy="533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Rectangle 313"/>
              <p:cNvSpPr/>
              <p:nvPr/>
            </p:nvSpPr>
            <p:spPr>
              <a:xfrm rot="15315348">
                <a:off x="3062634" y="3000212"/>
                <a:ext cx="248758" cy="100997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3" name="Group 314"/>
            <p:cNvGrpSpPr/>
            <p:nvPr/>
          </p:nvGrpSpPr>
          <p:grpSpPr>
            <a:xfrm>
              <a:off x="1295400" y="2514600"/>
              <a:ext cx="467520" cy="457200"/>
              <a:chOff x="2133600" y="3352800"/>
              <a:chExt cx="1558400" cy="1524000"/>
            </a:xfrm>
            <a:solidFill>
              <a:schemeClr val="bg1"/>
            </a:solidFill>
          </p:grpSpPr>
          <p:sp>
            <p:nvSpPr>
              <p:cNvPr id="316" name="Rectangle 315"/>
              <p:cNvSpPr/>
              <p:nvPr/>
            </p:nvSpPr>
            <p:spPr>
              <a:xfrm>
                <a:off x="2667000" y="3581400"/>
                <a:ext cx="152400" cy="990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Oval 316"/>
              <p:cNvSpPr/>
              <p:nvPr/>
            </p:nvSpPr>
            <p:spPr>
              <a:xfrm>
                <a:off x="2133600" y="4343400"/>
                <a:ext cx="685800" cy="533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Rectangle 317"/>
              <p:cNvSpPr/>
              <p:nvPr/>
            </p:nvSpPr>
            <p:spPr>
              <a:xfrm>
                <a:off x="3505200" y="3352800"/>
                <a:ext cx="152400" cy="990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Oval 318"/>
              <p:cNvSpPr/>
              <p:nvPr/>
            </p:nvSpPr>
            <p:spPr>
              <a:xfrm>
                <a:off x="2971800" y="4114800"/>
                <a:ext cx="685800" cy="533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Rectangle 319"/>
              <p:cNvSpPr/>
              <p:nvPr/>
            </p:nvSpPr>
            <p:spPr>
              <a:xfrm rot="15315348">
                <a:off x="3062634" y="3000212"/>
                <a:ext cx="248758" cy="100997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4" name="Group 135"/>
            <p:cNvGrpSpPr/>
            <p:nvPr/>
          </p:nvGrpSpPr>
          <p:grpSpPr>
            <a:xfrm rot="18439530">
              <a:off x="5254169" y="2327713"/>
              <a:ext cx="125423" cy="1202848"/>
              <a:chOff x="8250936" y="2057400"/>
              <a:chExt cx="131064" cy="2987040"/>
            </a:xfrm>
            <a:solidFill>
              <a:schemeClr val="bg1"/>
            </a:solidFill>
          </p:grpSpPr>
          <p:sp>
            <p:nvSpPr>
              <p:cNvPr id="345" name="Rounded Rectangle 344"/>
              <p:cNvSpPr/>
              <p:nvPr/>
            </p:nvSpPr>
            <p:spPr>
              <a:xfrm>
                <a:off x="8305800" y="2057400"/>
                <a:ext cx="76200" cy="29718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346" name="Rounded Rectangle 345"/>
              <p:cNvSpPr/>
              <p:nvPr/>
            </p:nvSpPr>
            <p:spPr>
              <a:xfrm>
                <a:off x="8250936" y="2072640"/>
                <a:ext cx="45720" cy="29718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135" name="Group 358"/>
            <p:cNvGrpSpPr/>
            <p:nvPr/>
          </p:nvGrpSpPr>
          <p:grpSpPr>
            <a:xfrm rot="4500000">
              <a:off x="5727440" y="1575507"/>
              <a:ext cx="1024830" cy="1196597"/>
              <a:chOff x="269232" y="3527803"/>
              <a:chExt cx="2834831" cy="3309964"/>
            </a:xfrm>
            <a:solidFill>
              <a:schemeClr val="bg1"/>
            </a:solidFill>
          </p:grpSpPr>
          <p:grpSp>
            <p:nvGrpSpPr>
              <p:cNvPr id="136" name="Group 114"/>
              <p:cNvGrpSpPr/>
              <p:nvPr/>
            </p:nvGrpSpPr>
            <p:grpSpPr>
              <a:xfrm rot="19299125">
                <a:off x="580591" y="3527803"/>
                <a:ext cx="313945" cy="460248"/>
                <a:chOff x="7239000" y="1752600"/>
                <a:chExt cx="313945" cy="460248"/>
              </a:xfrm>
              <a:grpFill/>
            </p:grpSpPr>
            <p:grpSp>
              <p:nvGrpSpPr>
                <p:cNvPr id="137" name="Group 111"/>
                <p:cNvGrpSpPr/>
                <p:nvPr/>
              </p:nvGrpSpPr>
              <p:grpSpPr>
                <a:xfrm>
                  <a:off x="7239000" y="1981200"/>
                  <a:ext cx="313944" cy="231648"/>
                  <a:chOff x="7696200" y="1637552"/>
                  <a:chExt cx="551883" cy="304800"/>
                </a:xfrm>
                <a:grpFill/>
              </p:grpSpPr>
              <p:sp>
                <p:nvSpPr>
                  <p:cNvPr id="357" name="Rounded Rectangle 356"/>
                  <p:cNvSpPr/>
                  <p:nvPr/>
                </p:nvSpPr>
                <p:spPr>
                  <a:xfrm rot="5400000">
                    <a:off x="7850124" y="1598676"/>
                    <a:ext cx="73152" cy="3810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  <p:sp>
                <p:nvSpPr>
                  <p:cNvPr id="358" name="Oval 357"/>
                  <p:cNvSpPr/>
                  <p:nvPr/>
                </p:nvSpPr>
                <p:spPr>
                  <a:xfrm rot="5184133">
                    <a:off x="7981383" y="1675652"/>
                    <a:ext cx="304800" cy="2286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</p:grpSp>
            <p:grpSp>
              <p:nvGrpSpPr>
                <p:cNvPr id="138" name="Group 110"/>
                <p:cNvGrpSpPr/>
                <p:nvPr/>
              </p:nvGrpSpPr>
              <p:grpSpPr>
                <a:xfrm>
                  <a:off x="7239001" y="1752600"/>
                  <a:ext cx="313944" cy="231648"/>
                  <a:chOff x="7696200" y="1637552"/>
                  <a:chExt cx="551883" cy="304800"/>
                </a:xfrm>
                <a:grpFill/>
              </p:grpSpPr>
              <p:sp>
                <p:nvSpPr>
                  <p:cNvPr id="355" name="Rounded Rectangle 354"/>
                  <p:cNvSpPr/>
                  <p:nvPr/>
                </p:nvSpPr>
                <p:spPr>
                  <a:xfrm rot="5400000">
                    <a:off x="7850124" y="1598676"/>
                    <a:ext cx="73152" cy="3810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  <p:sp>
                <p:nvSpPr>
                  <p:cNvPr id="356" name="Oval 355"/>
                  <p:cNvSpPr/>
                  <p:nvPr/>
                </p:nvSpPr>
                <p:spPr>
                  <a:xfrm rot="5184133">
                    <a:off x="7981383" y="1675652"/>
                    <a:ext cx="304800" cy="2286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</p:grpSp>
          </p:grpSp>
          <p:sp>
            <p:nvSpPr>
              <p:cNvPr id="323" name="Oval 322"/>
              <p:cNvSpPr/>
              <p:nvPr/>
            </p:nvSpPr>
            <p:spPr>
              <a:xfrm rot="19299125">
                <a:off x="1114925" y="4839394"/>
                <a:ext cx="1219200" cy="8382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324" name="Oval 323"/>
              <p:cNvSpPr/>
              <p:nvPr/>
            </p:nvSpPr>
            <p:spPr>
              <a:xfrm rot="19299125">
                <a:off x="1656263" y="5615259"/>
                <a:ext cx="1447800" cy="1066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325" name="Moon 324"/>
              <p:cNvSpPr/>
              <p:nvPr/>
            </p:nvSpPr>
            <p:spPr>
              <a:xfrm rot="19299125">
                <a:off x="2161789" y="4982274"/>
                <a:ext cx="457200" cy="762000"/>
              </a:xfrm>
              <a:prstGeom prst="moon">
                <a:avLst>
                  <a:gd name="adj" fmla="val 49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326" name="Moon 325"/>
              <p:cNvSpPr/>
              <p:nvPr/>
            </p:nvSpPr>
            <p:spPr>
              <a:xfrm rot="8947230">
                <a:off x="1412345" y="5592885"/>
                <a:ext cx="457200" cy="762000"/>
              </a:xfrm>
              <a:prstGeom prst="moon">
                <a:avLst>
                  <a:gd name="adj" fmla="val 49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327" name="Oval 326"/>
              <p:cNvSpPr/>
              <p:nvPr/>
            </p:nvSpPr>
            <p:spPr>
              <a:xfrm rot="19299125">
                <a:off x="1559207" y="5145395"/>
                <a:ext cx="838200" cy="990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328" name="Trapezoid 327"/>
              <p:cNvSpPr/>
              <p:nvPr/>
            </p:nvSpPr>
            <p:spPr>
              <a:xfrm rot="19299125">
                <a:off x="1266237" y="3730799"/>
                <a:ext cx="368808" cy="2505456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329" name="Straight Connector 328"/>
              <p:cNvCxnSpPr>
                <a:stCxn id="334" idx="2"/>
              </p:cNvCxnSpPr>
              <p:nvPr/>
            </p:nvCxnSpPr>
            <p:spPr>
              <a:xfrm rot="19299125">
                <a:off x="1529488" y="3827819"/>
                <a:ext cx="3048" cy="251460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/>
              <p:cNvCxnSpPr/>
              <p:nvPr/>
            </p:nvCxnSpPr>
            <p:spPr>
              <a:xfrm rot="19299125">
                <a:off x="1578402" y="3761918"/>
                <a:ext cx="3048" cy="251460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/>
              <p:nvPr/>
            </p:nvCxnSpPr>
            <p:spPr>
              <a:xfrm rot="19299125">
                <a:off x="1476506" y="3854188"/>
                <a:ext cx="3048" cy="251460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2" name="Rounded Rectangle 331"/>
              <p:cNvSpPr/>
              <p:nvPr/>
            </p:nvSpPr>
            <p:spPr>
              <a:xfrm rot="3099125">
                <a:off x="2291220" y="5875791"/>
                <a:ext cx="182880" cy="50292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grpSp>
            <p:nvGrpSpPr>
              <p:cNvPr id="139" name="Group 115"/>
              <p:cNvGrpSpPr/>
              <p:nvPr/>
            </p:nvGrpSpPr>
            <p:grpSpPr>
              <a:xfrm rot="8499125">
                <a:off x="269232" y="3797442"/>
                <a:ext cx="313945" cy="460248"/>
                <a:chOff x="7239000" y="1752600"/>
                <a:chExt cx="313945" cy="460248"/>
              </a:xfrm>
              <a:grpFill/>
            </p:grpSpPr>
            <p:grpSp>
              <p:nvGrpSpPr>
                <p:cNvPr id="140" name="Group 111"/>
                <p:cNvGrpSpPr/>
                <p:nvPr/>
              </p:nvGrpSpPr>
              <p:grpSpPr>
                <a:xfrm>
                  <a:off x="7239000" y="1981200"/>
                  <a:ext cx="313944" cy="231648"/>
                  <a:chOff x="7696200" y="1637552"/>
                  <a:chExt cx="551883" cy="304800"/>
                </a:xfrm>
                <a:grpFill/>
              </p:grpSpPr>
              <p:sp>
                <p:nvSpPr>
                  <p:cNvPr id="351" name="Rounded Rectangle 350"/>
                  <p:cNvSpPr/>
                  <p:nvPr/>
                </p:nvSpPr>
                <p:spPr>
                  <a:xfrm rot="5400000">
                    <a:off x="7850124" y="1598676"/>
                    <a:ext cx="73152" cy="3810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  <p:sp>
                <p:nvSpPr>
                  <p:cNvPr id="352" name="Oval 351"/>
                  <p:cNvSpPr/>
                  <p:nvPr/>
                </p:nvSpPr>
                <p:spPr>
                  <a:xfrm rot="5184133">
                    <a:off x="7981383" y="1675652"/>
                    <a:ext cx="304800" cy="2286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</p:grpSp>
            <p:grpSp>
              <p:nvGrpSpPr>
                <p:cNvPr id="141" name="Group 110"/>
                <p:cNvGrpSpPr/>
                <p:nvPr/>
              </p:nvGrpSpPr>
              <p:grpSpPr>
                <a:xfrm>
                  <a:off x="7239001" y="1752600"/>
                  <a:ext cx="313944" cy="231648"/>
                  <a:chOff x="7696200" y="1637552"/>
                  <a:chExt cx="551883" cy="304800"/>
                </a:xfrm>
                <a:grpFill/>
              </p:grpSpPr>
              <p:sp>
                <p:nvSpPr>
                  <p:cNvPr id="349" name="Rounded Rectangle 348"/>
                  <p:cNvSpPr/>
                  <p:nvPr/>
                </p:nvSpPr>
                <p:spPr>
                  <a:xfrm rot="5400000">
                    <a:off x="7850124" y="1598676"/>
                    <a:ext cx="73152" cy="381000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  <p:sp>
                <p:nvSpPr>
                  <p:cNvPr id="350" name="Oval 349"/>
                  <p:cNvSpPr/>
                  <p:nvPr/>
                </p:nvSpPr>
                <p:spPr>
                  <a:xfrm rot="5184133">
                    <a:off x="7981383" y="1675652"/>
                    <a:ext cx="304800" cy="2286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/>
                  </a:p>
                </p:txBody>
              </p:sp>
            </p:grpSp>
          </p:grpSp>
          <p:sp>
            <p:nvSpPr>
              <p:cNvPr id="334" name="Rounded Rectangle 333"/>
              <p:cNvSpPr/>
              <p:nvPr/>
            </p:nvSpPr>
            <p:spPr>
              <a:xfrm rot="19299125">
                <a:off x="427146" y="3610560"/>
                <a:ext cx="304800" cy="54864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335" name="Straight Connector 334"/>
              <p:cNvCxnSpPr/>
              <p:nvPr/>
            </p:nvCxnSpPr>
            <p:spPr>
              <a:xfrm rot="19299125" flipH="1">
                <a:off x="1385952" y="5132731"/>
                <a:ext cx="3810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Straight Connector 335"/>
              <p:cNvCxnSpPr/>
              <p:nvPr/>
            </p:nvCxnSpPr>
            <p:spPr>
              <a:xfrm rot="19299125" flipH="1">
                <a:off x="1764169" y="5610815"/>
                <a:ext cx="3810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7" name="Oval 336"/>
              <p:cNvSpPr/>
              <p:nvPr/>
            </p:nvSpPr>
            <p:spPr>
              <a:xfrm rot="19299125">
                <a:off x="1941843" y="4959349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338" name="Oval 337"/>
              <p:cNvSpPr/>
              <p:nvPr/>
            </p:nvSpPr>
            <p:spPr>
              <a:xfrm rot="19299125">
                <a:off x="2367337" y="5497193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339" name="Oval 338"/>
              <p:cNvSpPr/>
              <p:nvPr/>
            </p:nvSpPr>
            <p:spPr>
              <a:xfrm rot="19299125">
                <a:off x="1391515" y="5491881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340" name="Oval 339"/>
              <p:cNvSpPr/>
              <p:nvPr/>
            </p:nvSpPr>
            <p:spPr>
              <a:xfrm rot="19299125">
                <a:off x="1709972" y="6017241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341" name="Freeform 340"/>
              <p:cNvSpPr/>
              <p:nvPr/>
            </p:nvSpPr>
            <p:spPr>
              <a:xfrm rot="19299125">
                <a:off x="1851645" y="5976928"/>
                <a:ext cx="202861" cy="533400"/>
              </a:xfrm>
              <a:custGeom>
                <a:avLst/>
                <a:gdLst>
                  <a:gd name="connsiteX0" fmla="*/ 315173 w 315173"/>
                  <a:gd name="connsiteY0" fmla="*/ 119572 h 613004"/>
                  <a:gd name="connsiteX1" fmla="*/ 306029 w 315173"/>
                  <a:gd name="connsiteY1" fmla="*/ 73852 h 613004"/>
                  <a:gd name="connsiteX2" fmla="*/ 260309 w 315173"/>
                  <a:gd name="connsiteY2" fmla="*/ 37276 h 613004"/>
                  <a:gd name="connsiteX3" fmla="*/ 232877 w 315173"/>
                  <a:gd name="connsiteY3" fmla="*/ 18988 h 613004"/>
                  <a:gd name="connsiteX4" fmla="*/ 178013 w 315173"/>
                  <a:gd name="connsiteY4" fmla="*/ 700 h 613004"/>
                  <a:gd name="connsiteX5" fmla="*/ 77429 w 315173"/>
                  <a:gd name="connsiteY5" fmla="*/ 28132 h 613004"/>
                  <a:gd name="connsiteX6" fmla="*/ 59141 w 315173"/>
                  <a:gd name="connsiteY6" fmla="*/ 82996 h 613004"/>
                  <a:gd name="connsiteX7" fmla="*/ 49997 w 315173"/>
                  <a:gd name="connsiteY7" fmla="*/ 110428 h 613004"/>
                  <a:gd name="connsiteX8" fmla="*/ 77429 w 315173"/>
                  <a:gd name="connsiteY8" fmla="*/ 220156 h 613004"/>
                  <a:gd name="connsiteX9" fmla="*/ 95717 w 315173"/>
                  <a:gd name="connsiteY9" fmla="*/ 247588 h 613004"/>
                  <a:gd name="connsiteX10" fmla="*/ 123149 w 315173"/>
                  <a:gd name="connsiteY10" fmla="*/ 256732 h 613004"/>
                  <a:gd name="connsiteX11" fmla="*/ 141437 w 315173"/>
                  <a:gd name="connsiteY11" fmla="*/ 284164 h 613004"/>
                  <a:gd name="connsiteX12" fmla="*/ 168869 w 315173"/>
                  <a:gd name="connsiteY12" fmla="*/ 293308 h 613004"/>
                  <a:gd name="connsiteX13" fmla="*/ 178013 w 315173"/>
                  <a:gd name="connsiteY13" fmla="*/ 320740 h 613004"/>
                  <a:gd name="connsiteX14" fmla="*/ 223733 w 315173"/>
                  <a:gd name="connsiteY14" fmla="*/ 375604 h 613004"/>
                  <a:gd name="connsiteX15" fmla="*/ 242021 w 315173"/>
                  <a:gd name="connsiteY15" fmla="*/ 403036 h 613004"/>
                  <a:gd name="connsiteX16" fmla="*/ 260309 w 315173"/>
                  <a:gd name="connsiteY16" fmla="*/ 457900 h 613004"/>
                  <a:gd name="connsiteX17" fmla="*/ 251165 w 315173"/>
                  <a:gd name="connsiteY17" fmla="*/ 531052 h 613004"/>
                  <a:gd name="connsiteX18" fmla="*/ 242021 w 315173"/>
                  <a:gd name="connsiteY18" fmla="*/ 558484 h 613004"/>
                  <a:gd name="connsiteX19" fmla="*/ 187157 w 315173"/>
                  <a:gd name="connsiteY19" fmla="*/ 585916 h 613004"/>
                  <a:gd name="connsiteX20" fmla="*/ 159725 w 315173"/>
                  <a:gd name="connsiteY20" fmla="*/ 604204 h 613004"/>
                  <a:gd name="connsiteX21" fmla="*/ 22565 w 315173"/>
                  <a:gd name="connsiteY21" fmla="*/ 576772 h 613004"/>
                  <a:gd name="connsiteX22" fmla="*/ 13421 w 315173"/>
                  <a:gd name="connsiteY22" fmla="*/ 549340 h 613004"/>
                  <a:gd name="connsiteX23" fmla="*/ 49997 w 315173"/>
                  <a:gd name="connsiteY23" fmla="*/ 448756 h 613004"/>
                  <a:gd name="connsiteX24" fmla="*/ 68285 w 315173"/>
                  <a:gd name="connsiteY24" fmla="*/ 439612 h 613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15173" h="613004">
                    <a:moveTo>
                      <a:pt x="315173" y="119572"/>
                    </a:moveTo>
                    <a:cubicBezTo>
                      <a:pt x="312125" y="104332"/>
                      <a:pt x="311486" y="88404"/>
                      <a:pt x="306029" y="73852"/>
                    </a:cubicBezTo>
                    <a:cubicBezTo>
                      <a:pt x="291800" y="35909"/>
                      <a:pt x="289917" y="52080"/>
                      <a:pt x="260309" y="37276"/>
                    </a:cubicBezTo>
                    <a:cubicBezTo>
                      <a:pt x="250479" y="32361"/>
                      <a:pt x="242920" y="23451"/>
                      <a:pt x="232877" y="18988"/>
                    </a:cubicBezTo>
                    <a:cubicBezTo>
                      <a:pt x="215261" y="11159"/>
                      <a:pt x="178013" y="700"/>
                      <a:pt x="178013" y="700"/>
                    </a:cubicBezTo>
                    <a:cubicBezTo>
                      <a:pt x="161700" y="2739"/>
                      <a:pt x="95012" y="0"/>
                      <a:pt x="77429" y="28132"/>
                    </a:cubicBezTo>
                    <a:cubicBezTo>
                      <a:pt x="67212" y="44479"/>
                      <a:pt x="65237" y="64708"/>
                      <a:pt x="59141" y="82996"/>
                    </a:cubicBezTo>
                    <a:lnTo>
                      <a:pt x="49997" y="110428"/>
                    </a:lnTo>
                    <a:cubicBezTo>
                      <a:pt x="54568" y="137852"/>
                      <a:pt x="61328" y="196005"/>
                      <a:pt x="77429" y="220156"/>
                    </a:cubicBezTo>
                    <a:cubicBezTo>
                      <a:pt x="83525" y="229300"/>
                      <a:pt x="87135" y="240723"/>
                      <a:pt x="95717" y="247588"/>
                    </a:cubicBezTo>
                    <a:cubicBezTo>
                      <a:pt x="103243" y="253609"/>
                      <a:pt x="114005" y="253684"/>
                      <a:pt x="123149" y="256732"/>
                    </a:cubicBezTo>
                    <a:cubicBezTo>
                      <a:pt x="129245" y="265876"/>
                      <a:pt x="132855" y="277299"/>
                      <a:pt x="141437" y="284164"/>
                    </a:cubicBezTo>
                    <a:cubicBezTo>
                      <a:pt x="148963" y="290185"/>
                      <a:pt x="162053" y="286492"/>
                      <a:pt x="168869" y="293308"/>
                    </a:cubicBezTo>
                    <a:cubicBezTo>
                      <a:pt x="175685" y="300124"/>
                      <a:pt x="173702" y="312119"/>
                      <a:pt x="178013" y="320740"/>
                    </a:cubicBezTo>
                    <a:cubicBezTo>
                      <a:pt x="195040" y="354794"/>
                      <a:pt x="198454" y="345270"/>
                      <a:pt x="223733" y="375604"/>
                    </a:cubicBezTo>
                    <a:cubicBezTo>
                      <a:pt x="230768" y="384047"/>
                      <a:pt x="237558" y="392993"/>
                      <a:pt x="242021" y="403036"/>
                    </a:cubicBezTo>
                    <a:cubicBezTo>
                      <a:pt x="249850" y="420652"/>
                      <a:pt x="260309" y="457900"/>
                      <a:pt x="260309" y="457900"/>
                    </a:cubicBezTo>
                    <a:cubicBezTo>
                      <a:pt x="257261" y="482284"/>
                      <a:pt x="255561" y="506875"/>
                      <a:pt x="251165" y="531052"/>
                    </a:cubicBezTo>
                    <a:cubicBezTo>
                      <a:pt x="249441" y="540535"/>
                      <a:pt x="248042" y="550958"/>
                      <a:pt x="242021" y="558484"/>
                    </a:cubicBezTo>
                    <a:cubicBezTo>
                      <a:pt x="224551" y="580322"/>
                      <a:pt x="209244" y="574873"/>
                      <a:pt x="187157" y="585916"/>
                    </a:cubicBezTo>
                    <a:cubicBezTo>
                      <a:pt x="177327" y="590831"/>
                      <a:pt x="168869" y="598108"/>
                      <a:pt x="159725" y="604204"/>
                    </a:cubicBezTo>
                    <a:cubicBezTo>
                      <a:pt x="135848" y="602214"/>
                      <a:pt x="51550" y="613004"/>
                      <a:pt x="22565" y="576772"/>
                    </a:cubicBezTo>
                    <a:cubicBezTo>
                      <a:pt x="16544" y="569246"/>
                      <a:pt x="16469" y="558484"/>
                      <a:pt x="13421" y="549340"/>
                    </a:cubicBezTo>
                    <a:cubicBezTo>
                      <a:pt x="22774" y="465162"/>
                      <a:pt x="0" y="478754"/>
                      <a:pt x="49997" y="448756"/>
                    </a:cubicBezTo>
                    <a:cubicBezTo>
                      <a:pt x="55841" y="445249"/>
                      <a:pt x="62189" y="442660"/>
                      <a:pt x="68285" y="439612"/>
                    </a:cubicBezTo>
                  </a:path>
                </a:pathLst>
              </a:cu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342" name="Freeform 341"/>
              <p:cNvSpPr/>
              <p:nvPr/>
            </p:nvSpPr>
            <p:spPr>
              <a:xfrm rot="19299125" flipH="1">
                <a:off x="2477222" y="5524778"/>
                <a:ext cx="202861" cy="533400"/>
              </a:xfrm>
              <a:custGeom>
                <a:avLst/>
                <a:gdLst>
                  <a:gd name="connsiteX0" fmla="*/ 315173 w 315173"/>
                  <a:gd name="connsiteY0" fmla="*/ 119572 h 613004"/>
                  <a:gd name="connsiteX1" fmla="*/ 306029 w 315173"/>
                  <a:gd name="connsiteY1" fmla="*/ 73852 h 613004"/>
                  <a:gd name="connsiteX2" fmla="*/ 260309 w 315173"/>
                  <a:gd name="connsiteY2" fmla="*/ 37276 h 613004"/>
                  <a:gd name="connsiteX3" fmla="*/ 232877 w 315173"/>
                  <a:gd name="connsiteY3" fmla="*/ 18988 h 613004"/>
                  <a:gd name="connsiteX4" fmla="*/ 178013 w 315173"/>
                  <a:gd name="connsiteY4" fmla="*/ 700 h 613004"/>
                  <a:gd name="connsiteX5" fmla="*/ 77429 w 315173"/>
                  <a:gd name="connsiteY5" fmla="*/ 28132 h 613004"/>
                  <a:gd name="connsiteX6" fmla="*/ 59141 w 315173"/>
                  <a:gd name="connsiteY6" fmla="*/ 82996 h 613004"/>
                  <a:gd name="connsiteX7" fmla="*/ 49997 w 315173"/>
                  <a:gd name="connsiteY7" fmla="*/ 110428 h 613004"/>
                  <a:gd name="connsiteX8" fmla="*/ 77429 w 315173"/>
                  <a:gd name="connsiteY8" fmla="*/ 220156 h 613004"/>
                  <a:gd name="connsiteX9" fmla="*/ 95717 w 315173"/>
                  <a:gd name="connsiteY9" fmla="*/ 247588 h 613004"/>
                  <a:gd name="connsiteX10" fmla="*/ 123149 w 315173"/>
                  <a:gd name="connsiteY10" fmla="*/ 256732 h 613004"/>
                  <a:gd name="connsiteX11" fmla="*/ 141437 w 315173"/>
                  <a:gd name="connsiteY11" fmla="*/ 284164 h 613004"/>
                  <a:gd name="connsiteX12" fmla="*/ 168869 w 315173"/>
                  <a:gd name="connsiteY12" fmla="*/ 293308 h 613004"/>
                  <a:gd name="connsiteX13" fmla="*/ 178013 w 315173"/>
                  <a:gd name="connsiteY13" fmla="*/ 320740 h 613004"/>
                  <a:gd name="connsiteX14" fmla="*/ 223733 w 315173"/>
                  <a:gd name="connsiteY14" fmla="*/ 375604 h 613004"/>
                  <a:gd name="connsiteX15" fmla="*/ 242021 w 315173"/>
                  <a:gd name="connsiteY15" fmla="*/ 403036 h 613004"/>
                  <a:gd name="connsiteX16" fmla="*/ 260309 w 315173"/>
                  <a:gd name="connsiteY16" fmla="*/ 457900 h 613004"/>
                  <a:gd name="connsiteX17" fmla="*/ 251165 w 315173"/>
                  <a:gd name="connsiteY17" fmla="*/ 531052 h 613004"/>
                  <a:gd name="connsiteX18" fmla="*/ 242021 w 315173"/>
                  <a:gd name="connsiteY18" fmla="*/ 558484 h 613004"/>
                  <a:gd name="connsiteX19" fmla="*/ 187157 w 315173"/>
                  <a:gd name="connsiteY19" fmla="*/ 585916 h 613004"/>
                  <a:gd name="connsiteX20" fmla="*/ 159725 w 315173"/>
                  <a:gd name="connsiteY20" fmla="*/ 604204 h 613004"/>
                  <a:gd name="connsiteX21" fmla="*/ 22565 w 315173"/>
                  <a:gd name="connsiteY21" fmla="*/ 576772 h 613004"/>
                  <a:gd name="connsiteX22" fmla="*/ 13421 w 315173"/>
                  <a:gd name="connsiteY22" fmla="*/ 549340 h 613004"/>
                  <a:gd name="connsiteX23" fmla="*/ 49997 w 315173"/>
                  <a:gd name="connsiteY23" fmla="*/ 448756 h 613004"/>
                  <a:gd name="connsiteX24" fmla="*/ 68285 w 315173"/>
                  <a:gd name="connsiteY24" fmla="*/ 439612 h 613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15173" h="613004">
                    <a:moveTo>
                      <a:pt x="315173" y="119572"/>
                    </a:moveTo>
                    <a:cubicBezTo>
                      <a:pt x="312125" y="104332"/>
                      <a:pt x="311486" y="88404"/>
                      <a:pt x="306029" y="73852"/>
                    </a:cubicBezTo>
                    <a:cubicBezTo>
                      <a:pt x="291800" y="35909"/>
                      <a:pt x="289917" y="52080"/>
                      <a:pt x="260309" y="37276"/>
                    </a:cubicBezTo>
                    <a:cubicBezTo>
                      <a:pt x="250479" y="32361"/>
                      <a:pt x="242920" y="23451"/>
                      <a:pt x="232877" y="18988"/>
                    </a:cubicBezTo>
                    <a:cubicBezTo>
                      <a:pt x="215261" y="11159"/>
                      <a:pt x="178013" y="700"/>
                      <a:pt x="178013" y="700"/>
                    </a:cubicBezTo>
                    <a:cubicBezTo>
                      <a:pt x="161700" y="2739"/>
                      <a:pt x="95012" y="0"/>
                      <a:pt x="77429" y="28132"/>
                    </a:cubicBezTo>
                    <a:cubicBezTo>
                      <a:pt x="67212" y="44479"/>
                      <a:pt x="65237" y="64708"/>
                      <a:pt x="59141" y="82996"/>
                    </a:cubicBezTo>
                    <a:lnTo>
                      <a:pt x="49997" y="110428"/>
                    </a:lnTo>
                    <a:cubicBezTo>
                      <a:pt x="54568" y="137852"/>
                      <a:pt x="61328" y="196005"/>
                      <a:pt x="77429" y="220156"/>
                    </a:cubicBezTo>
                    <a:cubicBezTo>
                      <a:pt x="83525" y="229300"/>
                      <a:pt x="87135" y="240723"/>
                      <a:pt x="95717" y="247588"/>
                    </a:cubicBezTo>
                    <a:cubicBezTo>
                      <a:pt x="103243" y="253609"/>
                      <a:pt x="114005" y="253684"/>
                      <a:pt x="123149" y="256732"/>
                    </a:cubicBezTo>
                    <a:cubicBezTo>
                      <a:pt x="129245" y="265876"/>
                      <a:pt x="132855" y="277299"/>
                      <a:pt x="141437" y="284164"/>
                    </a:cubicBezTo>
                    <a:cubicBezTo>
                      <a:pt x="148963" y="290185"/>
                      <a:pt x="162053" y="286492"/>
                      <a:pt x="168869" y="293308"/>
                    </a:cubicBezTo>
                    <a:cubicBezTo>
                      <a:pt x="175685" y="300124"/>
                      <a:pt x="173702" y="312119"/>
                      <a:pt x="178013" y="320740"/>
                    </a:cubicBezTo>
                    <a:cubicBezTo>
                      <a:pt x="195040" y="354794"/>
                      <a:pt x="198454" y="345270"/>
                      <a:pt x="223733" y="375604"/>
                    </a:cubicBezTo>
                    <a:cubicBezTo>
                      <a:pt x="230768" y="384047"/>
                      <a:pt x="237558" y="392993"/>
                      <a:pt x="242021" y="403036"/>
                    </a:cubicBezTo>
                    <a:cubicBezTo>
                      <a:pt x="249850" y="420652"/>
                      <a:pt x="260309" y="457900"/>
                      <a:pt x="260309" y="457900"/>
                    </a:cubicBezTo>
                    <a:cubicBezTo>
                      <a:pt x="257261" y="482284"/>
                      <a:pt x="255561" y="506875"/>
                      <a:pt x="251165" y="531052"/>
                    </a:cubicBezTo>
                    <a:cubicBezTo>
                      <a:pt x="249441" y="540535"/>
                      <a:pt x="248042" y="550958"/>
                      <a:pt x="242021" y="558484"/>
                    </a:cubicBezTo>
                    <a:cubicBezTo>
                      <a:pt x="224551" y="580322"/>
                      <a:pt x="209244" y="574873"/>
                      <a:pt x="187157" y="585916"/>
                    </a:cubicBezTo>
                    <a:cubicBezTo>
                      <a:pt x="177327" y="590831"/>
                      <a:pt x="168869" y="598108"/>
                      <a:pt x="159725" y="604204"/>
                    </a:cubicBezTo>
                    <a:cubicBezTo>
                      <a:pt x="135848" y="602214"/>
                      <a:pt x="51550" y="613004"/>
                      <a:pt x="22565" y="576772"/>
                    </a:cubicBezTo>
                    <a:cubicBezTo>
                      <a:pt x="16544" y="569246"/>
                      <a:pt x="16469" y="558484"/>
                      <a:pt x="13421" y="549340"/>
                    </a:cubicBezTo>
                    <a:cubicBezTo>
                      <a:pt x="22774" y="465162"/>
                      <a:pt x="0" y="478754"/>
                      <a:pt x="49997" y="448756"/>
                    </a:cubicBezTo>
                    <a:cubicBezTo>
                      <a:pt x="55841" y="445249"/>
                      <a:pt x="62189" y="442660"/>
                      <a:pt x="68285" y="439612"/>
                    </a:cubicBezTo>
                  </a:path>
                </a:pathLst>
              </a:cu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344" name="Chord 343"/>
              <p:cNvSpPr/>
              <p:nvPr/>
            </p:nvSpPr>
            <p:spPr>
              <a:xfrm rot="3766356">
                <a:off x="2355344" y="6384566"/>
                <a:ext cx="479810" cy="426591"/>
              </a:xfrm>
              <a:prstGeom prst="chord">
                <a:avLst>
                  <a:gd name="adj1" fmla="val 4704998"/>
                  <a:gd name="adj2" fmla="val 1620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3200400" y="152400"/>
            <a:ext cx="5791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Instructions: Lesson 39 “Music Can Make Me Happy”</a:t>
            </a:r>
          </a:p>
          <a:p>
            <a:endParaRPr lang="en-US" dirty="0" smtClean="0"/>
          </a:p>
          <a:p>
            <a:r>
              <a:rPr lang="en-US" dirty="0" smtClean="0"/>
              <a:t>Page 1: Sample</a:t>
            </a:r>
          </a:p>
          <a:p>
            <a:r>
              <a:rPr lang="en-US" dirty="0" smtClean="0"/>
              <a:t>Page 2: Black and white Coloring page</a:t>
            </a:r>
          </a:p>
          <a:p>
            <a:r>
              <a:rPr lang="en-US" dirty="0" smtClean="0"/>
              <a:t>Page 3: Front CD Label, You can put their name on the CD. Copy, Cut, and tape on front of large Ziploc bag. Or </a:t>
            </a:r>
          </a:p>
          <a:p>
            <a:r>
              <a:rPr lang="en-US" dirty="0" smtClean="0"/>
              <a:t>Pages 4-7: CD labels. Copy and place in bag.</a:t>
            </a:r>
          </a:p>
          <a:p>
            <a:r>
              <a:rPr lang="en-US" dirty="0" smtClean="0"/>
              <a:t>Pages 8-9: For </a:t>
            </a:r>
            <a:r>
              <a:rPr lang="en-US" dirty="0" smtClean="0"/>
              <a:t>lesson. Copy, cut, and paste page 11 sayings on the back. Place on board and have children come up and read the back. </a:t>
            </a:r>
            <a:endParaRPr lang="en-US" dirty="0" smtClean="0"/>
          </a:p>
          <a:p>
            <a:r>
              <a:rPr lang="en-US" dirty="0" smtClean="0"/>
              <a:t>Page 10: </a:t>
            </a:r>
            <a:r>
              <a:rPr lang="en-US" dirty="0" smtClean="0"/>
              <a:t>sayings, copy and paste on back of instruments for lesson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Pages 11-17:</a:t>
            </a:r>
            <a:r>
              <a:rPr lang="en-US" dirty="0" smtClean="0"/>
              <a:t>Black and White copies, copy and color, and cut. </a:t>
            </a:r>
            <a:endParaRPr lang="en-US" dirty="0" smtClean="0"/>
          </a:p>
          <a:p>
            <a:r>
              <a:rPr lang="en-US" dirty="0" smtClean="0"/>
              <a:t>Page 18:</a:t>
            </a:r>
            <a:r>
              <a:rPr lang="en-US" dirty="0" smtClean="0"/>
              <a:t>David </a:t>
            </a:r>
            <a:r>
              <a:rPr lang="en-US" dirty="0" smtClean="0"/>
              <a:t>plays harp…story </a:t>
            </a:r>
            <a:r>
              <a:rPr lang="en-US" dirty="0" smtClean="0"/>
              <a:t>pictures, can use as popsicle stick figures.</a:t>
            </a:r>
            <a:endParaRPr lang="en-US" dirty="0" smtClean="0"/>
          </a:p>
          <a:p>
            <a:r>
              <a:rPr lang="en-US" dirty="0" smtClean="0"/>
              <a:t>Page 19:Black </a:t>
            </a:r>
            <a:r>
              <a:rPr lang="en-US" dirty="0" smtClean="0"/>
              <a:t>and White, </a:t>
            </a:r>
            <a:r>
              <a:rPr lang="en-US" dirty="0" smtClean="0"/>
              <a:t>color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8600" y="4191000"/>
            <a:ext cx="251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Option:</a:t>
            </a:r>
          </a:p>
          <a:p>
            <a:r>
              <a:rPr lang="en-US" dirty="0" smtClean="0"/>
              <a:t>Make a mobile. Use the large one and hang it from a stick, straw, or hanger. Hang the smaller CDs underneath it. For this age you will have to cut them out.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/>
          <p:nvPr/>
        </p:nvGrpSpPr>
        <p:grpSpPr>
          <a:xfrm>
            <a:off x="1295400" y="304800"/>
            <a:ext cx="6740441" cy="6408156"/>
            <a:chOff x="304800" y="228600"/>
            <a:chExt cx="4087713" cy="3886200"/>
          </a:xfrm>
        </p:grpSpPr>
        <p:grpSp>
          <p:nvGrpSpPr>
            <p:cNvPr id="5" name="Group 3"/>
            <p:cNvGrpSpPr/>
            <p:nvPr/>
          </p:nvGrpSpPr>
          <p:grpSpPr>
            <a:xfrm>
              <a:off x="304800" y="228600"/>
              <a:ext cx="3886200" cy="3886200"/>
              <a:chOff x="152400" y="685800"/>
              <a:chExt cx="5181600" cy="5181600"/>
            </a:xfrm>
          </p:grpSpPr>
          <p:sp>
            <p:nvSpPr>
              <p:cNvPr id="2" name="Donut 1"/>
              <p:cNvSpPr/>
              <p:nvPr/>
            </p:nvSpPr>
            <p:spPr>
              <a:xfrm>
                <a:off x="152400" y="685800"/>
                <a:ext cx="5181600" cy="5181600"/>
              </a:xfrm>
              <a:prstGeom prst="donut">
                <a:avLst>
                  <a:gd name="adj" fmla="val 36355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" name="Donut 2"/>
              <p:cNvSpPr/>
              <p:nvPr/>
            </p:nvSpPr>
            <p:spPr>
              <a:xfrm>
                <a:off x="1942070" y="2487827"/>
                <a:ext cx="1600200" cy="1600200"/>
              </a:xfrm>
              <a:prstGeom prst="donut">
                <a:avLst>
                  <a:gd name="adj" fmla="val 34686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 rot="1544584">
              <a:off x="734913" y="708869"/>
              <a:ext cx="3657600" cy="2603548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r>
                <a:rPr lang="en-US" sz="4000" dirty="0" smtClean="0">
                  <a:latin typeface="Comic Sans MS" pitchFamily="66" charset="0"/>
                </a:rPr>
                <a:t>Music Makes Me Happy…</a:t>
              </a:r>
              <a:endParaRPr lang="en-US" sz="40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04800" y="228600"/>
            <a:ext cx="4159006" cy="3886200"/>
            <a:chOff x="304800" y="228600"/>
            <a:chExt cx="4159006" cy="3886200"/>
          </a:xfrm>
        </p:grpSpPr>
        <p:grpSp>
          <p:nvGrpSpPr>
            <p:cNvPr id="4" name="Group 3"/>
            <p:cNvGrpSpPr/>
            <p:nvPr/>
          </p:nvGrpSpPr>
          <p:grpSpPr>
            <a:xfrm>
              <a:off x="304800" y="228600"/>
              <a:ext cx="3886200" cy="3886200"/>
              <a:chOff x="152400" y="685800"/>
              <a:chExt cx="5181600" cy="5181600"/>
            </a:xfrm>
          </p:grpSpPr>
          <p:sp>
            <p:nvSpPr>
              <p:cNvPr id="2" name="Donut 1"/>
              <p:cNvSpPr/>
              <p:nvPr/>
            </p:nvSpPr>
            <p:spPr>
              <a:xfrm>
                <a:off x="152400" y="685800"/>
                <a:ext cx="5181600" cy="5181600"/>
              </a:xfrm>
              <a:prstGeom prst="donut">
                <a:avLst>
                  <a:gd name="adj" fmla="val 36355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" name="Donut 2"/>
              <p:cNvSpPr/>
              <p:nvPr/>
            </p:nvSpPr>
            <p:spPr>
              <a:xfrm>
                <a:off x="1942070" y="2487827"/>
                <a:ext cx="1600200" cy="1600200"/>
              </a:xfrm>
              <a:prstGeom prst="donut">
                <a:avLst>
                  <a:gd name="adj" fmla="val 34686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 rot="1544584">
              <a:off x="806206" y="673088"/>
              <a:ext cx="3657600" cy="2442865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r>
                <a:rPr lang="en-US" sz="2400" dirty="0" smtClean="0">
                  <a:latin typeface="Comic Sans MS" pitchFamily="66" charset="0"/>
                </a:rPr>
                <a:t>Music Makes Me Happy…</a:t>
              </a:r>
              <a:endParaRPr lang="en-US" sz="2400" dirty="0">
                <a:latin typeface="Comic Sans MS" pitchFamily="66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724400" y="304800"/>
            <a:ext cx="4159006" cy="3886200"/>
            <a:chOff x="304800" y="228600"/>
            <a:chExt cx="4159006" cy="3886200"/>
          </a:xfrm>
        </p:grpSpPr>
        <p:grpSp>
          <p:nvGrpSpPr>
            <p:cNvPr id="12" name="Group 3"/>
            <p:cNvGrpSpPr/>
            <p:nvPr/>
          </p:nvGrpSpPr>
          <p:grpSpPr>
            <a:xfrm>
              <a:off x="304800" y="228600"/>
              <a:ext cx="3886200" cy="3886200"/>
              <a:chOff x="152400" y="685800"/>
              <a:chExt cx="5181600" cy="5181600"/>
            </a:xfrm>
          </p:grpSpPr>
          <p:sp>
            <p:nvSpPr>
              <p:cNvPr id="14" name="Donut 13"/>
              <p:cNvSpPr/>
              <p:nvPr/>
            </p:nvSpPr>
            <p:spPr>
              <a:xfrm>
                <a:off x="152400" y="685800"/>
                <a:ext cx="5181600" cy="5181600"/>
              </a:xfrm>
              <a:prstGeom prst="donut">
                <a:avLst>
                  <a:gd name="adj" fmla="val 36355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Donut 2"/>
              <p:cNvSpPr/>
              <p:nvPr/>
            </p:nvSpPr>
            <p:spPr>
              <a:xfrm>
                <a:off x="1942070" y="2487827"/>
                <a:ext cx="1600200" cy="1600200"/>
              </a:xfrm>
              <a:prstGeom prst="donut">
                <a:avLst>
                  <a:gd name="adj" fmla="val 34686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 rot="1544584">
              <a:off x="806206" y="673088"/>
              <a:ext cx="3657600" cy="2442865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r>
                <a:rPr lang="en-US" sz="2400" dirty="0" smtClean="0">
                  <a:latin typeface="Comic Sans MS" pitchFamily="66" charset="0"/>
                </a:rPr>
                <a:t>Music Makes Me Happy…</a:t>
              </a:r>
              <a:endParaRPr lang="en-US" sz="2400" dirty="0">
                <a:latin typeface="Comic Sans MS" pitchFamily="66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295400" y="2895600"/>
            <a:ext cx="2133600" cy="891346"/>
            <a:chOff x="950976" y="914400"/>
            <a:chExt cx="3465576" cy="1447800"/>
          </a:xfrm>
        </p:grpSpPr>
        <p:sp>
          <p:nvSpPr>
            <p:cNvPr id="17" name="Rectangle 16"/>
            <p:cNvSpPr/>
            <p:nvPr/>
          </p:nvSpPr>
          <p:spPr>
            <a:xfrm rot="5400000" flipV="1">
              <a:off x="2644142" y="1574294"/>
              <a:ext cx="1139950" cy="8229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 rot="5400000" flipV="1">
              <a:off x="2301242" y="1554482"/>
              <a:ext cx="1066798" cy="91438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 rot="5400000" flipV="1">
              <a:off x="1920242" y="1539242"/>
              <a:ext cx="1075942" cy="11277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/>
            <p:cNvSpPr/>
            <p:nvPr/>
          </p:nvSpPr>
          <p:spPr>
            <a:xfrm rot="16200000">
              <a:off x="3971544" y="1591056"/>
              <a:ext cx="414528" cy="28041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Isosceles Triangle 20"/>
            <p:cNvSpPr/>
            <p:nvPr/>
          </p:nvSpPr>
          <p:spPr>
            <a:xfrm rot="5400000">
              <a:off x="989838" y="1067562"/>
              <a:ext cx="992124" cy="838200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600200" y="1295400"/>
              <a:ext cx="1752600" cy="3810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950976" y="990600"/>
              <a:ext cx="320040" cy="993648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Block Arc 23"/>
            <p:cNvSpPr/>
            <p:nvPr/>
          </p:nvSpPr>
          <p:spPr>
            <a:xfrm rot="5400000">
              <a:off x="2819400" y="1295400"/>
              <a:ext cx="1066800" cy="1066800"/>
            </a:xfrm>
            <a:prstGeom prst="blockArc">
              <a:avLst>
                <a:gd name="adj1" fmla="val 10800000"/>
                <a:gd name="adj2" fmla="val 48579"/>
                <a:gd name="adj3" fmla="val 21057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828800" y="2133600"/>
              <a:ext cx="1600200" cy="2286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Block Arc 25"/>
            <p:cNvSpPr/>
            <p:nvPr/>
          </p:nvSpPr>
          <p:spPr>
            <a:xfrm rot="16200000">
              <a:off x="1600200" y="1447800"/>
              <a:ext cx="762000" cy="1066800"/>
            </a:xfrm>
            <a:prstGeom prst="blockArc">
              <a:avLst>
                <a:gd name="adj1" fmla="val 10800000"/>
                <a:gd name="adj2" fmla="val 1906149"/>
                <a:gd name="adj3" fmla="val 31688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81200" y="1600200"/>
              <a:ext cx="2209800" cy="2286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258056" y="1524000"/>
              <a:ext cx="158496" cy="423672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286000" y="914400"/>
              <a:ext cx="304800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667000" y="914400"/>
              <a:ext cx="304800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048000" y="914400"/>
              <a:ext cx="304800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200400" y="1295400"/>
              <a:ext cx="3048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1828800" y="1600200"/>
              <a:ext cx="3048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1828800" y="2133600"/>
              <a:ext cx="3048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276600" y="2133600"/>
              <a:ext cx="3048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447800" y="1295400"/>
              <a:ext cx="304800" cy="381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 rot="19191034">
            <a:off x="5343567" y="2388201"/>
            <a:ext cx="3352800" cy="545876"/>
            <a:chOff x="990600" y="783148"/>
            <a:chExt cx="5486400" cy="893251"/>
          </a:xfrm>
        </p:grpSpPr>
        <p:sp>
          <p:nvSpPr>
            <p:cNvPr id="54" name="Rounded Rectangle 53"/>
            <p:cNvSpPr/>
            <p:nvPr/>
          </p:nvSpPr>
          <p:spPr>
            <a:xfrm flipV="1">
              <a:off x="2438400" y="1600196"/>
              <a:ext cx="2971800" cy="76203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990600" y="1066800"/>
              <a:ext cx="5486400" cy="4572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197"/>
            <p:cNvGrpSpPr/>
            <p:nvPr/>
          </p:nvGrpSpPr>
          <p:grpSpPr>
            <a:xfrm>
              <a:off x="2590800" y="990600"/>
              <a:ext cx="228600" cy="601218"/>
              <a:chOff x="6781800" y="838200"/>
              <a:chExt cx="304800" cy="801624"/>
            </a:xfrm>
          </p:grpSpPr>
          <p:sp>
            <p:nvSpPr>
              <p:cNvPr id="108" name="Rounded Rectangle 107"/>
              <p:cNvSpPr/>
              <p:nvPr/>
            </p:nvSpPr>
            <p:spPr>
              <a:xfrm>
                <a:off x="6870192" y="1106424"/>
                <a:ext cx="109728" cy="5334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6781800" y="838200"/>
                <a:ext cx="304800" cy="3048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198"/>
            <p:cNvGrpSpPr/>
            <p:nvPr/>
          </p:nvGrpSpPr>
          <p:grpSpPr>
            <a:xfrm>
              <a:off x="2895600" y="914400"/>
              <a:ext cx="228600" cy="677418"/>
              <a:chOff x="6781800" y="838200"/>
              <a:chExt cx="304800" cy="801624"/>
            </a:xfrm>
          </p:grpSpPr>
          <p:sp>
            <p:nvSpPr>
              <p:cNvPr id="106" name="Rounded Rectangle 105"/>
              <p:cNvSpPr/>
              <p:nvPr/>
            </p:nvSpPr>
            <p:spPr>
              <a:xfrm>
                <a:off x="6870192" y="1106424"/>
                <a:ext cx="109728" cy="5334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6781800" y="838200"/>
                <a:ext cx="304800" cy="3048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206"/>
            <p:cNvGrpSpPr/>
            <p:nvPr/>
          </p:nvGrpSpPr>
          <p:grpSpPr>
            <a:xfrm>
              <a:off x="3352800" y="914400"/>
              <a:ext cx="228600" cy="677418"/>
              <a:chOff x="6781800" y="762000"/>
              <a:chExt cx="228600" cy="677418"/>
            </a:xfrm>
          </p:grpSpPr>
          <p:grpSp>
            <p:nvGrpSpPr>
              <p:cNvPr id="102" name="Group 201"/>
              <p:cNvGrpSpPr/>
              <p:nvPr/>
            </p:nvGrpSpPr>
            <p:grpSpPr>
              <a:xfrm>
                <a:off x="6781800" y="762000"/>
                <a:ext cx="228600" cy="677418"/>
                <a:chOff x="6781800" y="838200"/>
                <a:chExt cx="304800" cy="801624"/>
              </a:xfrm>
            </p:grpSpPr>
            <p:sp>
              <p:nvSpPr>
                <p:cNvPr id="104" name="Rounded Rectangle 103"/>
                <p:cNvSpPr/>
                <p:nvPr/>
              </p:nvSpPr>
              <p:spPr>
                <a:xfrm>
                  <a:off x="6870192" y="1106424"/>
                  <a:ext cx="109728" cy="53340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104"/>
                <p:cNvSpPr/>
                <p:nvPr/>
              </p:nvSpPr>
              <p:spPr>
                <a:xfrm>
                  <a:off x="6781800" y="838200"/>
                  <a:ext cx="304800" cy="3048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3" name="Oval 102"/>
              <p:cNvSpPr/>
              <p:nvPr/>
            </p:nvSpPr>
            <p:spPr>
              <a:xfrm>
                <a:off x="6833616" y="837126"/>
                <a:ext cx="112776" cy="12706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207"/>
            <p:cNvGrpSpPr/>
            <p:nvPr/>
          </p:nvGrpSpPr>
          <p:grpSpPr>
            <a:xfrm>
              <a:off x="3660648" y="893064"/>
              <a:ext cx="228600" cy="677418"/>
              <a:chOff x="6781800" y="762000"/>
              <a:chExt cx="228600" cy="677418"/>
            </a:xfrm>
          </p:grpSpPr>
          <p:grpSp>
            <p:nvGrpSpPr>
              <p:cNvPr id="98" name="Group 201"/>
              <p:cNvGrpSpPr/>
              <p:nvPr/>
            </p:nvGrpSpPr>
            <p:grpSpPr>
              <a:xfrm>
                <a:off x="6781800" y="762000"/>
                <a:ext cx="228600" cy="677418"/>
                <a:chOff x="6781800" y="838200"/>
                <a:chExt cx="304800" cy="801624"/>
              </a:xfrm>
            </p:grpSpPr>
            <p:sp>
              <p:nvSpPr>
                <p:cNvPr id="100" name="Rounded Rectangle 99"/>
                <p:cNvSpPr/>
                <p:nvPr/>
              </p:nvSpPr>
              <p:spPr>
                <a:xfrm>
                  <a:off x="6870192" y="1106424"/>
                  <a:ext cx="109728" cy="53340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100"/>
                <p:cNvSpPr/>
                <p:nvPr/>
              </p:nvSpPr>
              <p:spPr>
                <a:xfrm>
                  <a:off x="6781800" y="838200"/>
                  <a:ext cx="304800" cy="3048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9" name="Oval 98"/>
              <p:cNvSpPr/>
              <p:nvPr/>
            </p:nvSpPr>
            <p:spPr>
              <a:xfrm>
                <a:off x="6833616" y="837126"/>
                <a:ext cx="112776" cy="12706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oup 212"/>
            <p:cNvGrpSpPr/>
            <p:nvPr/>
          </p:nvGrpSpPr>
          <p:grpSpPr>
            <a:xfrm>
              <a:off x="3962400" y="914400"/>
              <a:ext cx="228600" cy="677418"/>
              <a:chOff x="6781800" y="762000"/>
              <a:chExt cx="228600" cy="677418"/>
            </a:xfrm>
          </p:grpSpPr>
          <p:grpSp>
            <p:nvGrpSpPr>
              <p:cNvPr id="94" name="Group 201"/>
              <p:cNvGrpSpPr/>
              <p:nvPr/>
            </p:nvGrpSpPr>
            <p:grpSpPr>
              <a:xfrm>
                <a:off x="6781800" y="762000"/>
                <a:ext cx="228600" cy="677418"/>
                <a:chOff x="6781800" y="838200"/>
                <a:chExt cx="304800" cy="801624"/>
              </a:xfrm>
            </p:grpSpPr>
            <p:sp>
              <p:nvSpPr>
                <p:cNvPr id="96" name="Rounded Rectangle 95"/>
                <p:cNvSpPr/>
                <p:nvPr/>
              </p:nvSpPr>
              <p:spPr>
                <a:xfrm>
                  <a:off x="6870192" y="1106424"/>
                  <a:ext cx="109728" cy="53340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Oval 96"/>
                <p:cNvSpPr/>
                <p:nvPr/>
              </p:nvSpPr>
              <p:spPr>
                <a:xfrm>
                  <a:off x="6781800" y="838200"/>
                  <a:ext cx="304800" cy="3048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5" name="Oval 94"/>
              <p:cNvSpPr/>
              <p:nvPr/>
            </p:nvSpPr>
            <p:spPr>
              <a:xfrm>
                <a:off x="6833616" y="837126"/>
                <a:ext cx="112776" cy="12706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217"/>
            <p:cNvGrpSpPr/>
            <p:nvPr/>
          </p:nvGrpSpPr>
          <p:grpSpPr>
            <a:xfrm>
              <a:off x="4267200" y="914400"/>
              <a:ext cx="228600" cy="677418"/>
              <a:chOff x="6781800" y="762000"/>
              <a:chExt cx="228600" cy="677418"/>
            </a:xfrm>
          </p:grpSpPr>
          <p:grpSp>
            <p:nvGrpSpPr>
              <p:cNvPr id="90" name="Group 201"/>
              <p:cNvGrpSpPr/>
              <p:nvPr/>
            </p:nvGrpSpPr>
            <p:grpSpPr>
              <a:xfrm>
                <a:off x="6781800" y="762000"/>
                <a:ext cx="228600" cy="677418"/>
                <a:chOff x="6781800" y="838200"/>
                <a:chExt cx="304800" cy="801624"/>
              </a:xfrm>
            </p:grpSpPr>
            <p:sp>
              <p:nvSpPr>
                <p:cNvPr id="92" name="Rounded Rectangle 91"/>
                <p:cNvSpPr/>
                <p:nvPr/>
              </p:nvSpPr>
              <p:spPr>
                <a:xfrm>
                  <a:off x="6870192" y="1106424"/>
                  <a:ext cx="109728" cy="53340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6781800" y="838200"/>
                  <a:ext cx="304800" cy="3048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1" name="Oval 90"/>
              <p:cNvSpPr/>
              <p:nvPr/>
            </p:nvSpPr>
            <p:spPr>
              <a:xfrm>
                <a:off x="6833616" y="837126"/>
                <a:ext cx="112776" cy="12706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" name="Group 222"/>
            <p:cNvGrpSpPr/>
            <p:nvPr/>
          </p:nvGrpSpPr>
          <p:grpSpPr>
            <a:xfrm>
              <a:off x="4572000" y="914400"/>
              <a:ext cx="228600" cy="677418"/>
              <a:chOff x="6781800" y="762000"/>
              <a:chExt cx="228600" cy="677418"/>
            </a:xfrm>
          </p:grpSpPr>
          <p:grpSp>
            <p:nvGrpSpPr>
              <p:cNvPr id="86" name="Group 201"/>
              <p:cNvGrpSpPr/>
              <p:nvPr/>
            </p:nvGrpSpPr>
            <p:grpSpPr>
              <a:xfrm>
                <a:off x="6781800" y="762000"/>
                <a:ext cx="228600" cy="677418"/>
                <a:chOff x="6781800" y="838200"/>
                <a:chExt cx="304800" cy="801624"/>
              </a:xfrm>
            </p:grpSpPr>
            <p:sp>
              <p:nvSpPr>
                <p:cNvPr id="88" name="Rounded Rectangle 87"/>
                <p:cNvSpPr/>
                <p:nvPr/>
              </p:nvSpPr>
              <p:spPr>
                <a:xfrm>
                  <a:off x="6870192" y="1106424"/>
                  <a:ext cx="109728" cy="53340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88"/>
                <p:cNvSpPr/>
                <p:nvPr/>
              </p:nvSpPr>
              <p:spPr>
                <a:xfrm>
                  <a:off x="6781800" y="838200"/>
                  <a:ext cx="304800" cy="3048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7" name="Oval 86"/>
              <p:cNvSpPr/>
              <p:nvPr/>
            </p:nvSpPr>
            <p:spPr>
              <a:xfrm>
                <a:off x="6833616" y="837126"/>
                <a:ext cx="112776" cy="12706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227"/>
            <p:cNvGrpSpPr/>
            <p:nvPr/>
          </p:nvGrpSpPr>
          <p:grpSpPr>
            <a:xfrm>
              <a:off x="4876800" y="914400"/>
              <a:ext cx="228600" cy="677418"/>
              <a:chOff x="6781800" y="762000"/>
              <a:chExt cx="228600" cy="677418"/>
            </a:xfrm>
          </p:grpSpPr>
          <p:grpSp>
            <p:nvGrpSpPr>
              <p:cNvPr id="82" name="Group 201"/>
              <p:cNvGrpSpPr/>
              <p:nvPr/>
            </p:nvGrpSpPr>
            <p:grpSpPr>
              <a:xfrm>
                <a:off x="6781800" y="762000"/>
                <a:ext cx="228600" cy="677418"/>
                <a:chOff x="6781800" y="838200"/>
                <a:chExt cx="304800" cy="801624"/>
              </a:xfrm>
            </p:grpSpPr>
            <p:sp>
              <p:nvSpPr>
                <p:cNvPr id="84" name="Rounded Rectangle 83"/>
                <p:cNvSpPr/>
                <p:nvPr/>
              </p:nvSpPr>
              <p:spPr>
                <a:xfrm>
                  <a:off x="6870192" y="1106424"/>
                  <a:ext cx="109728" cy="53340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Oval 84"/>
                <p:cNvSpPr/>
                <p:nvPr/>
              </p:nvSpPr>
              <p:spPr>
                <a:xfrm>
                  <a:off x="6781800" y="838200"/>
                  <a:ext cx="304800" cy="3048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3" name="Oval 82"/>
              <p:cNvSpPr/>
              <p:nvPr/>
            </p:nvSpPr>
            <p:spPr>
              <a:xfrm>
                <a:off x="6833616" y="837126"/>
                <a:ext cx="112776" cy="12706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" name="Group 237"/>
            <p:cNvGrpSpPr/>
            <p:nvPr/>
          </p:nvGrpSpPr>
          <p:grpSpPr>
            <a:xfrm rot="10800000">
              <a:off x="5791200" y="990600"/>
              <a:ext cx="243840" cy="655320"/>
              <a:chOff x="6781800" y="762000"/>
              <a:chExt cx="228600" cy="677418"/>
            </a:xfrm>
          </p:grpSpPr>
          <p:grpSp>
            <p:nvGrpSpPr>
              <p:cNvPr id="78" name="Group 201"/>
              <p:cNvGrpSpPr/>
              <p:nvPr/>
            </p:nvGrpSpPr>
            <p:grpSpPr>
              <a:xfrm>
                <a:off x="6781800" y="762000"/>
                <a:ext cx="228600" cy="677418"/>
                <a:chOff x="6781800" y="838200"/>
                <a:chExt cx="304800" cy="801624"/>
              </a:xfrm>
            </p:grpSpPr>
            <p:sp>
              <p:nvSpPr>
                <p:cNvPr id="80" name="Rounded Rectangle 79"/>
                <p:cNvSpPr/>
                <p:nvPr/>
              </p:nvSpPr>
              <p:spPr>
                <a:xfrm>
                  <a:off x="6870192" y="1106424"/>
                  <a:ext cx="109728" cy="53340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80"/>
                <p:cNvSpPr/>
                <p:nvPr/>
              </p:nvSpPr>
              <p:spPr>
                <a:xfrm>
                  <a:off x="6781800" y="838200"/>
                  <a:ext cx="304800" cy="3048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9" name="Oval 78"/>
              <p:cNvSpPr/>
              <p:nvPr/>
            </p:nvSpPr>
            <p:spPr>
              <a:xfrm>
                <a:off x="6833616" y="837126"/>
                <a:ext cx="112776" cy="12706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242"/>
            <p:cNvGrpSpPr/>
            <p:nvPr/>
          </p:nvGrpSpPr>
          <p:grpSpPr>
            <a:xfrm rot="10800000">
              <a:off x="6028944" y="972312"/>
              <a:ext cx="243840" cy="655320"/>
              <a:chOff x="6781800" y="762000"/>
              <a:chExt cx="228600" cy="677418"/>
            </a:xfrm>
          </p:grpSpPr>
          <p:grpSp>
            <p:nvGrpSpPr>
              <p:cNvPr id="74" name="Group 201"/>
              <p:cNvGrpSpPr/>
              <p:nvPr/>
            </p:nvGrpSpPr>
            <p:grpSpPr>
              <a:xfrm>
                <a:off x="6781800" y="762000"/>
                <a:ext cx="228600" cy="677418"/>
                <a:chOff x="6781800" y="838200"/>
                <a:chExt cx="304800" cy="801624"/>
              </a:xfrm>
            </p:grpSpPr>
            <p:sp>
              <p:nvSpPr>
                <p:cNvPr id="76" name="Rounded Rectangle 75"/>
                <p:cNvSpPr/>
                <p:nvPr/>
              </p:nvSpPr>
              <p:spPr>
                <a:xfrm>
                  <a:off x="6870192" y="1106424"/>
                  <a:ext cx="109728" cy="53340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Oval 76"/>
                <p:cNvSpPr/>
                <p:nvPr/>
              </p:nvSpPr>
              <p:spPr>
                <a:xfrm>
                  <a:off x="6781800" y="838200"/>
                  <a:ext cx="304800" cy="3048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Oval 74"/>
              <p:cNvSpPr/>
              <p:nvPr/>
            </p:nvSpPr>
            <p:spPr>
              <a:xfrm>
                <a:off x="6833616" y="837126"/>
                <a:ext cx="112776" cy="12706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Rounded Rectangle 65"/>
            <p:cNvSpPr/>
            <p:nvPr/>
          </p:nvSpPr>
          <p:spPr>
            <a:xfrm>
              <a:off x="990600" y="1066800"/>
              <a:ext cx="94488" cy="469392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1371600" y="1066800"/>
              <a:ext cx="600456" cy="347472"/>
            </a:xfrm>
            <a:prstGeom prst="roundRect">
              <a:avLst>
                <a:gd name="adj" fmla="val 27193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1524000" y="1066800"/>
              <a:ext cx="2286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5334000" y="1524000"/>
              <a:ext cx="64008" cy="14706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2362200" y="1524000"/>
              <a:ext cx="64008" cy="14706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1" name="Group 253"/>
            <p:cNvGrpSpPr/>
            <p:nvPr/>
          </p:nvGrpSpPr>
          <p:grpSpPr>
            <a:xfrm>
              <a:off x="3103962" y="783148"/>
              <a:ext cx="165929" cy="808672"/>
              <a:chOff x="6589094" y="917035"/>
              <a:chExt cx="390826" cy="722789"/>
            </a:xfrm>
          </p:grpSpPr>
          <p:sp>
            <p:nvSpPr>
              <p:cNvPr id="72" name="Rounded Rectangle 71"/>
              <p:cNvSpPr/>
              <p:nvPr/>
            </p:nvSpPr>
            <p:spPr>
              <a:xfrm>
                <a:off x="6870192" y="1106424"/>
                <a:ext cx="109728" cy="5334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 rot="19767300">
                <a:off x="6589094" y="917035"/>
                <a:ext cx="364861" cy="23462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0" name="TextBox 109"/>
          <p:cNvSpPr txBox="1"/>
          <p:nvPr/>
        </p:nvSpPr>
        <p:spPr>
          <a:xfrm>
            <a:off x="533400" y="12192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When I am outside playing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953000" y="12192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When I am at home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/>
          <p:nvPr/>
        </p:nvGrpSpPr>
        <p:grpSpPr>
          <a:xfrm>
            <a:off x="304800" y="228600"/>
            <a:ext cx="4159006" cy="3886200"/>
            <a:chOff x="304800" y="228600"/>
            <a:chExt cx="4159006" cy="3886200"/>
          </a:xfrm>
        </p:grpSpPr>
        <p:grpSp>
          <p:nvGrpSpPr>
            <p:cNvPr id="5" name="Group 3"/>
            <p:cNvGrpSpPr/>
            <p:nvPr/>
          </p:nvGrpSpPr>
          <p:grpSpPr>
            <a:xfrm>
              <a:off x="304800" y="228600"/>
              <a:ext cx="3886200" cy="3886200"/>
              <a:chOff x="152400" y="685800"/>
              <a:chExt cx="5181600" cy="5181600"/>
            </a:xfrm>
          </p:grpSpPr>
          <p:sp>
            <p:nvSpPr>
              <p:cNvPr id="2" name="Donut 1"/>
              <p:cNvSpPr/>
              <p:nvPr/>
            </p:nvSpPr>
            <p:spPr>
              <a:xfrm>
                <a:off x="152400" y="685800"/>
                <a:ext cx="5181600" cy="5181600"/>
              </a:xfrm>
              <a:prstGeom prst="donut">
                <a:avLst>
                  <a:gd name="adj" fmla="val 36355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" name="Donut 2"/>
              <p:cNvSpPr/>
              <p:nvPr/>
            </p:nvSpPr>
            <p:spPr>
              <a:xfrm>
                <a:off x="1942070" y="2487827"/>
                <a:ext cx="1600200" cy="1600200"/>
              </a:xfrm>
              <a:prstGeom prst="donut">
                <a:avLst>
                  <a:gd name="adj" fmla="val 34686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 rot="1544584">
              <a:off x="806206" y="673088"/>
              <a:ext cx="3657600" cy="2442865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r>
                <a:rPr lang="en-US" sz="2400" dirty="0" smtClean="0">
                  <a:latin typeface="Comic Sans MS" pitchFamily="66" charset="0"/>
                </a:rPr>
                <a:t>Music Makes Me Happy…</a:t>
              </a:r>
              <a:endParaRPr lang="en-US" sz="2400" dirty="0">
                <a:latin typeface="Comic Sans MS" pitchFamily="66" charset="0"/>
              </a:endParaRPr>
            </a:p>
          </p:txBody>
        </p:sp>
      </p:grpSp>
      <p:grpSp>
        <p:nvGrpSpPr>
          <p:cNvPr id="6" name="Group 10"/>
          <p:cNvGrpSpPr/>
          <p:nvPr/>
        </p:nvGrpSpPr>
        <p:grpSpPr>
          <a:xfrm>
            <a:off x="4724400" y="304800"/>
            <a:ext cx="4159006" cy="3886200"/>
            <a:chOff x="304800" y="228600"/>
            <a:chExt cx="4159006" cy="3886200"/>
          </a:xfrm>
        </p:grpSpPr>
        <p:grpSp>
          <p:nvGrpSpPr>
            <p:cNvPr id="7" name="Group 3"/>
            <p:cNvGrpSpPr/>
            <p:nvPr/>
          </p:nvGrpSpPr>
          <p:grpSpPr>
            <a:xfrm>
              <a:off x="304800" y="228600"/>
              <a:ext cx="3886200" cy="3886200"/>
              <a:chOff x="152400" y="685800"/>
              <a:chExt cx="5181600" cy="5181600"/>
            </a:xfrm>
          </p:grpSpPr>
          <p:sp>
            <p:nvSpPr>
              <p:cNvPr id="14" name="Donut 13"/>
              <p:cNvSpPr/>
              <p:nvPr/>
            </p:nvSpPr>
            <p:spPr>
              <a:xfrm>
                <a:off x="152400" y="685800"/>
                <a:ext cx="5181600" cy="5181600"/>
              </a:xfrm>
              <a:prstGeom prst="donut">
                <a:avLst>
                  <a:gd name="adj" fmla="val 36355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Donut 2"/>
              <p:cNvSpPr/>
              <p:nvPr/>
            </p:nvSpPr>
            <p:spPr>
              <a:xfrm>
                <a:off x="1942070" y="2487827"/>
                <a:ext cx="1600200" cy="1600200"/>
              </a:xfrm>
              <a:prstGeom prst="donut">
                <a:avLst>
                  <a:gd name="adj" fmla="val 34686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 rot="1544584">
              <a:off x="806206" y="673088"/>
              <a:ext cx="3657600" cy="2442865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r>
                <a:rPr lang="en-US" sz="2400" dirty="0" smtClean="0">
                  <a:latin typeface="Comic Sans MS" pitchFamily="66" charset="0"/>
                </a:rPr>
                <a:t>Music Makes Me Happy…</a:t>
              </a:r>
              <a:endParaRPr lang="en-US" sz="2400" dirty="0">
                <a:latin typeface="Comic Sans MS" pitchFamily="66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 rot="19495860">
            <a:off x="1228079" y="1807875"/>
            <a:ext cx="949336" cy="2315977"/>
            <a:chOff x="6477000" y="1709928"/>
            <a:chExt cx="1595570" cy="3892515"/>
          </a:xfrm>
        </p:grpSpPr>
        <p:grpSp>
          <p:nvGrpSpPr>
            <p:cNvPr id="54" name="Group 114"/>
            <p:cNvGrpSpPr/>
            <p:nvPr/>
          </p:nvGrpSpPr>
          <p:grpSpPr>
            <a:xfrm>
              <a:off x="7239000" y="1752600"/>
              <a:ext cx="313945" cy="460248"/>
              <a:chOff x="7239000" y="1752600"/>
              <a:chExt cx="313945" cy="460248"/>
            </a:xfrm>
          </p:grpSpPr>
          <p:grpSp>
            <p:nvGrpSpPr>
              <p:cNvPr id="85" name="Group 111"/>
              <p:cNvGrpSpPr/>
              <p:nvPr/>
            </p:nvGrpSpPr>
            <p:grpSpPr>
              <a:xfrm>
                <a:off x="7239000" y="1981200"/>
                <a:ext cx="313944" cy="231648"/>
                <a:chOff x="7696200" y="1637552"/>
                <a:chExt cx="551883" cy="304800"/>
              </a:xfrm>
            </p:grpSpPr>
            <p:sp>
              <p:nvSpPr>
                <p:cNvPr id="89" name="Rounded Rectangle 88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90" name="Oval 89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86" name="Group 110"/>
              <p:cNvGrpSpPr/>
              <p:nvPr/>
            </p:nvGrpSpPr>
            <p:grpSpPr>
              <a:xfrm>
                <a:off x="7239001" y="1752600"/>
                <a:ext cx="313944" cy="231648"/>
                <a:chOff x="7696200" y="1637552"/>
                <a:chExt cx="551883" cy="304800"/>
              </a:xfrm>
            </p:grpSpPr>
            <p:sp>
              <p:nvSpPr>
                <p:cNvPr id="87" name="Rounded Rectangle 86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88" name="Oval 87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</p:grpSp>
        <p:sp>
          <p:nvSpPr>
            <p:cNvPr id="55" name="Oval 54"/>
            <p:cNvSpPr/>
            <p:nvPr/>
          </p:nvSpPr>
          <p:spPr>
            <a:xfrm>
              <a:off x="6629400" y="3352800"/>
              <a:ext cx="1219200" cy="8382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56" name="Oval 55"/>
            <p:cNvSpPr/>
            <p:nvPr/>
          </p:nvSpPr>
          <p:spPr>
            <a:xfrm>
              <a:off x="6477000" y="4343400"/>
              <a:ext cx="1447800" cy="10668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57" name="Moon 56"/>
            <p:cNvSpPr/>
            <p:nvPr/>
          </p:nvSpPr>
          <p:spPr>
            <a:xfrm>
              <a:off x="7467600" y="3886200"/>
              <a:ext cx="457200" cy="762000"/>
            </a:xfrm>
            <a:prstGeom prst="moon">
              <a:avLst>
                <a:gd name="adj" fmla="val 4900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58" name="Moon 57"/>
            <p:cNvSpPr/>
            <p:nvPr/>
          </p:nvSpPr>
          <p:spPr>
            <a:xfrm rot="11248105">
              <a:off x="6500998" y="3900095"/>
              <a:ext cx="457200" cy="762000"/>
            </a:xfrm>
            <a:prstGeom prst="moon">
              <a:avLst>
                <a:gd name="adj" fmla="val 4900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59" name="Oval 58"/>
            <p:cNvSpPr/>
            <p:nvPr/>
          </p:nvSpPr>
          <p:spPr>
            <a:xfrm>
              <a:off x="6781800" y="3733800"/>
              <a:ext cx="838200" cy="9906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0" name="Trapezoid 59"/>
            <p:cNvSpPr/>
            <p:nvPr/>
          </p:nvSpPr>
          <p:spPr>
            <a:xfrm>
              <a:off x="7010400" y="2133600"/>
              <a:ext cx="368808" cy="2505456"/>
            </a:xfrm>
            <a:prstGeom prst="trapezoid">
              <a:avLst/>
            </a:prstGeom>
            <a:solidFill>
              <a:srgbClr val="D58A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61" name="Straight Connector 60"/>
            <p:cNvCxnSpPr>
              <a:stCxn id="66" idx="2"/>
            </p:cNvCxnSpPr>
            <p:nvPr/>
          </p:nvCxnSpPr>
          <p:spPr>
            <a:xfrm>
              <a:off x="7193280" y="2258568"/>
              <a:ext cx="3048" cy="2514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7272528" y="2237232"/>
              <a:ext cx="3048" cy="2514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7135368" y="2246376"/>
              <a:ext cx="3048" cy="2514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ounded Rectangle 63"/>
            <p:cNvSpPr/>
            <p:nvPr/>
          </p:nvSpPr>
          <p:spPr>
            <a:xfrm rot="5400000">
              <a:off x="7124700" y="4610100"/>
              <a:ext cx="182880" cy="50292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grpSp>
          <p:nvGrpSpPr>
            <p:cNvPr id="65" name="Group 115"/>
            <p:cNvGrpSpPr/>
            <p:nvPr/>
          </p:nvGrpSpPr>
          <p:grpSpPr>
            <a:xfrm rot="10800000">
              <a:off x="6827520" y="1770888"/>
              <a:ext cx="313945" cy="460248"/>
              <a:chOff x="7239000" y="1752600"/>
              <a:chExt cx="313945" cy="460248"/>
            </a:xfrm>
          </p:grpSpPr>
          <p:grpSp>
            <p:nvGrpSpPr>
              <p:cNvPr id="79" name="Group 111"/>
              <p:cNvGrpSpPr/>
              <p:nvPr/>
            </p:nvGrpSpPr>
            <p:grpSpPr>
              <a:xfrm>
                <a:off x="7239000" y="1981200"/>
                <a:ext cx="313944" cy="231648"/>
                <a:chOff x="7696200" y="1637552"/>
                <a:chExt cx="551883" cy="304800"/>
              </a:xfrm>
            </p:grpSpPr>
            <p:sp>
              <p:nvSpPr>
                <p:cNvPr id="83" name="Rounded Rectangle 82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84" name="Oval 83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80" name="Group 110"/>
              <p:cNvGrpSpPr/>
              <p:nvPr/>
            </p:nvGrpSpPr>
            <p:grpSpPr>
              <a:xfrm>
                <a:off x="7239001" y="1752600"/>
                <a:ext cx="313944" cy="231648"/>
                <a:chOff x="7696200" y="1637552"/>
                <a:chExt cx="551883" cy="304800"/>
              </a:xfrm>
            </p:grpSpPr>
            <p:sp>
              <p:nvSpPr>
                <p:cNvPr id="81" name="Rounded Rectangle 80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82" name="Oval 81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</p:grpSp>
        <p:sp>
          <p:nvSpPr>
            <p:cNvPr id="66" name="Rounded Rectangle 65"/>
            <p:cNvSpPr/>
            <p:nvPr/>
          </p:nvSpPr>
          <p:spPr>
            <a:xfrm>
              <a:off x="7040880" y="1709928"/>
              <a:ext cx="304800" cy="548640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67" name="Straight Connector 66"/>
            <p:cNvCxnSpPr/>
            <p:nvPr/>
          </p:nvCxnSpPr>
          <p:spPr>
            <a:xfrm flipH="1">
              <a:off x="7010400" y="3581400"/>
              <a:ext cx="381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>
              <a:off x="7010400" y="4191000"/>
              <a:ext cx="381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Oval 68"/>
            <p:cNvSpPr/>
            <p:nvPr/>
          </p:nvSpPr>
          <p:spPr>
            <a:xfrm>
              <a:off x="7467600" y="3733801"/>
              <a:ext cx="304800" cy="3048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70" name="Oval 69"/>
            <p:cNvSpPr/>
            <p:nvPr/>
          </p:nvSpPr>
          <p:spPr>
            <a:xfrm>
              <a:off x="7467600" y="4419600"/>
              <a:ext cx="304800" cy="3048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71" name="Oval 70"/>
            <p:cNvSpPr/>
            <p:nvPr/>
          </p:nvSpPr>
          <p:spPr>
            <a:xfrm>
              <a:off x="6705600" y="3810000"/>
              <a:ext cx="304800" cy="3048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6629400" y="4419600"/>
              <a:ext cx="304800" cy="3048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705600" y="4419600"/>
              <a:ext cx="202861" cy="533400"/>
            </a:xfrm>
            <a:custGeom>
              <a:avLst/>
              <a:gdLst>
                <a:gd name="connsiteX0" fmla="*/ 315173 w 315173"/>
                <a:gd name="connsiteY0" fmla="*/ 119572 h 613004"/>
                <a:gd name="connsiteX1" fmla="*/ 306029 w 315173"/>
                <a:gd name="connsiteY1" fmla="*/ 73852 h 613004"/>
                <a:gd name="connsiteX2" fmla="*/ 260309 w 315173"/>
                <a:gd name="connsiteY2" fmla="*/ 37276 h 613004"/>
                <a:gd name="connsiteX3" fmla="*/ 232877 w 315173"/>
                <a:gd name="connsiteY3" fmla="*/ 18988 h 613004"/>
                <a:gd name="connsiteX4" fmla="*/ 178013 w 315173"/>
                <a:gd name="connsiteY4" fmla="*/ 700 h 613004"/>
                <a:gd name="connsiteX5" fmla="*/ 77429 w 315173"/>
                <a:gd name="connsiteY5" fmla="*/ 28132 h 613004"/>
                <a:gd name="connsiteX6" fmla="*/ 59141 w 315173"/>
                <a:gd name="connsiteY6" fmla="*/ 82996 h 613004"/>
                <a:gd name="connsiteX7" fmla="*/ 49997 w 315173"/>
                <a:gd name="connsiteY7" fmla="*/ 110428 h 613004"/>
                <a:gd name="connsiteX8" fmla="*/ 77429 w 315173"/>
                <a:gd name="connsiteY8" fmla="*/ 220156 h 613004"/>
                <a:gd name="connsiteX9" fmla="*/ 95717 w 315173"/>
                <a:gd name="connsiteY9" fmla="*/ 247588 h 613004"/>
                <a:gd name="connsiteX10" fmla="*/ 123149 w 315173"/>
                <a:gd name="connsiteY10" fmla="*/ 256732 h 613004"/>
                <a:gd name="connsiteX11" fmla="*/ 141437 w 315173"/>
                <a:gd name="connsiteY11" fmla="*/ 284164 h 613004"/>
                <a:gd name="connsiteX12" fmla="*/ 168869 w 315173"/>
                <a:gd name="connsiteY12" fmla="*/ 293308 h 613004"/>
                <a:gd name="connsiteX13" fmla="*/ 178013 w 315173"/>
                <a:gd name="connsiteY13" fmla="*/ 320740 h 613004"/>
                <a:gd name="connsiteX14" fmla="*/ 223733 w 315173"/>
                <a:gd name="connsiteY14" fmla="*/ 375604 h 613004"/>
                <a:gd name="connsiteX15" fmla="*/ 242021 w 315173"/>
                <a:gd name="connsiteY15" fmla="*/ 403036 h 613004"/>
                <a:gd name="connsiteX16" fmla="*/ 260309 w 315173"/>
                <a:gd name="connsiteY16" fmla="*/ 457900 h 613004"/>
                <a:gd name="connsiteX17" fmla="*/ 251165 w 315173"/>
                <a:gd name="connsiteY17" fmla="*/ 531052 h 613004"/>
                <a:gd name="connsiteX18" fmla="*/ 242021 w 315173"/>
                <a:gd name="connsiteY18" fmla="*/ 558484 h 613004"/>
                <a:gd name="connsiteX19" fmla="*/ 187157 w 315173"/>
                <a:gd name="connsiteY19" fmla="*/ 585916 h 613004"/>
                <a:gd name="connsiteX20" fmla="*/ 159725 w 315173"/>
                <a:gd name="connsiteY20" fmla="*/ 604204 h 613004"/>
                <a:gd name="connsiteX21" fmla="*/ 22565 w 315173"/>
                <a:gd name="connsiteY21" fmla="*/ 576772 h 613004"/>
                <a:gd name="connsiteX22" fmla="*/ 13421 w 315173"/>
                <a:gd name="connsiteY22" fmla="*/ 549340 h 613004"/>
                <a:gd name="connsiteX23" fmla="*/ 49997 w 315173"/>
                <a:gd name="connsiteY23" fmla="*/ 448756 h 613004"/>
                <a:gd name="connsiteX24" fmla="*/ 68285 w 315173"/>
                <a:gd name="connsiteY24" fmla="*/ 439612 h 61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5173" h="613004">
                  <a:moveTo>
                    <a:pt x="315173" y="119572"/>
                  </a:moveTo>
                  <a:cubicBezTo>
                    <a:pt x="312125" y="104332"/>
                    <a:pt x="311486" y="88404"/>
                    <a:pt x="306029" y="73852"/>
                  </a:cubicBezTo>
                  <a:cubicBezTo>
                    <a:pt x="291800" y="35909"/>
                    <a:pt x="289917" y="52080"/>
                    <a:pt x="260309" y="37276"/>
                  </a:cubicBezTo>
                  <a:cubicBezTo>
                    <a:pt x="250479" y="32361"/>
                    <a:pt x="242920" y="23451"/>
                    <a:pt x="232877" y="18988"/>
                  </a:cubicBezTo>
                  <a:cubicBezTo>
                    <a:pt x="215261" y="11159"/>
                    <a:pt x="178013" y="700"/>
                    <a:pt x="178013" y="700"/>
                  </a:cubicBezTo>
                  <a:cubicBezTo>
                    <a:pt x="161700" y="2739"/>
                    <a:pt x="95012" y="0"/>
                    <a:pt x="77429" y="28132"/>
                  </a:cubicBezTo>
                  <a:cubicBezTo>
                    <a:pt x="67212" y="44479"/>
                    <a:pt x="65237" y="64708"/>
                    <a:pt x="59141" y="82996"/>
                  </a:cubicBezTo>
                  <a:lnTo>
                    <a:pt x="49997" y="110428"/>
                  </a:lnTo>
                  <a:cubicBezTo>
                    <a:pt x="54568" y="137852"/>
                    <a:pt x="61328" y="196005"/>
                    <a:pt x="77429" y="220156"/>
                  </a:cubicBezTo>
                  <a:cubicBezTo>
                    <a:pt x="83525" y="229300"/>
                    <a:pt x="87135" y="240723"/>
                    <a:pt x="95717" y="247588"/>
                  </a:cubicBezTo>
                  <a:cubicBezTo>
                    <a:pt x="103243" y="253609"/>
                    <a:pt x="114005" y="253684"/>
                    <a:pt x="123149" y="256732"/>
                  </a:cubicBezTo>
                  <a:cubicBezTo>
                    <a:pt x="129245" y="265876"/>
                    <a:pt x="132855" y="277299"/>
                    <a:pt x="141437" y="284164"/>
                  </a:cubicBezTo>
                  <a:cubicBezTo>
                    <a:pt x="148963" y="290185"/>
                    <a:pt x="162053" y="286492"/>
                    <a:pt x="168869" y="293308"/>
                  </a:cubicBezTo>
                  <a:cubicBezTo>
                    <a:pt x="175685" y="300124"/>
                    <a:pt x="173702" y="312119"/>
                    <a:pt x="178013" y="320740"/>
                  </a:cubicBezTo>
                  <a:cubicBezTo>
                    <a:pt x="195040" y="354794"/>
                    <a:pt x="198454" y="345270"/>
                    <a:pt x="223733" y="375604"/>
                  </a:cubicBezTo>
                  <a:cubicBezTo>
                    <a:pt x="230768" y="384047"/>
                    <a:pt x="237558" y="392993"/>
                    <a:pt x="242021" y="403036"/>
                  </a:cubicBezTo>
                  <a:cubicBezTo>
                    <a:pt x="249850" y="420652"/>
                    <a:pt x="260309" y="457900"/>
                    <a:pt x="260309" y="457900"/>
                  </a:cubicBezTo>
                  <a:cubicBezTo>
                    <a:pt x="257261" y="482284"/>
                    <a:pt x="255561" y="506875"/>
                    <a:pt x="251165" y="531052"/>
                  </a:cubicBezTo>
                  <a:cubicBezTo>
                    <a:pt x="249441" y="540535"/>
                    <a:pt x="248042" y="550958"/>
                    <a:pt x="242021" y="558484"/>
                  </a:cubicBezTo>
                  <a:cubicBezTo>
                    <a:pt x="224551" y="580322"/>
                    <a:pt x="209244" y="574873"/>
                    <a:pt x="187157" y="585916"/>
                  </a:cubicBezTo>
                  <a:cubicBezTo>
                    <a:pt x="177327" y="590831"/>
                    <a:pt x="168869" y="598108"/>
                    <a:pt x="159725" y="604204"/>
                  </a:cubicBezTo>
                  <a:cubicBezTo>
                    <a:pt x="135848" y="602214"/>
                    <a:pt x="51550" y="613004"/>
                    <a:pt x="22565" y="576772"/>
                  </a:cubicBezTo>
                  <a:cubicBezTo>
                    <a:pt x="16544" y="569246"/>
                    <a:pt x="16469" y="558484"/>
                    <a:pt x="13421" y="549340"/>
                  </a:cubicBezTo>
                  <a:cubicBezTo>
                    <a:pt x="22774" y="465162"/>
                    <a:pt x="0" y="478754"/>
                    <a:pt x="49997" y="448756"/>
                  </a:cubicBezTo>
                  <a:cubicBezTo>
                    <a:pt x="55841" y="445249"/>
                    <a:pt x="62189" y="442660"/>
                    <a:pt x="68285" y="439612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74" name="Freeform 73"/>
            <p:cNvSpPr/>
            <p:nvPr/>
          </p:nvSpPr>
          <p:spPr>
            <a:xfrm flipH="1">
              <a:off x="7476744" y="4453128"/>
              <a:ext cx="202861" cy="533400"/>
            </a:xfrm>
            <a:custGeom>
              <a:avLst/>
              <a:gdLst>
                <a:gd name="connsiteX0" fmla="*/ 315173 w 315173"/>
                <a:gd name="connsiteY0" fmla="*/ 119572 h 613004"/>
                <a:gd name="connsiteX1" fmla="*/ 306029 w 315173"/>
                <a:gd name="connsiteY1" fmla="*/ 73852 h 613004"/>
                <a:gd name="connsiteX2" fmla="*/ 260309 w 315173"/>
                <a:gd name="connsiteY2" fmla="*/ 37276 h 613004"/>
                <a:gd name="connsiteX3" fmla="*/ 232877 w 315173"/>
                <a:gd name="connsiteY3" fmla="*/ 18988 h 613004"/>
                <a:gd name="connsiteX4" fmla="*/ 178013 w 315173"/>
                <a:gd name="connsiteY4" fmla="*/ 700 h 613004"/>
                <a:gd name="connsiteX5" fmla="*/ 77429 w 315173"/>
                <a:gd name="connsiteY5" fmla="*/ 28132 h 613004"/>
                <a:gd name="connsiteX6" fmla="*/ 59141 w 315173"/>
                <a:gd name="connsiteY6" fmla="*/ 82996 h 613004"/>
                <a:gd name="connsiteX7" fmla="*/ 49997 w 315173"/>
                <a:gd name="connsiteY7" fmla="*/ 110428 h 613004"/>
                <a:gd name="connsiteX8" fmla="*/ 77429 w 315173"/>
                <a:gd name="connsiteY8" fmla="*/ 220156 h 613004"/>
                <a:gd name="connsiteX9" fmla="*/ 95717 w 315173"/>
                <a:gd name="connsiteY9" fmla="*/ 247588 h 613004"/>
                <a:gd name="connsiteX10" fmla="*/ 123149 w 315173"/>
                <a:gd name="connsiteY10" fmla="*/ 256732 h 613004"/>
                <a:gd name="connsiteX11" fmla="*/ 141437 w 315173"/>
                <a:gd name="connsiteY11" fmla="*/ 284164 h 613004"/>
                <a:gd name="connsiteX12" fmla="*/ 168869 w 315173"/>
                <a:gd name="connsiteY12" fmla="*/ 293308 h 613004"/>
                <a:gd name="connsiteX13" fmla="*/ 178013 w 315173"/>
                <a:gd name="connsiteY13" fmla="*/ 320740 h 613004"/>
                <a:gd name="connsiteX14" fmla="*/ 223733 w 315173"/>
                <a:gd name="connsiteY14" fmla="*/ 375604 h 613004"/>
                <a:gd name="connsiteX15" fmla="*/ 242021 w 315173"/>
                <a:gd name="connsiteY15" fmla="*/ 403036 h 613004"/>
                <a:gd name="connsiteX16" fmla="*/ 260309 w 315173"/>
                <a:gd name="connsiteY16" fmla="*/ 457900 h 613004"/>
                <a:gd name="connsiteX17" fmla="*/ 251165 w 315173"/>
                <a:gd name="connsiteY17" fmla="*/ 531052 h 613004"/>
                <a:gd name="connsiteX18" fmla="*/ 242021 w 315173"/>
                <a:gd name="connsiteY18" fmla="*/ 558484 h 613004"/>
                <a:gd name="connsiteX19" fmla="*/ 187157 w 315173"/>
                <a:gd name="connsiteY19" fmla="*/ 585916 h 613004"/>
                <a:gd name="connsiteX20" fmla="*/ 159725 w 315173"/>
                <a:gd name="connsiteY20" fmla="*/ 604204 h 613004"/>
                <a:gd name="connsiteX21" fmla="*/ 22565 w 315173"/>
                <a:gd name="connsiteY21" fmla="*/ 576772 h 613004"/>
                <a:gd name="connsiteX22" fmla="*/ 13421 w 315173"/>
                <a:gd name="connsiteY22" fmla="*/ 549340 h 613004"/>
                <a:gd name="connsiteX23" fmla="*/ 49997 w 315173"/>
                <a:gd name="connsiteY23" fmla="*/ 448756 h 613004"/>
                <a:gd name="connsiteX24" fmla="*/ 68285 w 315173"/>
                <a:gd name="connsiteY24" fmla="*/ 439612 h 61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5173" h="613004">
                  <a:moveTo>
                    <a:pt x="315173" y="119572"/>
                  </a:moveTo>
                  <a:cubicBezTo>
                    <a:pt x="312125" y="104332"/>
                    <a:pt x="311486" y="88404"/>
                    <a:pt x="306029" y="73852"/>
                  </a:cubicBezTo>
                  <a:cubicBezTo>
                    <a:pt x="291800" y="35909"/>
                    <a:pt x="289917" y="52080"/>
                    <a:pt x="260309" y="37276"/>
                  </a:cubicBezTo>
                  <a:cubicBezTo>
                    <a:pt x="250479" y="32361"/>
                    <a:pt x="242920" y="23451"/>
                    <a:pt x="232877" y="18988"/>
                  </a:cubicBezTo>
                  <a:cubicBezTo>
                    <a:pt x="215261" y="11159"/>
                    <a:pt x="178013" y="700"/>
                    <a:pt x="178013" y="700"/>
                  </a:cubicBezTo>
                  <a:cubicBezTo>
                    <a:pt x="161700" y="2739"/>
                    <a:pt x="95012" y="0"/>
                    <a:pt x="77429" y="28132"/>
                  </a:cubicBezTo>
                  <a:cubicBezTo>
                    <a:pt x="67212" y="44479"/>
                    <a:pt x="65237" y="64708"/>
                    <a:pt x="59141" y="82996"/>
                  </a:cubicBezTo>
                  <a:lnTo>
                    <a:pt x="49997" y="110428"/>
                  </a:lnTo>
                  <a:cubicBezTo>
                    <a:pt x="54568" y="137852"/>
                    <a:pt x="61328" y="196005"/>
                    <a:pt x="77429" y="220156"/>
                  </a:cubicBezTo>
                  <a:cubicBezTo>
                    <a:pt x="83525" y="229300"/>
                    <a:pt x="87135" y="240723"/>
                    <a:pt x="95717" y="247588"/>
                  </a:cubicBezTo>
                  <a:cubicBezTo>
                    <a:pt x="103243" y="253609"/>
                    <a:pt x="114005" y="253684"/>
                    <a:pt x="123149" y="256732"/>
                  </a:cubicBezTo>
                  <a:cubicBezTo>
                    <a:pt x="129245" y="265876"/>
                    <a:pt x="132855" y="277299"/>
                    <a:pt x="141437" y="284164"/>
                  </a:cubicBezTo>
                  <a:cubicBezTo>
                    <a:pt x="148963" y="290185"/>
                    <a:pt x="162053" y="286492"/>
                    <a:pt x="168869" y="293308"/>
                  </a:cubicBezTo>
                  <a:cubicBezTo>
                    <a:pt x="175685" y="300124"/>
                    <a:pt x="173702" y="312119"/>
                    <a:pt x="178013" y="320740"/>
                  </a:cubicBezTo>
                  <a:cubicBezTo>
                    <a:pt x="195040" y="354794"/>
                    <a:pt x="198454" y="345270"/>
                    <a:pt x="223733" y="375604"/>
                  </a:cubicBezTo>
                  <a:cubicBezTo>
                    <a:pt x="230768" y="384047"/>
                    <a:pt x="237558" y="392993"/>
                    <a:pt x="242021" y="403036"/>
                  </a:cubicBezTo>
                  <a:cubicBezTo>
                    <a:pt x="249850" y="420652"/>
                    <a:pt x="260309" y="457900"/>
                    <a:pt x="260309" y="457900"/>
                  </a:cubicBezTo>
                  <a:cubicBezTo>
                    <a:pt x="257261" y="482284"/>
                    <a:pt x="255561" y="506875"/>
                    <a:pt x="251165" y="531052"/>
                  </a:cubicBezTo>
                  <a:cubicBezTo>
                    <a:pt x="249441" y="540535"/>
                    <a:pt x="248042" y="550958"/>
                    <a:pt x="242021" y="558484"/>
                  </a:cubicBezTo>
                  <a:cubicBezTo>
                    <a:pt x="224551" y="580322"/>
                    <a:pt x="209244" y="574873"/>
                    <a:pt x="187157" y="585916"/>
                  </a:cubicBezTo>
                  <a:cubicBezTo>
                    <a:pt x="177327" y="590831"/>
                    <a:pt x="168869" y="598108"/>
                    <a:pt x="159725" y="604204"/>
                  </a:cubicBezTo>
                  <a:cubicBezTo>
                    <a:pt x="135848" y="602214"/>
                    <a:pt x="51550" y="613004"/>
                    <a:pt x="22565" y="576772"/>
                  </a:cubicBezTo>
                  <a:cubicBezTo>
                    <a:pt x="16544" y="569246"/>
                    <a:pt x="16469" y="558484"/>
                    <a:pt x="13421" y="549340"/>
                  </a:cubicBezTo>
                  <a:cubicBezTo>
                    <a:pt x="22774" y="465162"/>
                    <a:pt x="0" y="478754"/>
                    <a:pt x="49997" y="448756"/>
                  </a:cubicBezTo>
                  <a:cubicBezTo>
                    <a:pt x="55841" y="445249"/>
                    <a:pt x="62189" y="442660"/>
                    <a:pt x="68285" y="439612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grpSp>
          <p:nvGrpSpPr>
            <p:cNvPr id="75" name="Group 135"/>
            <p:cNvGrpSpPr/>
            <p:nvPr/>
          </p:nvGrpSpPr>
          <p:grpSpPr>
            <a:xfrm rot="20740405">
              <a:off x="7918872" y="2123712"/>
              <a:ext cx="153698" cy="3050839"/>
              <a:chOff x="8250936" y="2057400"/>
              <a:chExt cx="131064" cy="2987040"/>
            </a:xfrm>
          </p:grpSpPr>
          <p:sp>
            <p:nvSpPr>
              <p:cNvPr id="77" name="Rounded Rectangle 76"/>
              <p:cNvSpPr/>
              <p:nvPr/>
            </p:nvSpPr>
            <p:spPr>
              <a:xfrm>
                <a:off x="8305800" y="2057400"/>
                <a:ext cx="76200" cy="2971800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78" name="Rounded Rectangle 77"/>
              <p:cNvSpPr/>
              <p:nvPr/>
            </p:nvSpPr>
            <p:spPr>
              <a:xfrm>
                <a:off x="8250936" y="2072640"/>
                <a:ext cx="45720" cy="2971800"/>
              </a:xfrm>
              <a:prstGeom prst="round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sp>
          <p:nvSpPr>
            <p:cNvPr id="76" name="Chord 75"/>
            <p:cNvSpPr/>
            <p:nvPr/>
          </p:nvSpPr>
          <p:spPr>
            <a:xfrm rot="6067231">
              <a:off x="6850977" y="5149242"/>
              <a:ext cx="479810" cy="426591"/>
            </a:xfrm>
            <a:prstGeom prst="chord">
              <a:avLst>
                <a:gd name="adj1" fmla="val 4704998"/>
                <a:gd name="adj2" fmla="val 1620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91" name="Group 90"/>
          <p:cNvGrpSpPr/>
          <p:nvPr/>
        </p:nvGrpSpPr>
        <p:grpSpPr>
          <a:xfrm rot="3600000">
            <a:off x="6413637" y="1518179"/>
            <a:ext cx="1042416" cy="2743200"/>
            <a:chOff x="7239000" y="685800"/>
            <a:chExt cx="1447800" cy="3810000"/>
          </a:xfrm>
        </p:grpSpPr>
        <p:sp>
          <p:nvSpPr>
            <p:cNvPr id="92" name="Oval 91"/>
            <p:cNvSpPr/>
            <p:nvPr/>
          </p:nvSpPr>
          <p:spPr>
            <a:xfrm>
              <a:off x="7391400" y="2404872"/>
              <a:ext cx="1219200" cy="838200"/>
            </a:xfrm>
            <a:prstGeom prst="ellipse">
              <a:avLst/>
            </a:prstGeom>
            <a:solidFill>
              <a:srgbClr val="DEB1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3" name="Trapezoid 92"/>
            <p:cNvSpPr/>
            <p:nvPr/>
          </p:nvSpPr>
          <p:spPr>
            <a:xfrm>
              <a:off x="7772400" y="1185672"/>
              <a:ext cx="368808" cy="2505456"/>
            </a:xfrm>
            <a:prstGeom prst="trapezoid">
              <a:avLst/>
            </a:prstGeom>
            <a:solidFill>
              <a:srgbClr val="D58A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4" name="Oval 93"/>
            <p:cNvSpPr/>
            <p:nvPr/>
          </p:nvSpPr>
          <p:spPr>
            <a:xfrm>
              <a:off x="7239000" y="3429000"/>
              <a:ext cx="1447800" cy="1066800"/>
            </a:xfrm>
            <a:prstGeom prst="ellipse">
              <a:avLst/>
            </a:prstGeom>
            <a:solidFill>
              <a:srgbClr val="DEB1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5" name="Moon 94"/>
            <p:cNvSpPr/>
            <p:nvPr/>
          </p:nvSpPr>
          <p:spPr>
            <a:xfrm rot="20791225">
              <a:off x="8229600" y="2938272"/>
              <a:ext cx="381000" cy="719328"/>
            </a:xfrm>
            <a:prstGeom prst="moon">
              <a:avLst>
                <a:gd name="adj" fmla="val 49000"/>
              </a:avLst>
            </a:prstGeom>
            <a:solidFill>
              <a:srgbClr val="DEB1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6" name="Moon 95"/>
            <p:cNvSpPr/>
            <p:nvPr/>
          </p:nvSpPr>
          <p:spPr>
            <a:xfrm rot="11638512">
              <a:off x="7360824" y="2958552"/>
              <a:ext cx="361332" cy="725609"/>
            </a:xfrm>
            <a:prstGeom prst="moon">
              <a:avLst>
                <a:gd name="adj" fmla="val 49000"/>
              </a:avLst>
            </a:prstGeom>
            <a:solidFill>
              <a:srgbClr val="DEB1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7" name="Oval 96"/>
            <p:cNvSpPr/>
            <p:nvPr/>
          </p:nvSpPr>
          <p:spPr>
            <a:xfrm>
              <a:off x="7662672" y="3008376"/>
              <a:ext cx="612648" cy="6126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cxnSp>
          <p:nvCxnSpPr>
            <p:cNvPr id="98" name="Straight Connector 97"/>
            <p:cNvCxnSpPr/>
            <p:nvPr/>
          </p:nvCxnSpPr>
          <p:spPr>
            <a:xfrm flipH="1">
              <a:off x="7772400" y="2633472"/>
              <a:ext cx="381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Oval 98"/>
            <p:cNvSpPr/>
            <p:nvPr/>
          </p:nvSpPr>
          <p:spPr>
            <a:xfrm>
              <a:off x="8229600" y="2743200"/>
              <a:ext cx="304800" cy="381000"/>
            </a:xfrm>
            <a:prstGeom prst="ellipse">
              <a:avLst/>
            </a:prstGeom>
            <a:solidFill>
              <a:srgbClr val="DEB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00" name="Oval 99"/>
            <p:cNvSpPr/>
            <p:nvPr/>
          </p:nvSpPr>
          <p:spPr>
            <a:xfrm>
              <a:off x="8229600" y="3471672"/>
              <a:ext cx="304800" cy="304800"/>
            </a:xfrm>
            <a:prstGeom prst="ellipse">
              <a:avLst/>
            </a:prstGeom>
            <a:solidFill>
              <a:srgbClr val="DEB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01" name="Oval 100"/>
            <p:cNvSpPr/>
            <p:nvPr/>
          </p:nvSpPr>
          <p:spPr>
            <a:xfrm>
              <a:off x="7391400" y="2743200"/>
              <a:ext cx="304800" cy="304800"/>
            </a:xfrm>
            <a:prstGeom prst="ellipse">
              <a:avLst/>
            </a:prstGeom>
            <a:solidFill>
              <a:srgbClr val="DEB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02" name="Oval 101"/>
            <p:cNvSpPr/>
            <p:nvPr/>
          </p:nvSpPr>
          <p:spPr>
            <a:xfrm>
              <a:off x="7467600" y="3505200"/>
              <a:ext cx="304800" cy="304800"/>
            </a:xfrm>
            <a:prstGeom prst="ellipse">
              <a:avLst/>
            </a:prstGeom>
            <a:solidFill>
              <a:srgbClr val="DEB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467600" y="3657600"/>
              <a:ext cx="202861" cy="533400"/>
            </a:xfrm>
            <a:custGeom>
              <a:avLst/>
              <a:gdLst>
                <a:gd name="connsiteX0" fmla="*/ 315173 w 315173"/>
                <a:gd name="connsiteY0" fmla="*/ 119572 h 613004"/>
                <a:gd name="connsiteX1" fmla="*/ 306029 w 315173"/>
                <a:gd name="connsiteY1" fmla="*/ 73852 h 613004"/>
                <a:gd name="connsiteX2" fmla="*/ 260309 w 315173"/>
                <a:gd name="connsiteY2" fmla="*/ 37276 h 613004"/>
                <a:gd name="connsiteX3" fmla="*/ 232877 w 315173"/>
                <a:gd name="connsiteY3" fmla="*/ 18988 h 613004"/>
                <a:gd name="connsiteX4" fmla="*/ 178013 w 315173"/>
                <a:gd name="connsiteY4" fmla="*/ 700 h 613004"/>
                <a:gd name="connsiteX5" fmla="*/ 77429 w 315173"/>
                <a:gd name="connsiteY5" fmla="*/ 28132 h 613004"/>
                <a:gd name="connsiteX6" fmla="*/ 59141 w 315173"/>
                <a:gd name="connsiteY6" fmla="*/ 82996 h 613004"/>
                <a:gd name="connsiteX7" fmla="*/ 49997 w 315173"/>
                <a:gd name="connsiteY7" fmla="*/ 110428 h 613004"/>
                <a:gd name="connsiteX8" fmla="*/ 77429 w 315173"/>
                <a:gd name="connsiteY8" fmla="*/ 220156 h 613004"/>
                <a:gd name="connsiteX9" fmla="*/ 95717 w 315173"/>
                <a:gd name="connsiteY9" fmla="*/ 247588 h 613004"/>
                <a:gd name="connsiteX10" fmla="*/ 123149 w 315173"/>
                <a:gd name="connsiteY10" fmla="*/ 256732 h 613004"/>
                <a:gd name="connsiteX11" fmla="*/ 141437 w 315173"/>
                <a:gd name="connsiteY11" fmla="*/ 284164 h 613004"/>
                <a:gd name="connsiteX12" fmla="*/ 168869 w 315173"/>
                <a:gd name="connsiteY12" fmla="*/ 293308 h 613004"/>
                <a:gd name="connsiteX13" fmla="*/ 178013 w 315173"/>
                <a:gd name="connsiteY13" fmla="*/ 320740 h 613004"/>
                <a:gd name="connsiteX14" fmla="*/ 223733 w 315173"/>
                <a:gd name="connsiteY14" fmla="*/ 375604 h 613004"/>
                <a:gd name="connsiteX15" fmla="*/ 242021 w 315173"/>
                <a:gd name="connsiteY15" fmla="*/ 403036 h 613004"/>
                <a:gd name="connsiteX16" fmla="*/ 260309 w 315173"/>
                <a:gd name="connsiteY16" fmla="*/ 457900 h 613004"/>
                <a:gd name="connsiteX17" fmla="*/ 251165 w 315173"/>
                <a:gd name="connsiteY17" fmla="*/ 531052 h 613004"/>
                <a:gd name="connsiteX18" fmla="*/ 242021 w 315173"/>
                <a:gd name="connsiteY18" fmla="*/ 558484 h 613004"/>
                <a:gd name="connsiteX19" fmla="*/ 187157 w 315173"/>
                <a:gd name="connsiteY19" fmla="*/ 585916 h 613004"/>
                <a:gd name="connsiteX20" fmla="*/ 159725 w 315173"/>
                <a:gd name="connsiteY20" fmla="*/ 604204 h 613004"/>
                <a:gd name="connsiteX21" fmla="*/ 22565 w 315173"/>
                <a:gd name="connsiteY21" fmla="*/ 576772 h 613004"/>
                <a:gd name="connsiteX22" fmla="*/ 13421 w 315173"/>
                <a:gd name="connsiteY22" fmla="*/ 549340 h 613004"/>
                <a:gd name="connsiteX23" fmla="*/ 49997 w 315173"/>
                <a:gd name="connsiteY23" fmla="*/ 448756 h 613004"/>
                <a:gd name="connsiteX24" fmla="*/ 68285 w 315173"/>
                <a:gd name="connsiteY24" fmla="*/ 439612 h 61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5173" h="613004">
                  <a:moveTo>
                    <a:pt x="315173" y="119572"/>
                  </a:moveTo>
                  <a:cubicBezTo>
                    <a:pt x="312125" y="104332"/>
                    <a:pt x="311486" y="88404"/>
                    <a:pt x="306029" y="73852"/>
                  </a:cubicBezTo>
                  <a:cubicBezTo>
                    <a:pt x="291800" y="35909"/>
                    <a:pt x="289917" y="52080"/>
                    <a:pt x="260309" y="37276"/>
                  </a:cubicBezTo>
                  <a:cubicBezTo>
                    <a:pt x="250479" y="32361"/>
                    <a:pt x="242920" y="23451"/>
                    <a:pt x="232877" y="18988"/>
                  </a:cubicBezTo>
                  <a:cubicBezTo>
                    <a:pt x="215261" y="11159"/>
                    <a:pt x="178013" y="700"/>
                    <a:pt x="178013" y="700"/>
                  </a:cubicBezTo>
                  <a:cubicBezTo>
                    <a:pt x="161700" y="2739"/>
                    <a:pt x="95012" y="0"/>
                    <a:pt x="77429" y="28132"/>
                  </a:cubicBezTo>
                  <a:cubicBezTo>
                    <a:pt x="67212" y="44479"/>
                    <a:pt x="65237" y="64708"/>
                    <a:pt x="59141" y="82996"/>
                  </a:cubicBezTo>
                  <a:lnTo>
                    <a:pt x="49997" y="110428"/>
                  </a:lnTo>
                  <a:cubicBezTo>
                    <a:pt x="54568" y="137852"/>
                    <a:pt x="61328" y="196005"/>
                    <a:pt x="77429" y="220156"/>
                  </a:cubicBezTo>
                  <a:cubicBezTo>
                    <a:pt x="83525" y="229300"/>
                    <a:pt x="87135" y="240723"/>
                    <a:pt x="95717" y="247588"/>
                  </a:cubicBezTo>
                  <a:cubicBezTo>
                    <a:pt x="103243" y="253609"/>
                    <a:pt x="114005" y="253684"/>
                    <a:pt x="123149" y="256732"/>
                  </a:cubicBezTo>
                  <a:cubicBezTo>
                    <a:pt x="129245" y="265876"/>
                    <a:pt x="132855" y="277299"/>
                    <a:pt x="141437" y="284164"/>
                  </a:cubicBezTo>
                  <a:cubicBezTo>
                    <a:pt x="148963" y="290185"/>
                    <a:pt x="162053" y="286492"/>
                    <a:pt x="168869" y="293308"/>
                  </a:cubicBezTo>
                  <a:cubicBezTo>
                    <a:pt x="175685" y="300124"/>
                    <a:pt x="173702" y="312119"/>
                    <a:pt x="178013" y="320740"/>
                  </a:cubicBezTo>
                  <a:cubicBezTo>
                    <a:pt x="195040" y="354794"/>
                    <a:pt x="198454" y="345270"/>
                    <a:pt x="223733" y="375604"/>
                  </a:cubicBezTo>
                  <a:cubicBezTo>
                    <a:pt x="230768" y="384047"/>
                    <a:pt x="237558" y="392993"/>
                    <a:pt x="242021" y="403036"/>
                  </a:cubicBezTo>
                  <a:cubicBezTo>
                    <a:pt x="249850" y="420652"/>
                    <a:pt x="260309" y="457900"/>
                    <a:pt x="260309" y="457900"/>
                  </a:cubicBezTo>
                  <a:cubicBezTo>
                    <a:pt x="257261" y="482284"/>
                    <a:pt x="255561" y="506875"/>
                    <a:pt x="251165" y="531052"/>
                  </a:cubicBezTo>
                  <a:cubicBezTo>
                    <a:pt x="249441" y="540535"/>
                    <a:pt x="248042" y="550958"/>
                    <a:pt x="242021" y="558484"/>
                  </a:cubicBezTo>
                  <a:cubicBezTo>
                    <a:pt x="224551" y="580322"/>
                    <a:pt x="209244" y="574873"/>
                    <a:pt x="187157" y="585916"/>
                  </a:cubicBezTo>
                  <a:cubicBezTo>
                    <a:pt x="177327" y="590831"/>
                    <a:pt x="168869" y="598108"/>
                    <a:pt x="159725" y="604204"/>
                  </a:cubicBezTo>
                  <a:cubicBezTo>
                    <a:pt x="135848" y="602214"/>
                    <a:pt x="51550" y="613004"/>
                    <a:pt x="22565" y="576772"/>
                  </a:cubicBezTo>
                  <a:cubicBezTo>
                    <a:pt x="16544" y="569246"/>
                    <a:pt x="16469" y="558484"/>
                    <a:pt x="13421" y="549340"/>
                  </a:cubicBezTo>
                  <a:cubicBezTo>
                    <a:pt x="22774" y="465162"/>
                    <a:pt x="0" y="478754"/>
                    <a:pt x="49997" y="448756"/>
                  </a:cubicBezTo>
                  <a:cubicBezTo>
                    <a:pt x="55841" y="445249"/>
                    <a:pt x="62189" y="442660"/>
                    <a:pt x="68285" y="439612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04" name="Freeform 103"/>
            <p:cNvSpPr/>
            <p:nvPr/>
          </p:nvSpPr>
          <p:spPr>
            <a:xfrm flipH="1">
              <a:off x="8229600" y="3657600"/>
              <a:ext cx="202861" cy="533400"/>
            </a:xfrm>
            <a:custGeom>
              <a:avLst/>
              <a:gdLst>
                <a:gd name="connsiteX0" fmla="*/ 315173 w 315173"/>
                <a:gd name="connsiteY0" fmla="*/ 119572 h 613004"/>
                <a:gd name="connsiteX1" fmla="*/ 306029 w 315173"/>
                <a:gd name="connsiteY1" fmla="*/ 73852 h 613004"/>
                <a:gd name="connsiteX2" fmla="*/ 260309 w 315173"/>
                <a:gd name="connsiteY2" fmla="*/ 37276 h 613004"/>
                <a:gd name="connsiteX3" fmla="*/ 232877 w 315173"/>
                <a:gd name="connsiteY3" fmla="*/ 18988 h 613004"/>
                <a:gd name="connsiteX4" fmla="*/ 178013 w 315173"/>
                <a:gd name="connsiteY4" fmla="*/ 700 h 613004"/>
                <a:gd name="connsiteX5" fmla="*/ 77429 w 315173"/>
                <a:gd name="connsiteY5" fmla="*/ 28132 h 613004"/>
                <a:gd name="connsiteX6" fmla="*/ 59141 w 315173"/>
                <a:gd name="connsiteY6" fmla="*/ 82996 h 613004"/>
                <a:gd name="connsiteX7" fmla="*/ 49997 w 315173"/>
                <a:gd name="connsiteY7" fmla="*/ 110428 h 613004"/>
                <a:gd name="connsiteX8" fmla="*/ 77429 w 315173"/>
                <a:gd name="connsiteY8" fmla="*/ 220156 h 613004"/>
                <a:gd name="connsiteX9" fmla="*/ 95717 w 315173"/>
                <a:gd name="connsiteY9" fmla="*/ 247588 h 613004"/>
                <a:gd name="connsiteX10" fmla="*/ 123149 w 315173"/>
                <a:gd name="connsiteY10" fmla="*/ 256732 h 613004"/>
                <a:gd name="connsiteX11" fmla="*/ 141437 w 315173"/>
                <a:gd name="connsiteY11" fmla="*/ 284164 h 613004"/>
                <a:gd name="connsiteX12" fmla="*/ 168869 w 315173"/>
                <a:gd name="connsiteY12" fmla="*/ 293308 h 613004"/>
                <a:gd name="connsiteX13" fmla="*/ 178013 w 315173"/>
                <a:gd name="connsiteY13" fmla="*/ 320740 h 613004"/>
                <a:gd name="connsiteX14" fmla="*/ 223733 w 315173"/>
                <a:gd name="connsiteY14" fmla="*/ 375604 h 613004"/>
                <a:gd name="connsiteX15" fmla="*/ 242021 w 315173"/>
                <a:gd name="connsiteY15" fmla="*/ 403036 h 613004"/>
                <a:gd name="connsiteX16" fmla="*/ 260309 w 315173"/>
                <a:gd name="connsiteY16" fmla="*/ 457900 h 613004"/>
                <a:gd name="connsiteX17" fmla="*/ 251165 w 315173"/>
                <a:gd name="connsiteY17" fmla="*/ 531052 h 613004"/>
                <a:gd name="connsiteX18" fmla="*/ 242021 w 315173"/>
                <a:gd name="connsiteY18" fmla="*/ 558484 h 613004"/>
                <a:gd name="connsiteX19" fmla="*/ 187157 w 315173"/>
                <a:gd name="connsiteY19" fmla="*/ 585916 h 613004"/>
                <a:gd name="connsiteX20" fmla="*/ 159725 w 315173"/>
                <a:gd name="connsiteY20" fmla="*/ 604204 h 613004"/>
                <a:gd name="connsiteX21" fmla="*/ 22565 w 315173"/>
                <a:gd name="connsiteY21" fmla="*/ 576772 h 613004"/>
                <a:gd name="connsiteX22" fmla="*/ 13421 w 315173"/>
                <a:gd name="connsiteY22" fmla="*/ 549340 h 613004"/>
                <a:gd name="connsiteX23" fmla="*/ 49997 w 315173"/>
                <a:gd name="connsiteY23" fmla="*/ 448756 h 613004"/>
                <a:gd name="connsiteX24" fmla="*/ 68285 w 315173"/>
                <a:gd name="connsiteY24" fmla="*/ 439612 h 61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5173" h="613004">
                  <a:moveTo>
                    <a:pt x="315173" y="119572"/>
                  </a:moveTo>
                  <a:cubicBezTo>
                    <a:pt x="312125" y="104332"/>
                    <a:pt x="311486" y="88404"/>
                    <a:pt x="306029" y="73852"/>
                  </a:cubicBezTo>
                  <a:cubicBezTo>
                    <a:pt x="291800" y="35909"/>
                    <a:pt x="289917" y="52080"/>
                    <a:pt x="260309" y="37276"/>
                  </a:cubicBezTo>
                  <a:cubicBezTo>
                    <a:pt x="250479" y="32361"/>
                    <a:pt x="242920" y="23451"/>
                    <a:pt x="232877" y="18988"/>
                  </a:cubicBezTo>
                  <a:cubicBezTo>
                    <a:pt x="215261" y="11159"/>
                    <a:pt x="178013" y="700"/>
                    <a:pt x="178013" y="700"/>
                  </a:cubicBezTo>
                  <a:cubicBezTo>
                    <a:pt x="161700" y="2739"/>
                    <a:pt x="95012" y="0"/>
                    <a:pt x="77429" y="28132"/>
                  </a:cubicBezTo>
                  <a:cubicBezTo>
                    <a:pt x="67212" y="44479"/>
                    <a:pt x="65237" y="64708"/>
                    <a:pt x="59141" y="82996"/>
                  </a:cubicBezTo>
                  <a:lnTo>
                    <a:pt x="49997" y="110428"/>
                  </a:lnTo>
                  <a:cubicBezTo>
                    <a:pt x="54568" y="137852"/>
                    <a:pt x="61328" y="196005"/>
                    <a:pt x="77429" y="220156"/>
                  </a:cubicBezTo>
                  <a:cubicBezTo>
                    <a:pt x="83525" y="229300"/>
                    <a:pt x="87135" y="240723"/>
                    <a:pt x="95717" y="247588"/>
                  </a:cubicBezTo>
                  <a:cubicBezTo>
                    <a:pt x="103243" y="253609"/>
                    <a:pt x="114005" y="253684"/>
                    <a:pt x="123149" y="256732"/>
                  </a:cubicBezTo>
                  <a:cubicBezTo>
                    <a:pt x="129245" y="265876"/>
                    <a:pt x="132855" y="277299"/>
                    <a:pt x="141437" y="284164"/>
                  </a:cubicBezTo>
                  <a:cubicBezTo>
                    <a:pt x="148963" y="290185"/>
                    <a:pt x="162053" y="286492"/>
                    <a:pt x="168869" y="293308"/>
                  </a:cubicBezTo>
                  <a:cubicBezTo>
                    <a:pt x="175685" y="300124"/>
                    <a:pt x="173702" y="312119"/>
                    <a:pt x="178013" y="320740"/>
                  </a:cubicBezTo>
                  <a:cubicBezTo>
                    <a:pt x="195040" y="354794"/>
                    <a:pt x="198454" y="345270"/>
                    <a:pt x="223733" y="375604"/>
                  </a:cubicBezTo>
                  <a:cubicBezTo>
                    <a:pt x="230768" y="384047"/>
                    <a:pt x="237558" y="392993"/>
                    <a:pt x="242021" y="403036"/>
                  </a:cubicBezTo>
                  <a:cubicBezTo>
                    <a:pt x="249850" y="420652"/>
                    <a:pt x="260309" y="457900"/>
                    <a:pt x="260309" y="457900"/>
                  </a:cubicBezTo>
                  <a:cubicBezTo>
                    <a:pt x="257261" y="482284"/>
                    <a:pt x="255561" y="506875"/>
                    <a:pt x="251165" y="531052"/>
                  </a:cubicBezTo>
                  <a:cubicBezTo>
                    <a:pt x="249441" y="540535"/>
                    <a:pt x="248042" y="550958"/>
                    <a:pt x="242021" y="558484"/>
                  </a:cubicBezTo>
                  <a:cubicBezTo>
                    <a:pt x="224551" y="580322"/>
                    <a:pt x="209244" y="574873"/>
                    <a:pt x="187157" y="585916"/>
                  </a:cubicBezTo>
                  <a:cubicBezTo>
                    <a:pt x="177327" y="590831"/>
                    <a:pt x="168869" y="598108"/>
                    <a:pt x="159725" y="604204"/>
                  </a:cubicBezTo>
                  <a:cubicBezTo>
                    <a:pt x="135848" y="602214"/>
                    <a:pt x="51550" y="613004"/>
                    <a:pt x="22565" y="576772"/>
                  </a:cubicBezTo>
                  <a:cubicBezTo>
                    <a:pt x="16544" y="569246"/>
                    <a:pt x="16469" y="558484"/>
                    <a:pt x="13421" y="549340"/>
                  </a:cubicBezTo>
                  <a:cubicBezTo>
                    <a:pt x="22774" y="465162"/>
                    <a:pt x="0" y="478754"/>
                    <a:pt x="49997" y="448756"/>
                  </a:cubicBezTo>
                  <a:cubicBezTo>
                    <a:pt x="55841" y="445249"/>
                    <a:pt x="62189" y="442660"/>
                    <a:pt x="68285" y="439612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05" name="Donut 104"/>
            <p:cNvSpPr/>
            <p:nvPr/>
          </p:nvSpPr>
          <p:spPr>
            <a:xfrm>
              <a:off x="7543800" y="2895600"/>
              <a:ext cx="838200" cy="838200"/>
            </a:xfrm>
            <a:prstGeom prst="donut">
              <a:avLst>
                <a:gd name="adj" fmla="val 16255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06" name="Straight Connector 105"/>
            <p:cNvCxnSpPr/>
            <p:nvPr/>
          </p:nvCxnSpPr>
          <p:spPr>
            <a:xfrm>
              <a:off x="7900416" y="743712"/>
              <a:ext cx="0" cy="30693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11" idx="2"/>
            </p:cNvCxnSpPr>
            <p:nvPr/>
          </p:nvCxnSpPr>
          <p:spPr>
            <a:xfrm>
              <a:off x="7955280" y="1234440"/>
              <a:ext cx="18288" cy="2703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8022336" y="1072896"/>
              <a:ext cx="48768" cy="28285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9" name="Group 181"/>
            <p:cNvGrpSpPr/>
            <p:nvPr/>
          </p:nvGrpSpPr>
          <p:grpSpPr>
            <a:xfrm rot="18119543">
              <a:off x="7540543" y="791036"/>
              <a:ext cx="495965" cy="446973"/>
              <a:chOff x="6382742" y="717245"/>
              <a:chExt cx="495965" cy="446973"/>
            </a:xfrm>
          </p:grpSpPr>
          <p:grpSp>
            <p:nvGrpSpPr>
              <p:cNvPr id="122" name="Group 111"/>
              <p:cNvGrpSpPr/>
              <p:nvPr/>
            </p:nvGrpSpPr>
            <p:grpSpPr>
              <a:xfrm rot="14021795">
                <a:off x="6500817" y="827404"/>
                <a:ext cx="259079" cy="191165"/>
                <a:chOff x="7696200" y="1637552"/>
                <a:chExt cx="551883" cy="304800"/>
              </a:xfrm>
            </p:grpSpPr>
            <p:sp>
              <p:nvSpPr>
                <p:cNvPr id="129" name="Rounded Rectangle 128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30" name="Oval 129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123" name="Group 110"/>
              <p:cNvGrpSpPr/>
              <p:nvPr/>
            </p:nvGrpSpPr>
            <p:grpSpPr>
              <a:xfrm rot="14021795">
                <a:off x="6348785" y="939096"/>
                <a:ext cx="259079" cy="191165"/>
                <a:chOff x="7696200" y="1637552"/>
                <a:chExt cx="551883" cy="304800"/>
              </a:xfrm>
            </p:grpSpPr>
            <p:sp>
              <p:nvSpPr>
                <p:cNvPr id="127" name="Rounded Rectangle 126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28" name="Oval 127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124" name="Group 110"/>
              <p:cNvGrpSpPr/>
              <p:nvPr/>
            </p:nvGrpSpPr>
            <p:grpSpPr>
              <a:xfrm rot="14021795">
                <a:off x="6653585" y="751202"/>
                <a:ext cx="259079" cy="191165"/>
                <a:chOff x="7696200" y="1637552"/>
                <a:chExt cx="551883" cy="304800"/>
              </a:xfrm>
            </p:grpSpPr>
            <p:sp>
              <p:nvSpPr>
                <p:cNvPr id="125" name="Rounded Rectangle 124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26" name="Oval 125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</p:grpSp>
        <p:grpSp>
          <p:nvGrpSpPr>
            <p:cNvPr id="110" name="Group 182"/>
            <p:cNvGrpSpPr/>
            <p:nvPr/>
          </p:nvGrpSpPr>
          <p:grpSpPr>
            <a:xfrm rot="7135499">
              <a:off x="7916165" y="787454"/>
              <a:ext cx="495965" cy="446973"/>
              <a:chOff x="6382742" y="717245"/>
              <a:chExt cx="495965" cy="446973"/>
            </a:xfrm>
          </p:grpSpPr>
          <p:grpSp>
            <p:nvGrpSpPr>
              <p:cNvPr id="113" name="Group 111"/>
              <p:cNvGrpSpPr/>
              <p:nvPr/>
            </p:nvGrpSpPr>
            <p:grpSpPr>
              <a:xfrm rot="14021795">
                <a:off x="6500817" y="827404"/>
                <a:ext cx="259079" cy="191165"/>
                <a:chOff x="7696200" y="1637552"/>
                <a:chExt cx="551883" cy="304800"/>
              </a:xfrm>
            </p:grpSpPr>
            <p:sp>
              <p:nvSpPr>
                <p:cNvPr id="120" name="Rounded Rectangle 119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21" name="Oval 120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114" name="Group 110"/>
              <p:cNvGrpSpPr/>
              <p:nvPr/>
            </p:nvGrpSpPr>
            <p:grpSpPr>
              <a:xfrm rot="14021795">
                <a:off x="6348785" y="939096"/>
                <a:ext cx="259079" cy="191165"/>
                <a:chOff x="7696200" y="1637552"/>
                <a:chExt cx="551883" cy="304800"/>
              </a:xfrm>
            </p:grpSpPr>
            <p:sp>
              <p:nvSpPr>
                <p:cNvPr id="118" name="Rounded Rectangle 117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19" name="Oval 118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115" name="Group 110"/>
              <p:cNvGrpSpPr/>
              <p:nvPr/>
            </p:nvGrpSpPr>
            <p:grpSpPr>
              <a:xfrm rot="14021795">
                <a:off x="6653585" y="751202"/>
                <a:ext cx="259079" cy="191165"/>
                <a:chOff x="7696200" y="1637552"/>
                <a:chExt cx="551883" cy="304800"/>
              </a:xfrm>
            </p:grpSpPr>
            <p:sp>
              <p:nvSpPr>
                <p:cNvPr id="116" name="Rounded Rectangle 115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17" name="Oval 116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</p:grpSp>
        <p:sp>
          <p:nvSpPr>
            <p:cNvPr id="111" name="Rounded Rectangle 110"/>
            <p:cNvSpPr/>
            <p:nvPr/>
          </p:nvSpPr>
          <p:spPr>
            <a:xfrm>
              <a:off x="7802880" y="685800"/>
              <a:ext cx="304800" cy="548640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12" name="Rounded Rectangle 111"/>
            <p:cNvSpPr/>
            <p:nvPr/>
          </p:nvSpPr>
          <p:spPr>
            <a:xfrm rot="5400000">
              <a:off x="7886700" y="3662172"/>
              <a:ext cx="182880" cy="50292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sp>
        <p:nvSpPr>
          <p:cNvPr id="131" name="TextBox 130"/>
          <p:cNvSpPr txBox="1"/>
          <p:nvPr/>
        </p:nvSpPr>
        <p:spPr>
          <a:xfrm>
            <a:off x="533400" y="11430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When I am sad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029200" y="12954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When I am with my family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/>
          <p:nvPr/>
        </p:nvGrpSpPr>
        <p:grpSpPr>
          <a:xfrm>
            <a:off x="304800" y="228600"/>
            <a:ext cx="4159006" cy="3886200"/>
            <a:chOff x="304800" y="228600"/>
            <a:chExt cx="4159006" cy="3886200"/>
          </a:xfrm>
        </p:grpSpPr>
        <p:grpSp>
          <p:nvGrpSpPr>
            <p:cNvPr id="5" name="Group 3"/>
            <p:cNvGrpSpPr/>
            <p:nvPr/>
          </p:nvGrpSpPr>
          <p:grpSpPr>
            <a:xfrm>
              <a:off x="304800" y="228600"/>
              <a:ext cx="3886200" cy="3886200"/>
              <a:chOff x="152400" y="685800"/>
              <a:chExt cx="5181600" cy="5181600"/>
            </a:xfrm>
          </p:grpSpPr>
          <p:sp>
            <p:nvSpPr>
              <p:cNvPr id="2" name="Donut 1"/>
              <p:cNvSpPr/>
              <p:nvPr/>
            </p:nvSpPr>
            <p:spPr>
              <a:xfrm>
                <a:off x="152400" y="685800"/>
                <a:ext cx="5181600" cy="5181600"/>
              </a:xfrm>
              <a:prstGeom prst="donut">
                <a:avLst>
                  <a:gd name="adj" fmla="val 36355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" name="Donut 2"/>
              <p:cNvSpPr/>
              <p:nvPr/>
            </p:nvSpPr>
            <p:spPr>
              <a:xfrm>
                <a:off x="1942070" y="2487827"/>
                <a:ext cx="1600200" cy="1600200"/>
              </a:xfrm>
              <a:prstGeom prst="donut">
                <a:avLst>
                  <a:gd name="adj" fmla="val 34686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 rot="1544584">
              <a:off x="806206" y="673088"/>
              <a:ext cx="3657600" cy="2442865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r>
                <a:rPr lang="en-US" sz="2400" dirty="0" smtClean="0">
                  <a:latin typeface="Comic Sans MS" pitchFamily="66" charset="0"/>
                </a:rPr>
                <a:t>Music Makes Me Happy…</a:t>
              </a:r>
              <a:endParaRPr lang="en-US" sz="2400" dirty="0">
                <a:latin typeface="Comic Sans MS" pitchFamily="66" charset="0"/>
              </a:endParaRPr>
            </a:p>
          </p:txBody>
        </p:sp>
      </p:grpSp>
      <p:grpSp>
        <p:nvGrpSpPr>
          <p:cNvPr id="6" name="Group 10"/>
          <p:cNvGrpSpPr/>
          <p:nvPr/>
        </p:nvGrpSpPr>
        <p:grpSpPr>
          <a:xfrm>
            <a:off x="4724400" y="304800"/>
            <a:ext cx="4159006" cy="3886200"/>
            <a:chOff x="304800" y="228600"/>
            <a:chExt cx="4159006" cy="3886200"/>
          </a:xfrm>
        </p:grpSpPr>
        <p:grpSp>
          <p:nvGrpSpPr>
            <p:cNvPr id="7" name="Group 3"/>
            <p:cNvGrpSpPr/>
            <p:nvPr/>
          </p:nvGrpSpPr>
          <p:grpSpPr>
            <a:xfrm>
              <a:off x="304800" y="228600"/>
              <a:ext cx="3886200" cy="3886200"/>
              <a:chOff x="152400" y="685800"/>
              <a:chExt cx="5181600" cy="5181600"/>
            </a:xfrm>
          </p:grpSpPr>
          <p:sp>
            <p:nvSpPr>
              <p:cNvPr id="14" name="Donut 13"/>
              <p:cNvSpPr/>
              <p:nvPr/>
            </p:nvSpPr>
            <p:spPr>
              <a:xfrm>
                <a:off x="152400" y="685800"/>
                <a:ext cx="5181600" cy="5181600"/>
              </a:xfrm>
              <a:prstGeom prst="donut">
                <a:avLst>
                  <a:gd name="adj" fmla="val 36355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Donut 2"/>
              <p:cNvSpPr/>
              <p:nvPr/>
            </p:nvSpPr>
            <p:spPr>
              <a:xfrm>
                <a:off x="1942070" y="2487827"/>
                <a:ext cx="1600200" cy="1600200"/>
              </a:xfrm>
              <a:prstGeom prst="donut">
                <a:avLst>
                  <a:gd name="adj" fmla="val 34686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 rot="1544584">
              <a:off x="806206" y="673088"/>
              <a:ext cx="3657600" cy="2442865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r>
                <a:rPr lang="en-US" sz="2400" dirty="0" smtClean="0">
                  <a:latin typeface="Comic Sans MS" pitchFamily="66" charset="0"/>
                </a:rPr>
                <a:t>Music Makes Me Happy…</a:t>
              </a:r>
              <a:endParaRPr lang="en-US" sz="2400" dirty="0">
                <a:latin typeface="Comic Sans MS" pitchFamily="66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334000" y="2590800"/>
            <a:ext cx="2667000" cy="958453"/>
            <a:chOff x="3657600" y="4572000"/>
            <a:chExt cx="4876800" cy="1752600"/>
          </a:xfrm>
        </p:grpSpPr>
        <p:sp>
          <p:nvSpPr>
            <p:cNvPr id="70" name="Rounded Rectangle 69"/>
            <p:cNvSpPr/>
            <p:nvPr/>
          </p:nvSpPr>
          <p:spPr>
            <a:xfrm>
              <a:off x="3657600" y="4572000"/>
              <a:ext cx="4876800" cy="17526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810000" y="4724400"/>
              <a:ext cx="4572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267200" y="4724400"/>
              <a:ext cx="4572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724400" y="4724400"/>
              <a:ext cx="4572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181600" y="4724400"/>
              <a:ext cx="4572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638800" y="4724400"/>
              <a:ext cx="4572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096000" y="4724400"/>
              <a:ext cx="4572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553200" y="4724400"/>
              <a:ext cx="4572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010400" y="4724400"/>
              <a:ext cx="4572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467600" y="4724400"/>
              <a:ext cx="4572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139514" y="4724400"/>
              <a:ext cx="247135" cy="914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572000" y="4724400"/>
              <a:ext cx="247135" cy="914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486400" y="4724400"/>
              <a:ext cx="247135" cy="914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943600" y="4724400"/>
              <a:ext cx="247135" cy="914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400800" y="4724400"/>
              <a:ext cx="247135" cy="914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315200" y="4724400"/>
              <a:ext cx="247135" cy="914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924800" y="4724400"/>
              <a:ext cx="4572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772400" y="4724400"/>
              <a:ext cx="247135" cy="914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4953000" y="12192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When I go to Church</a:t>
            </a:r>
            <a:endParaRPr lang="en-US" sz="2000" dirty="0">
              <a:latin typeface="Comic Sans MS" pitchFamily="66" charset="0"/>
            </a:endParaRPr>
          </a:p>
        </p:txBody>
      </p:sp>
      <p:grpSp>
        <p:nvGrpSpPr>
          <p:cNvPr id="73" name="Group 74"/>
          <p:cNvGrpSpPr/>
          <p:nvPr/>
        </p:nvGrpSpPr>
        <p:grpSpPr>
          <a:xfrm>
            <a:off x="1295400" y="2514600"/>
            <a:ext cx="1828800" cy="1353943"/>
            <a:chOff x="5716786" y="3810000"/>
            <a:chExt cx="2881899" cy="2133600"/>
          </a:xfrm>
        </p:grpSpPr>
        <p:grpSp>
          <p:nvGrpSpPr>
            <p:cNvPr id="74" name="Group 60"/>
            <p:cNvGrpSpPr/>
            <p:nvPr/>
          </p:nvGrpSpPr>
          <p:grpSpPr>
            <a:xfrm>
              <a:off x="5867400" y="3810000"/>
              <a:ext cx="2731285" cy="2133600"/>
              <a:chOff x="5867400" y="3810000"/>
              <a:chExt cx="2731285" cy="2133600"/>
            </a:xfrm>
          </p:grpSpPr>
          <p:sp>
            <p:nvSpPr>
              <p:cNvPr id="83" name="Flowchart: Stored Data 82"/>
              <p:cNvSpPr/>
              <p:nvPr/>
            </p:nvSpPr>
            <p:spPr>
              <a:xfrm rot="16200000">
                <a:off x="6198108" y="3784092"/>
                <a:ext cx="2057400" cy="2261616"/>
              </a:xfrm>
              <a:prstGeom prst="flowChartOnlineStorag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Multiply 83"/>
              <p:cNvSpPr/>
              <p:nvPr/>
            </p:nvSpPr>
            <p:spPr>
              <a:xfrm rot="206238">
                <a:off x="5867400" y="4191000"/>
                <a:ext cx="1246909" cy="1600200"/>
              </a:xfrm>
              <a:prstGeom prst="mathMultiply">
                <a:avLst>
                  <a:gd name="adj1" fmla="val 9338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Multiply 84"/>
              <p:cNvSpPr/>
              <p:nvPr/>
            </p:nvSpPr>
            <p:spPr>
              <a:xfrm>
                <a:off x="6600049" y="4226940"/>
                <a:ext cx="1246909" cy="1600200"/>
              </a:xfrm>
              <a:prstGeom prst="mathMultiply">
                <a:avLst>
                  <a:gd name="adj1" fmla="val 9338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Multiply 85"/>
              <p:cNvSpPr/>
              <p:nvPr/>
            </p:nvSpPr>
            <p:spPr>
              <a:xfrm rot="21356696">
                <a:off x="7351776" y="4200143"/>
                <a:ext cx="1246909" cy="1600200"/>
              </a:xfrm>
              <a:prstGeom prst="mathMultiply">
                <a:avLst>
                  <a:gd name="adj1" fmla="val 9338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Flowchart: Stored Data 86"/>
              <p:cNvSpPr/>
              <p:nvPr/>
            </p:nvSpPr>
            <p:spPr>
              <a:xfrm rot="16200000">
                <a:off x="7010400" y="4572000"/>
                <a:ext cx="457200" cy="2286000"/>
              </a:xfrm>
              <a:prstGeom prst="flowChartOnlineStorage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Flowchart: Stored Data 87"/>
              <p:cNvSpPr/>
              <p:nvPr/>
            </p:nvSpPr>
            <p:spPr>
              <a:xfrm rot="5400000">
                <a:off x="6972300" y="2933700"/>
                <a:ext cx="533400" cy="2286000"/>
              </a:xfrm>
              <a:prstGeom prst="flowChartOnlineStorage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66"/>
            <p:cNvGrpSpPr/>
            <p:nvPr/>
          </p:nvGrpSpPr>
          <p:grpSpPr>
            <a:xfrm rot="16879188" flipH="1">
              <a:off x="6957437" y="4534859"/>
              <a:ext cx="112625" cy="2315640"/>
              <a:chOff x="4419600" y="3657600"/>
              <a:chExt cx="304800" cy="2438400"/>
            </a:xfrm>
          </p:grpSpPr>
          <p:sp>
            <p:nvSpPr>
              <p:cNvPr id="80" name="Rounded Rectangle 79"/>
              <p:cNvSpPr/>
              <p:nvPr/>
            </p:nvSpPr>
            <p:spPr>
              <a:xfrm>
                <a:off x="4419600" y="4114800"/>
                <a:ext cx="304800" cy="1981200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4419600" y="3657600"/>
                <a:ext cx="304800" cy="7620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4419600" y="4038600"/>
                <a:ext cx="304800" cy="7620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6" name="Group 70"/>
            <p:cNvGrpSpPr/>
            <p:nvPr/>
          </p:nvGrpSpPr>
          <p:grpSpPr>
            <a:xfrm rot="16006636" flipH="1">
              <a:off x="6907914" y="4518304"/>
              <a:ext cx="134344" cy="2516599"/>
              <a:chOff x="4419600" y="3657600"/>
              <a:chExt cx="304800" cy="2438400"/>
            </a:xfrm>
          </p:grpSpPr>
          <p:sp>
            <p:nvSpPr>
              <p:cNvPr id="77" name="Rounded Rectangle 76"/>
              <p:cNvSpPr/>
              <p:nvPr/>
            </p:nvSpPr>
            <p:spPr>
              <a:xfrm>
                <a:off x="4419600" y="4114800"/>
                <a:ext cx="304800" cy="1981200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4419600" y="3657600"/>
                <a:ext cx="304800" cy="7620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4419600" y="4038600"/>
                <a:ext cx="304800" cy="7620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9" name="TextBox 88"/>
          <p:cNvSpPr txBox="1"/>
          <p:nvPr/>
        </p:nvSpPr>
        <p:spPr>
          <a:xfrm>
            <a:off x="533400" y="11430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When I am angry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/>
          <p:nvPr/>
        </p:nvGrpSpPr>
        <p:grpSpPr>
          <a:xfrm>
            <a:off x="304800" y="228600"/>
            <a:ext cx="4159006" cy="3886200"/>
            <a:chOff x="304800" y="228600"/>
            <a:chExt cx="4159006" cy="3886200"/>
          </a:xfrm>
        </p:grpSpPr>
        <p:grpSp>
          <p:nvGrpSpPr>
            <p:cNvPr id="5" name="Group 3"/>
            <p:cNvGrpSpPr/>
            <p:nvPr/>
          </p:nvGrpSpPr>
          <p:grpSpPr>
            <a:xfrm>
              <a:off x="304800" y="228600"/>
              <a:ext cx="3886200" cy="3886200"/>
              <a:chOff x="152400" y="685800"/>
              <a:chExt cx="5181600" cy="5181600"/>
            </a:xfrm>
          </p:grpSpPr>
          <p:sp>
            <p:nvSpPr>
              <p:cNvPr id="2" name="Donut 1"/>
              <p:cNvSpPr/>
              <p:nvPr/>
            </p:nvSpPr>
            <p:spPr>
              <a:xfrm>
                <a:off x="152400" y="685800"/>
                <a:ext cx="5181600" cy="5181600"/>
              </a:xfrm>
              <a:prstGeom prst="donut">
                <a:avLst>
                  <a:gd name="adj" fmla="val 36355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" name="Donut 2"/>
              <p:cNvSpPr/>
              <p:nvPr/>
            </p:nvSpPr>
            <p:spPr>
              <a:xfrm>
                <a:off x="1942070" y="2487827"/>
                <a:ext cx="1600200" cy="1600200"/>
              </a:xfrm>
              <a:prstGeom prst="donut">
                <a:avLst>
                  <a:gd name="adj" fmla="val 34686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 rot="1544584">
              <a:off x="806206" y="673088"/>
              <a:ext cx="3657600" cy="2442865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r>
                <a:rPr lang="en-US" sz="2400" dirty="0" smtClean="0">
                  <a:latin typeface="Comic Sans MS" pitchFamily="66" charset="0"/>
                </a:rPr>
                <a:t>Music Makes Me Happy…</a:t>
              </a:r>
              <a:endParaRPr lang="en-US" sz="2400" dirty="0">
                <a:latin typeface="Comic Sans MS" pitchFamily="66" charset="0"/>
              </a:endParaRPr>
            </a:p>
          </p:txBody>
        </p:sp>
      </p:grpSp>
      <p:grpSp>
        <p:nvGrpSpPr>
          <p:cNvPr id="6" name="Group 10"/>
          <p:cNvGrpSpPr/>
          <p:nvPr/>
        </p:nvGrpSpPr>
        <p:grpSpPr>
          <a:xfrm>
            <a:off x="4724400" y="304800"/>
            <a:ext cx="4159006" cy="3886200"/>
            <a:chOff x="304800" y="228600"/>
            <a:chExt cx="4159006" cy="3886200"/>
          </a:xfrm>
        </p:grpSpPr>
        <p:grpSp>
          <p:nvGrpSpPr>
            <p:cNvPr id="7" name="Group 3"/>
            <p:cNvGrpSpPr/>
            <p:nvPr/>
          </p:nvGrpSpPr>
          <p:grpSpPr>
            <a:xfrm>
              <a:off x="304800" y="228600"/>
              <a:ext cx="3886200" cy="3886200"/>
              <a:chOff x="152400" y="685800"/>
              <a:chExt cx="5181600" cy="5181600"/>
            </a:xfrm>
          </p:grpSpPr>
          <p:sp>
            <p:nvSpPr>
              <p:cNvPr id="14" name="Donut 13"/>
              <p:cNvSpPr/>
              <p:nvPr/>
            </p:nvSpPr>
            <p:spPr>
              <a:xfrm>
                <a:off x="152400" y="685800"/>
                <a:ext cx="5181600" cy="5181600"/>
              </a:xfrm>
              <a:prstGeom prst="donut">
                <a:avLst>
                  <a:gd name="adj" fmla="val 36355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Donut 2"/>
              <p:cNvSpPr/>
              <p:nvPr/>
            </p:nvSpPr>
            <p:spPr>
              <a:xfrm>
                <a:off x="1942070" y="2487827"/>
                <a:ext cx="1600200" cy="1600200"/>
              </a:xfrm>
              <a:prstGeom prst="donut">
                <a:avLst>
                  <a:gd name="adj" fmla="val 34686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 rot="1544584">
              <a:off x="806206" y="673088"/>
              <a:ext cx="3657600" cy="2442865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r>
                <a:rPr lang="en-US" sz="2400" dirty="0" smtClean="0">
                  <a:latin typeface="Comic Sans MS" pitchFamily="66" charset="0"/>
                </a:rPr>
                <a:t>Music Makes Me Happy…</a:t>
              </a:r>
              <a:endParaRPr lang="en-US" sz="2400" dirty="0">
                <a:latin typeface="Comic Sans MS" pitchFamily="66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 rot="10800000">
            <a:off x="1371600" y="2209800"/>
            <a:ext cx="1828800" cy="1705232"/>
            <a:chOff x="1219200" y="1816444"/>
            <a:chExt cx="4572000" cy="3943867"/>
          </a:xfrm>
        </p:grpSpPr>
        <p:sp>
          <p:nvSpPr>
            <p:cNvPr id="71" name="Rectangle 70"/>
            <p:cNvSpPr/>
            <p:nvPr/>
          </p:nvSpPr>
          <p:spPr>
            <a:xfrm>
              <a:off x="1398373" y="3375454"/>
              <a:ext cx="4267200" cy="2286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371600" y="2590800"/>
              <a:ext cx="4267200" cy="2286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oup 5"/>
            <p:cNvGrpSpPr/>
            <p:nvPr/>
          </p:nvGrpSpPr>
          <p:grpSpPr>
            <a:xfrm>
              <a:off x="1371600" y="2362200"/>
              <a:ext cx="4077731" cy="1888524"/>
              <a:chOff x="1371600" y="2362200"/>
              <a:chExt cx="4077731" cy="1888524"/>
            </a:xfrm>
          </p:grpSpPr>
          <p:sp>
            <p:nvSpPr>
              <p:cNvPr id="103" name="Rectangle 102"/>
              <p:cNvSpPr/>
              <p:nvPr/>
            </p:nvSpPr>
            <p:spPr>
              <a:xfrm>
                <a:off x="1371600" y="2362200"/>
                <a:ext cx="533400" cy="1600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1548714" y="2450757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4"/>
              <p:cNvSpPr/>
              <p:nvPr/>
            </p:nvSpPr>
            <p:spPr>
              <a:xfrm>
                <a:off x="5296931" y="4098324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4" name="Rectangle 73"/>
            <p:cNvSpPr/>
            <p:nvPr/>
          </p:nvSpPr>
          <p:spPr>
            <a:xfrm>
              <a:off x="1981200" y="2209800"/>
              <a:ext cx="533400" cy="18288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2170671" y="2308654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2172730" y="3803822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588741" y="2133599"/>
              <a:ext cx="533400" cy="198120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2809102" y="224481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2800866" y="3838833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208638" y="2057401"/>
              <a:ext cx="533400" cy="21336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3406347" y="392533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3385752" y="2174789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834714" y="1981200"/>
              <a:ext cx="533400" cy="2286000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4013887" y="2123302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4024184" y="3987114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4469027" y="1905000"/>
              <a:ext cx="533400" cy="243840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4666735" y="2049162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4662617" y="4065373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5105399" y="1816444"/>
              <a:ext cx="533400" cy="2607276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5259860" y="1948249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1577546" y="3667898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5288692" y="4139514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219200" y="2362200"/>
              <a:ext cx="152400" cy="16002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638800" y="1828800"/>
              <a:ext cx="152400" cy="25908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5" name="Group 53"/>
            <p:cNvGrpSpPr/>
            <p:nvPr/>
          </p:nvGrpSpPr>
          <p:grpSpPr>
            <a:xfrm rot="1992423">
              <a:off x="1747468" y="4379762"/>
              <a:ext cx="2763598" cy="533400"/>
              <a:chOff x="2438401" y="1066800"/>
              <a:chExt cx="2763598" cy="533400"/>
            </a:xfrm>
          </p:grpSpPr>
          <p:sp>
            <p:nvSpPr>
              <p:cNvPr id="100" name="Rounded Rectangle 99"/>
              <p:cNvSpPr/>
              <p:nvPr/>
            </p:nvSpPr>
            <p:spPr>
              <a:xfrm>
                <a:off x="2915999" y="1239571"/>
                <a:ext cx="2286000" cy="228600"/>
              </a:xfrm>
              <a:prstGeom prst="roundRect">
                <a:avLst>
                  <a:gd name="adj" fmla="val 30567"/>
                </a:avLst>
              </a:prstGeom>
              <a:solidFill>
                <a:srgbClr val="D7C47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2514600" y="1066800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Chord 101"/>
              <p:cNvSpPr/>
              <p:nvPr/>
            </p:nvSpPr>
            <p:spPr>
              <a:xfrm rot="16200000">
                <a:off x="2464480" y="1040721"/>
                <a:ext cx="481244" cy="533401"/>
              </a:xfrm>
              <a:prstGeom prst="chord">
                <a:avLst>
                  <a:gd name="adj1" fmla="val 4951917"/>
                  <a:gd name="adj2" fmla="val 1183780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6" name="Group 54"/>
            <p:cNvGrpSpPr/>
            <p:nvPr/>
          </p:nvGrpSpPr>
          <p:grpSpPr>
            <a:xfrm rot="5956014">
              <a:off x="1999537" y="4111812"/>
              <a:ext cx="2763598" cy="533400"/>
              <a:chOff x="2438401" y="1066800"/>
              <a:chExt cx="2763598" cy="533400"/>
            </a:xfrm>
          </p:grpSpPr>
          <p:sp>
            <p:nvSpPr>
              <p:cNvPr id="97" name="Rounded Rectangle 96"/>
              <p:cNvSpPr/>
              <p:nvPr/>
            </p:nvSpPr>
            <p:spPr>
              <a:xfrm>
                <a:off x="2915999" y="1239571"/>
                <a:ext cx="2286000" cy="228600"/>
              </a:xfrm>
              <a:prstGeom prst="roundRect">
                <a:avLst>
                  <a:gd name="adj" fmla="val 30567"/>
                </a:avLst>
              </a:prstGeom>
              <a:solidFill>
                <a:srgbClr val="D7C47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2514600" y="1066800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Chord 98"/>
              <p:cNvSpPr/>
              <p:nvPr/>
            </p:nvSpPr>
            <p:spPr>
              <a:xfrm rot="16200000">
                <a:off x="2464480" y="1040721"/>
                <a:ext cx="481244" cy="533401"/>
              </a:xfrm>
              <a:prstGeom prst="chord">
                <a:avLst>
                  <a:gd name="adj1" fmla="val 4951917"/>
                  <a:gd name="adj2" fmla="val 1183780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6" name="Group 105"/>
          <p:cNvGrpSpPr/>
          <p:nvPr/>
        </p:nvGrpSpPr>
        <p:grpSpPr>
          <a:xfrm>
            <a:off x="5715000" y="1905000"/>
            <a:ext cx="2331615" cy="2254747"/>
            <a:chOff x="5590190" y="3765053"/>
            <a:chExt cx="2890205" cy="2794922"/>
          </a:xfrm>
        </p:grpSpPr>
        <p:grpSp>
          <p:nvGrpSpPr>
            <p:cNvPr id="107" name="Group 315"/>
            <p:cNvGrpSpPr/>
            <p:nvPr/>
          </p:nvGrpSpPr>
          <p:grpSpPr>
            <a:xfrm>
              <a:off x="5590190" y="3765053"/>
              <a:ext cx="1200021" cy="2794922"/>
              <a:chOff x="5590190" y="3765053"/>
              <a:chExt cx="1200021" cy="2794922"/>
            </a:xfrm>
          </p:grpSpPr>
          <p:sp>
            <p:nvSpPr>
              <p:cNvPr id="125" name="Rounded Rectangle 124"/>
              <p:cNvSpPr/>
              <p:nvPr/>
            </p:nvSpPr>
            <p:spPr>
              <a:xfrm rot="20027785">
                <a:off x="6551457" y="4959775"/>
                <a:ext cx="238754" cy="1600200"/>
              </a:xfrm>
              <a:prstGeom prst="roundRect">
                <a:avLst/>
              </a:prstGeom>
              <a:solidFill>
                <a:srgbClr val="DEB1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 rot="14820243">
                <a:off x="5327885" y="4043575"/>
                <a:ext cx="1547644" cy="9906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301"/>
              <p:cNvGrpSpPr/>
              <p:nvPr/>
            </p:nvGrpSpPr>
            <p:grpSpPr>
              <a:xfrm rot="19777289">
                <a:off x="5590190" y="4281242"/>
                <a:ext cx="970430" cy="403318"/>
                <a:chOff x="4953000" y="1968708"/>
                <a:chExt cx="5056682" cy="1751350"/>
              </a:xfrm>
            </p:grpSpPr>
            <p:grpSp>
              <p:nvGrpSpPr>
                <p:cNvPr id="128" name="Group 268"/>
                <p:cNvGrpSpPr/>
                <p:nvPr/>
              </p:nvGrpSpPr>
              <p:grpSpPr>
                <a:xfrm>
                  <a:off x="4953000" y="1981200"/>
                  <a:ext cx="1681397" cy="1721370"/>
                  <a:chOff x="4953000" y="1981200"/>
                  <a:chExt cx="1681397" cy="1721370"/>
                </a:xfrm>
              </p:grpSpPr>
              <p:sp>
                <p:nvSpPr>
                  <p:cNvPr id="139" name="Quad Arrow 138"/>
                  <p:cNvSpPr/>
                  <p:nvPr/>
                </p:nvSpPr>
                <p:spPr>
                  <a:xfrm>
                    <a:off x="4953000" y="1981200"/>
                    <a:ext cx="1681397" cy="1721370"/>
                  </a:xfrm>
                  <a:prstGeom prst="quadArrow">
                    <a:avLst>
                      <a:gd name="adj1" fmla="val 43217"/>
                      <a:gd name="adj2" fmla="val 22500"/>
                      <a:gd name="adj3" fmla="val 22500"/>
                    </a:avLst>
                  </a:prstGeom>
                  <a:solidFill>
                    <a:srgbClr val="F4AAF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Diamond 139"/>
                  <p:cNvSpPr/>
                  <p:nvPr/>
                </p:nvSpPr>
                <p:spPr>
                  <a:xfrm>
                    <a:off x="5486400" y="2362200"/>
                    <a:ext cx="609600" cy="9144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9" name="Group 269"/>
                <p:cNvGrpSpPr/>
                <p:nvPr/>
              </p:nvGrpSpPr>
              <p:grpSpPr>
                <a:xfrm>
                  <a:off x="6634397" y="1968708"/>
                  <a:ext cx="1681397" cy="1721370"/>
                  <a:chOff x="4953000" y="1981200"/>
                  <a:chExt cx="1681397" cy="1721370"/>
                </a:xfrm>
              </p:grpSpPr>
              <p:sp>
                <p:nvSpPr>
                  <p:cNvPr id="137" name="Quad Arrow 136"/>
                  <p:cNvSpPr/>
                  <p:nvPr/>
                </p:nvSpPr>
                <p:spPr>
                  <a:xfrm>
                    <a:off x="4953000" y="1981200"/>
                    <a:ext cx="1681397" cy="1721370"/>
                  </a:xfrm>
                  <a:prstGeom prst="quadArrow">
                    <a:avLst>
                      <a:gd name="adj1" fmla="val 43217"/>
                      <a:gd name="adj2" fmla="val 22500"/>
                      <a:gd name="adj3" fmla="val 22500"/>
                    </a:avLst>
                  </a:prstGeom>
                  <a:solidFill>
                    <a:srgbClr val="F4AAF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Diamond 137"/>
                  <p:cNvSpPr/>
                  <p:nvPr/>
                </p:nvSpPr>
                <p:spPr>
                  <a:xfrm>
                    <a:off x="5486400" y="2362200"/>
                    <a:ext cx="609600" cy="9144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0" name="Group 272"/>
                <p:cNvGrpSpPr/>
                <p:nvPr/>
              </p:nvGrpSpPr>
              <p:grpSpPr>
                <a:xfrm>
                  <a:off x="8328285" y="1998688"/>
                  <a:ext cx="1681397" cy="1721370"/>
                  <a:chOff x="4953000" y="1981200"/>
                  <a:chExt cx="1681397" cy="1721370"/>
                </a:xfrm>
              </p:grpSpPr>
              <p:sp>
                <p:nvSpPr>
                  <p:cNvPr id="135" name="Quad Arrow 134"/>
                  <p:cNvSpPr/>
                  <p:nvPr/>
                </p:nvSpPr>
                <p:spPr>
                  <a:xfrm>
                    <a:off x="4953000" y="1981200"/>
                    <a:ext cx="1681397" cy="1721370"/>
                  </a:xfrm>
                  <a:prstGeom prst="quadArrow">
                    <a:avLst>
                      <a:gd name="adj1" fmla="val 43217"/>
                      <a:gd name="adj2" fmla="val 22500"/>
                      <a:gd name="adj3" fmla="val 22500"/>
                    </a:avLst>
                  </a:prstGeom>
                  <a:solidFill>
                    <a:srgbClr val="F4AAF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Diamond 135"/>
                  <p:cNvSpPr/>
                  <p:nvPr/>
                </p:nvSpPr>
                <p:spPr>
                  <a:xfrm>
                    <a:off x="5486400" y="2362200"/>
                    <a:ext cx="609600" cy="9144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31" name="Isosceles Triangle 130"/>
                <p:cNvSpPr/>
                <p:nvPr/>
              </p:nvSpPr>
              <p:spPr>
                <a:xfrm rot="10800000">
                  <a:off x="6096000" y="2133600"/>
                  <a:ext cx="1066800" cy="457200"/>
                </a:xfrm>
                <a:prstGeom prst="triangl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Isosceles Triangle 131"/>
                <p:cNvSpPr/>
                <p:nvPr/>
              </p:nvSpPr>
              <p:spPr>
                <a:xfrm rot="10800000">
                  <a:off x="7816121" y="2111115"/>
                  <a:ext cx="1066800" cy="457200"/>
                </a:xfrm>
                <a:prstGeom prst="triangl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Isosceles Triangle 132"/>
                <p:cNvSpPr/>
                <p:nvPr/>
              </p:nvSpPr>
              <p:spPr>
                <a:xfrm>
                  <a:off x="6107243" y="3069236"/>
                  <a:ext cx="1066800" cy="457200"/>
                </a:xfrm>
                <a:prstGeom prst="triangl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Isosceles Triangle 133"/>
                <p:cNvSpPr/>
                <p:nvPr/>
              </p:nvSpPr>
              <p:spPr>
                <a:xfrm>
                  <a:off x="7803630" y="3086725"/>
                  <a:ext cx="1066800" cy="457200"/>
                </a:xfrm>
                <a:prstGeom prst="triangl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8" name="Group 316"/>
            <p:cNvGrpSpPr/>
            <p:nvPr/>
          </p:nvGrpSpPr>
          <p:grpSpPr>
            <a:xfrm rot="4093178">
              <a:off x="6482923" y="3793044"/>
              <a:ext cx="1200021" cy="2794922"/>
              <a:chOff x="5590190" y="3765053"/>
              <a:chExt cx="1200021" cy="2794922"/>
            </a:xfrm>
          </p:grpSpPr>
          <p:sp>
            <p:nvSpPr>
              <p:cNvPr id="109" name="Rounded Rectangle 108"/>
              <p:cNvSpPr/>
              <p:nvPr/>
            </p:nvSpPr>
            <p:spPr>
              <a:xfrm rot="20027785">
                <a:off x="6551457" y="4959775"/>
                <a:ext cx="238754" cy="1600200"/>
              </a:xfrm>
              <a:prstGeom prst="roundRect">
                <a:avLst/>
              </a:prstGeom>
              <a:solidFill>
                <a:srgbClr val="DEB1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 rot="14820243">
                <a:off x="5327885" y="4043575"/>
                <a:ext cx="1547644" cy="9906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1" name="Group 301"/>
              <p:cNvGrpSpPr/>
              <p:nvPr/>
            </p:nvGrpSpPr>
            <p:grpSpPr>
              <a:xfrm rot="19777289">
                <a:off x="5590190" y="4281242"/>
                <a:ext cx="970430" cy="403318"/>
                <a:chOff x="4953000" y="1968708"/>
                <a:chExt cx="5056682" cy="1751350"/>
              </a:xfrm>
            </p:grpSpPr>
            <p:grpSp>
              <p:nvGrpSpPr>
                <p:cNvPr id="112" name="Group 268"/>
                <p:cNvGrpSpPr/>
                <p:nvPr/>
              </p:nvGrpSpPr>
              <p:grpSpPr>
                <a:xfrm>
                  <a:off x="4953000" y="1981200"/>
                  <a:ext cx="1681397" cy="1721370"/>
                  <a:chOff x="4953000" y="1981200"/>
                  <a:chExt cx="1681397" cy="1721370"/>
                </a:xfrm>
              </p:grpSpPr>
              <p:sp>
                <p:nvSpPr>
                  <p:cNvPr id="123" name="Quad Arrow 122"/>
                  <p:cNvSpPr/>
                  <p:nvPr/>
                </p:nvSpPr>
                <p:spPr>
                  <a:xfrm>
                    <a:off x="4953000" y="1981200"/>
                    <a:ext cx="1681397" cy="1721370"/>
                  </a:xfrm>
                  <a:prstGeom prst="quadArrow">
                    <a:avLst>
                      <a:gd name="adj1" fmla="val 43217"/>
                      <a:gd name="adj2" fmla="val 22500"/>
                      <a:gd name="adj3" fmla="val 22500"/>
                    </a:avLst>
                  </a:prstGeom>
                  <a:solidFill>
                    <a:srgbClr val="F4AAF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Diamond 123"/>
                  <p:cNvSpPr/>
                  <p:nvPr/>
                </p:nvSpPr>
                <p:spPr>
                  <a:xfrm>
                    <a:off x="5486400" y="2362200"/>
                    <a:ext cx="609600" cy="9144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3" name="Group 269"/>
                <p:cNvGrpSpPr/>
                <p:nvPr/>
              </p:nvGrpSpPr>
              <p:grpSpPr>
                <a:xfrm>
                  <a:off x="6634397" y="1968708"/>
                  <a:ext cx="1681397" cy="1721370"/>
                  <a:chOff x="4953000" y="1981200"/>
                  <a:chExt cx="1681397" cy="1721370"/>
                </a:xfrm>
              </p:grpSpPr>
              <p:sp>
                <p:nvSpPr>
                  <p:cNvPr id="121" name="Quad Arrow 120"/>
                  <p:cNvSpPr/>
                  <p:nvPr/>
                </p:nvSpPr>
                <p:spPr>
                  <a:xfrm>
                    <a:off x="4953000" y="1981200"/>
                    <a:ext cx="1681397" cy="1721370"/>
                  </a:xfrm>
                  <a:prstGeom prst="quadArrow">
                    <a:avLst>
                      <a:gd name="adj1" fmla="val 43217"/>
                      <a:gd name="adj2" fmla="val 22500"/>
                      <a:gd name="adj3" fmla="val 22500"/>
                    </a:avLst>
                  </a:prstGeom>
                  <a:solidFill>
                    <a:srgbClr val="F4AAF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2" name="Diamond 121"/>
                  <p:cNvSpPr/>
                  <p:nvPr/>
                </p:nvSpPr>
                <p:spPr>
                  <a:xfrm>
                    <a:off x="5486400" y="2362200"/>
                    <a:ext cx="609600" cy="9144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4" name="Group 272"/>
                <p:cNvGrpSpPr/>
                <p:nvPr/>
              </p:nvGrpSpPr>
              <p:grpSpPr>
                <a:xfrm>
                  <a:off x="8328285" y="1998688"/>
                  <a:ext cx="1681397" cy="1721370"/>
                  <a:chOff x="4953000" y="1981200"/>
                  <a:chExt cx="1681397" cy="1721370"/>
                </a:xfrm>
              </p:grpSpPr>
              <p:sp>
                <p:nvSpPr>
                  <p:cNvPr id="119" name="Quad Arrow 118"/>
                  <p:cNvSpPr/>
                  <p:nvPr/>
                </p:nvSpPr>
                <p:spPr>
                  <a:xfrm>
                    <a:off x="4953000" y="1981200"/>
                    <a:ext cx="1681397" cy="1721370"/>
                  </a:xfrm>
                  <a:prstGeom prst="quadArrow">
                    <a:avLst>
                      <a:gd name="adj1" fmla="val 43217"/>
                      <a:gd name="adj2" fmla="val 22500"/>
                      <a:gd name="adj3" fmla="val 22500"/>
                    </a:avLst>
                  </a:prstGeom>
                  <a:solidFill>
                    <a:srgbClr val="F4AAF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Diamond 119"/>
                  <p:cNvSpPr/>
                  <p:nvPr/>
                </p:nvSpPr>
                <p:spPr>
                  <a:xfrm>
                    <a:off x="5486400" y="2362200"/>
                    <a:ext cx="609600" cy="9144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5" name="Isosceles Triangle 114"/>
                <p:cNvSpPr/>
                <p:nvPr/>
              </p:nvSpPr>
              <p:spPr>
                <a:xfrm rot="10800000">
                  <a:off x="6096000" y="2133600"/>
                  <a:ext cx="1066800" cy="457200"/>
                </a:xfrm>
                <a:prstGeom prst="triangl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Isosceles Triangle 115"/>
                <p:cNvSpPr/>
                <p:nvPr/>
              </p:nvSpPr>
              <p:spPr>
                <a:xfrm rot="10800000">
                  <a:off x="7816121" y="2111115"/>
                  <a:ext cx="1066800" cy="457200"/>
                </a:xfrm>
                <a:prstGeom prst="triangl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Isosceles Triangle 116"/>
                <p:cNvSpPr/>
                <p:nvPr/>
              </p:nvSpPr>
              <p:spPr>
                <a:xfrm>
                  <a:off x="6107243" y="3069236"/>
                  <a:ext cx="1066800" cy="457200"/>
                </a:xfrm>
                <a:prstGeom prst="triangl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Isosceles Triangle 117"/>
                <p:cNvSpPr/>
                <p:nvPr/>
              </p:nvSpPr>
              <p:spPr>
                <a:xfrm>
                  <a:off x="7803630" y="3086725"/>
                  <a:ext cx="1066800" cy="457200"/>
                </a:xfrm>
                <a:prstGeom prst="triangl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43" name="TextBox 142"/>
          <p:cNvSpPr txBox="1"/>
          <p:nvPr/>
        </p:nvSpPr>
        <p:spPr>
          <a:xfrm>
            <a:off x="4953000" y="12192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When I am frightened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533400" y="10668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When I am with my friends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5"/>
          <p:cNvGrpSpPr/>
          <p:nvPr/>
        </p:nvGrpSpPr>
        <p:grpSpPr>
          <a:xfrm>
            <a:off x="152400" y="1143000"/>
            <a:ext cx="4038600" cy="1600200"/>
            <a:chOff x="950976" y="914400"/>
            <a:chExt cx="3465576" cy="1447800"/>
          </a:xfrm>
        </p:grpSpPr>
        <p:sp>
          <p:nvSpPr>
            <p:cNvPr id="90" name="Rectangle 89"/>
            <p:cNvSpPr/>
            <p:nvPr/>
          </p:nvSpPr>
          <p:spPr>
            <a:xfrm rot="5400000" flipV="1">
              <a:off x="2644142" y="1574294"/>
              <a:ext cx="1139950" cy="8229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 rot="5400000" flipV="1">
              <a:off x="2301242" y="1554482"/>
              <a:ext cx="1066798" cy="91438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 rot="5400000" flipV="1">
              <a:off x="1920242" y="1539242"/>
              <a:ext cx="1075942" cy="11277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Isosceles Triangle 82"/>
            <p:cNvSpPr/>
            <p:nvPr/>
          </p:nvSpPr>
          <p:spPr>
            <a:xfrm rot="16200000">
              <a:off x="3971544" y="1591056"/>
              <a:ext cx="414528" cy="28041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Isosceles Triangle 75"/>
            <p:cNvSpPr/>
            <p:nvPr/>
          </p:nvSpPr>
          <p:spPr>
            <a:xfrm rot="5400000">
              <a:off x="989838" y="1067562"/>
              <a:ext cx="992124" cy="838200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600200" y="1295400"/>
              <a:ext cx="1752600" cy="3810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950976" y="990600"/>
              <a:ext cx="320040" cy="993648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Block Arc 78"/>
            <p:cNvSpPr/>
            <p:nvPr/>
          </p:nvSpPr>
          <p:spPr>
            <a:xfrm rot="5400000">
              <a:off x="2819400" y="1295400"/>
              <a:ext cx="1066800" cy="1066800"/>
            </a:xfrm>
            <a:prstGeom prst="blockArc">
              <a:avLst>
                <a:gd name="adj1" fmla="val 10800000"/>
                <a:gd name="adj2" fmla="val 48579"/>
                <a:gd name="adj3" fmla="val 21057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828800" y="2133600"/>
              <a:ext cx="1600200" cy="2286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Block Arc 80"/>
            <p:cNvSpPr/>
            <p:nvPr/>
          </p:nvSpPr>
          <p:spPr>
            <a:xfrm rot="16200000">
              <a:off x="1600200" y="1447800"/>
              <a:ext cx="762000" cy="1066800"/>
            </a:xfrm>
            <a:prstGeom prst="blockArc">
              <a:avLst>
                <a:gd name="adj1" fmla="val 10800000"/>
                <a:gd name="adj2" fmla="val 1906149"/>
                <a:gd name="adj3" fmla="val 31688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981200" y="1600200"/>
              <a:ext cx="2209800" cy="2286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4258056" y="1524000"/>
              <a:ext cx="158496" cy="423672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2286000" y="914400"/>
              <a:ext cx="304800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2667000" y="914400"/>
              <a:ext cx="304800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3048000" y="914400"/>
              <a:ext cx="304800" cy="2286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3200400" y="1295400"/>
              <a:ext cx="3048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1828800" y="1600200"/>
              <a:ext cx="3048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1828800" y="2133600"/>
              <a:ext cx="3048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3276600" y="2133600"/>
              <a:ext cx="304800" cy="228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1447800" y="1295400"/>
              <a:ext cx="304800" cy="381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56"/>
          <p:cNvGrpSpPr/>
          <p:nvPr/>
        </p:nvGrpSpPr>
        <p:grpSpPr>
          <a:xfrm>
            <a:off x="4724400" y="1219200"/>
            <a:ext cx="4212224" cy="685800"/>
            <a:chOff x="990600" y="783148"/>
            <a:chExt cx="5486400" cy="893251"/>
          </a:xfrm>
        </p:grpSpPr>
        <p:sp>
          <p:nvSpPr>
            <p:cNvPr id="251" name="Rounded Rectangle 250"/>
            <p:cNvSpPr/>
            <p:nvPr/>
          </p:nvSpPr>
          <p:spPr>
            <a:xfrm flipV="1">
              <a:off x="2438400" y="1600196"/>
              <a:ext cx="2971800" cy="76203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ounded Rectangle 194"/>
            <p:cNvSpPr/>
            <p:nvPr/>
          </p:nvSpPr>
          <p:spPr>
            <a:xfrm>
              <a:off x="990600" y="1066800"/>
              <a:ext cx="5486400" cy="4572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197"/>
            <p:cNvGrpSpPr/>
            <p:nvPr/>
          </p:nvGrpSpPr>
          <p:grpSpPr>
            <a:xfrm>
              <a:off x="2590800" y="990600"/>
              <a:ext cx="228600" cy="601218"/>
              <a:chOff x="6781800" y="838200"/>
              <a:chExt cx="304800" cy="801624"/>
            </a:xfrm>
          </p:grpSpPr>
          <p:sp>
            <p:nvSpPr>
              <p:cNvPr id="197" name="Rounded Rectangle 196"/>
              <p:cNvSpPr/>
              <p:nvPr/>
            </p:nvSpPr>
            <p:spPr>
              <a:xfrm>
                <a:off x="6870192" y="1106424"/>
                <a:ext cx="109728" cy="5334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Oval 195"/>
              <p:cNvSpPr/>
              <p:nvPr/>
            </p:nvSpPr>
            <p:spPr>
              <a:xfrm>
                <a:off x="6781800" y="838200"/>
                <a:ext cx="304800" cy="3048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198"/>
            <p:cNvGrpSpPr/>
            <p:nvPr/>
          </p:nvGrpSpPr>
          <p:grpSpPr>
            <a:xfrm>
              <a:off x="2895600" y="914400"/>
              <a:ext cx="228600" cy="677418"/>
              <a:chOff x="6781800" y="838200"/>
              <a:chExt cx="304800" cy="801624"/>
            </a:xfrm>
          </p:grpSpPr>
          <p:sp>
            <p:nvSpPr>
              <p:cNvPr id="200" name="Rounded Rectangle 199"/>
              <p:cNvSpPr/>
              <p:nvPr/>
            </p:nvSpPr>
            <p:spPr>
              <a:xfrm>
                <a:off x="6870192" y="1106424"/>
                <a:ext cx="109728" cy="5334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6781800" y="838200"/>
                <a:ext cx="304800" cy="3048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206"/>
            <p:cNvGrpSpPr/>
            <p:nvPr/>
          </p:nvGrpSpPr>
          <p:grpSpPr>
            <a:xfrm>
              <a:off x="3352800" y="914400"/>
              <a:ext cx="228600" cy="677418"/>
              <a:chOff x="6781800" y="762000"/>
              <a:chExt cx="228600" cy="677418"/>
            </a:xfrm>
          </p:grpSpPr>
          <p:grpSp>
            <p:nvGrpSpPr>
              <p:cNvPr id="7" name="Group 201"/>
              <p:cNvGrpSpPr/>
              <p:nvPr/>
            </p:nvGrpSpPr>
            <p:grpSpPr>
              <a:xfrm>
                <a:off x="6781800" y="762000"/>
                <a:ext cx="228600" cy="677418"/>
                <a:chOff x="6781800" y="838200"/>
                <a:chExt cx="304800" cy="801624"/>
              </a:xfrm>
            </p:grpSpPr>
            <p:sp>
              <p:nvSpPr>
                <p:cNvPr id="203" name="Rounded Rectangle 202"/>
                <p:cNvSpPr/>
                <p:nvPr/>
              </p:nvSpPr>
              <p:spPr>
                <a:xfrm>
                  <a:off x="6870192" y="1106424"/>
                  <a:ext cx="109728" cy="53340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Oval 203"/>
                <p:cNvSpPr/>
                <p:nvPr/>
              </p:nvSpPr>
              <p:spPr>
                <a:xfrm>
                  <a:off x="6781800" y="838200"/>
                  <a:ext cx="304800" cy="3048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6" name="Oval 205"/>
              <p:cNvSpPr/>
              <p:nvPr/>
            </p:nvSpPr>
            <p:spPr>
              <a:xfrm>
                <a:off x="6833616" y="837126"/>
                <a:ext cx="112776" cy="12706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207"/>
            <p:cNvGrpSpPr/>
            <p:nvPr/>
          </p:nvGrpSpPr>
          <p:grpSpPr>
            <a:xfrm>
              <a:off x="3660648" y="893064"/>
              <a:ext cx="228600" cy="677418"/>
              <a:chOff x="6781800" y="762000"/>
              <a:chExt cx="228600" cy="677418"/>
            </a:xfrm>
          </p:grpSpPr>
          <p:grpSp>
            <p:nvGrpSpPr>
              <p:cNvPr id="9" name="Group 201"/>
              <p:cNvGrpSpPr/>
              <p:nvPr/>
            </p:nvGrpSpPr>
            <p:grpSpPr>
              <a:xfrm>
                <a:off x="6781800" y="762000"/>
                <a:ext cx="228600" cy="677418"/>
                <a:chOff x="6781800" y="838200"/>
                <a:chExt cx="304800" cy="801624"/>
              </a:xfrm>
            </p:grpSpPr>
            <p:sp>
              <p:nvSpPr>
                <p:cNvPr id="211" name="Rounded Rectangle 210"/>
                <p:cNvSpPr/>
                <p:nvPr/>
              </p:nvSpPr>
              <p:spPr>
                <a:xfrm>
                  <a:off x="6870192" y="1106424"/>
                  <a:ext cx="109728" cy="53340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Oval 211"/>
                <p:cNvSpPr/>
                <p:nvPr/>
              </p:nvSpPr>
              <p:spPr>
                <a:xfrm>
                  <a:off x="6781800" y="838200"/>
                  <a:ext cx="304800" cy="3048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0" name="Oval 209"/>
              <p:cNvSpPr/>
              <p:nvPr/>
            </p:nvSpPr>
            <p:spPr>
              <a:xfrm>
                <a:off x="6833616" y="837126"/>
                <a:ext cx="112776" cy="12706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212"/>
            <p:cNvGrpSpPr/>
            <p:nvPr/>
          </p:nvGrpSpPr>
          <p:grpSpPr>
            <a:xfrm>
              <a:off x="3962400" y="914400"/>
              <a:ext cx="228600" cy="677418"/>
              <a:chOff x="6781800" y="762000"/>
              <a:chExt cx="228600" cy="677418"/>
            </a:xfrm>
          </p:grpSpPr>
          <p:grpSp>
            <p:nvGrpSpPr>
              <p:cNvPr id="11" name="Group 201"/>
              <p:cNvGrpSpPr/>
              <p:nvPr/>
            </p:nvGrpSpPr>
            <p:grpSpPr>
              <a:xfrm>
                <a:off x="6781800" y="762000"/>
                <a:ext cx="228600" cy="677418"/>
                <a:chOff x="6781800" y="838200"/>
                <a:chExt cx="304800" cy="801624"/>
              </a:xfrm>
            </p:grpSpPr>
            <p:sp>
              <p:nvSpPr>
                <p:cNvPr id="216" name="Rounded Rectangle 215"/>
                <p:cNvSpPr/>
                <p:nvPr/>
              </p:nvSpPr>
              <p:spPr>
                <a:xfrm>
                  <a:off x="6870192" y="1106424"/>
                  <a:ext cx="109728" cy="53340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Oval 216"/>
                <p:cNvSpPr/>
                <p:nvPr/>
              </p:nvSpPr>
              <p:spPr>
                <a:xfrm>
                  <a:off x="6781800" y="838200"/>
                  <a:ext cx="304800" cy="3048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5" name="Oval 214"/>
              <p:cNvSpPr/>
              <p:nvPr/>
            </p:nvSpPr>
            <p:spPr>
              <a:xfrm>
                <a:off x="6833616" y="837126"/>
                <a:ext cx="112776" cy="12706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217"/>
            <p:cNvGrpSpPr/>
            <p:nvPr/>
          </p:nvGrpSpPr>
          <p:grpSpPr>
            <a:xfrm>
              <a:off x="4267200" y="914400"/>
              <a:ext cx="228600" cy="677418"/>
              <a:chOff x="6781800" y="762000"/>
              <a:chExt cx="228600" cy="677418"/>
            </a:xfrm>
          </p:grpSpPr>
          <p:grpSp>
            <p:nvGrpSpPr>
              <p:cNvPr id="13" name="Group 201"/>
              <p:cNvGrpSpPr/>
              <p:nvPr/>
            </p:nvGrpSpPr>
            <p:grpSpPr>
              <a:xfrm>
                <a:off x="6781800" y="762000"/>
                <a:ext cx="228600" cy="677418"/>
                <a:chOff x="6781800" y="838200"/>
                <a:chExt cx="304800" cy="801624"/>
              </a:xfrm>
            </p:grpSpPr>
            <p:sp>
              <p:nvSpPr>
                <p:cNvPr id="221" name="Rounded Rectangle 220"/>
                <p:cNvSpPr/>
                <p:nvPr/>
              </p:nvSpPr>
              <p:spPr>
                <a:xfrm>
                  <a:off x="6870192" y="1106424"/>
                  <a:ext cx="109728" cy="53340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Oval 221"/>
                <p:cNvSpPr/>
                <p:nvPr/>
              </p:nvSpPr>
              <p:spPr>
                <a:xfrm>
                  <a:off x="6781800" y="838200"/>
                  <a:ext cx="304800" cy="3048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0" name="Oval 219"/>
              <p:cNvSpPr/>
              <p:nvPr/>
            </p:nvSpPr>
            <p:spPr>
              <a:xfrm>
                <a:off x="6833616" y="837126"/>
                <a:ext cx="112776" cy="12706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222"/>
            <p:cNvGrpSpPr/>
            <p:nvPr/>
          </p:nvGrpSpPr>
          <p:grpSpPr>
            <a:xfrm>
              <a:off x="4572000" y="914400"/>
              <a:ext cx="228600" cy="677418"/>
              <a:chOff x="6781800" y="762000"/>
              <a:chExt cx="228600" cy="677418"/>
            </a:xfrm>
          </p:grpSpPr>
          <p:grpSp>
            <p:nvGrpSpPr>
              <p:cNvPr id="15" name="Group 201"/>
              <p:cNvGrpSpPr/>
              <p:nvPr/>
            </p:nvGrpSpPr>
            <p:grpSpPr>
              <a:xfrm>
                <a:off x="6781800" y="762000"/>
                <a:ext cx="228600" cy="677418"/>
                <a:chOff x="6781800" y="838200"/>
                <a:chExt cx="304800" cy="801624"/>
              </a:xfrm>
            </p:grpSpPr>
            <p:sp>
              <p:nvSpPr>
                <p:cNvPr id="226" name="Rounded Rectangle 225"/>
                <p:cNvSpPr/>
                <p:nvPr/>
              </p:nvSpPr>
              <p:spPr>
                <a:xfrm>
                  <a:off x="6870192" y="1106424"/>
                  <a:ext cx="109728" cy="53340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Oval 226"/>
                <p:cNvSpPr/>
                <p:nvPr/>
              </p:nvSpPr>
              <p:spPr>
                <a:xfrm>
                  <a:off x="6781800" y="838200"/>
                  <a:ext cx="304800" cy="3048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5" name="Oval 224"/>
              <p:cNvSpPr/>
              <p:nvPr/>
            </p:nvSpPr>
            <p:spPr>
              <a:xfrm>
                <a:off x="6833616" y="837126"/>
                <a:ext cx="112776" cy="12706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227"/>
            <p:cNvGrpSpPr/>
            <p:nvPr/>
          </p:nvGrpSpPr>
          <p:grpSpPr>
            <a:xfrm>
              <a:off x="4876800" y="914400"/>
              <a:ext cx="228600" cy="677418"/>
              <a:chOff x="6781800" y="762000"/>
              <a:chExt cx="228600" cy="677418"/>
            </a:xfrm>
          </p:grpSpPr>
          <p:grpSp>
            <p:nvGrpSpPr>
              <p:cNvPr id="17" name="Group 201"/>
              <p:cNvGrpSpPr/>
              <p:nvPr/>
            </p:nvGrpSpPr>
            <p:grpSpPr>
              <a:xfrm>
                <a:off x="6781800" y="762000"/>
                <a:ext cx="228600" cy="677418"/>
                <a:chOff x="6781800" y="838200"/>
                <a:chExt cx="304800" cy="801624"/>
              </a:xfrm>
            </p:grpSpPr>
            <p:sp>
              <p:nvSpPr>
                <p:cNvPr id="231" name="Rounded Rectangle 230"/>
                <p:cNvSpPr/>
                <p:nvPr/>
              </p:nvSpPr>
              <p:spPr>
                <a:xfrm>
                  <a:off x="6870192" y="1106424"/>
                  <a:ext cx="109728" cy="53340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Oval 231"/>
                <p:cNvSpPr/>
                <p:nvPr/>
              </p:nvSpPr>
              <p:spPr>
                <a:xfrm>
                  <a:off x="6781800" y="838200"/>
                  <a:ext cx="304800" cy="3048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0" name="Oval 229"/>
              <p:cNvSpPr/>
              <p:nvPr/>
            </p:nvSpPr>
            <p:spPr>
              <a:xfrm>
                <a:off x="6833616" y="837126"/>
                <a:ext cx="112776" cy="12706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237"/>
            <p:cNvGrpSpPr/>
            <p:nvPr/>
          </p:nvGrpSpPr>
          <p:grpSpPr>
            <a:xfrm rot="10800000">
              <a:off x="5791200" y="990600"/>
              <a:ext cx="243840" cy="655320"/>
              <a:chOff x="6781800" y="762000"/>
              <a:chExt cx="228600" cy="677418"/>
            </a:xfrm>
          </p:grpSpPr>
          <p:grpSp>
            <p:nvGrpSpPr>
              <p:cNvPr id="19" name="Group 201"/>
              <p:cNvGrpSpPr/>
              <p:nvPr/>
            </p:nvGrpSpPr>
            <p:grpSpPr>
              <a:xfrm>
                <a:off x="6781800" y="762000"/>
                <a:ext cx="228600" cy="677418"/>
                <a:chOff x="6781800" y="838200"/>
                <a:chExt cx="304800" cy="801624"/>
              </a:xfrm>
            </p:grpSpPr>
            <p:sp>
              <p:nvSpPr>
                <p:cNvPr id="241" name="Rounded Rectangle 240"/>
                <p:cNvSpPr/>
                <p:nvPr/>
              </p:nvSpPr>
              <p:spPr>
                <a:xfrm>
                  <a:off x="6870192" y="1106424"/>
                  <a:ext cx="109728" cy="53340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Oval 241"/>
                <p:cNvSpPr/>
                <p:nvPr/>
              </p:nvSpPr>
              <p:spPr>
                <a:xfrm>
                  <a:off x="6781800" y="838200"/>
                  <a:ext cx="304800" cy="3048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0" name="Oval 239"/>
              <p:cNvSpPr/>
              <p:nvPr/>
            </p:nvSpPr>
            <p:spPr>
              <a:xfrm>
                <a:off x="6833616" y="837126"/>
                <a:ext cx="112776" cy="12706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242"/>
            <p:cNvGrpSpPr/>
            <p:nvPr/>
          </p:nvGrpSpPr>
          <p:grpSpPr>
            <a:xfrm rot="10800000">
              <a:off x="6028944" y="972312"/>
              <a:ext cx="243840" cy="655320"/>
              <a:chOff x="6781800" y="762000"/>
              <a:chExt cx="228600" cy="677418"/>
            </a:xfrm>
          </p:grpSpPr>
          <p:grpSp>
            <p:nvGrpSpPr>
              <p:cNvPr id="21" name="Group 201"/>
              <p:cNvGrpSpPr/>
              <p:nvPr/>
            </p:nvGrpSpPr>
            <p:grpSpPr>
              <a:xfrm>
                <a:off x="6781800" y="762000"/>
                <a:ext cx="228600" cy="677418"/>
                <a:chOff x="6781800" y="838200"/>
                <a:chExt cx="304800" cy="801624"/>
              </a:xfrm>
            </p:grpSpPr>
            <p:sp>
              <p:nvSpPr>
                <p:cNvPr id="246" name="Rounded Rectangle 245"/>
                <p:cNvSpPr/>
                <p:nvPr/>
              </p:nvSpPr>
              <p:spPr>
                <a:xfrm>
                  <a:off x="6870192" y="1106424"/>
                  <a:ext cx="109728" cy="53340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Oval 246"/>
                <p:cNvSpPr/>
                <p:nvPr/>
              </p:nvSpPr>
              <p:spPr>
                <a:xfrm>
                  <a:off x="6781800" y="838200"/>
                  <a:ext cx="304800" cy="3048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5" name="Oval 244"/>
              <p:cNvSpPr/>
              <p:nvPr/>
            </p:nvSpPr>
            <p:spPr>
              <a:xfrm>
                <a:off x="6833616" y="837126"/>
                <a:ext cx="112776" cy="12706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8" name="Rounded Rectangle 247"/>
            <p:cNvSpPr/>
            <p:nvPr/>
          </p:nvSpPr>
          <p:spPr>
            <a:xfrm>
              <a:off x="990600" y="1066800"/>
              <a:ext cx="94488" cy="469392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ounded Rectangle 248"/>
            <p:cNvSpPr/>
            <p:nvPr/>
          </p:nvSpPr>
          <p:spPr>
            <a:xfrm>
              <a:off x="1371600" y="1066800"/>
              <a:ext cx="600456" cy="347472"/>
            </a:xfrm>
            <a:prstGeom prst="roundRect">
              <a:avLst>
                <a:gd name="adj" fmla="val 27193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/>
            <p:cNvSpPr/>
            <p:nvPr/>
          </p:nvSpPr>
          <p:spPr>
            <a:xfrm>
              <a:off x="1524000" y="1066800"/>
              <a:ext cx="2286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ounded Rectangle 251"/>
            <p:cNvSpPr/>
            <p:nvPr/>
          </p:nvSpPr>
          <p:spPr>
            <a:xfrm>
              <a:off x="5334000" y="1524000"/>
              <a:ext cx="64008" cy="14706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ounded Rectangle 252"/>
            <p:cNvSpPr/>
            <p:nvPr/>
          </p:nvSpPr>
          <p:spPr>
            <a:xfrm>
              <a:off x="2362200" y="1524000"/>
              <a:ext cx="64008" cy="14706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53"/>
            <p:cNvGrpSpPr/>
            <p:nvPr/>
          </p:nvGrpSpPr>
          <p:grpSpPr>
            <a:xfrm>
              <a:off x="3103962" y="783148"/>
              <a:ext cx="165929" cy="808672"/>
              <a:chOff x="6589094" y="917035"/>
              <a:chExt cx="390826" cy="722789"/>
            </a:xfrm>
          </p:grpSpPr>
          <p:sp>
            <p:nvSpPr>
              <p:cNvPr id="255" name="Rounded Rectangle 254"/>
              <p:cNvSpPr/>
              <p:nvPr/>
            </p:nvSpPr>
            <p:spPr>
              <a:xfrm>
                <a:off x="6870192" y="1106424"/>
                <a:ext cx="109728" cy="5334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Oval 255"/>
              <p:cNvSpPr/>
              <p:nvPr/>
            </p:nvSpPr>
            <p:spPr>
              <a:xfrm rot="19767300">
                <a:off x="6589094" y="917035"/>
                <a:ext cx="364861" cy="23462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93" name="Rectangle 192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198"/>
          <p:cNvGrpSpPr/>
          <p:nvPr/>
        </p:nvGrpSpPr>
        <p:grpSpPr>
          <a:xfrm rot="10800000">
            <a:off x="533400" y="3505200"/>
            <a:ext cx="3200400" cy="2984156"/>
            <a:chOff x="1219200" y="1816444"/>
            <a:chExt cx="4572000" cy="3943867"/>
          </a:xfrm>
        </p:grpSpPr>
        <p:sp>
          <p:nvSpPr>
            <p:cNvPr id="202" name="Rectangle 201"/>
            <p:cNvSpPr/>
            <p:nvPr/>
          </p:nvSpPr>
          <p:spPr>
            <a:xfrm>
              <a:off x="1398373" y="3375454"/>
              <a:ext cx="4267200" cy="2286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1371600" y="2590800"/>
              <a:ext cx="4267200" cy="2286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5"/>
            <p:cNvGrpSpPr/>
            <p:nvPr/>
          </p:nvGrpSpPr>
          <p:grpSpPr>
            <a:xfrm>
              <a:off x="1371600" y="2362200"/>
              <a:ext cx="4077731" cy="1888524"/>
              <a:chOff x="1371600" y="2362200"/>
              <a:chExt cx="4077731" cy="1888524"/>
            </a:xfrm>
          </p:grpSpPr>
          <p:sp>
            <p:nvSpPr>
              <p:cNvPr id="297" name="Rectangle 296"/>
              <p:cNvSpPr/>
              <p:nvPr/>
            </p:nvSpPr>
            <p:spPr>
              <a:xfrm>
                <a:off x="1371600" y="2362200"/>
                <a:ext cx="533400" cy="1600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Oval 297"/>
              <p:cNvSpPr/>
              <p:nvPr/>
            </p:nvSpPr>
            <p:spPr>
              <a:xfrm>
                <a:off x="1548714" y="2450757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Oval 4"/>
              <p:cNvSpPr/>
              <p:nvPr/>
            </p:nvSpPr>
            <p:spPr>
              <a:xfrm>
                <a:off x="5296931" y="4098324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8" name="Rectangle 207"/>
            <p:cNvSpPr/>
            <p:nvPr/>
          </p:nvSpPr>
          <p:spPr>
            <a:xfrm>
              <a:off x="1981200" y="2209800"/>
              <a:ext cx="533400" cy="18288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/>
            <p:cNvSpPr/>
            <p:nvPr/>
          </p:nvSpPr>
          <p:spPr>
            <a:xfrm>
              <a:off x="2170671" y="2308654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/>
            <p:cNvSpPr/>
            <p:nvPr/>
          </p:nvSpPr>
          <p:spPr>
            <a:xfrm>
              <a:off x="2172730" y="3803822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2588741" y="2133599"/>
              <a:ext cx="533400" cy="198120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/>
            <p:cNvSpPr/>
            <p:nvPr/>
          </p:nvSpPr>
          <p:spPr>
            <a:xfrm>
              <a:off x="2809102" y="224481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/>
            <p:cNvSpPr/>
            <p:nvPr/>
          </p:nvSpPr>
          <p:spPr>
            <a:xfrm>
              <a:off x="2800866" y="3838833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3208638" y="2057401"/>
              <a:ext cx="533400" cy="21336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Oval 256"/>
            <p:cNvSpPr/>
            <p:nvPr/>
          </p:nvSpPr>
          <p:spPr>
            <a:xfrm>
              <a:off x="3406347" y="392533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Oval 257"/>
            <p:cNvSpPr/>
            <p:nvPr/>
          </p:nvSpPr>
          <p:spPr>
            <a:xfrm>
              <a:off x="3385752" y="2174789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3834714" y="1981200"/>
              <a:ext cx="533400" cy="2286000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/>
            <p:nvPr/>
          </p:nvSpPr>
          <p:spPr>
            <a:xfrm>
              <a:off x="4013887" y="2123302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/>
            <p:nvPr/>
          </p:nvSpPr>
          <p:spPr>
            <a:xfrm>
              <a:off x="4024184" y="3987114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4469027" y="1905000"/>
              <a:ext cx="533400" cy="243840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1" name="Oval 280"/>
            <p:cNvSpPr/>
            <p:nvPr/>
          </p:nvSpPr>
          <p:spPr>
            <a:xfrm>
              <a:off x="4666735" y="2049162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/>
            <p:nvPr/>
          </p:nvSpPr>
          <p:spPr>
            <a:xfrm>
              <a:off x="4662617" y="4065373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5105399" y="1816444"/>
              <a:ext cx="533400" cy="2607276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/>
            <p:nvPr/>
          </p:nvSpPr>
          <p:spPr>
            <a:xfrm>
              <a:off x="5259860" y="1948249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/>
            <p:nvPr/>
          </p:nvSpPr>
          <p:spPr>
            <a:xfrm>
              <a:off x="1577546" y="3667898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/>
            <p:nvPr/>
          </p:nvSpPr>
          <p:spPr>
            <a:xfrm>
              <a:off x="5288692" y="4139514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1219200" y="2362200"/>
              <a:ext cx="152400" cy="16002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5638800" y="1828800"/>
              <a:ext cx="152400" cy="25908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53"/>
            <p:cNvGrpSpPr/>
            <p:nvPr/>
          </p:nvGrpSpPr>
          <p:grpSpPr>
            <a:xfrm rot="1992423">
              <a:off x="1747468" y="4379762"/>
              <a:ext cx="2763598" cy="533400"/>
              <a:chOff x="2438401" y="1066800"/>
              <a:chExt cx="2763598" cy="533400"/>
            </a:xfrm>
          </p:grpSpPr>
          <p:sp>
            <p:nvSpPr>
              <p:cNvPr id="294" name="Rounded Rectangle 293"/>
              <p:cNvSpPr/>
              <p:nvPr/>
            </p:nvSpPr>
            <p:spPr>
              <a:xfrm>
                <a:off x="2915999" y="1239571"/>
                <a:ext cx="2286000" cy="228600"/>
              </a:xfrm>
              <a:prstGeom prst="roundRect">
                <a:avLst>
                  <a:gd name="adj" fmla="val 30567"/>
                </a:avLst>
              </a:prstGeom>
              <a:solidFill>
                <a:srgbClr val="D7C47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Oval 294"/>
              <p:cNvSpPr/>
              <p:nvPr/>
            </p:nvSpPr>
            <p:spPr>
              <a:xfrm>
                <a:off x="2514600" y="1066800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Chord 295"/>
              <p:cNvSpPr/>
              <p:nvPr/>
            </p:nvSpPr>
            <p:spPr>
              <a:xfrm rot="16200000">
                <a:off x="2464480" y="1040721"/>
                <a:ext cx="481244" cy="533401"/>
              </a:xfrm>
              <a:prstGeom prst="chord">
                <a:avLst>
                  <a:gd name="adj1" fmla="val 4951917"/>
                  <a:gd name="adj2" fmla="val 1183780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54"/>
            <p:cNvGrpSpPr/>
            <p:nvPr/>
          </p:nvGrpSpPr>
          <p:grpSpPr>
            <a:xfrm rot="5956014">
              <a:off x="1999537" y="4111812"/>
              <a:ext cx="2763598" cy="533400"/>
              <a:chOff x="2438401" y="1066800"/>
              <a:chExt cx="2763598" cy="533400"/>
            </a:xfrm>
          </p:grpSpPr>
          <p:sp>
            <p:nvSpPr>
              <p:cNvPr id="291" name="Rounded Rectangle 290"/>
              <p:cNvSpPr/>
              <p:nvPr/>
            </p:nvSpPr>
            <p:spPr>
              <a:xfrm>
                <a:off x="2915999" y="1239571"/>
                <a:ext cx="2286000" cy="228600"/>
              </a:xfrm>
              <a:prstGeom prst="roundRect">
                <a:avLst>
                  <a:gd name="adj" fmla="val 30567"/>
                </a:avLst>
              </a:prstGeom>
              <a:solidFill>
                <a:srgbClr val="D7C47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Oval 291"/>
              <p:cNvSpPr/>
              <p:nvPr/>
            </p:nvSpPr>
            <p:spPr>
              <a:xfrm>
                <a:off x="2514600" y="1066800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Chord 292"/>
              <p:cNvSpPr/>
              <p:nvPr/>
            </p:nvSpPr>
            <p:spPr>
              <a:xfrm rot="16200000">
                <a:off x="2464480" y="1040721"/>
                <a:ext cx="481244" cy="533401"/>
              </a:xfrm>
              <a:prstGeom prst="chord">
                <a:avLst>
                  <a:gd name="adj1" fmla="val 4951917"/>
                  <a:gd name="adj2" fmla="val 1183780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" name="Group 333"/>
          <p:cNvGrpSpPr/>
          <p:nvPr/>
        </p:nvGrpSpPr>
        <p:grpSpPr>
          <a:xfrm>
            <a:off x="5590190" y="3765053"/>
            <a:ext cx="2890205" cy="2794922"/>
            <a:chOff x="5590190" y="3765053"/>
            <a:chExt cx="2890205" cy="2794922"/>
          </a:xfrm>
        </p:grpSpPr>
        <p:grpSp>
          <p:nvGrpSpPr>
            <p:cNvPr id="28" name="Group 315"/>
            <p:cNvGrpSpPr/>
            <p:nvPr/>
          </p:nvGrpSpPr>
          <p:grpSpPr>
            <a:xfrm>
              <a:off x="5590190" y="3765053"/>
              <a:ext cx="1200021" cy="2794922"/>
              <a:chOff x="5590190" y="3765053"/>
              <a:chExt cx="1200021" cy="2794922"/>
            </a:xfrm>
          </p:grpSpPr>
          <p:sp>
            <p:nvSpPr>
              <p:cNvPr id="301" name="Rounded Rectangle 300"/>
              <p:cNvSpPr/>
              <p:nvPr/>
            </p:nvSpPr>
            <p:spPr>
              <a:xfrm rot="20027785">
                <a:off x="6551457" y="4959775"/>
                <a:ext cx="238754" cy="1600200"/>
              </a:xfrm>
              <a:prstGeom prst="roundRect">
                <a:avLst/>
              </a:prstGeom>
              <a:solidFill>
                <a:srgbClr val="DEB1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Oval 299"/>
              <p:cNvSpPr/>
              <p:nvPr/>
            </p:nvSpPr>
            <p:spPr>
              <a:xfrm rot="14820243">
                <a:off x="5327885" y="4043575"/>
                <a:ext cx="1547644" cy="9906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301"/>
              <p:cNvGrpSpPr/>
              <p:nvPr/>
            </p:nvGrpSpPr>
            <p:grpSpPr>
              <a:xfrm rot="19777289">
                <a:off x="5590190" y="4281242"/>
                <a:ext cx="970430" cy="403318"/>
                <a:chOff x="4953000" y="1968708"/>
                <a:chExt cx="5056682" cy="1751350"/>
              </a:xfrm>
            </p:grpSpPr>
            <p:grpSp>
              <p:nvGrpSpPr>
                <p:cNvPr id="30" name="Group 268"/>
                <p:cNvGrpSpPr/>
                <p:nvPr/>
              </p:nvGrpSpPr>
              <p:grpSpPr>
                <a:xfrm>
                  <a:off x="4953000" y="1981200"/>
                  <a:ext cx="1681397" cy="1721370"/>
                  <a:chOff x="4953000" y="1981200"/>
                  <a:chExt cx="1681397" cy="1721370"/>
                </a:xfrm>
              </p:grpSpPr>
              <p:sp>
                <p:nvSpPr>
                  <p:cNvPr id="314" name="Quad Arrow 313"/>
                  <p:cNvSpPr/>
                  <p:nvPr/>
                </p:nvSpPr>
                <p:spPr>
                  <a:xfrm>
                    <a:off x="4953000" y="1981200"/>
                    <a:ext cx="1681397" cy="1721370"/>
                  </a:xfrm>
                  <a:prstGeom prst="quadArrow">
                    <a:avLst>
                      <a:gd name="adj1" fmla="val 43217"/>
                      <a:gd name="adj2" fmla="val 22500"/>
                      <a:gd name="adj3" fmla="val 22500"/>
                    </a:avLst>
                  </a:prstGeom>
                  <a:solidFill>
                    <a:srgbClr val="F4AAF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5" name="Diamond 314"/>
                  <p:cNvSpPr/>
                  <p:nvPr/>
                </p:nvSpPr>
                <p:spPr>
                  <a:xfrm>
                    <a:off x="5486400" y="2362200"/>
                    <a:ext cx="609600" cy="9144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1" name="Group 269"/>
                <p:cNvGrpSpPr/>
                <p:nvPr/>
              </p:nvGrpSpPr>
              <p:grpSpPr>
                <a:xfrm>
                  <a:off x="6634397" y="1968708"/>
                  <a:ext cx="1681397" cy="1721370"/>
                  <a:chOff x="4953000" y="1981200"/>
                  <a:chExt cx="1681397" cy="1721370"/>
                </a:xfrm>
              </p:grpSpPr>
              <p:sp>
                <p:nvSpPr>
                  <p:cNvPr id="312" name="Quad Arrow 311"/>
                  <p:cNvSpPr/>
                  <p:nvPr/>
                </p:nvSpPr>
                <p:spPr>
                  <a:xfrm>
                    <a:off x="4953000" y="1981200"/>
                    <a:ext cx="1681397" cy="1721370"/>
                  </a:xfrm>
                  <a:prstGeom prst="quadArrow">
                    <a:avLst>
                      <a:gd name="adj1" fmla="val 43217"/>
                      <a:gd name="adj2" fmla="val 22500"/>
                      <a:gd name="adj3" fmla="val 22500"/>
                    </a:avLst>
                  </a:prstGeom>
                  <a:solidFill>
                    <a:srgbClr val="F4AAF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3" name="Diamond 312"/>
                  <p:cNvSpPr/>
                  <p:nvPr/>
                </p:nvSpPr>
                <p:spPr>
                  <a:xfrm>
                    <a:off x="5486400" y="2362200"/>
                    <a:ext cx="609600" cy="9144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24" name="Group 272"/>
                <p:cNvGrpSpPr/>
                <p:nvPr/>
              </p:nvGrpSpPr>
              <p:grpSpPr>
                <a:xfrm>
                  <a:off x="8328285" y="1998688"/>
                  <a:ext cx="1681397" cy="1721370"/>
                  <a:chOff x="4953000" y="1981200"/>
                  <a:chExt cx="1681397" cy="1721370"/>
                </a:xfrm>
              </p:grpSpPr>
              <p:sp>
                <p:nvSpPr>
                  <p:cNvPr id="310" name="Quad Arrow 309"/>
                  <p:cNvSpPr/>
                  <p:nvPr/>
                </p:nvSpPr>
                <p:spPr>
                  <a:xfrm>
                    <a:off x="4953000" y="1981200"/>
                    <a:ext cx="1681397" cy="1721370"/>
                  </a:xfrm>
                  <a:prstGeom prst="quadArrow">
                    <a:avLst>
                      <a:gd name="adj1" fmla="val 43217"/>
                      <a:gd name="adj2" fmla="val 22500"/>
                      <a:gd name="adj3" fmla="val 22500"/>
                    </a:avLst>
                  </a:prstGeom>
                  <a:solidFill>
                    <a:srgbClr val="F4AAF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1" name="Diamond 310"/>
                  <p:cNvSpPr/>
                  <p:nvPr/>
                </p:nvSpPr>
                <p:spPr>
                  <a:xfrm>
                    <a:off x="5486400" y="2362200"/>
                    <a:ext cx="609600" cy="9144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06" name="Isosceles Triangle 305"/>
                <p:cNvSpPr/>
                <p:nvPr/>
              </p:nvSpPr>
              <p:spPr>
                <a:xfrm rot="10800000">
                  <a:off x="6096000" y="2133600"/>
                  <a:ext cx="1066800" cy="457200"/>
                </a:xfrm>
                <a:prstGeom prst="triangl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7" name="Isosceles Triangle 306"/>
                <p:cNvSpPr/>
                <p:nvPr/>
              </p:nvSpPr>
              <p:spPr>
                <a:xfrm rot="10800000">
                  <a:off x="7816121" y="2111115"/>
                  <a:ext cx="1066800" cy="457200"/>
                </a:xfrm>
                <a:prstGeom prst="triangl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8" name="Isosceles Triangle 307"/>
                <p:cNvSpPr/>
                <p:nvPr/>
              </p:nvSpPr>
              <p:spPr>
                <a:xfrm>
                  <a:off x="6107243" y="3069236"/>
                  <a:ext cx="1066800" cy="457200"/>
                </a:xfrm>
                <a:prstGeom prst="triangl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9" name="Isosceles Triangle 308"/>
                <p:cNvSpPr/>
                <p:nvPr/>
              </p:nvSpPr>
              <p:spPr>
                <a:xfrm>
                  <a:off x="7803630" y="3086725"/>
                  <a:ext cx="1066800" cy="457200"/>
                </a:xfrm>
                <a:prstGeom prst="triangl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8" name="Group 316"/>
            <p:cNvGrpSpPr/>
            <p:nvPr/>
          </p:nvGrpSpPr>
          <p:grpSpPr>
            <a:xfrm rot="4093178">
              <a:off x="6482923" y="3793044"/>
              <a:ext cx="1200021" cy="2794922"/>
              <a:chOff x="5590190" y="3765053"/>
              <a:chExt cx="1200021" cy="2794922"/>
            </a:xfrm>
          </p:grpSpPr>
          <p:sp>
            <p:nvSpPr>
              <p:cNvPr id="318" name="Rounded Rectangle 317"/>
              <p:cNvSpPr/>
              <p:nvPr/>
            </p:nvSpPr>
            <p:spPr>
              <a:xfrm rot="20027785">
                <a:off x="6551457" y="4959775"/>
                <a:ext cx="238754" cy="1600200"/>
              </a:xfrm>
              <a:prstGeom prst="roundRect">
                <a:avLst/>
              </a:prstGeom>
              <a:solidFill>
                <a:srgbClr val="DEB1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Oval 318"/>
              <p:cNvSpPr/>
              <p:nvPr/>
            </p:nvSpPr>
            <p:spPr>
              <a:xfrm rot="14820243">
                <a:off x="5327885" y="4043575"/>
                <a:ext cx="1547644" cy="9906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9" name="Group 301"/>
              <p:cNvGrpSpPr/>
              <p:nvPr/>
            </p:nvGrpSpPr>
            <p:grpSpPr>
              <a:xfrm rot="19777289">
                <a:off x="5590190" y="4281242"/>
                <a:ext cx="970430" cy="403318"/>
                <a:chOff x="4953000" y="1968708"/>
                <a:chExt cx="5056682" cy="1751350"/>
              </a:xfrm>
            </p:grpSpPr>
            <p:grpSp>
              <p:nvGrpSpPr>
                <p:cNvPr id="233" name="Group 268"/>
                <p:cNvGrpSpPr/>
                <p:nvPr/>
              </p:nvGrpSpPr>
              <p:grpSpPr>
                <a:xfrm>
                  <a:off x="4953000" y="1981200"/>
                  <a:ext cx="1681397" cy="1721370"/>
                  <a:chOff x="4953000" y="1981200"/>
                  <a:chExt cx="1681397" cy="1721370"/>
                </a:xfrm>
              </p:grpSpPr>
              <p:sp>
                <p:nvSpPr>
                  <p:cNvPr id="332" name="Quad Arrow 331"/>
                  <p:cNvSpPr/>
                  <p:nvPr/>
                </p:nvSpPr>
                <p:spPr>
                  <a:xfrm>
                    <a:off x="4953000" y="1981200"/>
                    <a:ext cx="1681397" cy="1721370"/>
                  </a:xfrm>
                  <a:prstGeom prst="quadArrow">
                    <a:avLst>
                      <a:gd name="adj1" fmla="val 43217"/>
                      <a:gd name="adj2" fmla="val 22500"/>
                      <a:gd name="adj3" fmla="val 22500"/>
                    </a:avLst>
                  </a:prstGeom>
                  <a:solidFill>
                    <a:srgbClr val="F4AAF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3" name="Diamond 332"/>
                  <p:cNvSpPr/>
                  <p:nvPr/>
                </p:nvSpPr>
                <p:spPr>
                  <a:xfrm>
                    <a:off x="5486400" y="2362200"/>
                    <a:ext cx="609600" cy="9144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34" name="Group 269"/>
                <p:cNvGrpSpPr/>
                <p:nvPr/>
              </p:nvGrpSpPr>
              <p:grpSpPr>
                <a:xfrm>
                  <a:off x="6634397" y="1968708"/>
                  <a:ext cx="1681397" cy="1721370"/>
                  <a:chOff x="4953000" y="1981200"/>
                  <a:chExt cx="1681397" cy="1721370"/>
                </a:xfrm>
              </p:grpSpPr>
              <p:sp>
                <p:nvSpPr>
                  <p:cNvPr id="330" name="Quad Arrow 329"/>
                  <p:cNvSpPr/>
                  <p:nvPr/>
                </p:nvSpPr>
                <p:spPr>
                  <a:xfrm>
                    <a:off x="4953000" y="1981200"/>
                    <a:ext cx="1681397" cy="1721370"/>
                  </a:xfrm>
                  <a:prstGeom prst="quadArrow">
                    <a:avLst>
                      <a:gd name="adj1" fmla="val 43217"/>
                      <a:gd name="adj2" fmla="val 22500"/>
                      <a:gd name="adj3" fmla="val 22500"/>
                    </a:avLst>
                  </a:prstGeom>
                  <a:solidFill>
                    <a:srgbClr val="F4AAF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1" name="Diamond 330"/>
                  <p:cNvSpPr/>
                  <p:nvPr/>
                </p:nvSpPr>
                <p:spPr>
                  <a:xfrm>
                    <a:off x="5486400" y="2362200"/>
                    <a:ext cx="609600" cy="9144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35" name="Group 272"/>
                <p:cNvGrpSpPr/>
                <p:nvPr/>
              </p:nvGrpSpPr>
              <p:grpSpPr>
                <a:xfrm>
                  <a:off x="8328285" y="1998688"/>
                  <a:ext cx="1681397" cy="1721370"/>
                  <a:chOff x="4953000" y="1981200"/>
                  <a:chExt cx="1681397" cy="1721370"/>
                </a:xfrm>
              </p:grpSpPr>
              <p:sp>
                <p:nvSpPr>
                  <p:cNvPr id="328" name="Quad Arrow 327"/>
                  <p:cNvSpPr/>
                  <p:nvPr/>
                </p:nvSpPr>
                <p:spPr>
                  <a:xfrm>
                    <a:off x="4953000" y="1981200"/>
                    <a:ext cx="1681397" cy="1721370"/>
                  </a:xfrm>
                  <a:prstGeom prst="quadArrow">
                    <a:avLst>
                      <a:gd name="adj1" fmla="val 43217"/>
                      <a:gd name="adj2" fmla="val 22500"/>
                      <a:gd name="adj3" fmla="val 22500"/>
                    </a:avLst>
                  </a:prstGeom>
                  <a:solidFill>
                    <a:srgbClr val="F4AAF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9" name="Diamond 328"/>
                  <p:cNvSpPr/>
                  <p:nvPr/>
                </p:nvSpPr>
                <p:spPr>
                  <a:xfrm>
                    <a:off x="5486400" y="2362200"/>
                    <a:ext cx="609600" cy="914400"/>
                  </a:xfrm>
                  <a:prstGeom prst="diamond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24" name="Isosceles Triangle 323"/>
                <p:cNvSpPr/>
                <p:nvPr/>
              </p:nvSpPr>
              <p:spPr>
                <a:xfrm rot="10800000">
                  <a:off x="6096000" y="2133600"/>
                  <a:ext cx="1066800" cy="457200"/>
                </a:xfrm>
                <a:prstGeom prst="triangl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5" name="Isosceles Triangle 324"/>
                <p:cNvSpPr/>
                <p:nvPr/>
              </p:nvSpPr>
              <p:spPr>
                <a:xfrm rot="10800000">
                  <a:off x="7816121" y="2111115"/>
                  <a:ext cx="1066800" cy="457200"/>
                </a:xfrm>
                <a:prstGeom prst="triangl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6" name="Isosceles Triangle 325"/>
                <p:cNvSpPr/>
                <p:nvPr/>
              </p:nvSpPr>
              <p:spPr>
                <a:xfrm>
                  <a:off x="6107243" y="3069236"/>
                  <a:ext cx="1066800" cy="457200"/>
                </a:xfrm>
                <a:prstGeom prst="triangl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7" name="Isosceles Triangle 326"/>
                <p:cNvSpPr/>
                <p:nvPr/>
              </p:nvSpPr>
              <p:spPr>
                <a:xfrm>
                  <a:off x="7803630" y="3086725"/>
                  <a:ext cx="1066800" cy="457200"/>
                </a:xfrm>
                <a:prstGeom prst="triangl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4"/>
          <p:cNvGrpSpPr/>
          <p:nvPr/>
        </p:nvGrpSpPr>
        <p:grpSpPr>
          <a:xfrm>
            <a:off x="5334000" y="4038600"/>
            <a:ext cx="2881899" cy="2133600"/>
            <a:chOff x="5716786" y="3810000"/>
            <a:chExt cx="2881899" cy="2133600"/>
          </a:xfrm>
        </p:grpSpPr>
        <p:grpSp>
          <p:nvGrpSpPr>
            <p:cNvPr id="3" name="Group 60"/>
            <p:cNvGrpSpPr/>
            <p:nvPr/>
          </p:nvGrpSpPr>
          <p:grpSpPr>
            <a:xfrm>
              <a:off x="5867400" y="3810000"/>
              <a:ext cx="2731285" cy="2133600"/>
              <a:chOff x="5867400" y="3810000"/>
              <a:chExt cx="2731285" cy="2133600"/>
            </a:xfrm>
          </p:grpSpPr>
          <p:sp>
            <p:nvSpPr>
              <p:cNvPr id="52" name="Flowchart: Stored Data 51"/>
              <p:cNvSpPr/>
              <p:nvPr/>
            </p:nvSpPr>
            <p:spPr>
              <a:xfrm rot="16200000">
                <a:off x="6198108" y="3784092"/>
                <a:ext cx="2057400" cy="2261616"/>
              </a:xfrm>
              <a:prstGeom prst="flowChartOnlineStorag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Multiply 44"/>
              <p:cNvSpPr/>
              <p:nvPr/>
            </p:nvSpPr>
            <p:spPr>
              <a:xfrm rot="206238">
                <a:off x="5867400" y="4191000"/>
                <a:ext cx="1246909" cy="1600200"/>
              </a:xfrm>
              <a:prstGeom prst="mathMultiply">
                <a:avLst>
                  <a:gd name="adj1" fmla="val 9338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ultiply 54"/>
              <p:cNvSpPr/>
              <p:nvPr/>
            </p:nvSpPr>
            <p:spPr>
              <a:xfrm>
                <a:off x="6600049" y="4226940"/>
                <a:ext cx="1246909" cy="1600200"/>
              </a:xfrm>
              <a:prstGeom prst="mathMultiply">
                <a:avLst>
                  <a:gd name="adj1" fmla="val 9338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ultiply 55"/>
              <p:cNvSpPr/>
              <p:nvPr/>
            </p:nvSpPr>
            <p:spPr>
              <a:xfrm rot="21356696">
                <a:off x="7351776" y="4200143"/>
                <a:ext cx="1246909" cy="1600200"/>
              </a:xfrm>
              <a:prstGeom prst="mathMultiply">
                <a:avLst>
                  <a:gd name="adj1" fmla="val 9338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Flowchart: Stored Data 47"/>
              <p:cNvSpPr/>
              <p:nvPr/>
            </p:nvSpPr>
            <p:spPr>
              <a:xfrm rot="16200000">
                <a:off x="7010400" y="4572000"/>
                <a:ext cx="457200" cy="2286000"/>
              </a:xfrm>
              <a:prstGeom prst="flowChartOnlineStorage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lowchart: Stored Data 59"/>
              <p:cNvSpPr/>
              <p:nvPr/>
            </p:nvSpPr>
            <p:spPr>
              <a:xfrm rot="5400000">
                <a:off x="6972300" y="2933700"/>
                <a:ext cx="533400" cy="2286000"/>
              </a:xfrm>
              <a:prstGeom prst="flowChartOnlineStorage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66"/>
            <p:cNvGrpSpPr/>
            <p:nvPr/>
          </p:nvGrpSpPr>
          <p:grpSpPr>
            <a:xfrm rot="16879188" flipH="1">
              <a:off x="6957437" y="4534859"/>
              <a:ext cx="112625" cy="2315640"/>
              <a:chOff x="4419600" y="3657600"/>
              <a:chExt cx="304800" cy="2438400"/>
            </a:xfrm>
          </p:grpSpPr>
          <p:sp>
            <p:nvSpPr>
              <p:cNvPr id="68" name="Rounded Rectangle 67"/>
              <p:cNvSpPr/>
              <p:nvPr/>
            </p:nvSpPr>
            <p:spPr>
              <a:xfrm>
                <a:off x="4419600" y="4114800"/>
                <a:ext cx="304800" cy="1981200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4419600" y="3657600"/>
                <a:ext cx="304800" cy="7620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4419600" y="4038600"/>
                <a:ext cx="304800" cy="7620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70"/>
            <p:cNvGrpSpPr/>
            <p:nvPr/>
          </p:nvGrpSpPr>
          <p:grpSpPr>
            <a:xfrm rot="16006636" flipH="1">
              <a:off x="6907914" y="4518304"/>
              <a:ext cx="134344" cy="2516599"/>
              <a:chOff x="4419600" y="3657600"/>
              <a:chExt cx="304800" cy="2438400"/>
            </a:xfrm>
          </p:grpSpPr>
          <p:sp>
            <p:nvSpPr>
              <p:cNvPr id="72" name="Rounded Rectangle 71"/>
              <p:cNvSpPr/>
              <p:nvPr/>
            </p:nvSpPr>
            <p:spPr>
              <a:xfrm>
                <a:off x="4419600" y="4114800"/>
                <a:ext cx="304800" cy="1981200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4419600" y="3657600"/>
                <a:ext cx="304800" cy="7620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4419600" y="4038600"/>
                <a:ext cx="304800" cy="7620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" name="Group 137"/>
          <p:cNvGrpSpPr/>
          <p:nvPr/>
        </p:nvGrpSpPr>
        <p:grpSpPr>
          <a:xfrm rot="19299125">
            <a:off x="1492612" y="-229714"/>
            <a:ext cx="1595570" cy="3892515"/>
            <a:chOff x="6477000" y="1709928"/>
            <a:chExt cx="1595570" cy="3892515"/>
          </a:xfrm>
        </p:grpSpPr>
        <p:grpSp>
          <p:nvGrpSpPr>
            <p:cNvPr id="7" name="Group 114"/>
            <p:cNvGrpSpPr/>
            <p:nvPr/>
          </p:nvGrpSpPr>
          <p:grpSpPr>
            <a:xfrm>
              <a:off x="7239000" y="1752600"/>
              <a:ext cx="313945" cy="460248"/>
              <a:chOff x="7239000" y="1752600"/>
              <a:chExt cx="313945" cy="460248"/>
            </a:xfrm>
          </p:grpSpPr>
          <p:grpSp>
            <p:nvGrpSpPr>
              <p:cNvPr id="8" name="Group 111"/>
              <p:cNvGrpSpPr/>
              <p:nvPr/>
            </p:nvGrpSpPr>
            <p:grpSpPr>
              <a:xfrm>
                <a:off x="7239000" y="1981200"/>
                <a:ext cx="313944" cy="231648"/>
                <a:chOff x="7696200" y="1637552"/>
                <a:chExt cx="551883" cy="304800"/>
              </a:xfrm>
            </p:grpSpPr>
            <p:sp>
              <p:nvSpPr>
                <p:cNvPr id="113" name="Rounded Rectangle 112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14" name="Oval 113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9" name="Group 110"/>
              <p:cNvGrpSpPr/>
              <p:nvPr/>
            </p:nvGrpSpPr>
            <p:grpSpPr>
              <a:xfrm>
                <a:off x="7239001" y="1752600"/>
                <a:ext cx="313944" cy="231648"/>
                <a:chOff x="7696200" y="1637552"/>
                <a:chExt cx="551883" cy="304800"/>
              </a:xfrm>
            </p:grpSpPr>
            <p:sp>
              <p:nvSpPr>
                <p:cNvPr id="110" name="Rounded Rectangle 109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09" name="Oval 108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</p:grpSp>
        <p:sp>
          <p:nvSpPr>
            <p:cNvPr id="97" name="Oval 96"/>
            <p:cNvSpPr/>
            <p:nvPr/>
          </p:nvSpPr>
          <p:spPr>
            <a:xfrm>
              <a:off x="6629400" y="3352800"/>
              <a:ext cx="1219200" cy="8382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8" name="Oval 97"/>
            <p:cNvSpPr/>
            <p:nvPr/>
          </p:nvSpPr>
          <p:spPr>
            <a:xfrm>
              <a:off x="6477000" y="4343400"/>
              <a:ext cx="1447800" cy="10668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9" name="Moon 98"/>
            <p:cNvSpPr/>
            <p:nvPr/>
          </p:nvSpPr>
          <p:spPr>
            <a:xfrm>
              <a:off x="7467600" y="3886200"/>
              <a:ext cx="457200" cy="762000"/>
            </a:xfrm>
            <a:prstGeom prst="moon">
              <a:avLst>
                <a:gd name="adj" fmla="val 4900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00" name="Moon 99"/>
            <p:cNvSpPr/>
            <p:nvPr/>
          </p:nvSpPr>
          <p:spPr>
            <a:xfrm rot="11248105">
              <a:off x="6500998" y="3900095"/>
              <a:ext cx="457200" cy="762000"/>
            </a:xfrm>
            <a:prstGeom prst="moon">
              <a:avLst>
                <a:gd name="adj" fmla="val 4900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01" name="Oval 100"/>
            <p:cNvSpPr/>
            <p:nvPr/>
          </p:nvSpPr>
          <p:spPr>
            <a:xfrm>
              <a:off x="6781800" y="3733800"/>
              <a:ext cx="838200" cy="9906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02" name="Trapezoid 101"/>
            <p:cNvSpPr/>
            <p:nvPr/>
          </p:nvSpPr>
          <p:spPr>
            <a:xfrm>
              <a:off x="7010400" y="2133600"/>
              <a:ext cx="368808" cy="2505456"/>
            </a:xfrm>
            <a:prstGeom prst="trapezoid">
              <a:avLst/>
            </a:prstGeom>
            <a:solidFill>
              <a:srgbClr val="D58A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105" name="Straight Connector 104"/>
            <p:cNvCxnSpPr>
              <a:stCxn id="103" idx="2"/>
            </p:cNvCxnSpPr>
            <p:nvPr/>
          </p:nvCxnSpPr>
          <p:spPr>
            <a:xfrm>
              <a:off x="7193280" y="2258568"/>
              <a:ext cx="3048" cy="2514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7272528" y="2237232"/>
              <a:ext cx="3048" cy="2514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7135368" y="2246376"/>
              <a:ext cx="3048" cy="2514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ounded Rectangle 107"/>
            <p:cNvSpPr/>
            <p:nvPr/>
          </p:nvSpPr>
          <p:spPr>
            <a:xfrm rot="5400000">
              <a:off x="7124700" y="4610100"/>
              <a:ext cx="182880" cy="50292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grpSp>
          <p:nvGrpSpPr>
            <p:cNvPr id="10" name="Group 115"/>
            <p:cNvGrpSpPr/>
            <p:nvPr/>
          </p:nvGrpSpPr>
          <p:grpSpPr>
            <a:xfrm rot="10800000">
              <a:off x="6827520" y="1770888"/>
              <a:ext cx="313945" cy="460248"/>
              <a:chOff x="7239000" y="1752600"/>
              <a:chExt cx="313945" cy="460248"/>
            </a:xfrm>
          </p:grpSpPr>
          <p:grpSp>
            <p:nvGrpSpPr>
              <p:cNvPr id="11" name="Group 111"/>
              <p:cNvGrpSpPr/>
              <p:nvPr/>
            </p:nvGrpSpPr>
            <p:grpSpPr>
              <a:xfrm>
                <a:off x="7239000" y="1981200"/>
                <a:ext cx="313944" cy="231648"/>
                <a:chOff x="7696200" y="1637552"/>
                <a:chExt cx="551883" cy="304800"/>
              </a:xfrm>
            </p:grpSpPr>
            <p:sp>
              <p:nvSpPr>
                <p:cNvPr id="121" name="Rounded Rectangle 120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22" name="Oval 121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12" name="Group 110"/>
              <p:cNvGrpSpPr/>
              <p:nvPr/>
            </p:nvGrpSpPr>
            <p:grpSpPr>
              <a:xfrm>
                <a:off x="7239001" y="1752600"/>
                <a:ext cx="313944" cy="231648"/>
                <a:chOff x="7696200" y="1637552"/>
                <a:chExt cx="551883" cy="304800"/>
              </a:xfrm>
            </p:grpSpPr>
            <p:sp>
              <p:nvSpPr>
                <p:cNvPr id="119" name="Rounded Rectangle 118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20" name="Oval 119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</p:grpSp>
        <p:sp>
          <p:nvSpPr>
            <p:cNvPr id="103" name="Rounded Rectangle 102"/>
            <p:cNvSpPr/>
            <p:nvPr/>
          </p:nvSpPr>
          <p:spPr>
            <a:xfrm>
              <a:off x="7040880" y="1709928"/>
              <a:ext cx="304800" cy="548640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123" name="Straight Connector 122"/>
            <p:cNvCxnSpPr/>
            <p:nvPr/>
          </p:nvCxnSpPr>
          <p:spPr>
            <a:xfrm flipH="1">
              <a:off x="7010400" y="3581400"/>
              <a:ext cx="381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H="1">
              <a:off x="7010400" y="4191000"/>
              <a:ext cx="381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Oval 127"/>
            <p:cNvSpPr/>
            <p:nvPr/>
          </p:nvSpPr>
          <p:spPr>
            <a:xfrm>
              <a:off x="7467600" y="3733801"/>
              <a:ext cx="304800" cy="3048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29" name="Oval 128"/>
            <p:cNvSpPr/>
            <p:nvPr/>
          </p:nvSpPr>
          <p:spPr>
            <a:xfrm>
              <a:off x="7467600" y="4419600"/>
              <a:ext cx="304800" cy="3048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30" name="Oval 129"/>
            <p:cNvSpPr/>
            <p:nvPr/>
          </p:nvSpPr>
          <p:spPr>
            <a:xfrm>
              <a:off x="6705600" y="3810000"/>
              <a:ext cx="304800" cy="3048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31" name="Oval 130"/>
            <p:cNvSpPr/>
            <p:nvPr/>
          </p:nvSpPr>
          <p:spPr>
            <a:xfrm>
              <a:off x="6629400" y="4419600"/>
              <a:ext cx="304800" cy="3048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6705600" y="4419600"/>
              <a:ext cx="202861" cy="533400"/>
            </a:xfrm>
            <a:custGeom>
              <a:avLst/>
              <a:gdLst>
                <a:gd name="connsiteX0" fmla="*/ 315173 w 315173"/>
                <a:gd name="connsiteY0" fmla="*/ 119572 h 613004"/>
                <a:gd name="connsiteX1" fmla="*/ 306029 w 315173"/>
                <a:gd name="connsiteY1" fmla="*/ 73852 h 613004"/>
                <a:gd name="connsiteX2" fmla="*/ 260309 w 315173"/>
                <a:gd name="connsiteY2" fmla="*/ 37276 h 613004"/>
                <a:gd name="connsiteX3" fmla="*/ 232877 w 315173"/>
                <a:gd name="connsiteY3" fmla="*/ 18988 h 613004"/>
                <a:gd name="connsiteX4" fmla="*/ 178013 w 315173"/>
                <a:gd name="connsiteY4" fmla="*/ 700 h 613004"/>
                <a:gd name="connsiteX5" fmla="*/ 77429 w 315173"/>
                <a:gd name="connsiteY5" fmla="*/ 28132 h 613004"/>
                <a:gd name="connsiteX6" fmla="*/ 59141 w 315173"/>
                <a:gd name="connsiteY6" fmla="*/ 82996 h 613004"/>
                <a:gd name="connsiteX7" fmla="*/ 49997 w 315173"/>
                <a:gd name="connsiteY7" fmla="*/ 110428 h 613004"/>
                <a:gd name="connsiteX8" fmla="*/ 77429 w 315173"/>
                <a:gd name="connsiteY8" fmla="*/ 220156 h 613004"/>
                <a:gd name="connsiteX9" fmla="*/ 95717 w 315173"/>
                <a:gd name="connsiteY9" fmla="*/ 247588 h 613004"/>
                <a:gd name="connsiteX10" fmla="*/ 123149 w 315173"/>
                <a:gd name="connsiteY10" fmla="*/ 256732 h 613004"/>
                <a:gd name="connsiteX11" fmla="*/ 141437 w 315173"/>
                <a:gd name="connsiteY11" fmla="*/ 284164 h 613004"/>
                <a:gd name="connsiteX12" fmla="*/ 168869 w 315173"/>
                <a:gd name="connsiteY12" fmla="*/ 293308 h 613004"/>
                <a:gd name="connsiteX13" fmla="*/ 178013 w 315173"/>
                <a:gd name="connsiteY13" fmla="*/ 320740 h 613004"/>
                <a:gd name="connsiteX14" fmla="*/ 223733 w 315173"/>
                <a:gd name="connsiteY14" fmla="*/ 375604 h 613004"/>
                <a:gd name="connsiteX15" fmla="*/ 242021 w 315173"/>
                <a:gd name="connsiteY15" fmla="*/ 403036 h 613004"/>
                <a:gd name="connsiteX16" fmla="*/ 260309 w 315173"/>
                <a:gd name="connsiteY16" fmla="*/ 457900 h 613004"/>
                <a:gd name="connsiteX17" fmla="*/ 251165 w 315173"/>
                <a:gd name="connsiteY17" fmla="*/ 531052 h 613004"/>
                <a:gd name="connsiteX18" fmla="*/ 242021 w 315173"/>
                <a:gd name="connsiteY18" fmla="*/ 558484 h 613004"/>
                <a:gd name="connsiteX19" fmla="*/ 187157 w 315173"/>
                <a:gd name="connsiteY19" fmla="*/ 585916 h 613004"/>
                <a:gd name="connsiteX20" fmla="*/ 159725 w 315173"/>
                <a:gd name="connsiteY20" fmla="*/ 604204 h 613004"/>
                <a:gd name="connsiteX21" fmla="*/ 22565 w 315173"/>
                <a:gd name="connsiteY21" fmla="*/ 576772 h 613004"/>
                <a:gd name="connsiteX22" fmla="*/ 13421 w 315173"/>
                <a:gd name="connsiteY22" fmla="*/ 549340 h 613004"/>
                <a:gd name="connsiteX23" fmla="*/ 49997 w 315173"/>
                <a:gd name="connsiteY23" fmla="*/ 448756 h 613004"/>
                <a:gd name="connsiteX24" fmla="*/ 68285 w 315173"/>
                <a:gd name="connsiteY24" fmla="*/ 439612 h 61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5173" h="613004">
                  <a:moveTo>
                    <a:pt x="315173" y="119572"/>
                  </a:moveTo>
                  <a:cubicBezTo>
                    <a:pt x="312125" y="104332"/>
                    <a:pt x="311486" y="88404"/>
                    <a:pt x="306029" y="73852"/>
                  </a:cubicBezTo>
                  <a:cubicBezTo>
                    <a:pt x="291800" y="35909"/>
                    <a:pt x="289917" y="52080"/>
                    <a:pt x="260309" y="37276"/>
                  </a:cubicBezTo>
                  <a:cubicBezTo>
                    <a:pt x="250479" y="32361"/>
                    <a:pt x="242920" y="23451"/>
                    <a:pt x="232877" y="18988"/>
                  </a:cubicBezTo>
                  <a:cubicBezTo>
                    <a:pt x="215261" y="11159"/>
                    <a:pt x="178013" y="700"/>
                    <a:pt x="178013" y="700"/>
                  </a:cubicBezTo>
                  <a:cubicBezTo>
                    <a:pt x="161700" y="2739"/>
                    <a:pt x="95012" y="0"/>
                    <a:pt x="77429" y="28132"/>
                  </a:cubicBezTo>
                  <a:cubicBezTo>
                    <a:pt x="67212" y="44479"/>
                    <a:pt x="65237" y="64708"/>
                    <a:pt x="59141" y="82996"/>
                  </a:cubicBezTo>
                  <a:lnTo>
                    <a:pt x="49997" y="110428"/>
                  </a:lnTo>
                  <a:cubicBezTo>
                    <a:pt x="54568" y="137852"/>
                    <a:pt x="61328" y="196005"/>
                    <a:pt x="77429" y="220156"/>
                  </a:cubicBezTo>
                  <a:cubicBezTo>
                    <a:pt x="83525" y="229300"/>
                    <a:pt x="87135" y="240723"/>
                    <a:pt x="95717" y="247588"/>
                  </a:cubicBezTo>
                  <a:cubicBezTo>
                    <a:pt x="103243" y="253609"/>
                    <a:pt x="114005" y="253684"/>
                    <a:pt x="123149" y="256732"/>
                  </a:cubicBezTo>
                  <a:cubicBezTo>
                    <a:pt x="129245" y="265876"/>
                    <a:pt x="132855" y="277299"/>
                    <a:pt x="141437" y="284164"/>
                  </a:cubicBezTo>
                  <a:cubicBezTo>
                    <a:pt x="148963" y="290185"/>
                    <a:pt x="162053" y="286492"/>
                    <a:pt x="168869" y="293308"/>
                  </a:cubicBezTo>
                  <a:cubicBezTo>
                    <a:pt x="175685" y="300124"/>
                    <a:pt x="173702" y="312119"/>
                    <a:pt x="178013" y="320740"/>
                  </a:cubicBezTo>
                  <a:cubicBezTo>
                    <a:pt x="195040" y="354794"/>
                    <a:pt x="198454" y="345270"/>
                    <a:pt x="223733" y="375604"/>
                  </a:cubicBezTo>
                  <a:cubicBezTo>
                    <a:pt x="230768" y="384047"/>
                    <a:pt x="237558" y="392993"/>
                    <a:pt x="242021" y="403036"/>
                  </a:cubicBezTo>
                  <a:cubicBezTo>
                    <a:pt x="249850" y="420652"/>
                    <a:pt x="260309" y="457900"/>
                    <a:pt x="260309" y="457900"/>
                  </a:cubicBezTo>
                  <a:cubicBezTo>
                    <a:pt x="257261" y="482284"/>
                    <a:pt x="255561" y="506875"/>
                    <a:pt x="251165" y="531052"/>
                  </a:cubicBezTo>
                  <a:cubicBezTo>
                    <a:pt x="249441" y="540535"/>
                    <a:pt x="248042" y="550958"/>
                    <a:pt x="242021" y="558484"/>
                  </a:cubicBezTo>
                  <a:cubicBezTo>
                    <a:pt x="224551" y="580322"/>
                    <a:pt x="209244" y="574873"/>
                    <a:pt x="187157" y="585916"/>
                  </a:cubicBezTo>
                  <a:cubicBezTo>
                    <a:pt x="177327" y="590831"/>
                    <a:pt x="168869" y="598108"/>
                    <a:pt x="159725" y="604204"/>
                  </a:cubicBezTo>
                  <a:cubicBezTo>
                    <a:pt x="135848" y="602214"/>
                    <a:pt x="51550" y="613004"/>
                    <a:pt x="22565" y="576772"/>
                  </a:cubicBezTo>
                  <a:cubicBezTo>
                    <a:pt x="16544" y="569246"/>
                    <a:pt x="16469" y="558484"/>
                    <a:pt x="13421" y="549340"/>
                  </a:cubicBezTo>
                  <a:cubicBezTo>
                    <a:pt x="22774" y="465162"/>
                    <a:pt x="0" y="478754"/>
                    <a:pt x="49997" y="448756"/>
                  </a:cubicBezTo>
                  <a:cubicBezTo>
                    <a:pt x="55841" y="445249"/>
                    <a:pt x="62189" y="442660"/>
                    <a:pt x="68285" y="439612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33" name="Freeform 132"/>
            <p:cNvSpPr/>
            <p:nvPr/>
          </p:nvSpPr>
          <p:spPr>
            <a:xfrm flipH="1">
              <a:off x="7476744" y="4453128"/>
              <a:ext cx="202861" cy="533400"/>
            </a:xfrm>
            <a:custGeom>
              <a:avLst/>
              <a:gdLst>
                <a:gd name="connsiteX0" fmla="*/ 315173 w 315173"/>
                <a:gd name="connsiteY0" fmla="*/ 119572 h 613004"/>
                <a:gd name="connsiteX1" fmla="*/ 306029 w 315173"/>
                <a:gd name="connsiteY1" fmla="*/ 73852 h 613004"/>
                <a:gd name="connsiteX2" fmla="*/ 260309 w 315173"/>
                <a:gd name="connsiteY2" fmla="*/ 37276 h 613004"/>
                <a:gd name="connsiteX3" fmla="*/ 232877 w 315173"/>
                <a:gd name="connsiteY3" fmla="*/ 18988 h 613004"/>
                <a:gd name="connsiteX4" fmla="*/ 178013 w 315173"/>
                <a:gd name="connsiteY4" fmla="*/ 700 h 613004"/>
                <a:gd name="connsiteX5" fmla="*/ 77429 w 315173"/>
                <a:gd name="connsiteY5" fmla="*/ 28132 h 613004"/>
                <a:gd name="connsiteX6" fmla="*/ 59141 w 315173"/>
                <a:gd name="connsiteY6" fmla="*/ 82996 h 613004"/>
                <a:gd name="connsiteX7" fmla="*/ 49997 w 315173"/>
                <a:gd name="connsiteY7" fmla="*/ 110428 h 613004"/>
                <a:gd name="connsiteX8" fmla="*/ 77429 w 315173"/>
                <a:gd name="connsiteY8" fmla="*/ 220156 h 613004"/>
                <a:gd name="connsiteX9" fmla="*/ 95717 w 315173"/>
                <a:gd name="connsiteY9" fmla="*/ 247588 h 613004"/>
                <a:gd name="connsiteX10" fmla="*/ 123149 w 315173"/>
                <a:gd name="connsiteY10" fmla="*/ 256732 h 613004"/>
                <a:gd name="connsiteX11" fmla="*/ 141437 w 315173"/>
                <a:gd name="connsiteY11" fmla="*/ 284164 h 613004"/>
                <a:gd name="connsiteX12" fmla="*/ 168869 w 315173"/>
                <a:gd name="connsiteY12" fmla="*/ 293308 h 613004"/>
                <a:gd name="connsiteX13" fmla="*/ 178013 w 315173"/>
                <a:gd name="connsiteY13" fmla="*/ 320740 h 613004"/>
                <a:gd name="connsiteX14" fmla="*/ 223733 w 315173"/>
                <a:gd name="connsiteY14" fmla="*/ 375604 h 613004"/>
                <a:gd name="connsiteX15" fmla="*/ 242021 w 315173"/>
                <a:gd name="connsiteY15" fmla="*/ 403036 h 613004"/>
                <a:gd name="connsiteX16" fmla="*/ 260309 w 315173"/>
                <a:gd name="connsiteY16" fmla="*/ 457900 h 613004"/>
                <a:gd name="connsiteX17" fmla="*/ 251165 w 315173"/>
                <a:gd name="connsiteY17" fmla="*/ 531052 h 613004"/>
                <a:gd name="connsiteX18" fmla="*/ 242021 w 315173"/>
                <a:gd name="connsiteY18" fmla="*/ 558484 h 613004"/>
                <a:gd name="connsiteX19" fmla="*/ 187157 w 315173"/>
                <a:gd name="connsiteY19" fmla="*/ 585916 h 613004"/>
                <a:gd name="connsiteX20" fmla="*/ 159725 w 315173"/>
                <a:gd name="connsiteY20" fmla="*/ 604204 h 613004"/>
                <a:gd name="connsiteX21" fmla="*/ 22565 w 315173"/>
                <a:gd name="connsiteY21" fmla="*/ 576772 h 613004"/>
                <a:gd name="connsiteX22" fmla="*/ 13421 w 315173"/>
                <a:gd name="connsiteY22" fmla="*/ 549340 h 613004"/>
                <a:gd name="connsiteX23" fmla="*/ 49997 w 315173"/>
                <a:gd name="connsiteY23" fmla="*/ 448756 h 613004"/>
                <a:gd name="connsiteX24" fmla="*/ 68285 w 315173"/>
                <a:gd name="connsiteY24" fmla="*/ 439612 h 61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5173" h="613004">
                  <a:moveTo>
                    <a:pt x="315173" y="119572"/>
                  </a:moveTo>
                  <a:cubicBezTo>
                    <a:pt x="312125" y="104332"/>
                    <a:pt x="311486" y="88404"/>
                    <a:pt x="306029" y="73852"/>
                  </a:cubicBezTo>
                  <a:cubicBezTo>
                    <a:pt x="291800" y="35909"/>
                    <a:pt x="289917" y="52080"/>
                    <a:pt x="260309" y="37276"/>
                  </a:cubicBezTo>
                  <a:cubicBezTo>
                    <a:pt x="250479" y="32361"/>
                    <a:pt x="242920" y="23451"/>
                    <a:pt x="232877" y="18988"/>
                  </a:cubicBezTo>
                  <a:cubicBezTo>
                    <a:pt x="215261" y="11159"/>
                    <a:pt x="178013" y="700"/>
                    <a:pt x="178013" y="700"/>
                  </a:cubicBezTo>
                  <a:cubicBezTo>
                    <a:pt x="161700" y="2739"/>
                    <a:pt x="95012" y="0"/>
                    <a:pt x="77429" y="28132"/>
                  </a:cubicBezTo>
                  <a:cubicBezTo>
                    <a:pt x="67212" y="44479"/>
                    <a:pt x="65237" y="64708"/>
                    <a:pt x="59141" y="82996"/>
                  </a:cubicBezTo>
                  <a:lnTo>
                    <a:pt x="49997" y="110428"/>
                  </a:lnTo>
                  <a:cubicBezTo>
                    <a:pt x="54568" y="137852"/>
                    <a:pt x="61328" y="196005"/>
                    <a:pt x="77429" y="220156"/>
                  </a:cubicBezTo>
                  <a:cubicBezTo>
                    <a:pt x="83525" y="229300"/>
                    <a:pt x="87135" y="240723"/>
                    <a:pt x="95717" y="247588"/>
                  </a:cubicBezTo>
                  <a:cubicBezTo>
                    <a:pt x="103243" y="253609"/>
                    <a:pt x="114005" y="253684"/>
                    <a:pt x="123149" y="256732"/>
                  </a:cubicBezTo>
                  <a:cubicBezTo>
                    <a:pt x="129245" y="265876"/>
                    <a:pt x="132855" y="277299"/>
                    <a:pt x="141437" y="284164"/>
                  </a:cubicBezTo>
                  <a:cubicBezTo>
                    <a:pt x="148963" y="290185"/>
                    <a:pt x="162053" y="286492"/>
                    <a:pt x="168869" y="293308"/>
                  </a:cubicBezTo>
                  <a:cubicBezTo>
                    <a:pt x="175685" y="300124"/>
                    <a:pt x="173702" y="312119"/>
                    <a:pt x="178013" y="320740"/>
                  </a:cubicBezTo>
                  <a:cubicBezTo>
                    <a:pt x="195040" y="354794"/>
                    <a:pt x="198454" y="345270"/>
                    <a:pt x="223733" y="375604"/>
                  </a:cubicBezTo>
                  <a:cubicBezTo>
                    <a:pt x="230768" y="384047"/>
                    <a:pt x="237558" y="392993"/>
                    <a:pt x="242021" y="403036"/>
                  </a:cubicBezTo>
                  <a:cubicBezTo>
                    <a:pt x="249850" y="420652"/>
                    <a:pt x="260309" y="457900"/>
                    <a:pt x="260309" y="457900"/>
                  </a:cubicBezTo>
                  <a:cubicBezTo>
                    <a:pt x="257261" y="482284"/>
                    <a:pt x="255561" y="506875"/>
                    <a:pt x="251165" y="531052"/>
                  </a:cubicBezTo>
                  <a:cubicBezTo>
                    <a:pt x="249441" y="540535"/>
                    <a:pt x="248042" y="550958"/>
                    <a:pt x="242021" y="558484"/>
                  </a:cubicBezTo>
                  <a:cubicBezTo>
                    <a:pt x="224551" y="580322"/>
                    <a:pt x="209244" y="574873"/>
                    <a:pt x="187157" y="585916"/>
                  </a:cubicBezTo>
                  <a:cubicBezTo>
                    <a:pt x="177327" y="590831"/>
                    <a:pt x="168869" y="598108"/>
                    <a:pt x="159725" y="604204"/>
                  </a:cubicBezTo>
                  <a:cubicBezTo>
                    <a:pt x="135848" y="602214"/>
                    <a:pt x="51550" y="613004"/>
                    <a:pt x="22565" y="576772"/>
                  </a:cubicBezTo>
                  <a:cubicBezTo>
                    <a:pt x="16544" y="569246"/>
                    <a:pt x="16469" y="558484"/>
                    <a:pt x="13421" y="549340"/>
                  </a:cubicBezTo>
                  <a:cubicBezTo>
                    <a:pt x="22774" y="465162"/>
                    <a:pt x="0" y="478754"/>
                    <a:pt x="49997" y="448756"/>
                  </a:cubicBezTo>
                  <a:cubicBezTo>
                    <a:pt x="55841" y="445249"/>
                    <a:pt x="62189" y="442660"/>
                    <a:pt x="68285" y="439612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grpSp>
          <p:nvGrpSpPr>
            <p:cNvPr id="13" name="Group 135"/>
            <p:cNvGrpSpPr/>
            <p:nvPr/>
          </p:nvGrpSpPr>
          <p:grpSpPr>
            <a:xfrm rot="20740405">
              <a:off x="7918872" y="2123712"/>
              <a:ext cx="153698" cy="3050839"/>
              <a:chOff x="8250936" y="2057400"/>
              <a:chExt cx="131064" cy="2987040"/>
            </a:xfrm>
          </p:grpSpPr>
          <p:sp>
            <p:nvSpPr>
              <p:cNvPr id="134" name="Rounded Rectangle 133"/>
              <p:cNvSpPr/>
              <p:nvPr/>
            </p:nvSpPr>
            <p:spPr>
              <a:xfrm>
                <a:off x="8305800" y="2057400"/>
                <a:ext cx="76200" cy="2971800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35" name="Rounded Rectangle 134"/>
              <p:cNvSpPr/>
              <p:nvPr/>
            </p:nvSpPr>
            <p:spPr>
              <a:xfrm>
                <a:off x="8250936" y="2072640"/>
                <a:ext cx="45720" cy="2971800"/>
              </a:xfrm>
              <a:prstGeom prst="round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sp>
          <p:nvSpPr>
            <p:cNvPr id="137" name="Chord 136"/>
            <p:cNvSpPr/>
            <p:nvPr/>
          </p:nvSpPr>
          <p:spPr>
            <a:xfrm rot="6067231">
              <a:off x="6850977" y="5149242"/>
              <a:ext cx="479810" cy="426591"/>
            </a:xfrm>
            <a:prstGeom prst="chord">
              <a:avLst>
                <a:gd name="adj1" fmla="val 4704998"/>
                <a:gd name="adj2" fmla="val 1620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14" name="Group 193"/>
          <p:cNvGrpSpPr/>
          <p:nvPr/>
        </p:nvGrpSpPr>
        <p:grpSpPr>
          <a:xfrm rot="2626206">
            <a:off x="5917258" y="-257189"/>
            <a:ext cx="1447800" cy="3810000"/>
            <a:chOff x="7239000" y="685800"/>
            <a:chExt cx="1447800" cy="3810000"/>
          </a:xfrm>
        </p:grpSpPr>
        <p:sp>
          <p:nvSpPr>
            <p:cNvPr id="141" name="Oval 140"/>
            <p:cNvSpPr/>
            <p:nvPr/>
          </p:nvSpPr>
          <p:spPr>
            <a:xfrm>
              <a:off x="7391400" y="2404872"/>
              <a:ext cx="1219200" cy="838200"/>
            </a:xfrm>
            <a:prstGeom prst="ellipse">
              <a:avLst/>
            </a:prstGeom>
            <a:solidFill>
              <a:srgbClr val="DEB1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46" name="Trapezoid 145"/>
            <p:cNvSpPr/>
            <p:nvPr/>
          </p:nvSpPr>
          <p:spPr>
            <a:xfrm>
              <a:off x="7772400" y="1185672"/>
              <a:ext cx="368808" cy="2505456"/>
            </a:xfrm>
            <a:prstGeom prst="trapezoid">
              <a:avLst/>
            </a:prstGeom>
            <a:solidFill>
              <a:srgbClr val="D58A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42" name="Oval 141"/>
            <p:cNvSpPr/>
            <p:nvPr/>
          </p:nvSpPr>
          <p:spPr>
            <a:xfrm>
              <a:off x="7239000" y="3429000"/>
              <a:ext cx="1447800" cy="1066800"/>
            </a:xfrm>
            <a:prstGeom prst="ellipse">
              <a:avLst/>
            </a:prstGeom>
            <a:solidFill>
              <a:srgbClr val="DEB1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43" name="Moon 142"/>
            <p:cNvSpPr/>
            <p:nvPr/>
          </p:nvSpPr>
          <p:spPr>
            <a:xfrm rot="20791225">
              <a:off x="8229600" y="2938272"/>
              <a:ext cx="381000" cy="719328"/>
            </a:xfrm>
            <a:prstGeom prst="moon">
              <a:avLst>
                <a:gd name="adj" fmla="val 49000"/>
              </a:avLst>
            </a:prstGeom>
            <a:solidFill>
              <a:srgbClr val="DEB1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44" name="Moon 143"/>
            <p:cNvSpPr/>
            <p:nvPr/>
          </p:nvSpPr>
          <p:spPr>
            <a:xfrm rot="11638512">
              <a:off x="7360824" y="2958552"/>
              <a:ext cx="361332" cy="725609"/>
            </a:xfrm>
            <a:prstGeom prst="moon">
              <a:avLst>
                <a:gd name="adj" fmla="val 49000"/>
              </a:avLst>
            </a:prstGeom>
            <a:solidFill>
              <a:srgbClr val="DEB1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45" name="Oval 144"/>
            <p:cNvSpPr/>
            <p:nvPr/>
          </p:nvSpPr>
          <p:spPr>
            <a:xfrm>
              <a:off x="7662672" y="3008376"/>
              <a:ext cx="612648" cy="6126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cxnSp>
          <p:nvCxnSpPr>
            <p:cNvPr id="153" name="Straight Connector 152"/>
            <p:cNvCxnSpPr/>
            <p:nvPr/>
          </p:nvCxnSpPr>
          <p:spPr>
            <a:xfrm flipH="1">
              <a:off x="7772400" y="2633472"/>
              <a:ext cx="381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Oval 154"/>
            <p:cNvSpPr/>
            <p:nvPr/>
          </p:nvSpPr>
          <p:spPr>
            <a:xfrm>
              <a:off x="8229600" y="2743200"/>
              <a:ext cx="304800" cy="381000"/>
            </a:xfrm>
            <a:prstGeom prst="ellipse">
              <a:avLst/>
            </a:prstGeom>
            <a:solidFill>
              <a:srgbClr val="DEB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56" name="Oval 155"/>
            <p:cNvSpPr/>
            <p:nvPr/>
          </p:nvSpPr>
          <p:spPr>
            <a:xfrm>
              <a:off x="8229600" y="3471672"/>
              <a:ext cx="304800" cy="304800"/>
            </a:xfrm>
            <a:prstGeom prst="ellipse">
              <a:avLst/>
            </a:prstGeom>
            <a:solidFill>
              <a:srgbClr val="DEB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57" name="Oval 156"/>
            <p:cNvSpPr/>
            <p:nvPr/>
          </p:nvSpPr>
          <p:spPr>
            <a:xfrm>
              <a:off x="7391400" y="2743200"/>
              <a:ext cx="304800" cy="304800"/>
            </a:xfrm>
            <a:prstGeom prst="ellipse">
              <a:avLst/>
            </a:prstGeom>
            <a:solidFill>
              <a:srgbClr val="DEB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58" name="Oval 157"/>
            <p:cNvSpPr/>
            <p:nvPr/>
          </p:nvSpPr>
          <p:spPr>
            <a:xfrm>
              <a:off x="7467600" y="3505200"/>
              <a:ext cx="304800" cy="304800"/>
            </a:xfrm>
            <a:prstGeom prst="ellipse">
              <a:avLst/>
            </a:prstGeom>
            <a:solidFill>
              <a:srgbClr val="DEB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7467600" y="3657600"/>
              <a:ext cx="202861" cy="533400"/>
            </a:xfrm>
            <a:custGeom>
              <a:avLst/>
              <a:gdLst>
                <a:gd name="connsiteX0" fmla="*/ 315173 w 315173"/>
                <a:gd name="connsiteY0" fmla="*/ 119572 h 613004"/>
                <a:gd name="connsiteX1" fmla="*/ 306029 w 315173"/>
                <a:gd name="connsiteY1" fmla="*/ 73852 h 613004"/>
                <a:gd name="connsiteX2" fmla="*/ 260309 w 315173"/>
                <a:gd name="connsiteY2" fmla="*/ 37276 h 613004"/>
                <a:gd name="connsiteX3" fmla="*/ 232877 w 315173"/>
                <a:gd name="connsiteY3" fmla="*/ 18988 h 613004"/>
                <a:gd name="connsiteX4" fmla="*/ 178013 w 315173"/>
                <a:gd name="connsiteY4" fmla="*/ 700 h 613004"/>
                <a:gd name="connsiteX5" fmla="*/ 77429 w 315173"/>
                <a:gd name="connsiteY5" fmla="*/ 28132 h 613004"/>
                <a:gd name="connsiteX6" fmla="*/ 59141 w 315173"/>
                <a:gd name="connsiteY6" fmla="*/ 82996 h 613004"/>
                <a:gd name="connsiteX7" fmla="*/ 49997 w 315173"/>
                <a:gd name="connsiteY7" fmla="*/ 110428 h 613004"/>
                <a:gd name="connsiteX8" fmla="*/ 77429 w 315173"/>
                <a:gd name="connsiteY8" fmla="*/ 220156 h 613004"/>
                <a:gd name="connsiteX9" fmla="*/ 95717 w 315173"/>
                <a:gd name="connsiteY9" fmla="*/ 247588 h 613004"/>
                <a:gd name="connsiteX10" fmla="*/ 123149 w 315173"/>
                <a:gd name="connsiteY10" fmla="*/ 256732 h 613004"/>
                <a:gd name="connsiteX11" fmla="*/ 141437 w 315173"/>
                <a:gd name="connsiteY11" fmla="*/ 284164 h 613004"/>
                <a:gd name="connsiteX12" fmla="*/ 168869 w 315173"/>
                <a:gd name="connsiteY12" fmla="*/ 293308 h 613004"/>
                <a:gd name="connsiteX13" fmla="*/ 178013 w 315173"/>
                <a:gd name="connsiteY13" fmla="*/ 320740 h 613004"/>
                <a:gd name="connsiteX14" fmla="*/ 223733 w 315173"/>
                <a:gd name="connsiteY14" fmla="*/ 375604 h 613004"/>
                <a:gd name="connsiteX15" fmla="*/ 242021 w 315173"/>
                <a:gd name="connsiteY15" fmla="*/ 403036 h 613004"/>
                <a:gd name="connsiteX16" fmla="*/ 260309 w 315173"/>
                <a:gd name="connsiteY16" fmla="*/ 457900 h 613004"/>
                <a:gd name="connsiteX17" fmla="*/ 251165 w 315173"/>
                <a:gd name="connsiteY17" fmla="*/ 531052 h 613004"/>
                <a:gd name="connsiteX18" fmla="*/ 242021 w 315173"/>
                <a:gd name="connsiteY18" fmla="*/ 558484 h 613004"/>
                <a:gd name="connsiteX19" fmla="*/ 187157 w 315173"/>
                <a:gd name="connsiteY19" fmla="*/ 585916 h 613004"/>
                <a:gd name="connsiteX20" fmla="*/ 159725 w 315173"/>
                <a:gd name="connsiteY20" fmla="*/ 604204 h 613004"/>
                <a:gd name="connsiteX21" fmla="*/ 22565 w 315173"/>
                <a:gd name="connsiteY21" fmla="*/ 576772 h 613004"/>
                <a:gd name="connsiteX22" fmla="*/ 13421 w 315173"/>
                <a:gd name="connsiteY22" fmla="*/ 549340 h 613004"/>
                <a:gd name="connsiteX23" fmla="*/ 49997 w 315173"/>
                <a:gd name="connsiteY23" fmla="*/ 448756 h 613004"/>
                <a:gd name="connsiteX24" fmla="*/ 68285 w 315173"/>
                <a:gd name="connsiteY24" fmla="*/ 439612 h 61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5173" h="613004">
                  <a:moveTo>
                    <a:pt x="315173" y="119572"/>
                  </a:moveTo>
                  <a:cubicBezTo>
                    <a:pt x="312125" y="104332"/>
                    <a:pt x="311486" y="88404"/>
                    <a:pt x="306029" y="73852"/>
                  </a:cubicBezTo>
                  <a:cubicBezTo>
                    <a:pt x="291800" y="35909"/>
                    <a:pt x="289917" y="52080"/>
                    <a:pt x="260309" y="37276"/>
                  </a:cubicBezTo>
                  <a:cubicBezTo>
                    <a:pt x="250479" y="32361"/>
                    <a:pt x="242920" y="23451"/>
                    <a:pt x="232877" y="18988"/>
                  </a:cubicBezTo>
                  <a:cubicBezTo>
                    <a:pt x="215261" y="11159"/>
                    <a:pt x="178013" y="700"/>
                    <a:pt x="178013" y="700"/>
                  </a:cubicBezTo>
                  <a:cubicBezTo>
                    <a:pt x="161700" y="2739"/>
                    <a:pt x="95012" y="0"/>
                    <a:pt x="77429" y="28132"/>
                  </a:cubicBezTo>
                  <a:cubicBezTo>
                    <a:pt x="67212" y="44479"/>
                    <a:pt x="65237" y="64708"/>
                    <a:pt x="59141" y="82996"/>
                  </a:cubicBezTo>
                  <a:lnTo>
                    <a:pt x="49997" y="110428"/>
                  </a:lnTo>
                  <a:cubicBezTo>
                    <a:pt x="54568" y="137852"/>
                    <a:pt x="61328" y="196005"/>
                    <a:pt x="77429" y="220156"/>
                  </a:cubicBezTo>
                  <a:cubicBezTo>
                    <a:pt x="83525" y="229300"/>
                    <a:pt x="87135" y="240723"/>
                    <a:pt x="95717" y="247588"/>
                  </a:cubicBezTo>
                  <a:cubicBezTo>
                    <a:pt x="103243" y="253609"/>
                    <a:pt x="114005" y="253684"/>
                    <a:pt x="123149" y="256732"/>
                  </a:cubicBezTo>
                  <a:cubicBezTo>
                    <a:pt x="129245" y="265876"/>
                    <a:pt x="132855" y="277299"/>
                    <a:pt x="141437" y="284164"/>
                  </a:cubicBezTo>
                  <a:cubicBezTo>
                    <a:pt x="148963" y="290185"/>
                    <a:pt x="162053" y="286492"/>
                    <a:pt x="168869" y="293308"/>
                  </a:cubicBezTo>
                  <a:cubicBezTo>
                    <a:pt x="175685" y="300124"/>
                    <a:pt x="173702" y="312119"/>
                    <a:pt x="178013" y="320740"/>
                  </a:cubicBezTo>
                  <a:cubicBezTo>
                    <a:pt x="195040" y="354794"/>
                    <a:pt x="198454" y="345270"/>
                    <a:pt x="223733" y="375604"/>
                  </a:cubicBezTo>
                  <a:cubicBezTo>
                    <a:pt x="230768" y="384047"/>
                    <a:pt x="237558" y="392993"/>
                    <a:pt x="242021" y="403036"/>
                  </a:cubicBezTo>
                  <a:cubicBezTo>
                    <a:pt x="249850" y="420652"/>
                    <a:pt x="260309" y="457900"/>
                    <a:pt x="260309" y="457900"/>
                  </a:cubicBezTo>
                  <a:cubicBezTo>
                    <a:pt x="257261" y="482284"/>
                    <a:pt x="255561" y="506875"/>
                    <a:pt x="251165" y="531052"/>
                  </a:cubicBezTo>
                  <a:cubicBezTo>
                    <a:pt x="249441" y="540535"/>
                    <a:pt x="248042" y="550958"/>
                    <a:pt x="242021" y="558484"/>
                  </a:cubicBezTo>
                  <a:cubicBezTo>
                    <a:pt x="224551" y="580322"/>
                    <a:pt x="209244" y="574873"/>
                    <a:pt x="187157" y="585916"/>
                  </a:cubicBezTo>
                  <a:cubicBezTo>
                    <a:pt x="177327" y="590831"/>
                    <a:pt x="168869" y="598108"/>
                    <a:pt x="159725" y="604204"/>
                  </a:cubicBezTo>
                  <a:cubicBezTo>
                    <a:pt x="135848" y="602214"/>
                    <a:pt x="51550" y="613004"/>
                    <a:pt x="22565" y="576772"/>
                  </a:cubicBezTo>
                  <a:cubicBezTo>
                    <a:pt x="16544" y="569246"/>
                    <a:pt x="16469" y="558484"/>
                    <a:pt x="13421" y="549340"/>
                  </a:cubicBezTo>
                  <a:cubicBezTo>
                    <a:pt x="22774" y="465162"/>
                    <a:pt x="0" y="478754"/>
                    <a:pt x="49997" y="448756"/>
                  </a:cubicBezTo>
                  <a:cubicBezTo>
                    <a:pt x="55841" y="445249"/>
                    <a:pt x="62189" y="442660"/>
                    <a:pt x="68285" y="439612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60" name="Freeform 159"/>
            <p:cNvSpPr/>
            <p:nvPr/>
          </p:nvSpPr>
          <p:spPr>
            <a:xfrm flipH="1">
              <a:off x="8229600" y="3657600"/>
              <a:ext cx="202861" cy="533400"/>
            </a:xfrm>
            <a:custGeom>
              <a:avLst/>
              <a:gdLst>
                <a:gd name="connsiteX0" fmla="*/ 315173 w 315173"/>
                <a:gd name="connsiteY0" fmla="*/ 119572 h 613004"/>
                <a:gd name="connsiteX1" fmla="*/ 306029 w 315173"/>
                <a:gd name="connsiteY1" fmla="*/ 73852 h 613004"/>
                <a:gd name="connsiteX2" fmla="*/ 260309 w 315173"/>
                <a:gd name="connsiteY2" fmla="*/ 37276 h 613004"/>
                <a:gd name="connsiteX3" fmla="*/ 232877 w 315173"/>
                <a:gd name="connsiteY3" fmla="*/ 18988 h 613004"/>
                <a:gd name="connsiteX4" fmla="*/ 178013 w 315173"/>
                <a:gd name="connsiteY4" fmla="*/ 700 h 613004"/>
                <a:gd name="connsiteX5" fmla="*/ 77429 w 315173"/>
                <a:gd name="connsiteY5" fmla="*/ 28132 h 613004"/>
                <a:gd name="connsiteX6" fmla="*/ 59141 w 315173"/>
                <a:gd name="connsiteY6" fmla="*/ 82996 h 613004"/>
                <a:gd name="connsiteX7" fmla="*/ 49997 w 315173"/>
                <a:gd name="connsiteY7" fmla="*/ 110428 h 613004"/>
                <a:gd name="connsiteX8" fmla="*/ 77429 w 315173"/>
                <a:gd name="connsiteY8" fmla="*/ 220156 h 613004"/>
                <a:gd name="connsiteX9" fmla="*/ 95717 w 315173"/>
                <a:gd name="connsiteY9" fmla="*/ 247588 h 613004"/>
                <a:gd name="connsiteX10" fmla="*/ 123149 w 315173"/>
                <a:gd name="connsiteY10" fmla="*/ 256732 h 613004"/>
                <a:gd name="connsiteX11" fmla="*/ 141437 w 315173"/>
                <a:gd name="connsiteY11" fmla="*/ 284164 h 613004"/>
                <a:gd name="connsiteX12" fmla="*/ 168869 w 315173"/>
                <a:gd name="connsiteY12" fmla="*/ 293308 h 613004"/>
                <a:gd name="connsiteX13" fmla="*/ 178013 w 315173"/>
                <a:gd name="connsiteY13" fmla="*/ 320740 h 613004"/>
                <a:gd name="connsiteX14" fmla="*/ 223733 w 315173"/>
                <a:gd name="connsiteY14" fmla="*/ 375604 h 613004"/>
                <a:gd name="connsiteX15" fmla="*/ 242021 w 315173"/>
                <a:gd name="connsiteY15" fmla="*/ 403036 h 613004"/>
                <a:gd name="connsiteX16" fmla="*/ 260309 w 315173"/>
                <a:gd name="connsiteY16" fmla="*/ 457900 h 613004"/>
                <a:gd name="connsiteX17" fmla="*/ 251165 w 315173"/>
                <a:gd name="connsiteY17" fmla="*/ 531052 h 613004"/>
                <a:gd name="connsiteX18" fmla="*/ 242021 w 315173"/>
                <a:gd name="connsiteY18" fmla="*/ 558484 h 613004"/>
                <a:gd name="connsiteX19" fmla="*/ 187157 w 315173"/>
                <a:gd name="connsiteY19" fmla="*/ 585916 h 613004"/>
                <a:gd name="connsiteX20" fmla="*/ 159725 w 315173"/>
                <a:gd name="connsiteY20" fmla="*/ 604204 h 613004"/>
                <a:gd name="connsiteX21" fmla="*/ 22565 w 315173"/>
                <a:gd name="connsiteY21" fmla="*/ 576772 h 613004"/>
                <a:gd name="connsiteX22" fmla="*/ 13421 w 315173"/>
                <a:gd name="connsiteY22" fmla="*/ 549340 h 613004"/>
                <a:gd name="connsiteX23" fmla="*/ 49997 w 315173"/>
                <a:gd name="connsiteY23" fmla="*/ 448756 h 613004"/>
                <a:gd name="connsiteX24" fmla="*/ 68285 w 315173"/>
                <a:gd name="connsiteY24" fmla="*/ 439612 h 61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15173" h="613004">
                  <a:moveTo>
                    <a:pt x="315173" y="119572"/>
                  </a:moveTo>
                  <a:cubicBezTo>
                    <a:pt x="312125" y="104332"/>
                    <a:pt x="311486" y="88404"/>
                    <a:pt x="306029" y="73852"/>
                  </a:cubicBezTo>
                  <a:cubicBezTo>
                    <a:pt x="291800" y="35909"/>
                    <a:pt x="289917" y="52080"/>
                    <a:pt x="260309" y="37276"/>
                  </a:cubicBezTo>
                  <a:cubicBezTo>
                    <a:pt x="250479" y="32361"/>
                    <a:pt x="242920" y="23451"/>
                    <a:pt x="232877" y="18988"/>
                  </a:cubicBezTo>
                  <a:cubicBezTo>
                    <a:pt x="215261" y="11159"/>
                    <a:pt x="178013" y="700"/>
                    <a:pt x="178013" y="700"/>
                  </a:cubicBezTo>
                  <a:cubicBezTo>
                    <a:pt x="161700" y="2739"/>
                    <a:pt x="95012" y="0"/>
                    <a:pt x="77429" y="28132"/>
                  </a:cubicBezTo>
                  <a:cubicBezTo>
                    <a:pt x="67212" y="44479"/>
                    <a:pt x="65237" y="64708"/>
                    <a:pt x="59141" y="82996"/>
                  </a:cubicBezTo>
                  <a:lnTo>
                    <a:pt x="49997" y="110428"/>
                  </a:lnTo>
                  <a:cubicBezTo>
                    <a:pt x="54568" y="137852"/>
                    <a:pt x="61328" y="196005"/>
                    <a:pt x="77429" y="220156"/>
                  </a:cubicBezTo>
                  <a:cubicBezTo>
                    <a:pt x="83525" y="229300"/>
                    <a:pt x="87135" y="240723"/>
                    <a:pt x="95717" y="247588"/>
                  </a:cubicBezTo>
                  <a:cubicBezTo>
                    <a:pt x="103243" y="253609"/>
                    <a:pt x="114005" y="253684"/>
                    <a:pt x="123149" y="256732"/>
                  </a:cubicBezTo>
                  <a:cubicBezTo>
                    <a:pt x="129245" y="265876"/>
                    <a:pt x="132855" y="277299"/>
                    <a:pt x="141437" y="284164"/>
                  </a:cubicBezTo>
                  <a:cubicBezTo>
                    <a:pt x="148963" y="290185"/>
                    <a:pt x="162053" y="286492"/>
                    <a:pt x="168869" y="293308"/>
                  </a:cubicBezTo>
                  <a:cubicBezTo>
                    <a:pt x="175685" y="300124"/>
                    <a:pt x="173702" y="312119"/>
                    <a:pt x="178013" y="320740"/>
                  </a:cubicBezTo>
                  <a:cubicBezTo>
                    <a:pt x="195040" y="354794"/>
                    <a:pt x="198454" y="345270"/>
                    <a:pt x="223733" y="375604"/>
                  </a:cubicBezTo>
                  <a:cubicBezTo>
                    <a:pt x="230768" y="384047"/>
                    <a:pt x="237558" y="392993"/>
                    <a:pt x="242021" y="403036"/>
                  </a:cubicBezTo>
                  <a:cubicBezTo>
                    <a:pt x="249850" y="420652"/>
                    <a:pt x="260309" y="457900"/>
                    <a:pt x="260309" y="457900"/>
                  </a:cubicBezTo>
                  <a:cubicBezTo>
                    <a:pt x="257261" y="482284"/>
                    <a:pt x="255561" y="506875"/>
                    <a:pt x="251165" y="531052"/>
                  </a:cubicBezTo>
                  <a:cubicBezTo>
                    <a:pt x="249441" y="540535"/>
                    <a:pt x="248042" y="550958"/>
                    <a:pt x="242021" y="558484"/>
                  </a:cubicBezTo>
                  <a:cubicBezTo>
                    <a:pt x="224551" y="580322"/>
                    <a:pt x="209244" y="574873"/>
                    <a:pt x="187157" y="585916"/>
                  </a:cubicBezTo>
                  <a:cubicBezTo>
                    <a:pt x="177327" y="590831"/>
                    <a:pt x="168869" y="598108"/>
                    <a:pt x="159725" y="604204"/>
                  </a:cubicBezTo>
                  <a:cubicBezTo>
                    <a:pt x="135848" y="602214"/>
                    <a:pt x="51550" y="613004"/>
                    <a:pt x="22565" y="576772"/>
                  </a:cubicBezTo>
                  <a:cubicBezTo>
                    <a:pt x="16544" y="569246"/>
                    <a:pt x="16469" y="558484"/>
                    <a:pt x="13421" y="549340"/>
                  </a:cubicBezTo>
                  <a:cubicBezTo>
                    <a:pt x="22774" y="465162"/>
                    <a:pt x="0" y="478754"/>
                    <a:pt x="49997" y="448756"/>
                  </a:cubicBezTo>
                  <a:cubicBezTo>
                    <a:pt x="55841" y="445249"/>
                    <a:pt x="62189" y="442660"/>
                    <a:pt x="68285" y="439612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78" name="Donut 177"/>
            <p:cNvSpPr/>
            <p:nvPr/>
          </p:nvSpPr>
          <p:spPr>
            <a:xfrm>
              <a:off x="7543800" y="2895600"/>
              <a:ext cx="838200" cy="838200"/>
            </a:xfrm>
            <a:prstGeom prst="donut">
              <a:avLst>
                <a:gd name="adj" fmla="val 16255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49" name="Straight Connector 148"/>
            <p:cNvCxnSpPr/>
            <p:nvPr/>
          </p:nvCxnSpPr>
          <p:spPr>
            <a:xfrm>
              <a:off x="7900416" y="743712"/>
              <a:ext cx="0" cy="30693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152" idx="2"/>
            </p:cNvCxnSpPr>
            <p:nvPr/>
          </p:nvCxnSpPr>
          <p:spPr>
            <a:xfrm>
              <a:off x="7955280" y="1234440"/>
              <a:ext cx="18288" cy="2703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8022336" y="1072896"/>
              <a:ext cx="48768" cy="28285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81"/>
            <p:cNvGrpSpPr/>
            <p:nvPr/>
          </p:nvGrpSpPr>
          <p:grpSpPr>
            <a:xfrm rot="18119543">
              <a:off x="7540543" y="791036"/>
              <a:ext cx="495965" cy="446973"/>
              <a:chOff x="6382742" y="717245"/>
              <a:chExt cx="495965" cy="446973"/>
            </a:xfrm>
          </p:grpSpPr>
          <p:grpSp>
            <p:nvGrpSpPr>
              <p:cNvPr id="16" name="Group 111"/>
              <p:cNvGrpSpPr/>
              <p:nvPr/>
            </p:nvGrpSpPr>
            <p:grpSpPr>
              <a:xfrm rot="14021795">
                <a:off x="6500817" y="827404"/>
                <a:ext cx="259079" cy="191165"/>
                <a:chOff x="7696200" y="1637552"/>
                <a:chExt cx="551883" cy="304800"/>
              </a:xfrm>
            </p:grpSpPr>
            <p:sp>
              <p:nvSpPr>
                <p:cNvPr id="169" name="Rounded Rectangle 168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70" name="Oval 169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17" name="Group 110"/>
              <p:cNvGrpSpPr/>
              <p:nvPr/>
            </p:nvGrpSpPr>
            <p:grpSpPr>
              <a:xfrm rot="14021795">
                <a:off x="6348785" y="939096"/>
                <a:ext cx="259079" cy="191165"/>
                <a:chOff x="7696200" y="1637552"/>
                <a:chExt cx="551883" cy="304800"/>
              </a:xfrm>
            </p:grpSpPr>
            <p:sp>
              <p:nvSpPr>
                <p:cNvPr id="167" name="Rounded Rectangle 166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68" name="Oval 167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18" name="Group 110"/>
              <p:cNvGrpSpPr/>
              <p:nvPr/>
            </p:nvGrpSpPr>
            <p:grpSpPr>
              <a:xfrm rot="14021795">
                <a:off x="6653585" y="751202"/>
                <a:ext cx="259079" cy="191165"/>
                <a:chOff x="7696200" y="1637552"/>
                <a:chExt cx="551883" cy="304800"/>
              </a:xfrm>
            </p:grpSpPr>
            <p:sp>
              <p:nvSpPr>
                <p:cNvPr id="180" name="Rounded Rectangle 179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81" name="Oval 180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</p:grpSp>
        <p:grpSp>
          <p:nvGrpSpPr>
            <p:cNvPr id="19" name="Group 182"/>
            <p:cNvGrpSpPr/>
            <p:nvPr/>
          </p:nvGrpSpPr>
          <p:grpSpPr>
            <a:xfrm rot="7135499">
              <a:off x="7916165" y="787454"/>
              <a:ext cx="495965" cy="446973"/>
              <a:chOff x="6382742" y="717245"/>
              <a:chExt cx="495965" cy="446973"/>
            </a:xfrm>
          </p:grpSpPr>
          <p:grpSp>
            <p:nvGrpSpPr>
              <p:cNvPr id="20" name="Group 111"/>
              <p:cNvGrpSpPr/>
              <p:nvPr/>
            </p:nvGrpSpPr>
            <p:grpSpPr>
              <a:xfrm rot="14021795">
                <a:off x="6500817" y="827404"/>
                <a:ext cx="259079" cy="191165"/>
                <a:chOff x="7696200" y="1637552"/>
                <a:chExt cx="551883" cy="304800"/>
              </a:xfrm>
            </p:grpSpPr>
            <p:sp>
              <p:nvSpPr>
                <p:cNvPr id="191" name="Rounded Rectangle 190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92" name="Oval 191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21" name="Group 110"/>
              <p:cNvGrpSpPr/>
              <p:nvPr/>
            </p:nvGrpSpPr>
            <p:grpSpPr>
              <a:xfrm rot="14021795">
                <a:off x="6348785" y="939096"/>
                <a:ext cx="259079" cy="191165"/>
                <a:chOff x="7696200" y="1637552"/>
                <a:chExt cx="551883" cy="304800"/>
              </a:xfrm>
            </p:grpSpPr>
            <p:sp>
              <p:nvSpPr>
                <p:cNvPr id="189" name="Rounded Rectangle 188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90" name="Oval 189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22" name="Group 110"/>
              <p:cNvGrpSpPr/>
              <p:nvPr/>
            </p:nvGrpSpPr>
            <p:grpSpPr>
              <a:xfrm rot="14021795">
                <a:off x="6653585" y="751202"/>
                <a:ext cx="259079" cy="191165"/>
                <a:chOff x="7696200" y="1637552"/>
                <a:chExt cx="551883" cy="304800"/>
              </a:xfrm>
            </p:grpSpPr>
            <p:sp>
              <p:nvSpPr>
                <p:cNvPr id="187" name="Rounded Rectangle 186"/>
                <p:cNvSpPr/>
                <p:nvPr/>
              </p:nvSpPr>
              <p:spPr>
                <a:xfrm rot="5400000">
                  <a:off x="7850124" y="1598676"/>
                  <a:ext cx="73152" cy="381000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88" name="Oval 187"/>
                <p:cNvSpPr/>
                <p:nvPr/>
              </p:nvSpPr>
              <p:spPr>
                <a:xfrm rot="5184133">
                  <a:off x="7981383" y="1675652"/>
                  <a:ext cx="304800" cy="2286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</p:grpSp>
        <p:sp>
          <p:nvSpPr>
            <p:cNvPr id="152" name="Rounded Rectangle 151"/>
            <p:cNvSpPr/>
            <p:nvPr/>
          </p:nvSpPr>
          <p:spPr>
            <a:xfrm>
              <a:off x="7802880" y="685800"/>
              <a:ext cx="304800" cy="548640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50" name="Rounded Rectangle 149"/>
            <p:cNvSpPr/>
            <p:nvPr/>
          </p:nvSpPr>
          <p:spPr>
            <a:xfrm rot="5400000">
              <a:off x="7886700" y="3662172"/>
              <a:ext cx="182880" cy="50292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23" name="Group 257"/>
          <p:cNvGrpSpPr/>
          <p:nvPr/>
        </p:nvGrpSpPr>
        <p:grpSpPr>
          <a:xfrm>
            <a:off x="457200" y="4191000"/>
            <a:ext cx="3733800" cy="1447800"/>
            <a:chOff x="3657600" y="4572000"/>
            <a:chExt cx="4876800" cy="1752600"/>
          </a:xfrm>
        </p:grpSpPr>
        <p:sp>
          <p:nvSpPr>
            <p:cNvPr id="259" name="Rounded Rectangle 258"/>
            <p:cNvSpPr/>
            <p:nvPr/>
          </p:nvSpPr>
          <p:spPr>
            <a:xfrm>
              <a:off x="3657600" y="4572000"/>
              <a:ext cx="4876800" cy="17526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3810000" y="4724400"/>
              <a:ext cx="4572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4267200" y="4724400"/>
              <a:ext cx="4572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4724400" y="4724400"/>
              <a:ext cx="4572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5181600" y="4724400"/>
              <a:ext cx="4572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5638800" y="4724400"/>
              <a:ext cx="4572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6096000" y="4724400"/>
              <a:ext cx="4572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6553200" y="4724400"/>
              <a:ext cx="4572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7010400" y="4724400"/>
              <a:ext cx="4572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7467600" y="4724400"/>
              <a:ext cx="4572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4139514" y="4724400"/>
              <a:ext cx="247135" cy="914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4572000" y="4724400"/>
              <a:ext cx="247135" cy="914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5486400" y="4724400"/>
              <a:ext cx="247135" cy="914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5943600" y="4724400"/>
              <a:ext cx="247135" cy="914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6400800" y="4724400"/>
              <a:ext cx="247135" cy="914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7315200" y="4724400"/>
              <a:ext cx="247135" cy="914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7924800" y="4724400"/>
              <a:ext cx="4572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7772400" y="4724400"/>
              <a:ext cx="247135" cy="914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3" name="Rectangle 192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417</Words>
  <Application>Microsoft Office PowerPoint</Application>
  <PresentationFormat>On-screen Show (4:3)</PresentationFormat>
  <Paragraphs>59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lblau</dc:creator>
  <cp:lastModifiedBy>lblau</cp:lastModifiedBy>
  <cp:revision>23</cp:revision>
  <dcterms:created xsi:type="dcterms:W3CDTF">2012-09-25T16:37:44Z</dcterms:created>
  <dcterms:modified xsi:type="dcterms:W3CDTF">2012-09-27T17:04:22Z</dcterms:modified>
</cp:coreProperties>
</file>