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60B4-0753-4B5B-B060-B9989BF2900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EA7-F024-4F68-A709-357D3CE95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60B4-0753-4B5B-B060-B9989BF2900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EA7-F024-4F68-A709-357D3CE95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60B4-0753-4B5B-B060-B9989BF2900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EA7-F024-4F68-A709-357D3CE95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60B4-0753-4B5B-B060-B9989BF2900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EA7-F024-4F68-A709-357D3CE95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60B4-0753-4B5B-B060-B9989BF2900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EA7-F024-4F68-A709-357D3CE95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60B4-0753-4B5B-B060-B9989BF2900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EA7-F024-4F68-A709-357D3CE95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60B4-0753-4B5B-B060-B9989BF2900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EA7-F024-4F68-A709-357D3CE95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60B4-0753-4B5B-B060-B9989BF2900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EA7-F024-4F68-A709-357D3CE95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60B4-0753-4B5B-B060-B9989BF2900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EA7-F024-4F68-A709-357D3CE95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60B4-0753-4B5B-B060-B9989BF2900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EA7-F024-4F68-A709-357D3CE95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60B4-0753-4B5B-B060-B9989BF2900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9EA7-F024-4F68-A709-357D3CE95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460B4-0753-4B5B-B060-B9989BF29008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89EA7-F024-4F68-A709-357D3CE957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3716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Tradition or Fact?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The Birth of Our Savior</a:t>
            </a:r>
            <a:endParaRPr lang="en-US" sz="60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</p:txBody>
      </p:sp>
      <p:grpSp>
        <p:nvGrpSpPr>
          <p:cNvPr id="180" name="Group 179"/>
          <p:cNvGrpSpPr/>
          <p:nvPr/>
        </p:nvGrpSpPr>
        <p:grpSpPr>
          <a:xfrm>
            <a:off x="4038600" y="3429000"/>
            <a:ext cx="1578334" cy="3009639"/>
            <a:chOff x="304800" y="381000"/>
            <a:chExt cx="1578334" cy="3009639"/>
          </a:xfrm>
        </p:grpSpPr>
        <p:grpSp>
          <p:nvGrpSpPr>
            <p:cNvPr id="181" name="Group 90"/>
            <p:cNvGrpSpPr/>
            <p:nvPr/>
          </p:nvGrpSpPr>
          <p:grpSpPr>
            <a:xfrm>
              <a:off x="304800" y="381000"/>
              <a:ext cx="1524000" cy="3009639"/>
              <a:chOff x="3976559" y="2590800"/>
              <a:chExt cx="2446457" cy="4874417"/>
            </a:xfrm>
          </p:grpSpPr>
          <p:sp>
            <p:nvSpPr>
              <p:cNvPr id="190" name="Oval 189"/>
              <p:cNvSpPr/>
              <p:nvPr/>
            </p:nvSpPr>
            <p:spPr>
              <a:xfrm rot="2332152">
                <a:off x="4752215" y="6627017"/>
                <a:ext cx="447935" cy="838200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>
              <a:xfrm rot="18708024">
                <a:off x="5211706" y="6681874"/>
                <a:ext cx="477114" cy="838200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5715000" y="5486400"/>
                <a:ext cx="609600" cy="838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4191000" y="5486400"/>
                <a:ext cx="609600" cy="838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Cloud 193"/>
              <p:cNvSpPr/>
              <p:nvPr/>
            </p:nvSpPr>
            <p:spPr>
              <a:xfrm>
                <a:off x="3976559" y="2780667"/>
                <a:ext cx="2446457" cy="3480898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Trapezoid 194"/>
              <p:cNvSpPr/>
              <p:nvPr/>
            </p:nvSpPr>
            <p:spPr>
              <a:xfrm rot="1733689" flipH="1">
                <a:off x="4358807" y="4577735"/>
                <a:ext cx="1066800" cy="1600200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Trapezoid 195"/>
              <p:cNvSpPr/>
              <p:nvPr/>
            </p:nvSpPr>
            <p:spPr>
              <a:xfrm rot="19866311">
                <a:off x="5120807" y="4501535"/>
                <a:ext cx="1066800" cy="1600200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Flowchart: Merge 196"/>
              <p:cNvSpPr/>
              <p:nvPr/>
            </p:nvSpPr>
            <p:spPr>
              <a:xfrm rot="10800000">
                <a:off x="4572001" y="4114799"/>
                <a:ext cx="1371600" cy="2969522"/>
              </a:xfrm>
              <a:prstGeom prst="flowChartMerg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8" name="Flowchart: Merge 197"/>
              <p:cNvSpPr/>
              <p:nvPr/>
            </p:nvSpPr>
            <p:spPr>
              <a:xfrm>
                <a:off x="4917504" y="4362893"/>
                <a:ext cx="690026" cy="666307"/>
              </a:xfrm>
              <a:prstGeom prst="flowChartMerg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9" name="Trapezoid 198"/>
              <p:cNvSpPr/>
              <p:nvPr/>
            </p:nvSpPr>
            <p:spPr>
              <a:xfrm rot="393591" flipH="1">
                <a:off x="4615055" y="4525915"/>
                <a:ext cx="649016" cy="2124979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Trapezoid 199"/>
              <p:cNvSpPr/>
              <p:nvPr/>
            </p:nvSpPr>
            <p:spPr>
              <a:xfrm rot="21206409">
                <a:off x="5300855" y="4525916"/>
                <a:ext cx="649016" cy="2124979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4729315" y="3124200"/>
                <a:ext cx="1066404" cy="152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Cloud 201"/>
              <p:cNvSpPr/>
              <p:nvPr/>
            </p:nvSpPr>
            <p:spPr>
              <a:xfrm>
                <a:off x="4495800" y="2743200"/>
                <a:ext cx="1371600" cy="8382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Trapezoid 202"/>
              <p:cNvSpPr/>
              <p:nvPr/>
            </p:nvSpPr>
            <p:spPr>
              <a:xfrm rot="20802715">
                <a:off x="5711269" y="2866782"/>
                <a:ext cx="649016" cy="203228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Trapezoid 203"/>
              <p:cNvSpPr/>
              <p:nvPr/>
            </p:nvSpPr>
            <p:spPr>
              <a:xfrm rot="797285" flipH="1">
                <a:off x="4164747" y="2869032"/>
                <a:ext cx="649016" cy="1864172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Flowchart: Delay 204"/>
              <p:cNvSpPr/>
              <p:nvPr/>
            </p:nvSpPr>
            <p:spPr>
              <a:xfrm rot="16200000">
                <a:off x="5010150" y="2076450"/>
                <a:ext cx="495300" cy="1524000"/>
              </a:xfrm>
              <a:prstGeom prst="flowChartDelay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2" name="Group 93"/>
            <p:cNvGrpSpPr/>
            <p:nvPr/>
          </p:nvGrpSpPr>
          <p:grpSpPr>
            <a:xfrm rot="5400000">
              <a:off x="840294" y="1826706"/>
              <a:ext cx="888346" cy="1197335"/>
              <a:chOff x="1219200" y="1371600"/>
              <a:chExt cx="1676400" cy="2286000"/>
            </a:xfrm>
          </p:grpSpPr>
          <p:sp>
            <p:nvSpPr>
              <p:cNvPr id="183" name="Oval 7"/>
              <p:cNvSpPr/>
              <p:nvPr/>
            </p:nvSpPr>
            <p:spPr>
              <a:xfrm rot="19638581">
                <a:off x="1295400" y="1371600"/>
                <a:ext cx="1600200" cy="2286000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8"/>
              <p:cNvSpPr/>
              <p:nvPr/>
            </p:nvSpPr>
            <p:spPr>
              <a:xfrm>
                <a:off x="1371600" y="1752600"/>
                <a:ext cx="914400" cy="914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Cloud 184"/>
              <p:cNvSpPr/>
              <p:nvPr/>
            </p:nvSpPr>
            <p:spPr>
              <a:xfrm rot="19132349">
                <a:off x="1219200" y="1828800"/>
                <a:ext cx="762000" cy="304800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Oval 185"/>
              <p:cNvSpPr/>
              <p:nvPr/>
            </p:nvSpPr>
            <p:spPr>
              <a:xfrm rot="2148584">
                <a:off x="1960450" y="2387289"/>
                <a:ext cx="258094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 rot="20368391">
                <a:off x="1448079" y="2465277"/>
                <a:ext cx="240166" cy="47970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2133600" y="2133600"/>
                <a:ext cx="228600" cy="4218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2133600" y="2438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6" name="Group 205"/>
          <p:cNvGrpSpPr/>
          <p:nvPr/>
        </p:nvGrpSpPr>
        <p:grpSpPr>
          <a:xfrm>
            <a:off x="2514600" y="3352800"/>
            <a:ext cx="1600200" cy="3180776"/>
            <a:chOff x="5562600" y="228600"/>
            <a:chExt cx="3045502" cy="6555014"/>
          </a:xfrm>
        </p:grpSpPr>
        <p:sp>
          <p:nvSpPr>
            <p:cNvPr id="207" name="Oval 206"/>
            <p:cNvSpPr/>
            <p:nvPr/>
          </p:nvSpPr>
          <p:spPr>
            <a:xfrm rot="19111405">
              <a:off x="7137074" y="5796285"/>
              <a:ext cx="601091" cy="987329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 rot="3081452">
              <a:off x="6435041" y="5771025"/>
              <a:ext cx="574623" cy="951887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loud 208"/>
            <p:cNvSpPr/>
            <p:nvPr/>
          </p:nvSpPr>
          <p:spPr>
            <a:xfrm rot="5400000">
              <a:off x="6781800" y="990600"/>
              <a:ext cx="1905000" cy="990600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loud 209"/>
            <p:cNvSpPr/>
            <p:nvPr/>
          </p:nvSpPr>
          <p:spPr>
            <a:xfrm rot="17017031">
              <a:off x="5448788" y="880989"/>
              <a:ext cx="1905000" cy="990600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1" name="Group 30"/>
            <p:cNvGrpSpPr/>
            <p:nvPr/>
          </p:nvGrpSpPr>
          <p:grpSpPr>
            <a:xfrm>
              <a:off x="5562600" y="2057400"/>
              <a:ext cx="3045502" cy="4187946"/>
              <a:chOff x="4419600" y="2060454"/>
              <a:chExt cx="3045502" cy="4187946"/>
            </a:xfrm>
          </p:grpSpPr>
          <p:sp>
            <p:nvSpPr>
              <p:cNvPr id="216" name="Oval 215"/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Trapezoid 217"/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Trapezoid 218"/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Trapezoid 219"/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Isosceles Triangle 220"/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Trapezoid 222"/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Trapezoid 223"/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12" name="Oval 211"/>
            <p:cNvSpPr/>
            <p:nvPr/>
          </p:nvSpPr>
          <p:spPr>
            <a:xfrm>
              <a:off x="6172200" y="457200"/>
              <a:ext cx="1676400" cy="1905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loud 212"/>
            <p:cNvSpPr/>
            <p:nvPr/>
          </p:nvSpPr>
          <p:spPr>
            <a:xfrm>
              <a:off x="6019800" y="228600"/>
              <a:ext cx="1905000" cy="990600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loud 213"/>
            <p:cNvSpPr/>
            <p:nvPr/>
          </p:nvSpPr>
          <p:spPr>
            <a:xfrm>
              <a:off x="6324600" y="1676400"/>
              <a:ext cx="1447800" cy="990600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>
              <a:off x="6705600" y="1828800"/>
              <a:ext cx="675807" cy="4097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8382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	How soon after Joseph and Mary reached Bethlehem was Jesus born?</a:t>
            </a:r>
          </a:p>
          <a:p>
            <a:pPr marL="914400" indent="-914400" algn="ctr"/>
            <a:endParaRPr lang="en-US" sz="48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The Bible doesn’t say?</a:t>
            </a:r>
          </a:p>
        </p:txBody>
      </p:sp>
      <p:grpSp>
        <p:nvGrpSpPr>
          <p:cNvPr id="206" name="Group 205"/>
          <p:cNvGrpSpPr/>
          <p:nvPr/>
        </p:nvGrpSpPr>
        <p:grpSpPr>
          <a:xfrm>
            <a:off x="533400" y="3352800"/>
            <a:ext cx="1578334" cy="3009639"/>
            <a:chOff x="304800" y="381000"/>
            <a:chExt cx="1578334" cy="3009639"/>
          </a:xfrm>
        </p:grpSpPr>
        <p:grpSp>
          <p:nvGrpSpPr>
            <p:cNvPr id="120" name="Group 90"/>
            <p:cNvGrpSpPr/>
            <p:nvPr/>
          </p:nvGrpSpPr>
          <p:grpSpPr>
            <a:xfrm>
              <a:off x="304800" y="381000"/>
              <a:ext cx="1524000" cy="3009639"/>
              <a:chOff x="3976559" y="2590800"/>
              <a:chExt cx="2446457" cy="4874417"/>
            </a:xfrm>
          </p:grpSpPr>
          <p:sp>
            <p:nvSpPr>
              <p:cNvPr id="121" name="Oval 120"/>
              <p:cNvSpPr/>
              <p:nvPr/>
            </p:nvSpPr>
            <p:spPr>
              <a:xfrm rot="2332152">
                <a:off x="4752215" y="6627017"/>
                <a:ext cx="447935" cy="838200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 rot="18708024">
                <a:off x="5211706" y="6681874"/>
                <a:ext cx="477114" cy="838200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5715000" y="5486400"/>
                <a:ext cx="609600" cy="838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4191000" y="5486400"/>
                <a:ext cx="609600" cy="838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Cloud 137"/>
              <p:cNvSpPr/>
              <p:nvPr/>
            </p:nvSpPr>
            <p:spPr>
              <a:xfrm>
                <a:off x="3976559" y="2780667"/>
                <a:ext cx="2446457" cy="3480898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rapezoid 140"/>
              <p:cNvSpPr/>
              <p:nvPr/>
            </p:nvSpPr>
            <p:spPr>
              <a:xfrm rot="1733689" flipH="1">
                <a:off x="4358807" y="4577735"/>
                <a:ext cx="1066800" cy="1600200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rapezoid 148"/>
              <p:cNvSpPr/>
              <p:nvPr/>
            </p:nvSpPr>
            <p:spPr>
              <a:xfrm rot="19866311">
                <a:off x="5120807" y="4501535"/>
                <a:ext cx="1066800" cy="1600200"/>
              </a:xfrm>
              <a:prstGeom prst="trapezoid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Flowchart: Merge 149"/>
              <p:cNvSpPr/>
              <p:nvPr/>
            </p:nvSpPr>
            <p:spPr>
              <a:xfrm rot="10800000">
                <a:off x="4572001" y="4114799"/>
                <a:ext cx="1371600" cy="2969522"/>
              </a:xfrm>
              <a:prstGeom prst="flowChartMerg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5" name="Flowchart: Merge 164"/>
              <p:cNvSpPr/>
              <p:nvPr/>
            </p:nvSpPr>
            <p:spPr>
              <a:xfrm>
                <a:off x="4917504" y="4362893"/>
                <a:ext cx="690026" cy="666307"/>
              </a:xfrm>
              <a:prstGeom prst="flowChartMerg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Trapezoid 166"/>
              <p:cNvSpPr/>
              <p:nvPr/>
            </p:nvSpPr>
            <p:spPr>
              <a:xfrm rot="393591" flipH="1">
                <a:off x="4615055" y="4525915"/>
                <a:ext cx="649016" cy="2124979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Trapezoid 172"/>
              <p:cNvSpPr/>
              <p:nvPr/>
            </p:nvSpPr>
            <p:spPr>
              <a:xfrm rot="21206409">
                <a:off x="5300855" y="4525916"/>
                <a:ext cx="649016" cy="2124979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4729315" y="3124200"/>
                <a:ext cx="1066404" cy="1524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Cloud 174"/>
              <p:cNvSpPr/>
              <p:nvPr/>
            </p:nvSpPr>
            <p:spPr>
              <a:xfrm>
                <a:off x="4495800" y="2743200"/>
                <a:ext cx="1371600" cy="838200"/>
              </a:xfrm>
              <a:prstGeom prst="cloud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Trapezoid 175"/>
              <p:cNvSpPr/>
              <p:nvPr/>
            </p:nvSpPr>
            <p:spPr>
              <a:xfrm rot="20802715">
                <a:off x="5711269" y="2866782"/>
                <a:ext cx="649016" cy="203228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Trapezoid 176"/>
              <p:cNvSpPr/>
              <p:nvPr/>
            </p:nvSpPr>
            <p:spPr>
              <a:xfrm rot="797285" flipH="1">
                <a:off x="4164747" y="2869032"/>
                <a:ext cx="649016" cy="1864172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Flowchart: Delay 177"/>
              <p:cNvSpPr/>
              <p:nvPr/>
            </p:nvSpPr>
            <p:spPr>
              <a:xfrm rot="16200000">
                <a:off x="5010150" y="2076450"/>
                <a:ext cx="495300" cy="1524000"/>
              </a:xfrm>
              <a:prstGeom prst="flowChartDelay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9" name="Group 93"/>
            <p:cNvGrpSpPr/>
            <p:nvPr/>
          </p:nvGrpSpPr>
          <p:grpSpPr>
            <a:xfrm rot="5400000">
              <a:off x="840294" y="1826706"/>
              <a:ext cx="888346" cy="1197335"/>
              <a:chOff x="1219200" y="1371600"/>
              <a:chExt cx="1676400" cy="2286000"/>
            </a:xfrm>
          </p:grpSpPr>
          <p:sp>
            <p:nvSpPr>
              <p:cNvPr id="180" name="Oval 7"/>
              <p:cNvSpPr/>
              <p:nvPr/>
            </p:nvSpPr>
            <p:spPr>
              <a:xfrm rot="19638581">
                <a:off x="1295400" y="1371600"/>
                <a:ext cx="1600200" cy="2286000"/>
              </a:xfrm>
              <a:prstGeom prst="ellipse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8"/>
              <p:cNvSpPr/>
              <p:nvPr/>
            </p:nvSpPr>
            <p:spPr>
              <a:xfrm>
                <a:off x="1371600" y="1752600"/>
                <a:ext cx="914400" cy="914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Cloud 181"/>
              <p:cNvSpPr/>
              <p:nvPr/>
            </p:nvSpPr>
            <p:spPr>
              <a:xfrm rot="19132349">
                <a:off x="1219200" y="1828800"/>
                <a:ext cx="762000" cy="304800"/>
              </a:xfrm>
              <a:prstGeom prst="cloud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 rot="2148584">
                <a:off x="1960450" y="2387289"/>
                <a:ext cx="258094" cy="533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 rot="20368391">
                <a:off x="1448079" y="2465277"/>
                <a:ext cx="240166" cy="47970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2133600" y="2133600"/>
                <a:ext cx="228600" cy="42185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2133600" y="2438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7" name="Group 186"/>
          <p:cNvGrpSpPr/>
          <p:nvPr/>
        </p:nvGrpSpPr>
        <p:grpSpPr>
          <a:xfrm>
            <a:off x="6858000" y="3276600"/>
            <a:ext cx="1600200" cy="3180776"/>
            <a:chOff x="5562600" y="228600"/>
            <a:chExt cx="3045502" cy="6555014"/>
          </a:xfrm>
        </p:grpSpPr>
        <p:sp>
          <p:nvSpPr>
            <p:cNvPr id="188" name="Oval 187"/>
            <p:cNvSpPr/>
            <p:nvPr/>
          </p:nvSpPr>
          <p:spPr>
            <a:xfrm rot="19111405">
              <a:off x="7137074" y="5796285"/>
              <a:ext cx="601091" cy="987329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 rot="3081452">
              <a:off x="6435041" y="5771025"/>
              <a:ext cx="574623" cy="951887"/>
            </a:xfrm>
            <a:prstGeom prst="ellipse">
              <a:avLst/>
            </a:prstGeom>
            <a:solidFill>
              <a:srgbClr val="A4912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loud 189"/>
            <p:cNvSpPr/>
            <p:nvPr/>
          </p:nvSpPr>
          <p:spPr>
            <a:xfrm rot="5400000">
              <a:off x="6781800" y="990600"/>
              <a:ext cx="1905000" cy="990600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loud 190"/>
            <p:cNvSpPr/>
            <p:nvPr/>
          </p:nvSpPr>
          <p:spPr>
            <a:xfrm rot="17017031">
              <a:off x="5448788" y="880989"/>
              <a:ext cx="1905000" cy="990600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2" name="Group 30"/>
            <p:cNvGrpSpPr/>
            <p:nvPr/>
          </p:nvGrpSpPr>
          <p:grpSpPr>
            <a:xfrm>
              <a:off x="5562600" y="2057400"/>
              <a:ext cx="3045502" cy="4187946"/>
              <a:chOff x="4419600" y="2060454"/>
              <a:chExt cx="3045502" cy="4187946"/>
            </a:xfrm>
          </p:grpSpPr>
          <p:sp>
            <p:nvSpPr>
              <p:cNvPr id="197" name="Oval 196"/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Trapezoid 198"/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Trapezoid 199"/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Trapezoid 200"/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Isosceles Triangle 201"/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Trapezoid 203"/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Trapezoid 204"/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3" name="Oval 192"/>
            <p:cNvSpPr/>
            <p:nvPr/>
          </p:nvSpPr>
          <p:spPr>
            <a:xfrm>
              <a:off x="6172200" y="457200"/>
              <a:ext cx="1676400" cy="1905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loud 193"/>
            <p:cNvSpPr/>
            <p:nvPr/>
          </p:nvSpPr>
          <p:spPr>
            <a:xfrm>
              <a:off x="6019800" y="228600"/>
              <a:ext cx="1905000" cy="990600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loud 194"/>
            <p:cNvSpPr/>
            <p:nvPr/>
          </p:nvSpPr>
          <p:spPr>
            <a:xfrm>
              <a:off x="6324600" y="1676400"/>
              <a:ext cx="1447800" cy="990600"/>
            </a:xfrm>
            <a:prstGeom prst="clou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/>
            <p:nvPr/>
          </p:nvSpPr>
          <p:spPr>
            <a:xfrm>
              <a:off x="6705600" y="1828800"/>
              <a:ext cx="675807" cy="4097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	Lesson from Poway Institute</a:t>
            </a:r>
          </a:p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Teachers: Becky Davies</a:t>
            </a:r>
          </a:p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And </a:t>
            </a:r>
          </a:p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Lesley Meacham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Tradition or Fact?</a:t>
            </a:r>
            <a:endParaRPr lang="en-US" sz="60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	How many wise men were there?</a:t>
            </a:r>
          </a:p>
          <a:p>
            <a:pPr marL="914400" indent="-914400"/>
            <a:endParaRPr lang="en-US" sz="48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The Bible doesn’t say</a:t>
            </a:r>
            <a:endParaRPr lang="en-US" sz="48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 flipH="1">
            <a:off x="3962400" y="3886200"/>
            <a:ext cx="1003694" cy="2622555"/>
            <a:chOff x="4267200" y="533400"/>
            <a:chExt cx="2079188" cy="5973491"/>
          </a:xfrm>
        </p:grpSpPr>
        <p:sp>
          <p:nvSpPr>
            <p:cNvPr id="8" name="Oval 7"/>
            <p:cNvSpPr/>
            <p:nvPr/>
          </p:nvSpPr>
          <p:spPr>
            <a:xfrm rot="19323027">
              <a:off x="5222792" y="5293763"/>
              <a:ext cx="755816" cy="113729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1732486">
              <a:off x="4571016" y="5369595"/>
              <a:ext cx="755816" cy="113729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135"/>
            <p:cNvGrpSpPr/>
            <p:nvPr/>
          </p:nvGrpSpPr>
          <p:grpSpPr>
            <a:xfrm>
              <a:off x="4267200" y="533400"/>
              <a:ext cx="2079188" cy="5486400"/>
              <a:chOff x="4270291" y="0"/>
              <a:chExt cx="2079188" cy="5486400"/>
            </a:xfrm>
          </p:grpSpPr>
          <p:sp>
            <p:nvSpPr>
              <p:cNvPr id="11" name="Oval 10"/>
              <p:cNvSpPr/>
              <p:nvPr/>
            </p:nvSpPr>
            <p:spPr>
              <a:xfrm rot="5400000">
                <a:off x="3924300" y="419100"/>
                <a:ext cx="2743200" cy="1905000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/>
              <p:cNvSpPr/>
              <p:nvPr/>
            </p:nvSpPr>
            <p:spPr>
              <a:xfrm>
                <a:off x="4320896" y="1668076"/>
                <a:ext cx="2028583" cy="3818324"/>
              </a:xfrm>
              <a:prstGeom prst="trapezoid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 rot="10800000">
                <a:off x="5045390" y="1668076"/>
                <a:ext cx="579595" cy="707097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648200" y="3429000"/>
                <a:ext cx="1448988" cy="212129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rapezoid 14"/>
              <p:cNvSpPr/>
              <p:nvPr/>
            </p:nvSpPr>
            <p:spPr>
              <a:xfrm rot="366654" flipH="1">
                <a:off x="4384996" y="1622052"/>
                <a:ext cx="671976" cy="3597894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rapezoid 15"/>
              <p:cNvSpPr/>
              <p:nvPr/>
            </p:nvSpPr>
            <p:spPr>
              <a:xfrm rot="21343766">
                <a:off x="4762054" y="1625720"/>
                <a:ext cx="724345" cy="3606541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 rot="5400000">
                <a:off x="4499028" y="453972"/>
                <a:ext cx="1669944" cy="13716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lowchart: Punched Tape 17"/>
              <p:cNvSpPr/>
              <p:nvPr/>
            </p:nvSpPr>
            <p:spPr>
              <a:xfrm rot="11048496">
                <a:off x="4584309" y="650177"/>
                <a:ext cx="1449522" cy="393279"/>
              </a:xfrm>
              <a:prstGeom prst="flowChartPunchedTape">
                <a:avLst/>
              </a:prstGeom>
              <a:solidFill>
                <a:srgbClr val="CFB33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lowchart: Delay 18"/>
              <p:cNvSpPr/>
              <p:nvPr/>
            </p:nvSpPr>
            <p:spPr>
              <a:xfrm rot="16200000">
                <a:off x="5048250" y="-95250"/>
                <a:ext cx="571500" cy="1371600"/>
              </a:xfrm>
              <a:prstGeom prst="flowChartDelay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117"/>
              <p:cNvGrpSpPr/>
              <p:nvPr/>
            </p:nvGrpSpPr>
            <p:grpSpPr>
              <a:xfrm>
                <a:off x="4288437" y="510915"/>
                <a:ext cx="1917491" cy="373504"/>
                <a:chOff x="6764312" y="5017957"/>
                <a:chExt cx="3174167" cy="544643"/>
              </a:xfrm>
            </p:grpSpPr>
            <p:sp>
              <p:nvSpPr>
                <p:cNvPr id="41" name="Rounded Rectangle 40"/>
                <p:cNvSpPr/>
                <p:nvPr/>
              </p:nvSpPr>
              <p:spPr>
                <a:xfrm>
                  <a:off x="6934200" y="5029200"/>
                  <a:ext cx="2899348" cy="533400"/>
                </a:xfrm>
                <a:prstGeom prst="roundRect">
                  <a:avLst/>
                </a:prstGeom>
                <a:solidFill>
                  <a:schemeClr val="accent1">
                    <a:lumMod val="75000"/>
                  </a:schemeClr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" name="Group 115"/>
                <p:cNvGrpSpPr/>
                <p:nvPr/>
              </p:nvGrpSpPr>
              <p:grpSpPr>
                <a:xfrm>
                  <a:off x="6764312" y="5017957"/>
                  <a:ext cx="3174167" cy="543394"/>
                  <a:chOff x="4419600" y="6019800"/>
                  <a:chExt cx="4553263" cy="718278"/>
                </a:xfrm>
              </p:grpSpPr>
              <p:sp>
                <p:nvSpPr>
                  <p:cNvPr id="43" name="Multiply 42"/>
                  <p:cNvSpPr/>
                  <p:nvPr/>
                </p:nvSpPr>
                <p:spPr>
                  <a:xfrm>
                    <a:off x="4419600" y="6019800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Multiply 43"/>
                  <p:cNvSpPr/>
                  <p:nvPr/>
                </p:nvSpPr>
                <p:spPr>
                  <a:xfrm>
                    <a:off x="5461416" y="602229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Diamond 44"/>
                  <p:cNvSpPr/>
                  <p:nvPr/>
                </p:nvSpPr>
                <p:spPr>
                  <a:xfrm>
                    <a:off x="5471410" y="6096000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Diamond 45"/>
                  <p:cNvSpPr/>
                  <p:nvPr/>
                </p:nvSpPr>
                <p:spPr>
                  <a:xfrm>
                    <a:off x="6553201" y="6128479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Multiply 46"/>
                  <p:cNvSpPr/>
                  <p:nvPr/>
                </p:nvSpPr>
                <p:spPr>
                  <a:xfrm>
                    <a:off x="6550702" y="6052278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Diamond 47"/>
                  <p:cNvSpPr/>
                  <p:nvPr/>
                </p:nvSpPr>
                <p:spPr>
                  <a:xfrm>
                    <a:off x="7649981" y="6130978"/>
                    <a:ext cx="243590" cy="529652"/>
                  </a:xfrm>
                  <a:prstGeom prst="diamond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Multiply 48"/>
                  <p:cNvSpPr/>
                  <p:nvPr/>
                </p:nvSpPr>
                <p:spPr>
                  <a:xfrm>
                    <a:off x="7677463" y="6024797"/>
                    <a:ext cx="1295400" cy="685800"/>
                  </a:xfrm>
                  <a:prstGeom prst="mathMultiply">
                    <a:avLst/>
                  </a:prstGeom>
                  <a:solidFill>
                    <a:srgbClr val="E9B87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1" name="Trapezoid 20"/>
              <p:cNvSpPr/>
              <p:nvPr/>
            </p:nvSpPr>
            <p:spPr>
              <a:xfrm rot="21237634">
                <a:off x="4270291" y="1874026"/>
                <a:ext cx="941842" cy="1556913"/>
              </a:xfrm>
              <a:prstGeom prst="trapezoid">
                <a:avLst>
                  <a:gd name="adj" fmla="val 34133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rapezoid 21"/>
              <p:cNvSpPr/>
              <p:nvPr/>
            </p:nvSpPr>
            <p:spPr>
              <a:xfrm>
                <a:off x="5258326" y="1892173"/>
                <a:ext cx="941842" cy="1536827"/>
              </a:xfrm>
              <a:prstGeom prst="trapezoid">
                <a:avLst>
                  <a:gd name="adj" fmla="val 34133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99"/>
              <p:cNvGrpSpPr/>
              <p:nvPr/>
            </p:nvGrpSpPr>
            <p:grpSpPr>
              <a:xfrm>
                <a:off x="4648200" y="1752600"/>
                <a:ext cx="457200" cy="533400"/>
                <a:chOff x="6705600" y="1447800"/>
                <a:chExt cx="1981200" cy="198120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6705600" y="1447800"/>
                  <a:ext cx="1981200" cy="1981200"/>
                </a:xfrm>
                <a:prstGeom prst="ellipse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Isosceles Triangle 36"/>
                <p:cNvSpPr/>
                <p:nvPr/>
              </p:nvSpPr>
              <p:spPr>
                <a:xfrm>
                  <a:off x="7543800" y="15240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Isosceles Triangle 37"/>
                <p:cNvSpPr/>
                <p:nvPr/>
              </p:nvSpPr>
              <p:spPr>
                <a:xfrm rot="10800000">
                  <a:off x="7543800" y="25908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Isosceles Triangle 38"/>
                <p:cNvSpPr/>
                <p:nvPr/>
              </p:nvSpPr>
              <p:spPr>
                <a:xfrm rot="5400000">
                  <a:off x="8191500" y="20955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Isosceles Triangle 39"/>
                <p:cNvSpPr/>
                <p:nvPr/>
              </p:nvSpPr>
              <p:spPr>
                <a:xfrm rot="16200000">
                  <a:off x="6896100" y="2095500"/>
                  <a:ext cx="381000" cy="609600"/>
                </a:xfrm>
                <a:prstGeom prst="triangle">
                  <a:avLst/>
                </a:prstGeom>
                <a:solidFill>
                  <a:srgbClr val="E9B87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118"/>
              <p:cNvGrpSpPr/>
              <p:nvPr/>
            </p:nvGrpSpPr>
            <p:grpSpPr>
              <a:xfrm>
                <a:off x="4724400" y="3352800"/>
                <a:ext cx="1219200" cy="685800"/>
                <a:chOff x="1981200" y="3276600"/>
                <a:chExt cx="3505200" cy="1371600"/>
              </a:xfrm>
            </p:grpSpPr>
            <p:sp>
              <p:nvSpPr>
                <p:cNvPr id="27" name="Cube 26"/>
                <p:cNvSpPr/>
                <p:nvPr/>
              </p:nvSpPr>
              <p:spPr>
                <a:xfrm>
                  <a:off x="1981200" y="3276600"/>
                  <a:ext cx="3505200" cy="1371600"/>
                </a:xfrm>
                <a:prstGeom prst="cube">
                  <a:avLst/>
                </a:prstGeom>
                <a:solidFill>
                  <a:srgbClr val="E8CA5E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4" name="Group 9"/>
                <p:cNvGrpSpPr/>
                <p:nvPr/>
              </p:nvGrpSpPr>
              <p:grpSpPr>
                <a:xfrm>
                  <a:off x="2047408" y="3653853"/>
                  <a:ext cx="2809406" cy="888167"/>
                  <a:chOff x="1447800" y="1420318"/>
                  <a:chExt cx="2956809" cy="1096781"/>
                </a:xfrm>
              </p:grpSpPr>
              <p:sp>
                <p:nvSpPr>
                  <p:cNvPr id="29" name="Quad Arrow 28"/>
                  <p:cNvSpPr/>
                  <p:nvPr/>
                </p:nvSpPr>
                <p:spPr>
                  <a:xfrm>
                    <a:off x="1447800" y="1447800"/>
                    <a:ext cx="990600" cy="1066800"/>
                  </a:xfrm>
                  <a:prstGeom prst="quadArrow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Quad Arrow 3"/>
                  <p:cNvSpPr/>
                  <p:nvPr/>
                </p:nvSpPr>
                <p:spPr>
                  <a:xfrm>
                    <a:off x="2434652" y="1444053"/>
                    <a:ext cx="990600" cy="1066800"/>
                  </a:xfrm>
                  <a:prstGeom prst="quadArrow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Quad Arrow 4"/>
                  <p:cNvSpPr/>
                  <p:nvPr/>
                </p:nvSpPr>
                <p:spPr>
                  <a:xfrm>
                    <a:off x="3414009" y="1450299"/>
                    <a:ext cx="990600" cy="1066800"/>
                  </a:xfrm>
                  <a:prstGeom prst="quadArrow">
                    <a:avLst/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5"/>
                  <p:cNvSpPr/>
                  <p:nvPr/>
                </p:nvSpPr>
                <p:spPr>
                  <a:xfrm>
                    <a:off x="2286000" y="1447800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6"/>
                  <p:cNvSpPr/>
                  <p:nvPr/>
                </p:nvSpPr>
                <p:spPr>
                  <a:xfrm>
                    <a:off x="3247869" y="1420318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7"/>
                  <p:cNvSpPr/>
                  <p:nvPr/>
                </p:nvSpPr>
                <p:spPr>
                  <a:xfrm>
                    <a:off x="2303488" y="2184816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8"/>
                  <p:cNvSpPr/>
                  <p:nvPr/>
                </p:nvSpPr>
                <p:spPr>
                  <a:xfrm>
                    <a:off x="3262859" y="2154837"/>
                    <a:ext cx="304800" cy="3048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25" name="Oval 24"/>
              <p:cNvSpPr/>
              <p:nvPr/>
            </p:nvSpPr>
            <p:spPr>
              <a:xfrm>
                <a:off x="5715000" y="3352800"/>
                <a:ext cx="546340" cy="45709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4419600" y="3352800"/>
                <a:ext cx="533400" cy="43391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49"/>
          <p:cNvGrpSpPr/>
          <p:nvPr/>
        </p:nvGrpSpPr>
        <p:grpSpPr>
          <a:xfrm flipH="1">
            <a:off x="1600200" y="3962400"/>
            <a:ext cx="1100826" cy="2493047"/>
            <a:chOff x="990600" y="304799"/>
            <a:chExt cx="2209800" cy="5554478"/>
          </a:xfrm>
        </p:grpSpPr>
        <p:sp>
          <p:nvSpPr>
            <p:cNvPr id="51" name="Oval 18"/>
            <p:cNvSpPr/>
            <p:nvPr/>
          </p:nvSpPr>
          <p:spPr>
            <a:xfrm rot="19323027">
              <a:off x="2022148" y="5371190"/>
              <a:ext cx="1032222" cy="48808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 rot="19323027">
              <a:off x="1412549" y="5371188"/>
              <a:ext cx="1032222" cy="48808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/>
            <p:cNvSpPr/>
            <p:nvPr/>
          </p:nvSpPr>
          <p:spPr>
            <a:xfrm>
              <a:off x="1219200" y="3352800"/>
              <a:ext cx="1857640" cy="2328979"/>
            </a:xfrm>
            <a:prstGeom prst="trapezoid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2209800" y="4191000"/>
              <a:ext cx="5334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447800" y="4038600"/>
              <a:ext cx="5334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55"/>
            <p:cNvSpPr/>
            <p:nvPr/>
          </p:nvSpPr>
          <p:spPr>
            <a:xfrm rot="10511856">
              <a:off x="1746356" y="2003383"/>
              <a:ext cx="831050" cy="649058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56"/>
            <p:cNvSpPr/>
            <p:nvPr/>
          </p:nvSpPr>
          <p:spPr>
            <a:xfrm rot="20649393">
              <a:off x="1228466" y="2984148"/>
              <a:ext cx="829536" cy="1299752"/>
            </a:xfrm>
            <a:prstGeom prst="trapezoid">
              <a:avLst>
                <a:gd name="adj" fmla="val 31954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/>
            <p:cNvSpPr/>
            <p:nvPr/>
          </p:nvSpPr>
          <p:spPr>
            <a:xfrm rot="1097253">
              <a:off x="2231603" y="2827664"/>
              <a:ext cx="834512" cy="1693915"/>
            </a:xfrm>
            <a:prstGeom prst="trapezoid">
              <a:avLst>
                <a:gd name="adj" fmla="val 34636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Pie 58"/>
            <p:cNvSpPr/>
            <p:nvPr/>
          </p:nvSpPr>
          <p:spPr>
            <a:xfrm rot="18473761">
              <a:off x="1378533" y="2000349"/>
              <a:ext cx="1609068" cy="1483068"/>
            </a:xfrm>
            <a:prstGeom prst="pie">
              <a:avLst>
                <a:gd name="adj1" fmla="val 20950898"/>
                <a:gd name="adj2" fmla="val 17310339"/>
              </a:avLst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2" name="Group 101"/>
            <p:cNvGrpSpPr/>
            <p:nvPr/>
          </p:nvGrpSpPr>
          <p:grpSpPr>
            <a:xfrm>
              <a:off x="1249180" y="5291528"/>
              <a:ext cx="1838794" cy="269823"/>
              <a:chOff x="4114800" y="6248400"/>
              <a:chExt cx="1026591" cy="216353"/>
            </a:xfrm>
          </p:grpSpPr>
          <p:sp>
            <p:nvSpPr>
              <p:cNvPr id="96" name="Rounded Rectangle 95"/>
              <p:cNvSpPr/>
              <p:nvPr/>
            </p:nvSpPr>
            <p:spPr>
              <a:xfrm>
                <a:off x="4114800" y="6248400"/>
                <a:ext cx="1026591" cy="216353"/>
              </a:xfrm>
              <a:prstGeom prst="round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0" name="Group 12"/>
              <p:cNvGrpSpPr/>
              <p:nvPr/>
            </p:nvGrpSpPr>
            <p:grpSpPr>
              <a:xfrm>
                <a:off x="4114800" y="6248400"/>
                <a:ext cx="945115" cy="216353"/>
                <a:chOff x="1447800" y="4953000"/>
                <a:chExt cx="4419600" cy="990600"/>
              </a:xfrm>
            </p:grpSpPr>
            <p:sp>
              <p:nvSpPr>
                <p:cNvPr id="98" name="Block Arc 97"/>
                <p:cNvSpPr/>
                <p:nvPr/>
              </p:nvSpPr>
              <p:spPr>
                <a:xfrm>
                  <a:off x="14478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Block Arc 98"/>
                <p:cNvSpPr/>
                <p:nvPr/>
              </p:nvSpPr>
              <p:spPr>
                <a:xfrm>
                  <a:off x="25146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Block Arc 99"/>
                <p:cNvSpPr/>
                <p:nvPr/>
              </p:nvSpPr>
              <p:spPr>
                <a:xfrm>
                  <a:off x="35814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Block Arc 100"/>
                <p:cNvSpPr/>
                <p:nvPr/>
              </p:nvSpPr>
              <p:spPr>
                <a:xfrm>
                  <a:off x="4648200" y="4953000"/>
                  <a:ext cx="1219200" cy="990600"/>
                </a:xfrm>
                <a:prstGeom prst="blockArc">
                  <a:avLst>
                    <a:gd name="adj1" fmla="val 10891251"/>
                    <a:gd name="adj2" fmla="val 21587007"/>
                    <a:gd name="adj3" fmla="val 2798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Oval 101"/>
                <p:cNvSpPr/>
                <p:nvPr/>
              </p:nvSpPr>
              <p:spPr>
                <a:xfrm>
                  <a:off x="19050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>
                  <a:off x="29718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22"/>
                <p:cNvSpPr/>
                <p:nvPr/>
              </p:nvSpPr>
              <p:spPr>
                <a:xfrm>
                  <a:off x="40386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>
                  <a:off x="5105400" y="5334000"/>
                  <a:ext cx="304800" cy="3048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0" name="Group 43"/>
            <p:cNvGrpSpPr/>
            <p:nvPr/>
          </p:nvGrpSpPr>
          <p:grpSpPr>
            <a:xfrm>
              <a:off x="1982318" y="2522553"/>
              <a:ext cx="391082" cy="455479"/>
              <a:chOff x="6172200" y="1143000"/>
              <a:chExt cx="1828800" cy="1905000"/>
            </a:xfrm>
          </p:grpSpPr>
          <p:sp>
            <p:nvSpPr>
              <p:cNvPr id="91" name="Oval 90"/>
              <p:cNvSpPr/>
              <p:nvPr/>
            </p:nvSpPr>
            <p:spPr>
              <a:xfrm>
                <a:off x="6172200" y="1143000"/>
                <a:ext cx="1828800" cy="19050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Quad Arrow 91"/>
              <p:cNvSpPr/>
              <p:nvPr/>
            </p:nvSpPr>
            <p:spPr>
              <a:xfrm>
                <a:off x="6815528" y="1222948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Quad Arrow 92"/>
              <p:cNvSpPr/>
              <p:nvPr/>
            </p:nvSpPr>
            <p:spPr>
              <a:xfrm>
                <a:off x="6858000" y="2362200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Quad Arrow 93"/>
              <p:cNvSpPr/>
              <p:nvPr/>
            </p:nvSpPr>
            <p:spPr>
              <a:xfrm>
                <a:off x="6248400" y="1752600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Quad Arrow 94"/>
              <p:cNvSpPr/>
              <p:nvPr/>
            </p:nvSpPr>
            <p:spPr>
              <a:xfrm>
                <a:off x="7391400" y="1752600"/>
                <a:ext cx="533400" cy="685800"/>
              </a:xfrm>
              <a:prstGeom prst="quadArrow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Oval 61"/>
            <p:cNvSpPr/>
            <p:nvPr/>
          </p:nvSpPr>
          <p:spPr>
            <a:xfrm rot="5400000">
              <a:off x="1331124" y="793822"/>
              <a:ext cx="1593744" cy="136487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Moon 54"/>
            <p:cNvSpPr/>
            <p:nvPr/>
          </p:nvSpPr>
          <p:spPr>
            <a:xfrm>
              <a:off x="990600" y="679386"/>
              <a:ext cx="649941" cy="2597214"/>
            </a:xfrm>
            <a:prstGeom prst="moon">
              <a:avLst>
                <a:gd name="adj" fmla="val 87377"/>
              </a:avLst>
            </a:prstGeom>
            <a:solidFill>
              <a:srgbClr val="D5B35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Moon 55"/>
            <p:cNvSpPr/>
            <p:nvPr/>
          </p:nvSpPr>
          <p:spPr>
            <a:xfrm flipH="1">
              <a:off x="2550459" y="679386"/>
              <a:ext cx="649941" cy="2597214"/>
            </a:xfrm>
            <a:prstGeom prst="moon">
              <a:avLst>
                <a:gd name="adj" fmla="val 87377"/>
              </a:avLst>
            </a:prstGeom>
            <a:solidFill>
              <a:srgbClr val="D5B35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5" name="Moon 64"/>
            <p:cNvSpPr/>
            <p:nvPr/>
          </p:nvSpPr>
          <p:spPr>
            <a:xfrm rot="16010900" flipH="1">
              <a:off x="1727420" y="-153575"/>
              <a:ext cx="649304" cy="1566052"/>
            </a:xfrm>
            <a:prstGeom prst="moon">
              <a:avLst>
                <a:gd name="adj" fmla="val 87377"/>
              </a:avLst>
            </a:prstGeom>
            <a:solidFill>
              <a:srgbClr val="D5B35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23"/>
            <p:cNvGrpSpPr/>
            <p:nvPr/>
          </p:nvGrpSpPr>
          <p:grpSpPr>
            <a:xfrm>
              <a:off x="1380565" y="856469"/>
              <a:ext cx="1299882" cy="472221"/>
              <a:chOff x="2840889" y="4737113"/>
              <a:chExt cx="1801425" cy="847295"/>
            </a:xfrm>
          </p:grpSpPr>
          <p:sp>
            <p:nvSpPr>
              <p:cNvPr id="87" name="Moon 86"/>
              <p:cNvSpPr/>
              <p:nvPr/>
            </p:nvSpPr>
            <p:spPr>
              <a:xfrm rot="5639499">
                <a:off x="3339758" y="4568187"/>
                <a:ext cx="749543" cy="1160330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Moon 87"/>
              <p:cNvSpPr/>
              <p:nvPr/>
            </p:nvSpPr>
            <p:spPr>
              <a:xfrm rot="4841449">
                <a:off x="3687377" y="4531720"/>
                <a:ext cx="749543" cy="1160330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Moon 88"/>
              <p:cNvSpPr/>
              <p:nvPr/>
            </p:nvSpPr>
            <p:spPr>
              <a:xfrm rot="5639499">
                <a:off x="3162958" y="4599420"/>
                <a:ext cx="662919" cy="1307057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Moon 89"/>
              <p:cNvSpPr/>
              <p:nvPr/>
            </p:nvSpPr>
            <p:spPr>
              <a:xfrm rot="4340076">
                <a:off x="3339763" y="4601190"/>
                <a:ext cx="749543" cy="1160330"/>
              </a:xfrm>
              <a:prstGeom prst="moon">
                <a:avLst>
                  <a:gd name="adj" fmla="val 51327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83"/>
            <p:cNvGrpSpPr/>
            <p:nvPr/>
          </p:nvGrpSpPr>
          <p:grpSpPr>
            <a:xfrm>
              <a:off x="1295400" y="304800"/>
              <a:ext cx="1689847" cy="678004"/>
              <a:chOff x="4038600" y="642079"/>
              <a:chExt cx="1689847" cy="678004"/>
            </a:xfrm>
          </p:grpSpPr>
          <p:sp>
            <p:nvSpPr>
              <p:cNvPr id="75" name="Rectangle 10"/>
              <p:cNvSpPr/>
              <p:nvPr/>
            </p:nvSpPr>
            <p:spPr>
              <a:xfrm>
                <a:off x="4038600" y="1143000"/>
                <a:ext cx="1689847" cy="177083"/>
              </a:xfrm>
              <a:prstGeom prst="rect">
                <a:avLst/>
              </a:prstGeom>
              <a:solidFill>
                <a:srgbClr val="EFE23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52"/>
              <p:cNvGrpSpPr/>
              <p:nvPr/>
            </p:nvGrpSpPr>
            <p:grpSpPr>
              <a:xfrm>
                <a:off x="4114800" y="1143000"/>
                <a:ext cx="1559859" cy="177083"/>
                <a:chOff x="457200" y="1600200"/>
                <a:chExt cx="8229600" cy="1752600"/>
              </a:xfrm>
            </p:grpSpPr>
            <p:sp>
              <p:nvSpPr>
                <p:cNvPr id="80" name="Plaque 12"/>
                <p:cNvSpPr/>
                <p:nvPr/>
              </p:nvSpPr>
              <p:spPr>
                <a:xfrm>
                  <a:off x="457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Plaque 13"/>
                <p:cNvSpPr/>
                <p:nvPr/>
              </p:nvSpPr>
              <p:spPr>
                <a:xfrm>
                  <a:off x="1295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Plaque 14"/>
                <p:cNvSpPr/>
                <p:nvPr/>
              </p:nvSpPr>
              <p:spPr>
                <a:xfrm>
                  <a:off x="23622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Plaque 82"/>
                <p:cNvSpPr/>
                <p:nvPr/>
              </p:nvSpPr>
              <p:spPr>
                <a:xfrm>
                  <a:off x="34290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Plaque 83"/>
                <p:cNvSpPr/>
                <p:nvPr/>
              </p:nvSpPr>
              <p:spPr>
                <a:xfrm>
                  <a:off x="44958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Plaque 84"/>
                <p:cNvSpPr/>
                <p:nvPr/>
              </p:nvSpPr>
              <p:spPr>
                <a:xfrm>
                  <a:off x="55626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Plaque 85"/>
                <p:cNvSpPr/>
                <p:nvPr/>
              </p:nvSpPr>
              <p:spPr>
                <a:xfrm>
                  <a:off x="6629400" y="1600200"/>
                  <a:ext cx="2057400" cy="1752600"/>
                </a:xfrm>
                <a:prstGeom prst="plaque">
                  <a:avLst>
                    <a:gd name="adj" fmla="val 50000"/>
                  </a:avLst>
                </a:prstGeom>
                <a:solidFill>
                  <a:srgbClr val="BCD757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7" name="Oval 76"/>
              <p:cNvSpPr/>
              <p:nvPr/>
            </p:nvSpPr>
            <p:spPr>
              <a:xfrm>
                <a:off x="4267200" y="762000"/>
                <a:ext cx="304800" cy="3810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5150370" y="760750"/>
                <a:ext cx="304800" cy="3810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4704413" y="642079"/>
                <a:ext cx="347272" cy="470941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102"/>
            <p:cNvGrpSpPr/>
            <p:nvPr/>
          </p:nvGrpSpPr>
          <p:grpSpPr>
            <a:xfrm>
              <a:off x="1676400" y="3429000"/>
              <a:ext cx="990600" cy="1143000"/>
              <a:chOff x="6248400" y="1828800"/>
              <a:chExt cx="1295400" cy="2286000"/>
            </a:xfrm>
          </p:grpSpPr>
          <p:sp>
            <p:nvSpPr>
              <p:cNvPr id="69" name="Rounded Rectangle 68"/>
              <p:cNvSpPr/>
              <p:nvPr/>
            </p:nvSpPr>
            <p:spPr>
              <a:xfrm>
                <a:off x="6629400" y="2057400"/>
                <a:ext cx="533400" cy="1219200"/>
              </a:xfrm>
              <a:prstGeom prst="roundRect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248400" y="2971800"/>
                <a:ext cx="1295400" cy="1143000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6610663" y="2704476"/>
                <a:ext cx="569626" cy="773243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rapezoid 71"/>
              <p:cNvSpPr/>
              <p:nvPr/>
            </p:nvSpPr>
            <p:spPr>
              <a:xfrm rot="10800000">
                <a:off x="6477000" y="1828800"/>
                <a:ext cx="838200" cy="304800"/>
              </a:xfrm>
              <a:prstGeom prst="trapezoid">
                <a:avLst/>
              </a:prstGeom>
              <a:solidFill>
                <a:srgbClr val="FFC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6658132" y="1957466"/>
                <a:ext cx="462196" cy="336029"/>
              </a:xfrm>
              <a:prstGeom prst="ellipse">
                <a:avLst/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Diamond 73"/>
              <p:cNvSpPr/>
              <p:nvPr/>
            </p:nvSpPr>
            <p:spPr>
              <a:xfrm>
                <a:off x="6736830" y="2789420"/>
                <a:ext cx="304800" cy="609600"/>
              </a:xfrm>
              <a:prstGeom prst="diamond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105"/>
          <p:cNvGrpSpPr/>
          <p:nvPr/>
        </p:nvGrpSpPr>
        <p:grpSpPr>
          <a:xfrm flipH="1">
            <a:off x="5943600" y="4038600"/>
            <a:ext cx="1265839" cy="2438400"/>
            <a:chOff x="5867400" y="685800"/>
            <a:chExt cx="2979159" cy="5738789"/>
          </a:xfrm>
        </p:grpSpPr>
        <p:grpSp>
          <p:nvGrpSpPr>
            <p:cNvPr id="97" name="Group 140"/>
            <p:cNvGrpSpPr/>
            <p:nvPr/>
          </p:nvGrpSpPr>
          <p:grpSpPr>
            <a:xfrm>
              <a:off x="5867400" y="685800"/>
              <a:ext cx="2896713" cy="5738789"/>
              <a:chOff x="2895600" y="1057419"/>
              <a:chExt cx="2601105" cy="5590094"/>
            </a:xfrm>
          </p:grpSpPr>
          <p:sp>
            <p:nvSpPr>
              <p:cNvPr id="123" name="Cloud 122"/>
              <p:cNvSpPr/>
              <p:nvPr/>
            </p:nvSpPr>
            <p:spPr>
              <a:xfrm>
                <a:off x="3276600" y="1981200"/>
                <a:ext cx="381000" cy="914400"/>
              </a:xfrm>
              <a:prstGeom prst="cloud">
                <a:avLst/>
              </a:prstGeom>
              <a:solidFill>
                <a:srgbClr val="843F06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Cloud 123"/>
              <p:cNvSpPr/>
              <p:nvPr/>
            </p:nvSpPr>
            <p:spPr>
              <a:xfrm>
                <a:off x="4495800" y="2057400"/>
                <a:ext cx="381000" cy="762000"/>
              </a:xfrm>
              <a:prstGeom prst="cloud">
                <a:avLst/>
              </a:prstGeom>
              <a:solidFill>
                <a:srgbClr val="843F06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 rot="4663168">
                <a:off x="4302178" y="5978577"/>
                <a:ext cx="548390" cy="789482"/>
              </a:xfrm>
              <a:prstGeom prst="ellipse">
                <a:avLst/>
              </a:prstGeom>
              <a:solidFill>
                <a:srgbClr val="CC8B1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 rot="4271122">
                <a:off x="3558915" y="5974829"/>
                <a:ext cx="548390" cy="789482"/>
              </a:xfrm>
              <a:prstGeom prst="ellipse">
                <a:avLst/>
              </a:prstGeom>
              <a:solidFill>
                <a:srgbClr val="CC8B16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2895600" y="4512039"/>
                <a:ext cx="548390" cy="7894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4948315" y="4397572"/>
                <a:ext cx="548390" cy="78948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3124200" y="2607039"/>
                <a:ext cx="2057400" cy="24384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rapezoid 129"/>
              <p:cNvSpPr/>
              <p:nvPr/>
            </p:nvSpPr>
            <p:spPr>
              <a:xfrm rot="20411805">
                <a:off x="4501672" y="2989870"/>
                <a:ext cx="762000" cy="1764138"/>
              </a:xfrm>
              <a:prstGeom prst="trapezoid">
                <a:avLst/>
              </a:prstGeom>
              <a:solidFill>
                <a:srgbClr val="E5C56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rapezoid 130"/>
              <p:cNvSpPr/>
              <p:nvPr/>
            </p:nvSpPr>
            <p:spPr>
              <a:xfrm rot="1100949">
                <a:off x="3085505" y="3120388"/>
                <a:ext cx="762000" cy="1762769"/>
              </a:xfrm>
              <a:prstGeom prst="trapezoid">
                <a:avLst/>
              </a:prstGeom>
              <a:solidFill>
                <a:srgbClr val="E5C56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rapezoid 131"/>
              <p:cNvSpPr/>
              <p:nvPr/>
            </p:nvSpPr>
            <p:spPr>
              <a:xfrm>
                <a:off x="3276600" y="3064239"/>
                <a:ext cx="1905000" cy="3276600"/>
              </a:xfrm>
              <a:prstGeom prst="trapezoid">
                <a:avLst>
                  <a:gd name="adj" fmla="val 18947"/>
                </a:avLst>
              </a:prstGeom>
              <a:solidFill>
                <a:srgbClr val="E5C569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6" name="Group 84"/>
              <p:cNvGrpSpPr/>
              <p:nvPr/>
            </p:nvGrpSpPr>
            <p:grpSpPr>
              <a:xfrm>
                <a:off x="4210570" y="3028687"/>
                <a:ext cx="976832" cy="3289998"/>
                <a:chOff x="6071346" y="1769811"/>
                <a:chExt cx="1834000" cy="3650020"/>
              </a:xfrm>
            </p:grpSpPr>
            <p:sp>
              <p:nvSpPr>
                <p:cNvPr id="166" name="Trapezoid 165"/>
                <p:cNvSpPr/>
                <p:nvPr/>
              </p:nvSpPr>
              <p:spPr>
                <a:xfrm rot="21203472">
                  <a:off x="6071346" y="1769811"/>
                  <a:ext cx="1834000" cy="3650020"/>
                </a:xfrm>
                <a:prstGeom prst="trapezoid">
                  <a:avLst/>
                </a:prstGeom>
                <a:solidFill>
                  <a:srgbClr val="D6D48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7" name="Group 83"/>
                <p:cNvGrpSpPr/>
                <p:nvPr/>
              </p:nvGrpSpPr>
              <p:grpSpPr>
                <a:xfrm rot="5553782">
                  <a:off x="4838212" y="3310918"/>
                  <a:ext cx="3581225" cy="613702"/>
                  <a:chOff x="3048000" y="457200"/>
                  <a:chExt cx="4876800" cy="1371600"/>
                </a:xfrm>
              </p:grpSpPr>
              <p:grpSp>
                <p:nvGrpSpPr>
                  <p:cNvPr id="108" name="Group 73"/>
                  <p:cNvGrpSpPr/>
                  <p:nvPr/>
                </p:nvGrpSpPr>
                <p:grpSpPr>
                  <a:xfrm>
                    <a:off x="3048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78" name="Block Arc 177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>
                        <a:gd name="adj1" fmla="val 2416508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9" name="Block Arc 178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09" name="Group 74"/>
                  <p:cNvGrpSpPr/>
                  <p:nvPr/>
                </p:nvGrpSpPr>
                <p:grpSpPr>
                  <a:xfrm>
                    <a:off x="41148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76" name="Block Arc 175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7" name="Block Arc 176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33" name="Group 77"/>
                  <p:cNvGrpSpPr/>
                  <p:nvPr/>
                </p:nvGrpSpPr>
                <p:grpSpPr>
                  <a:xfrm>
                    <a:off x="51054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74" name="Block Arc 173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5" name="Block Arc 174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34" name="Group 80"/>
                  <p:cNvGrpSpPr/>
                  <p:nvPr/>
                </p:nvGrpSpPr>
                <p:grpSpPr>
                  <a:xfrm>
                    <a:off x="6096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72" name="Block Arc 171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>
                        <a:gd name="adj1" fmla="val 2294751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73" name="Block Arc 172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136" name="Group 85"/>
              <p:cNvGrpSpPr/>
              <p:nvPr/>
            </p:nvGrpSpPr>
            <p:grpSpPr>
              <a:xfrm flipH="1">
                <a:off x="3277029" y="3007479"/>
                <a:ext cx="867593" cy="3309816"/>
                <a:chOff x="6071346" y="1769811"/>
                <a:chExt cx="1834000" cy="3650020"/>
              </a:xfrm>
            </p:grpSpPr>
            <p:sp>
              <p:nvSpPr>
                <p:cNvPr id="152" name="Trapezoid 151"/>
                <p:cNvSpPr/>
                <p:nvPr/>
              </p:nvSpPr>
              <p:spPr>
                <a:xfrm rot="21203472">
                  <a:off x="6071346" y="1769811"/>
                  <a:ext cx="1834000" cy="3650020"/>
                </a:xfrm>
                <a:prstGeom prst="trapezoid">
                  <a:avLst/>
                </a:prstGeom>
                <a:solidFill>
                  <a:srgbClr val="D6D48C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37" name="Group 83"/>
                <p:cNvGrpSpPr/>
                <p:nvPr/>
              </p:nvGrpSpPr>
              <p:grpSpPr>
                <a:xfrm rot="5553782">
                  <a:off x="4838212" y="3310918"/>
                  <a:ext cx="3581225" cy="613702"/>
                  <a:chOff x="3048000" y="457200"/>
                  <a:chExt cx="4876800" cy="1371600"/>
                </a:xfrm>
              </p:grpSpPr>
              <p:grpSp>
                <p:nvGrpSpPr>
                  <p:cNvPr id="139" name="Group 73"/>
                  <p:cNvGrpSpPr/>
                  <p:nvPr/>
                </p:nvGrpSpPr>
                <p:grpSpPr>
                  <a:xfrm>
                    <a:off x="3048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64" name="Block Arc 163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>
                        <a:gd name="adj1" fmla="val 2416508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5" name="Block Arc 164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41" name="Group 74"/>
                  <p:cNvGrpSpPr/>
                  <p:nvPr/>
                </p:nvGrpSpPr>
                <p:grpSpPr>
                  <a:xfrm>
                    <a:off x="41148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62" name="Block Arc 161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3" name="Block Arc 162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45" name="Group 77"/>
                  <p:cNvGrpSpPr/>
                  <p:nvPr/>
                </p:nvGrpSpPr>
                <p:grpSpPr>
                  <a:xfrm>
                    <a:off x="51054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60" name="Block Arc 159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Block Arc 160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149" name="Group 80"/>
                  <p:cNvGrpSpPr/>
                  <p:nvPr/>
                </p:nvGrpSpPr>
                <p:grpSpPr>
                  <a:xfrm>
                    <a:off x="6096000" y="457200"/>
                    <a:ext cx="1828800" cy="1371600"/>
                    <a:chOff x="3048000" y="457200"/>
                    <a:chExt cx="1828800" cy="1371600"/>
                  </a:xfrm>
                </p:grpSpPr>
                <p:sp>
                  <p:nvSpPr>
                    <p:cNvPr id="158" name="Block Arc 157"/>
                    <p:cNvSpPr/>
                    <p:nvPr/>
                  </p:nvSpPr>
                  <p:spPr>
                    <a:xfrm rot="10800000">
                      <a:off x="3581400" y="457200"/>
                      <a:ext cx="1295400" cy="1219200"/>
                    </a:xfrm>
                    <a:prstGeom prst="blockArc">
                      <a:avLst>
                        <a:gd name="adj1" fmla="val 2294751"/>
                        <a:gd name="adj2" fmla="val 0"/>
                        <a:gd name="adj3" fmla="val 25000"/>
                      </a:avLst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Block Arc 158"/>
                    <p:cNvSpPr/>
                    <p:nvPr/>
                  </p:nvSpPr>
                  <p:spPr>
                    <a:xfrm>
                      <a:off x="3048000" y="609600"/>
                      <a:ext cx="1295400" cy="1219200"/>
                    </a:xfrm>
                    <a:prstGeom prst="blockArc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135" name="Trapezoid 134"/>
              <p:cNvSpPr/>
              <p:nvPr/>
            </p:nvSpPr>
            <p:spPr>
              <a:xfrm rot="10800000">
                <a:off x="3857469" y="3060491"/>
                <a:ext cx="609600" cy="228600"/>
              </a:xfrm>
              <a:prstGeom prst="trapezoid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3" name="Group 102"/>
              <p:cNvGrpSpPr/>
              <p:nvPr/>
            </p:nvGrpSpPr>
            <p:grpSpPr>
              <a:xfrm>
                <a:off x="3505200" y="2759439"/>
                <a:ext cx="1395046" cy="1295400"/>
                <a:chOff x="2624682" y="2226017"/>
                <a:chExt cx="1981200" cy="2070031"/>
              </a:xfrm>
            </p:grpSpPr>
            <p:sp>
              <p:nvSpPr>
                <p:cNvPr id="148" name="Pie 147"/>
                <p:cNvSpPr/>
                <p:nvPr/>
              </p:nvSpPr>
              <p:spPr>
                <a:xfrm rot="18695073">
                  <a:off x="2580266" y="2270433"/>
                  <a:ext cx="2070031" cy="1981200"/>
                </a:xfrm>
                <a:prstGeom prst="pie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54" name="Group 5"/>
                <p:cNvGrpSpPr/>
                <p:nvPr/>
              </p:nvGrpSpPr>
              <p:grpSpPr>
                <a:xfrm>
                  <a:off x="2743201" y="2385249"/>
                  <a:ext cx="1579657" cy="1582691"/>
                  <a:chOff x="2740939" y="2385249"/>
                  <a:chExt cx="1579657" cy="1582691"/>
                </a:xfrm>
              </p:grpSpPr>
              <p:sp>
                <p:nvSpPr>
                  <p:cNvPr id="150" name="Moon 3"/>
                  <p:cNvSpPr/>
                  <p:nvPr/>
                </p:nvSpPr>
                <p:spPr>
                  <a:xfrm rot="16200000">
                    <a:off x="2898653" y="2546001"/>
                    <a:ext cx="1264225" cy="157965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Moon 150"/>
                  <p:cNvSpPr/>
                  <p:nvPr/>
                </p:nvSpPr>
                <p:spPr>
                  <a:xfrm rot="16200000">
                    <a:off x="2971923" y="2156528"/>
                    <a:ext cx="1119952" cy="157739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55" name="Group 119"/>
              <p:cNvGrpSpPr/>
              <p:nvPr/>
            </p:nvGrpSpPr>
            <p:grpSpPr>
              <a:xfrm rot="5400000">
                <a:off x="2285999" y="3429001"/>
                <a:ext cx="2438401" cy="914400"/>
                <a:chOff x="2624682" y="2226018"/>
                <a:chExt cx="1981200" cy="2070031"/>
              </a:xfrm>
            </p:grpSpPr>
            <p:sp>
              <p:nvSpPr>
                <p:cNvPr id="144" name="Pie 143"/>
                <p:cNvSpPr/>
                <p:nvPr/>
              </p:nvSpPr>
              <p:spPr>
                <a:xfrm rot="16952334">
                  <a:off x="2580266" y="2270434"/>
                  <a:ext cx="2070031" cy="1981200"/>
                </a:xfrm>
                <a:prstGeom prst="pie">
                  <a:avLst>
                    <a:gd name="adj1" fmla="val 3057576"/>
                    <a:gd name="adj2" fmla="val 16200000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56" name="Group 5"/>
                <p:cNvGrpSpPr/>
                <p:nvPr/>
              </p:nvGrpSpPr>
              <p:grpSpPr>
                <a:xfrm>
                  <a:off x="2743201" y="2385249"/>
                  <a:ext cx="1579657" cy="1582691"/>
                  <a:chOff x="2740939" y="2385249"/>
                  <a:chExt cx="1579657" cy="1582691"/>
                </a:xfrm>
              </p:grpSpPr>
              <p:sp>
                <p:nvSpPr>
                  <p:cNvPr id="146" name="Moon 3"/>
                  <p:cNvSpPr/>
                  <p:nvPr/>
                </p:nvSpPr>
                <p:spPr>
                  <a:xfrm rot="16200000">
                    <a:off x="2898653" y="2546001"/>
                    <a:ext cx="1264225" cy="157965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Moon 146"/>
                  <p:cNvSpPr/>
                  <p:nvPr/>
                </p:nvSpPr>
                <p:spPr>
                  <a:xfrm rot="16200000">
                    <a:off x="2971923" y="2156528"/>
                    <a:ext cx="1119952" cy="1577394"/>
                  </a:xfrm>
                  <a:prstGeom prst="moon">
                    <a:avLst>
                      <a:gd name="adj" fmla="val 67712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38" name="Oval 137"/>
              <p:cNvSpPr/>
              <p:nvPr/>
            </p:nvSpPr>
            <p:spPr>
              <a:xfrm>
                <a:off x="3432748" y="1295400"/>
                <a:ext cx="1295400" cy="1828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7" name="Group 124"/>
              <p:cNvGrpSpPr/>
              <p:nvPr/>
            </p:nvGrpSpPr>
            <p:grpSpPr>
              <a:xfrm rot="11155702">
                <a:off x="3279067" y="1057419"/>
                <a:ext cx="1614668" cy="1295400"/>
                <a:chOff x="2587394" y="2007266"/>
                <a:chExt cx="1981200" cy="2070031"/>
              </a:xfrm>
              <a:solidFill>
                <a:srgbClr val="E5C569"/>
              </a:solidFill>
            </p:grpSpPr>
            <p:sp>
              <p:nvSpPr>
                <p:cNvPr id="140" name="Pie 139"/>
                <p:cNvSpPr/>
                <p:nvPr/>
              </p:nvSpPr>
              <p:spPr>
                <a:xfrm rot="18695073">
                  <a:off x="2542978" y="2051682"/>
                  <a:ext cx="2070031" cy="1981200"/>
                </a:xfrm>
                <a:prstGeom prst="pie">
                  <a:avLst>
                    <a:gd name="adj1" fmla="val 1172859"/>
                    <a:gd name="adj2" fmla="val 15679699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7" name="Group 5"/>
                <p:cNvGrpSpPr/>
                <p:nvPr/>
              </p:nvGrpSpPr>
              <p:grpSpPr>
                <a:xfrm>
                  <a:off x="2737026" y="2244349"/>
                  <a:ext cx="1585829" cy="1723591"/>
                  <a:chOff x="2734764" y="2244349"/>
                  <a:chExt cx="1585829" cy="1723591"/>
                </a:xfrm>
                <a:grpFill/>
              </p:grpSpPr>
              <p:sp>
                <p:nvSpPr>
                  <p:cNvPr id="142" name="Moon 3"/>
                  <p:cNvSpPr/>
                  <p:nvPr/>
                </p:nvSpPr>
                <p:spPr>
                  <a:xfrm rot="16200000">
                    <a:off x="2898653" y="2546001"/>
                    <a:ext cx="1264225" cy="1579654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Moon 142"/>
                  <p:cNvSpPr/>
                  <p:nvPr/>
                </p:nvSpPr>
                <p:spPr>
                  <a:xfrm rot="16200000">
                    <a:off x="2963485" y="2015628"/>
                    <a:ext cx="1119952" cy="1577394"/>
                  </a:xfrm>
                  <a:prstGeom prst="moon">
                    <a:avLst>
                      <a:gd name="adj" fmla="val 67712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68" name="Group 204"/>
            <p:cNvGrpSpPr/>
            <p:nvPr/>
          </p:nvGrpSpPr>
          <p:grpSpPr>
            <a:xfrm>
              <a:off x="6629400" y="914400"/>
              <a:ext cx="1389357" cy="848673"/>
              <a:chOff x="2115843" y="980127"/>
              <a:chExt cx="2833039" cy="1636129"/>
            </a:xfrm>
          </p:grpSpPr>
          <p:sp>
            <p:nvSpPr>
              <p:cNvPr id="117" name="Moon 116"/>
              <p:cNvSpPr/>
              <p:nvPr/>
            </p:nvSpPr>
            <p:spPr>
              <a:xfrm rot="5755702">
                <a:off x="2714298" y="381672"/>
                <a:ext cx="1636129" cy="2833039"/>
              </a:xfrm>
              <a:prstGeom prst="moon">
                <a:avLst>
                  <a:gd name="adj" fmla="val 67712"/>
                </a:avLst>
              </a:prstGeom>
              <a:solidFill>
                <a:srgbClr val="E5C56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Flowchart: Collate 117"/>
              <p:cNvSpPr/>
              <p:nvPr/>
            </p:nvSpPr>
            <p:spPr>
              <a:xfrm rot="20116258">
                <a:off x="2419479" y="1467918"/>
                <a:ext cx="571170" cy="587261"/>
              </a:xfrm>
              <a:prstGeom prst="flowChartCollat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Flowchart: Collate 118"/>
              <p:cNvSpPr/>
              <p:nvPr/>
            </p:nvSpPr>
            <p:spPr>
              <a:xfrm rot="2252140">
                <a:off x="4016213" y="1545062"/>
                <a:ext cx="571170" cy="675313"/>
              </a:xfrm>
              <a:prstGeom prst="flowChartCollat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Flowchart: Collate 119"/>
              <p:cNvSpPr/>
              <p:nvPr/>
            </p:nvSpPr>
            <p:spPr>
              <a:xfrm rot="307439">
                <a:off x="3212447" y="1053011"/>
                <a:ext cx="571170" cy="910746"/>
              </a:xfrm>
              <a:prstGeom prst="flowChartCollat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Diamond 120"/>
              <p:cNvSpPr/>
              <p:nvPr/>
            </p:nvSpPr>
            <p:spPr>
              <a:xfrm rot="20885999">
                <a:off x="2860624" y="1179227"/>
                <a:ext cx="381000" cy="685800"/>
              </a:xfrm>
              <a:prstGeom prst="diamond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Diamond 121"/>
              <p:cNvSpPr/>
              <p:nvPr/>
            </p:nvSpPr>
            <p:spPr>
              <a:xfrm rot="1750526">
                <a:off x="3715529" y="1271659"/>
                <a:ext cx="386539" cy="670729"/>
              </a:xfrm>
              <a:prstGeom prst="diamond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9" name="Group 211"/>
            <p:cNvGrpSpPr/>
            <p:nvPr/>
          </p:nvGrpSpPr>
          <p:grpSpPr>
            <a:xfrm>
              <a:off x="8077200" y="4343400"/>
              <a:ext cx="719529" cy="381000"/>
              <a:chOff x="838200" y="5791200"/>
              <a:chExt cx="1710129" cy="550808"/>
            </a:xfrm>
          </p:grpSpPr>
          <p:sp>
            <p:nvSpPr>
              <p:cNvPr id="111" name="Flowchart: Magnetic Disk 110"/>
              <p:cNvSpPr/>
              <p:nvPr/>
            </p:nvSpPr>
            <p:spPr>
              <a:xfrm>
                <a:off x="838200" y="5791200"/>
                <a:ext cx="1676400" cy="533400"/>
              </a:xfrm>
              <a:prstGeom prst="flowChartMagneticDisk">
                <a:avLst/>
              </a:prstGeom>
              <a:solidFill>
                <a:srgbClr val="CFB33D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Diamond 111"/>
              <p:cNvSpPr/>
              <p:nvPr/>
            </p:nvSpPr>
            <p:spPr>
              <a:xfrm>
                <a:off x="914401" y="5943600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Diamond 112"/>
              <p:cNvSpPr/>
              <p:nvPr/>
            </p:nvSpPr>
            <p:spPr>
              <a:xfrm>
                <a:off x="1201713" y="5976079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Diamond 113"/>
              <p:cNvSpPr/>
              <p:nvPr/>
            </p:nvSpPr>
            <p:spPr>
              <a:xfrm>
                <a:off x="1548985" y="5963587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Diamond 114"/>
              <p:cNvSpPr/>
              <p:nvPr/>
            </p:nvSpPr>
            <p:spPr>
              <a:xfrm>
                <a:off x="1896257" y="5951095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Diamond 115"/>
              <p:cNvSpPr/>
              <p:nvPr/>
            </p:nvSpPr>
            <p:spPr>
              <a:xfrm>
                <a:off x="2243529" y="5938603"/>
                <a:ext cx="304800" cy="365929"/>
              </a:xfrm>
              <a:prstGeom prst="diamond">
                <a:avLst/>
              </a:prstGeom>
              <a:solidFill>
                <a:srgbClr val="FFC000"/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" name="Oval 109"/>
            <p:cNvSpPr/>
            <p:nvPr/>
          </p:nvSpPr>
          <p:spPr>
            <a:xfrm>
              <a:off x="8534400" y="4267200"/>
              <a:ext cx="312159" cy="30161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	Did Joseph meet the wise men?</a:t>
            </a:r>
          </a:p>
          <a:p>
            <a:pPr marL="914400" indent="-914400"/>
            <a:endParaRPr lang="en-US" sz="48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The Bible doesn’t say</a:t>
            </a:r>
            <a:endParaRPr lang="en-US" sz="48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</p:txBody>
      </p:sp>
      <p:grpSp>
        <p:nvGrpSpPr>
          <p:cNvPr id="180" name="Group 179"/>
          <p:cNvGrpSpPr/>
          <p:nvPr/>
        </p:nvGrpSpPr>
        <p:grpSpPr>
          <a:xfrm>
            <a:off x="6629400" y="2743200"/>
            <a:ext cx="1770151" cy="3810000"/>
            <a:chOff x="5562600" y="228600"/>
            <a:chExt cx="3045502" cy="6555014"/>
          </a:xfrm>
        </p:grpSpPr>
        <p:sp>
          <p:nvSpPr>
            <p:cNvPr id="181" name="Oval 180"/>
            <p:cNvSpPr/>
            <p:nvPr/>
          </p:nvSpPr>
          <p:spPr>
            <a:xfrm rot="19111405">
              <a:off x="7137074" y="5796285"/>
              <a:ext cx="601091" cy="987329"/>
            </a:xfrm>
            <a:prstGeom prst="ellipse">
              <a:avLst/>
            </a:prstGeom>
            <a:solidFill>
              <a:srgbClr val="A491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 rot="3081452">
              <a:off x="6435041" y="5771025"/>
              <a:ext cx="574623" cy="951887"/>
            </a:xfrm>
            <a:prstGeom prst="ellipse">
              <a:avLst/>
            </a:prstGeom>
            <a:solidFill>
              <a:srgbClr val="A491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loud 182"/>
            <p:cNvSpPr/>
            <p:nvPr/>
          </p:nvSpPr>
          <p:spPr>
            <a:xfrm rot="5400000">
              <a:off x="6781800" y="990600"/>
              <a:ext cx="1905000" cy="990600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loud 183"/>
            <p:cNvSpPr/>
            <p:nvPr/>
          </p:nvSpPr>
          <p:spPr>
            <a:xfrm rot="17017031">
              <a:off x="5448788" y="880989"/>
              <a:ext cx="1905000" cy="990600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5" name="Group 30"/>
            <p:cNvGrpSpPr/>
            <p:nvPr/>
          </p:nvGrpSpPr>
          <p:grpSpPr>
            <a:xfrm>
              <a:off x="5562600" y="2057400"/>
              <a:ext cx="3045502" cy="4187946"/>
              <a:chOff x="4419600" y="2060454"/>
              <a:chExt cx="3045502" cy="4187946"/>
            </a:xfrm>
          </p:grpSpPr>
          <p:sp>
            <p:nvSpPr>
              <p:cNvPr id="190" name="Oval 189"/>
              <p:cNvSpPr/>
              <p:nvPr/>
            </p:nvSpPr>
            <p:spPr>
              <a:xfrm>
                <a:off x="6890479" y="3785016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Trapezoid 191"/>
              <p:cNvSpPr/>
              <p:nvPr/>
            </p:nvSpPr>
            <p:spPr>
              <a:xfrm rot="20102191">
                <a:off x="6267526" y="2091421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Trapezoid 192"/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Trapezoid 193"/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Isosceles Triangle 194"/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5181600" y="4419600"/>
                <a:ext cx="1524000" cy="228600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Trapezoid 196"/>
              <p:cNvSpPr/>
              <p:nvPr/>
            </p:nvSpPr>
            <p:spPr>
              <a:xfrm rot="366654" flipH="1">
                <a:off x="4944218" y="2084003"/>
                <a:ext cx="706763" cy="3877254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Trapezoid 197"/>
              <p:cNvSpPr/>
              <p:nvPr/>
            </p:nvSpPr>
            <p:spPr>
              <a:xfrm rot="21233346">
                <a:off x="6224662" y="2067736"/>
                <a:ext cx="706763" cy="3886573"/>
              </a:xfrm>
              <a:prstGeom prst="trapezoid">
                <a:avLst>
                  <a:gd name="adj" fmla="val 34133"/>
                </a:avLst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86" name="Oval 185"/>
            <p:cNvSpPr/>
            <p:nvPr/>
          </p:nvSpPr>
          <p:spPr>
            <a:xfrm>
              <a:off x="6172200" y="457200"/>
              <a:ext cx="1676400" cy="1905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loud 186"/>
            <p:cNvSpPr/>
            <p:nvPr/>
          </p:nvSpPr>
          <p:spPr>
            <a:xfrm>
              <a:off x="6019800" y="228600"/>
              <a:ext cx="1905000" cy="990600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loud 187"/>
            <p:cNvSpPr/>
            <p:nvPr/>
          </p:nvSpPr>
          <p:spPr>
            <a:xfrm>
              <a:off x="6324600" y="1676400"/>
              <a:ext cx="1447800" cy="990600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6705600" y="1828800"/>
              <a:ext cx="675807" cy="4097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	What animal did Mary ride to Bethlehem?</a:t>
            </a:r>
          </a:p>
          <a:p>
            <a:pPr marL="914400" indent="-914400"/>
            <a:endParaRPr lang="en-US" sz="48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The Bible doesn’t say</a:t>
            </a:r>
            <a:endParaRPr lang="en-US" sz="48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324600" y="3505200"/>
            <a:ext cx="1981200" cy="2743200"/>
            <a:chOff x="4439717" y="3187148"/>
            <a:chExt cx="1649169" cy="2386800"/>
          </a:xfrm>
        </p:grpSpPr>
        <p:grpSp>
          <p:nvGrpSpPr>
            <p:cNvPr id="24" name="Group 38"/>
            <p:cNvGrpSpPr/>
            <p:nvPr/>
          </p:nvGrpSpPr>
          <p:grpSpPr>
            <a:xfrm>
              <a:off x="4439717" y="3269477"/>
              <a:ext cx="1649169" cy="2304471"/>
              <a:chOff x="4439717" y="3269477"/>
              <a:chExt cx="1649169" cy="2304471"/>
            </a:xfrm>
          </p:grpSpPr>
          <p:sp>
            <p:nvSpPr>
              <p:cNvPr id="29" name="Double Wave 28"/>
              <p:cNvSpPr/>
              <p:nvPr/>
            </p:nvSpPr>
            <p:spPr>
              <a:xfrm rot="4222474">
                <a:off x="5250686" y="4735748"/>
                <a:ext cx="1371600" cy="304800"/>
              </a:xfrm>
              <a:prstGeom prst="doubleWave">
                <a:avLst>
                  <a:gd name="adj1" fmla="val 12500"/>
                  <a:gd name="adj2" fmla="val -10000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Moon 29"/>
              <p:cNvSpPr/>
              <p:nvPr/>
            </p:nvSpPr>
            <p:spPr>
              <a:xfrm rot="10341631" flipH="1">
                <a:off x="5411733" y="3269477"/>
                <a:ext cx="307877" cy="990600"/>
              </a:xfrm>
              <a:prstGeom prst="moon">
                <a:avLst>
                  <a:gd name="adj" fmla="val 87500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1" name="Moon 30"/>
              <p:cNvSpPr/>
              <p:nvPr/>
            </p:nvSpPr>
            <p:spPr>
              <a:xfrm rot="10341631" flipH="1">
                <a:off x="5575521" y="3471051"/>
                <a:ext cx="117865" cy="501327"/>
              </a:xfrm>
              <a:prstGeom prst="moon">
                <a:avLst>
                  <a:gd name="adj" fmla="val 875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2" name="Moon 2"/>
              <p:cNvSpPr/>
              <p:nvPr/>
            </p:nvSpPr>
            <p:spPr>
              <a:xfrm rot="11258369">
                <a:off x="4788878" y="3292668"/>
                <a:ext cx="307877" cy="990600"/>
              </a:xfrm>
              <a:prstGeom prst="moon">
                <a:avLst>
                  <a:gd name="adj" fmla="val 87500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3" name="Moon 32"/>
              <p:cNvSpPr/>
              <p:nvPr/>
            </p:nvSpPr>
            <p:spPr>
              <a:xfrm rot="11258369">
                <a:off x="4833399" y="3434608"/>
                <a:ext cx="117865" cy="501327"/>
              </a:xfrm>
              <a:prstGeom prst="moon">
                <a:avLst>
                  <a:gd name="adj" fmla="val 875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4" name="Oval 3"/>
              <p:cNvSpPr/>
              <p:nvPr/>
            </p:nvSpPr>
            <p:spPr>
              <a:xfrm>
                <a:off x="4439717" y="3960694"/>
                <a:ext cx="1590004" cy="160190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5" name="Oval 4"/>
              <p:cNvSpPr/>
              <p:nvPr/>
            </p:nvSpPr>
            <p:spPr>
              <a:xfrm>
                <a:off x="4572000" y="3657600"/>
                <a:ext cx="1335603" cy="1345601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6" name="Flowchart: Delay 5"/>
              <p:cNvSpPr/>
              <p:nvPr/>
            </p:nvSpPr>
            <p:spPr>
              <a:xfrm rot="16200000">
                <a:off x="4730889" y="5154170"/>
                <a:ext cx="308059" cy="508801"/>
              </a:xfrm>
              <a:prstGeom prst="flowChartDelay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7" name="Flowchart: Delay 6"/>
              <p:cNvSpPr/>
              <p:nvPr/>
            </p:nvSpPr>
            <p:spPr>
              <a:xfrm rot="16200000">
                <a:off x="5430490" y="5154170"/>
                <a:ext cx="308059" cy="508801"/>
              </a:xfrm>
              <a:prstGeom prst="flowChartDelay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8" name="Flowchart: Merge 7"/>
              <p:cNvSpPr/>
              <p:nvPr/>
            </p:nvSpPr>
            <p:spPr>
              <a:xfrm rot="10800000" flipH="1">
                <a:off x="4821318" y="5316153"/>
                <a:ext cx="152640" cy="246447"/>
              </a:xfrm>
              <a:prstGeom prst="flowChartMerg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39" name="Flowchart: Merge 8"/>
              <p:cNvSpPr/>
              <p:nvPr/>
            </p:nvSpPr>
            <p:spPr>
              <a:xfrm rot="10800000" flipH="1">
                <a:off x="5520920" y="5316153"/>
                <a:ext cx="152640" cy="246447"/>
              </a:xfrm>
              <a:prstGeom prst="flowChartMerg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40" name="Group 21"/>
              <p:cNvGrpSpPr/>
              <p:nvPr/>
            </p:nvGrpSpPr>
            <p:grpSpPr>
              <a:xfrm>
                <a:off x="4800600" y="4038600"/>
                <a:ext cx="381601" cy="369671"/>
                <a:chOff x="4884918" y="4083918"/>
                <a:chExt cx="381601" cy="369671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4884918" y="4083918"/>
                  <a:ext cx="381601" cy="369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5012118" y="4207141"/>
                  <a:ext cx="190800" cy="184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22"/>
              <p:cNvGrpSpPr/>
              <p:nvPr/>
            </p:nvGrpSpPr>
            <p:grpSpPr>
              <a:xfrm>
                <a:off x="5334000" y="4038600"/>
                <a:ext cx="381601" cy="369671"/>
                <a:chOff x="5266519" y="4083918"/>
                <a:chExt cx="381601" cy="369671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5266519" y="4083918"/>
                  <a:ext cx="381601" cy="369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5330119" y="4207141"/>
                  <a:ext cx="190800" cy="184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  <p:sp>
            <p:nvSpPr>
              <p:cNvPr id="42" name="Oval 41"/>
              <p:cNvSpPr/>
              <p:nvPr/>
            </p:nvSpPr>
            <p:spPr>
              <a:xfrm>
                <a:off x="4724400" y="4572000"/>
                <a:ext cx="1066800" cy="7620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800600" y="4495800"/>
                <a:ext cx="858317" cy="4572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44" name="Group 31"/>
              <p:cNvGrpSpPr/>
              <p:nvPr/>
            </p:nvGrpSpPr>
            <p:grpSpPr>
              <a:xfrm>
                <a:off x="4800600" y="4800600"/>
                <a:ext cx="914400" cy="533400"/>
                <a:chOff x="4800600" y="6172200"/>
                <a:chExt cx="914400" cy="53340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4800600" y="6172200"/>
                  <a:ext cx="914400" cy="5334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ardrop 46"/>
                <p:cNvSpPr/>
                <p:nvPr/>
              </p:nvSpPr>
              <p:spPr>
                <a:xfrm>
                  <a:off x="5062330" y="6324601"/>
                  <a:ext cx="129209" cy="195470"/>
                </a:xfrm>
                <a:prstGeom prst="teardrop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eardrop 47"/>
                <p:cNvSpPr/>
                <p:nvPr/>
              </p:nvSpPr>
              <p:spPr>
                <a:xfrm flipH="1">
                  <a:off x="5334000" y="6324600"/>
                  <a:ext cx="139148" cy="195470"/>
                </a:xfrm>
                <a:prstGeom prst="teardrop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" name="Left-Right Arrow 44"/>
              <p:cNvSpPr/>
              <p:nvPr/>
            </p:nvSpPr>
            <p:spPr>
              <a:xfrm flipH="1">
                <a:off x="5211417" y="3800061"/>
                <a:ext cx="76200" cy="533400"/>
              </a:xfrm>
              <a:prstGeom prst="left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42"/>
            <p:cNvGrpSpPr/>
            <p:nvPr/>
          </p:nvGrpSpPr>
          <p:grpSpPr>
            <a:xfrm>
              <a:off x="5078895" y="3187148"/>
              <a:ext cx="407504" cy="682487"/>
              <a:chOff x="2971800" y="6858000"/>
              <a:chExt cx="699126" cy="1447800"/>
            </a:xfrm>
          </p:grpSpPr>
          <p:sp>
            <p:nvSpPr>
              <p:cNvPr id="26" name="Moon 25"/>
              <p:cNvSpPr/>
              <p:nvPr/>
            </p:nvSpPr>
            <p:spPr>
              <a:xfrm>
                <a:off x="3124200" y="6858000"/>
                <a:ext cx="457200" cy="1371600"/>
              </a:xfrm>
              <a:prstGeom prst="moon">
                <a:avLst>
                  <a:gd name="adj" fmla="val 73188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Moon 26"/>
              <p:cNvSpPr/>
              <p:nvPr/>
            </p:nvSpPr>
            <p:spPr>
              <a:xfrm rot="20790105">
                <a:off x="2971800" y="6934200"/>
                <a:ext cx="457200" cy="1371600"/>
              </a:xfrm>
              <a:prstGeom prst="moon">
                <a:avLst>
                  <a:gd name="adj" fmla="val 4218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Moon 27"/>
              <p:cNvSpPr/>
              <p:nvPr/>
            </p:nvSpPr>
            <p:spPr>
              <a:xfrm rot="877349">
                <a:off x="3213726" y="6893497"/>
                <a:ext cx="457200" cy="1371600"/>
              </a:xfrm>
              <a:prstGeom prst="moon">
                <a:avLst>
                  <a:gd name="adj" fmla="val 54897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3716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	The Holy Family named the child Jesus because…</a:t>
            </a:r>
          </a:p>
          <a:p>
            <a:pPr marL="914400" indent="-914400"/>
            <a:endParaRPr lang="en-US" sz="48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An angel told Mary</a:t>
            </a:r>
          </a:p>
          <a:p>
            <a:pPr marL="914400" indent="-914400">
              <a:buAutoNum type="alphaLcPeriod"/>
            </a:pPr>
            <a:r>
              <a:rPr lang="en-US" sz="4800" dirty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An angel told </a:t>
            </a:r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Joseph </a:t>
            </a:r>
            <a:endParaRPr lang="en-US" sz="4800" dirty="0" smtClean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All the above</a:t>
            </a:r>
            <a:endParaRPr lang="en-US" sz="48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</p:txBody>
      </p:sp>
      <p:grpSp>
        <p:nvGrpSpPr>
          <p:cNvPr id="40" name="Group 93"/>
          <p:cNvGrpSpPr/>
          <p:nvPr/>
        </p:nvGrpSpPr>
        <p:grpSpPr>
          <a:xfrm rot="6239162">
            <a:off x="6196574" y="3993277"/>
            <a:ext cx="1752600" cy="2362200"/>
            <a:chOff x="1219200" y="1371600"/>
            <a:chExt cx="1676400" cy="2286000"/>
          </a:xfrm>
        </p:grpSpPr>
        <p:sp>
          <p:nvSpPr>
            <p:cNvPr id="41" name="Oval 7"/>
            <p:cNvSpPr/>
            <p:nvPr/>
          </p:nvSpPr>
          <p:spPr>
            <a:xfrm rot="19638581">
              <a:off x="1295400" y="1371600"/>
              <a:ext cx="1600200" cy="2286000"/>
            </a:xfrm>
            <a:prstGeom prst="ellips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8"/>
            <p:cNvSpPr/>
            <p:nvPr/>
          </p:nvSpPr>
          <p:spPr>
            <a:xfrm>
              <a:off x="1371600" y="1752600"/>
              <a:ext cx="9144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loud 52"/>
            <p:cNvSpPr/>
            <p:nvPr/>
          </p:nvSpPr>
          <p:spPr>
            <a:xfrm rot="19132349">
              <a:off x="1219200" y="1828800"/>
              <a:ext cx="762000" cy="3048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rot="2148584">
              <a:off x="1960450" y="2387289"/>
              <a:ext cx="258094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20368391">
              <a:off x="1448079" y="2465277"/>
              <a:ext cx="240166" cy="47970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2133600" y="2133600"/>
              <a:ext cx="228600" cy="42185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133600" y="2438400"/>
              <a:ext cx="152400" cy="152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	What kind of building or structure was Jesus born in?</a:t>
            </a:r>
          </a:p>
          <a:p>
            <a:pPr marL="914400" indent="-914400" algn="ctr"/>
            <a:endParaRPr lang="en-US" sz="48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The Bible doesn’t say?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4800600" y="4191000"/>
            <a:ext cx="4343400" cy="2362200"/>
            <a:chOff x="2057400" y="1600200"/>
            <a:chExt cx="6526782" cy="2957037"/>
          </a:xfrm>
        </p:grpSpPr>
        <p:sp>
          <p:nvSpPr>
            <p:cNvPr id="41" name="Hexagon 7"/>
            <p:cNvSpPr/>
            <p:nvPr/>
          </p:nvSpPr>
          <p:spPr>
            <a:xfrm rot="16200000">
              <a:off x="3716554" y="1998446"/>
              <a:ext cx="1295400" cy="1413307"/>
            </a:xfrm>
            <a:prstGeom prst="hexagon">
              <a:avLst>
                <a:gd name="adj" fmla="val 39861"/>
                <a:gd name="vf" fmla="val 115470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27"/>
            <p:cNvGrpSpPr/>
            <p:nvPr/>
          </p:nvGrpSpPr>
          <p:grpSpPr>
            <a:xfrm>
              <a:off x="2057400" y="1600200"/>
              <a:ext cx="6526782" cy="2819400"/>
              <a:chOff x="102618" y="1600200"/>
              <a:chExt cx="4926582" cy="2819400"/>
            </a:xfrm>
          </p:grpSpPr>
          <p:grpSp>
            <p:nvGrpSpPr>
              <p:cNvPr id="59" name="Group 20"/>
              <p:cNvGrpSpPr/>
              <p:nvPr/>
            </p:nvGrpSpPr>
            <p:grpSpPr>
              <a:xfrm>
                <a:off x="1676400" y="1600200"/>
                <a:ext cx="2460442" cy="2299361"/>
                <a:chOff x="1676400" y="1600200"/>
                <a:chExt cx="2460442" cy="2299361"/>
              </a:xfrm>
            </p:grpSpPr>
            <p:grpSp>
              <p:nvGrpSpPr>
                <p:cNvPr id="78" name="Group 13"/>
                <p:cNvGrpSpPr/>
                <p:nvPr/>
              </p:nvGrpSpPr>
              <p:grpSpPr>
                <a:xfrm>
                  <a:off x="1676400" y="1600200"/>
                  <a:ext cx="2460442" cy="2299361"/>
                  <a:chOff x="3317218" y="1600200"/>
                  <a:chExt cx="2460442" cy="2299361"/>
                </a:xfrm>
              </p:grpSpPr>
              <p:sp>
                <p:nvSpPr>
                  <p:cNvPr id="81" name="Regular Pentagon 80"/>
                  <p:cNvSpPr/>
                  <p:nvPr/>
                </p:nvSpPr>
                <p:spPr>
                  <a:xfrm rot="11068167">
                    <a:off x="3317218" y="1819293"/>
                    <a:ext cx="1324887" cy="1352749"/>
                  </a:xfrm>
                  <a:prstGeom prst="pentagon">
                    <a:avLst/>
                  </a:prstGeom>
                  <a:solidFill>
                    <a:srgbClr val="99663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Hexagon 81"/>
                  <p:cNvSpPr/>
                  <p:nvPr/>
                </p:nvSpPr>
                <p:spPr>
                  <a:xfrm rot="17278376">
                    <a:off x="3314700" y="2628900"/>
                    <a:ext cx="1143000" cy="1066800"/>
                  </a:xfrm>
                  <a:prstGeom prst="hexagon">
                    <a:avLst>
                      <a:gd name="adj" fmla="val 33466"/>
                      <a:gd name="vf" fmla="val 115470"/>
                    </a:avLst>
                  </a:prstGeom>
                  <a:solidFill>
                    <a:srgbClr val="99663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Regular Pentagon 29"/>
                  <p:cNvSpPr/>
                  <p:nvPr/>
                </p:nvSpPr>
                <p:spPr>
                  <a:xfrm rot="2760184">
                    <a:off x="4464677" y="2402230"/>
                    <a:ext cx="1301413" cy="1324553"/>
                  </a:xfrm>
                  <a:prstGeom prst="pentagon">
                    <a:avLst/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Hexagon 6"/>
                  <p:cNvSpPr/>
                  <p:nvPr/>
                </p:nvSpPr>
                <p:spPr>
                  <a:xfrm>
                    <a:off x="4191000" y="1981200"/>
                    <a:ext cx="1524000" cy="1447800"/>
                  </a:xfrm>
                  <a:prstGeom prst="hexagon">
                    <a:avLst>
                      <a:gd name="adj" fmla="val 39861"/>
                      <a:gd name="vf" fmla="val 115470"/>
                    </a:avLst>
                  </a:prstGeom>
                  <a:solidFill>
                    <a:srgbClr val="99663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Hexagon 7"/>
                  <p:cNvSpPr/>
                  <p:nvPr/>
                </p:nvSpPr>
                <p:spPr>
                  <a:xfrm rot="16200000">
                    <a:off x="3848100" y="1714500"/>
                    <a:ext cx="1295400" cy="1066800"/>
                  </a:xfrm>
                  <a:prstGeom prst="hexagon">
                    <a:avLst>
                      <a:gd name="adj" fmla="val 39861"/>
                      <a:gd name="vf" fmla="val 115470"/>
                    </a:avLst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egular Pentagon 8"/>
                  <p:cNvSpPr/>
                  <p:nvPr/>
                </p:nvSpPr>
                <p:spPr>
                  <a:xfrm rot="1290265">
                    <a:off x="3810000" y="2286000"/>
                    <a:ext cx="1066800" cy="1143000"/>
                  </a:xfrm>
                  <a:prstGeom prst="pentagon">
                    <a:avLst/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7" name="Regular Pentagon 11"/>
                  <p:cNvSpPr/>
                  <p:nvPr/>
                </p:nvSpPr>
                <p:spPr>
                  <a:xfrm rot="20567433">
                    <a:off x="4391406" y="2927309"/>
                    <a:ext cx="876558" cy="972252"/>
                  </a:xfrm>
                  <a:prstGeom prst="pentagon">
                    <a:avLst/>
                  </a:prstGeom>
                  <a:solidFill>
                    <a:srgbClr val="6633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9" name="Regular Pentagon 78"/>
                <p:cNvSpPr/>
                <p:nvPr/>
              </p:nvSpPr>
              <p:spPr>
                <a:xfrm rot="19448113">
                  <a:off x="1865404" y="2094685"/>
                  <a:ext cx="1349552" cy="561693"/>
                </a:xfrm>
                <a:prstGeom prst="pentagon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gular Pentagon 79"/>
                <p:cNvSpPr/>
                <p:nvPr/>
              </p:nvSpPr>
              <p:spPr>
                <a:xfrm rot="20567433">
                  <a:off x="3007059" y="1949898"/>
                  <a:ext cx="427299" cy="818105"/>
                </a:xfrm>
                <a:prstGeom prst="pentagon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" name="Group 29"/>
              <p:cNvGrpSpPr/>
              <p:nvPr/>
            </p:nvGrpSpPr>
            <p:grpSpPr>
              <a:xfrm>
                <a:off x="2590800" y="3505200"/>
                <a:ext cx="2438400" cy="914400"/>
                <a:chOff x="4648200" y="2057400"/>
                <a:chExt cx="3200400" cy="1981200"/>
              </a:xfrm>
            </p:grpSpPr>
            <p:sp>
              <p:nvSpPr>
                <p:cNvPr id="70" name="Hexagon 69"/>
                <p:cNvSpPr/>
                <p:nvPr/>
              </p:nvSpPr>
              <p:spPr>
                <a:xfrm>
                  <a:off x="4648200" y="2590800"/>
                  <a:ext cx="1524000" cy="1447800"/>
                </a:xfrm>
                <a:prstGeom prst="hexagon">
                  <a:avLst>
                    <a:gd name="adj" fmla="val 33050"/>
                    <a:gd name="vf" fmla="val 115470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Hexagon 70"/>
                <p:cNvSpPr/>
                <p:nvPr/>
              </p:nvSpPr>
              <p:spPr>
                <a:xfrm rot="19853032">
                  <a:off x="5437547" y="2412900"/>
                  <a:ext cx="1524000" cy="1447800"/>
                </a:xfrm>
                <a:prstGeom prst="hexagon">
                  <a:avLst>
                    <a:gd name="adj" fmla="val 10140"/>
                    <a:gd name="vf" fmla="val 115470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Hexagon 71"/>
                <p:cNvSpPr/>
                <p:nvPr/>
              </p:nvSpPr>
              <p:spPr>
                <a:xfrm>
                  <a:off x="5638800" y="2057400"/>
                  <a:ext cx="1524000" cy="1447800"/>
                </a:xfrm>
                <a:prstGeom prst="hexagon">
                  <a:avLst>
                    <a:gd name="adj" fmla="val 39861"/>
                    <a:gd name="vf" fmla="val 115470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Regular Pentagon 72"/>
                <p:cNvSpPr/>
                <p:nvPr/>
              </p:nvSpPr>
              <p:spPr>
                <a:xfrm rot="2760184">
                  <a:off x="6524197" y="2456078"/>
                  <a:ext cx="1122550" cy="1031445"/>
                </a:xfrm>
                <a:prstGeom prst="pentagon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gular Pentagon 73"/>
                <p:cNvSpPr/>
                <p:nvPr/>
              </p:nvSpPr>
              <p:spPr>
                <a:xfrm>
                  <a:off x="5609796" y="2362200"/>
                  <a:ext cx="1248203" cy="1371600"/>
                </a:xfrm>
                <a:prstGeom prst="pentagon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Regular Pentagon 74"/>
                <p:cNvSpPr/>
                <p:nvPr/>
              </p:nvSpPr>
              <p:spPr>
                <a:xfrm rot="5400000">
                  <a:off x="7072098" y="2910102"/>
                  <a:ext cx="562404" cy="990600"/>
                </a:xfrm>
                <a:prstGeom prst="pentagon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egular Pentagon 75"/>
                <p:cNvSpPr/>
                <p:nvPr/>
              </p:nvSpPr>
              <p:spPr>
                <a:xfrm rot="7077699">
                  <a:off x="5347507" y="3287830"/>
                  <a:ext cx="663930" cy="774900"/>
                </a:xfrm>
                <a:prstGeom prst="pentagon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egular Pentagon 76"/>
                <p:cNvSpPr/>
                <p:nvPr/>
              </p:nvSpPr>
              <p:spPr>
                <a:xfrm rot="5202703">
                  <a:off x="5118906" y="2678228"/>
                  <a:ext cx="663930" cy="774900"/>
                </a:xfrm>
                <a:prstGeom prst="pentagon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30"/>
              <p:cNvGrpSpPr/>
              <p:nvPr/>
            </p:nvGrpSpPr>
            <p:grpSpPr>
              <a:xfrm rot="16933069">
                <a:off x="687307" y="2471191"/>
                <a:ext cx="1193168" cy="2362545"/>
                <a:chOff x="4687259" y="2057400"/>
                <a:chExt cx="3161341" cy="1949845"/>
              </a:xfrm>
            </p:grpSpPr>
            <p:sp>
              <p:nvSpPr>
                <p:cNvPr id="62" name="Hexagon 61"/>
                <p:cNvSpPr/>
                <p:nvPr/>
              </p:nvSpPr>
              <p:spPr>
                <a:xfrm>
                  <a:off x="4687259" y="2376497"/>
                  <a:ext cx="1523999" cy="1447800"/>
                </a:xfrm>
                <a:prstGeom prst="hexagon">
                  <a:avLst>
                    <a:gd name="adj" fmla="val 33050"/>
                    <a:gd name="vf" fmla="val 115470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Hexagon 62"/>
                <p:cNvSpPr/>
                <p:nvPr/>
              </p:nvSpPr>
              <p:spPr>
                <a:xfrm rot="19853032">
                  <a:off x="5437547" y="2412900"/>
                  <a:ext cx="1524000" cy="1447800"/>
                </a:xfrm>
                <a:prstGeom prst="hexagon">
                  <a:avLst>
                    <a:gd name="adj" fmla="val 10140"/>
                    <a:gd name="vf" fmla="val 115470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Hexagon 10"/>
                <p:cNvSpPr/>
                <p:nvPr/>
              </p:nvSpPr>
              <p:spPr>
                <a:xfrm>
                  <a:off x="5638800" y="2057400"/>
                  <a:ext cx="1524000" cy="1447800"/>
                </a:xfrm>
                <a:prstGeom prst="hexagon">
                  <a:avLst>
                    <a:gd name="adj" fmla="val 39861"/>
                    <a:gd name="vf" fmla="val 115470"/>
                  </a:avLst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gular Pentagon 11"/>
                <p:cNvSpPr/>
                <p:nvPr/>
              </p:nvSpPr>
              <p:spPr>
                <a:xfrm rot="2760184">
                  <a:off x="6524197" y="2456078"/>
                  <a:ext cx="1122550" cy="1031445"/>
                </a:xfrm>
                <a:prstGeom prst="pentagon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gular Pentagon 12"/>
                <p:cNvSpPr/>
                <p:nvPr/>
              </p:nvSpPr>
              <p:spPr>
                <a:xfrm>
                  <a:off x="5609796" y="2362200"/>
                  <a:ext cx="1248203" cy="1371600"/>
                </a:xfrm>
                <a:prstGeom prst="pentagon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Regular Pentagon 66"/>
                <p:cNvSpPr/>
                <p:nvPr/>
              </p:nvSpPr>
              <p:spPr>
                <a:xfrm rot="5400000">
                  <a:off x="7072098" y="2910102"/>
                  <a:ext cx="562404" cy="990600"/>
                </a:xfrm>
                <a:prstGeom prst="pentagon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gular Pentagon 67"/>
                <p:cNvSpPr/>
                <p:nvPr/>
              </p:nvSpPr>
              <p:spPr>
                <a:xfrm rot="7077699">
                  <a:off x="5347507" y="3287830"/>
                  <a:ext cx="663930" cy="774900"/>
                </a:xfrm>
                <a:prstGeom prst="pentagon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gular Pentagon 68"/>
                <p:cNvSpPr/>
                <p:nvPr/>
              </p:nvSpPr>
              <p:spPr>
                <a:xfrm rot="5202703">
                  <a:off x="5118906" y="2678228"/>
                  <a:ext cx="663930" cy="774900"/>
                </a:xfrm>
                <a:prstGeom prst="pentagon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3" name="Flowchart: Delay 52"/>
            <p:cNvSpPr/>
            <p:nvPr/>
          </p:nvSpPr>
          <p:spPr>
            <a:xfrm rot="16200000">
              <a:off x="4343400" y="2286000"/>
              <a:ext cx="2057400" cy="2209800"/>
            </a:xfrm>
            <a:prstGeom prst="flowChartDelay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gular Pentagon 53"/>
            <p:cNvSpPr/>
            <p:nvPr/>
          </p:nvSpPr>
          <p:spPr>
            <a:xfrm rot="2760184">
              <a:off x="4181570" y="3684986"/>
              <a:ext cx="518100" cy="1041118"/>
            </a:xfrm>
            <a:prstGeom prst="pentagon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gular Pentagon 54"/>
            <p:cNvSpPr/>
            <p:nvPr/>
          </p:nvSpPr>
          <p:spPr>
            <a:xfrm>
              <a:off x="2951104" y="3924191"/>
              <a:ext cx="1259909" cy="633046"/>
            </a:xfrm>
            <a:prstGeom prst="pentagon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gular Pentagon 55"/>
            <p:cNvSpPr/>
            <p:nvPr/>
          </p:nvSpPr>
          <p:spPr>
            <a:xfrm rot="5400000">
              <a:off x="4581174" y="3905724"/>
              <a:ext cx="259571" cy="999890"/>
            </a:xfrm>
            <a:prstGeom prst="pentagon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20329944">
              <a:off x="3950884" y="2494708"/>
              <a:ext cx="875238" cy="574072"/>
            </a:xfrm>
            <a:prstGeom prst="hexagon">
              <a:avLst>
                <a:gd name="adj" fmla="val 39861"/>
                <a:gd name="vf" fmla="val 115470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gular Pentagon 57"/>
            <p:cNvSpPr/>
            <p:nvPr/>
          </p:nvSpPr>
          <p:spPr>
            <a:xfrm rot="20567433">
              <a:off x="4223152" y="1970429"/>
              <a:ext cx="566090" cy="818105"/>
            </a:xfrm>
            <a:prstGeom prst="pentagon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What animals were present at the Nativity?</a:t>
            </a:r>
          </a:p>
          <a:p>
            <a:pPr marL="914400" indent="-914400" algn="ctr"/>
            <a:endParaRPr lang="en-US" sz="48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The Bible doesn’t say?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7086600" y="5181600"/>
            <a:ext cx="1877379" cy="1286648"/>
            <a:chOff x="2319294" y="653116"/>
            <a:chExt cx="2938506" cy="2013884"/>
          </a:xfrm>
        </p:grpSpPr>
        <p:sp>
          <p:nvSpPr>
            <p:cNvPr id="43" name="Trapezoid 42"/>
            <p:cNvSpPr/>
            <p:nvPr/>
          </p:nvSpPr>
          <p:spPr>
            <a:xfrm>
              <a:off x="3733800" y="2286000"/>
              <a:ext cx="533400" cy="381000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/>
            <p:cNvSpPr/>
            <p:nvPr/>
          </p:nvSpPr>
          <p:spPr>
            <a:xfrm>
              <a:off x="4114800" y="2209800"/>
              <a:ext cx="533400" cy="381000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/>
            <p:cNvSpPr/>
            <p:nvPr/>
          </p:nvSpPr>
          <p:spPr>
            <a:xfrm>
              <a:off x="4343400" y="2209800"/>
              <a:ext cx="533400" cy="381000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/>
            <p:cNvSpPr/>
            <p:nvPr/>
          </p:nvSpPr>
          <p:spPr>
            <a:xfrm>
              <a:off x="3200400" y="2286000"/>
              <a:ext cx="533400" cy="381000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loud 46"/>
            <p:cNvSpPr/>
            <p:nvPr/>
          </p:nvSpPr>
          <p:spPr>
            <a:xfrm>
              <a:off x="2590800" y="762000"/>
              <a:ext cx="2667000" cy="18288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rot="1267679">
              <a:off x="2683415" y="985995"/>
              <a:ext cx="1021323" cy="115475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loud 48"/>
            <p:cNvSpPr/>
            <p:nvPr/>
          </p:nvSpPr>
          <p:spPr>
            <a:xfrm>
              <a:off x="4800600" y="685800"/>
              <a:ext cx="457200" cy="4572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58"/>
            <p:cNvGrpSpPr/>
            <p:nvPr/>
          </p:nvGrpSpPr>
          <p:grpSpPr>
            <a:xfrm rot="1902884" flipH="1">
              <a:off x="3529436" y="653116"/>
              <a:ext cx="298157" cy="466807"/>
              <a:chOff x="1044598" y="6722113"/>
              <a:chExt cx="445225" cy="456261"/>
            </a:xfrm>
          </p:grpSpPr>
          <p:sp>
            <p:nvSpPr>
              <p:cNvPr id="92" name="Flowchart: Delay 91"/>
              <p:cNvSpPr/>
              <p:nvPr/>
            </p:nvSpPr>
            <p:spPr>
              <a:xfrm rot="15732658">
                <a:off x="1042321" y="6724390"/>
                <a:ext cx="449779" cy="445225"/>
              </a:xfrm>
              <a:prstGeom prst="flowChartDelay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Flowchart: Delay 92"/>
              <p:cNvSpPr/>
              <p:nvPr/>
            </p:nvSpPr>
            <p:spPr>
              <a:xfrm rot="15461284">
                <a:off x="1112857" y="6920306"/>
                <a:ext cx="303338" cy="212798"/>
              </a:xfrm>
              <a:prstGeom prst="flowChartDelay">
                <a:avLst/>
              </a:prstGeom>
              <a:solidFill>
                <a:srgbClr val="FFEBE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1" name="Group 54"/>
            <p:cNvGrpSpPr/>
            <p:nvPr/>
          </p:nvGrpSpPr>
          <p:grpSpPr>
            <a:xfrm rot="19697116">
              <a:off x="2319294" y="690269"/>
              <a:ext cx="298157" cy="466807"/>
              <a:chOff x="1044598" y="6722113"/>
              <a:chExt cx="445225" cy="456261"/>
            </a:xfrm>
          </p:grpSpPr>
          <p:sp>
            <p:nvSpPr>
              <p:cNvPr id="90" name="Flowchart: Delay 89"/>
              <p:cNvSpPr/>
              <p:nvPr/>
            </p:nvSpPr>
            <p:spPr>
              <a:xfrm rot="15732658">
                <a:off x="1042321" y="6724390"/>
                <a:ext cx="449779" cy="445225"/>
              </a:xfrm>
              <a:prstGeom prst="flowChartDelay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lowchart: Delay 90"/>
              <p:cNvSpPr/>
              <p:nvPr/>
            </p:nvSpPr>
            <p:spPr>
              <a:xfrm rot="15461284">
                <a:off x="1112857" y="6920306"/>
                <a:ext cx="303338" cy="212798"/>
              </a:xfrm>
              <a:prstGeom prst="flowChartDelay">
                <a:avLst/>
              </a:prstGeom>
              <a:solidFill>
                <a:srgbClr val="FFEBE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24"/>
            <p:cNvGrpSpPr/>
            <p:nvPr/>
          </p:nvGrpSpPr>
          <p:grpSpPr>
            <a:xfrm>
              <a:off x="2819401" y="1447801"/>
              <a:ext cx="533399" cy="761999"/>
              <a:chOff x="6829254" y="1008723"/>
              <a:chExt cx="1066800" cy="1585897"/>
            </a:xfrm>
          </p:grpSpPr>
          <p:sp>
            <p:nvSpPr>
              <p:cNvPr id="60" name="Pie 59"/>
              <p:cNvSpPr/>
              <p:nvPr/>
            </p:nvSpPr>
            <p:spPr>
              <a:xfrm rot="13582693">
                <a:off x="6876171" y="1605259"/>
                <a:ext cx="999772" cy="978949"/>
              </a:xfrm>
              <a:prstGeom prst="pie">
                <a:avLst>
                  <a:gd name="adj1" fmla="val 0"/>
                  <a:gd name="adj2" fmla="val 446112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6829254" y="1008723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7438854" y="1008723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6905454" y="1161123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7438854" y="1161123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Cloud 58"/>
            <p:cNvSpPr/>
            <p:nvPr/>
          </p:nvSpPr>
          <p:spPr>
            <a:xfrm>
              <a:off x="2438400" y="762000"/>
              <a:ext cx="1252494" cy="685800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590800" y="4953000"/>
            <a:ext cx="1022350" cy="1220255"/>
            <a:chOff x="4343400" y="223635"/>
            <a:chExt cx="1600200" cy="1909965"/>
          </a:xfrm>
        </p:grpSpPr>
        <p:sp>
          <p:nvSpPr>
            <p:cNvPr id="95" name="Oval 20"/>
            <p:cNvSpPr/>
            <p:nvPr/>
          </p:nvSpPr>
          <p:spPr>
            <a:xfrm>
              <a:off x="4343400" y="531694"/>
              <a:ext cx="1590004" cy="160190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 rot="3635198">
              <a:off x="5549348" y="990600"/>
              <a:ext cx="348436" cy="384313"/>
            </a:xfrm>
            <a:custGeom>
              <a:avLst/>
              <a:gdLst>
                <a:gd name="connsiteX0" fmla="*/ 96645 w 559347"/>
                <a:gd name="connsiteY0" fmla="*/ 225287 h 522349"/>
                <a:gd name="connsiteX1" fmla="*/ 56888 w 559347"/>
                <a:gd name="connsiteY1" fmla="*/ 238539 h 522349"/>
                <a:gd name="connsiteX2" fmla="*/ 3880 w 559347"/>
                <a:gd name="connsiteY2" fmla="*/ 304800 h 522349"/>
                <a:gd name="connsiteX3" fmla="*/ 17132 w 559347"/>
                <a:gd name="connsiteY3" fmla="*/ 450574 h 522349"/>
                <a:gd name="connsiteX4" fmla="*/ 83393 w 559347"/>
                <a:gd name="connsiteY4" fmla="*/ 516835 h 522349"/>
                <a:gd name="connsiteX5" fmla="*/ 229167 w 559347"/>
                <a:gd name="connsiteY5" fmla="*/ 503583 h 522349"/>
                <a:gd name="connsiteX6" fmla="*/ 242419 w 559347"/>
                <a:gd name="connsiteY6" fmla="*/ 450574 h 522349"/>
                <a:gd name="connsiteX7" fmla="*/ 295428 w 559347"/>
                <a:gd name="connsiteY7" fmla="*/ 371061 h 522349"/>
                <a:gd name="connsiteX8" fmla="*/ 321932 w 559347"/>
                <a:gd name="connsiteY8" fmla="*/ 331304 h 522349"/>
                <a:gd name="connsiteX9" fmla="*/ 361688 w 559347"/>
                <a:gd name="connsiteY9" fmla="*/ 318052 h 522349"/>
                <a:gd name="connsiteX10" fmla="*/ 441201 w 559347"/>
                <a:gd name="connsiteY10" fmla="*/ 265044 h 522349"/>
                <a:gd name="connsiteX11" fmla="*/ 467706 w 559347"/>
                <a:gd name="connsiteY11" fmla="*/ 225287 h 522349"/>
                <a:gd name="connsiteX12" fmla="*/ 533967 w 559347"/>
                <a:gd name="connsiteY12" fmla="*/ 159026 h 522349"/>
                <a:gd name="connsiteX13" fmla="*/ 533967 w 559347"/>
                <a:gd name="connsiteY13" fmla="*/ 26504 h 522349"/>
                <a:gd name="connsiteX14" fmla="*/ 507462 w 559347"/>
                <a:gd name="connsiteY14" fmla="*/ 0 h 522349"/>
                <a:gd name="connsiteX15" fmla="*/ 361688 w 559347"/>
                <a:gd name="connsiteY15" fmla="*/ 13252 h 522349"/>
                <a:gd name="connsiteX16" fmla="*/ 242419 w 559347"/>
                <a:gd name="connsiteY16" fmla="*/ 66261 h 522349"/>
                <a:gd name="connsiteX17" fmla="*/ 189410 w 559347"/>
                <a:gd name="connsiteY17" fmla="*/ 79513 h 522349"/>
                <a:gd name="connsiteX18" fmla="*/ 149654 w 559347"/>
                <a:gd name="connsiteY18" fmla="*/ 106017 h 522349"/>
                <a:gd name="connsiteX19" fmla="*/ 96645 w 559347"/>
                <a:gd name="connsiteY19" fmla="*/ 172278 h 522349"/>
                <a:gd name="connsiteX20" fmla="*/ 83393 w 559347"/>
                <a:gd name="connsiteY20" fmla="*/ 212035 h 522349"/>
                <a:gd name="connsiteX21" fmla="*/ 30384 w 559347"/>
                <a:gd name="connsiteY21" fmla="*/ 251791 h 522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59347" h="522349">
                  <a:moveTo>
                    <a:pt x="96645" y="225287"/>
                  </a:moveTo>
                  <a:cubicBezTo>
                    <a:pt x="83393" y="229704"/>
                    <a:pt x="68866" y="231352"/>
                    <a:pt x="56888" y="238539"/>
                  </a:cubicBezTo>
                  <a:cubicBezTo>
                    <a:pt x="35908" y="251127"/>
                    <a:pt x="15917" y="286745"/>
                    <a:pt x="3880" y="304800"/>
                  </a:cubicBezTo>
                  <a:cubicBezTo>
                    <a:pt x="8297" y="353391"/>
                    <a:pt x="0" y="404889"/>
                    <a:pt x="17132" y="450574"/>
                  </a:cubicBezTo>
                  <a:cubicBezTo>
                    <a:pt x="28100" y="479821"/>
                    <a:pt x="83393" y="516835"/>
                    <a:pt x="83393" y="516835"/>
                  </a:cubicBezTo>
                  <a:cubicBezTo>
                    <a:pt x="131984" y="512418"/>
                    <a:pt x="184129" y="522349"/>
                    <a:pt x="229167" y="503583"/>
                  </a:cubicBezTo>
                  <a:cubicBezTo>
                    <a:pt x="245979" y="496578"/>
                    <a:pt x="234274" y="466865"/>
                    <a:pt x="242419" y="450574"/>
                  </a:cubicBezTo>
                  <a:cubicBezTo>
                    <a:pt x="256665" y="422083"/>
                    <a:pt x="277758" y="397565"/>
                    <a:pt x="295428" y="371061"/>
                  </a:cubicBezTo>
                  <a:cubicBezTo>
                    <a:pt x="304263" y="357809"/>
                    <a:pt x="306822" y="336341"/>
                    <a:pt x="321932" y="331304"/>
                  </a:cubicBezTo>
                  <a:cubicBezTo>
                    <a:pt x="335184" y="326887"/>
                    <a:pt x="349477" y="324836"/>
                    <a:pt x="361688" y="318052"/>
                  </a:cubicBezTo>
                  <a:cubicBezTo>
                    <a:pt x="389534" y="302582"/>
                    <a:pt x="441201" y="265044"/>
                    <a:pt x="441201" y="265044"/>
                  </a:cubicBezTo>
                  <a:cubicBezTo>
                    <a:pt x="450036" y="251792"/>
                    <a:pt x="456444" y="236549"/>
                    <a:pt x="467706" y="225287"/>
                  </a:cubicBezTo>
                  <a:cubicBezTo>
                    <a:pt x="556055" y="136938"/>
                    <a:pt x="463286" y="265046"/>
                    <a:pt x="533967" y="159026"/>
                  </a:cubicBezTo>
                  <a:cubicBezTo>
                    <a:pt x="552557" y="103257"/>
                    <a:pt x="559347" y="102642"/>
                    <a:pt x="533967" y="26504"/>
                  </a:cubicBezTo>
                  <a:cubicBezTo>
                    <a:pt x="530016" y="14651"/>
                    <a:pt x="516297" y="8835"/>
                    <a:pt x="507462" y="0"/>
                  </a:cubicBezTo>
                  <a:cubicBezTo>
                    <a:pt x="458871" y="4417"/>
                    <a:pt x="409737" y="4773"/>
                    <a:pt x="361688" y="13252"/>
                  </a:cubicBezTo>
                  <a:cubicBezTo>
                    <a:pt x="221566" y="37980"/>
                    <a:pt x="331359" y="28144"/>
                    <a:pt x="242419" y="66261"/>
                  </a:cubicBezTo>
                  <a:cubicBezTo>
                    <a:pt x="225678" y="73436"/>
                    <a:pt x="207080" y="75096"/>
                    <a:pt x="189410" y="79513"/>
                  </a:cubicBezTo>
                  <a:cubicBezTo>
                    <a:pt x="176158" y="88348"/>
                    <a:pt x="162091" y="96068"/>
                    <a:pt x="149654" y="106017"/>
                  </a:cubicBezTo>
                  <a:cubicBezTo>
                    <a:pt x="122677" y="127598"/>
                    <a:pt x="116325" y="142758"/>
                    <a:pt x="96645" y="172278"/>
                  </a:cubicBezTo>
                  <a:cubicBezTo>
                    <a:pt x="92228" y="185530"/>
                    <a:pt x="90580" y="200057"/>
                    <a:pt x="83393" y="212035"/>
                  </a:cubicBezTo>
                  <a:cubicBezTo>
                    <a:pt x="69041" y="235954"/>
                    <a:pt x="52934" y="240516"/>
                    <a:pt x="30384" y="251791"/>
                  </a:cubicBezTo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21"/>
            <p:cNvSpPr/>
            <p:nvPr/>
          </p:nvSpPr>
          <p:spPr>
            <a:xfrm>
              <a:off x="4470600" y="223635"/>
              <a:ext cx="1335603" cy="134560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lowchart: Delay 22"/>
            <p:cNvSpPr/>
            <p:nvPr/>
          </p:nvSpPr>
          <p:spPr>
            <a:xfrm rot="16200000">
              <a:off x="4634572" y="1725170"/>
              <a:ext cx="308059" cy="508801"/>
            </a:xfrm>
            <a:prstGeom prst="flowChartDelay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lowchart: Delay 23"/>
            <p:cNvSpPr/>
            <p:nvPr/>
          </p:nvSpPr>
          <p:spPr>
            <a:xfrm rot="16200000">
              <a:off x="5334173" y="1725170"/>
              <a:ext cx="308059" cy="508801"/>
            </a:xfrm>
            <a:prstGeom prst="flowChartDelay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lowchart: Merge 24"/>
            <p:cNvSpPr/>
            <p:nvPr/>
          </p:nvSpPr>
          <p:spPr>
            <a:xfrm rot="10800000" flipH="1">
              <a:off x="4725001" y="1887153"/>
              <a:ext cx="152640" cy="246447"/>
            </a:xfrm>
            <a:prstGeom prst="flowChartMerg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lowchart: Merge 25"/>
            <p:cNvSpPr/>
            <p:nvPr/>
          </p:nvSpPr>
          <p:spPr>
            <a:xfrm rot="10800000" flipH="1">
              <a:off x="5424603" y="1887153"/>
              <a:ext cx="152640" cy="246447"/>
            </a:xfrm>
            <a:prstGeom prst="flowChartMerg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26"/>
            <p:cNvSpPr/>
            <p:nvPr/>
          </p:nvSpPr>
          <p:spPr>
            <a:xfrm>
              <a:off x="4725001" y="1086200"/>
              <a:ext cx="763202" cy="483036"/>
            </a:xfrm>
            <a:prstGeom prst="ellipse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Pie 27"/>
            <p:cNvSpPr/>
            <p:nvPr/>
          </p:nvSpPr>
          <p:spPr>
            <a:xfrm rot="12070245">
              <a:off x="5541608" y="421030"/>
              <a:ext cx="401992" cy="514338"/>
            </a:xfrm>
            <a:prstGeom prst="pie">
              <a:avLst>
                <a:gd name="adj1" fmla="val 0"/>
                <a:gd name="adj2" fmla="val 940393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4" name="Pie 28"/>
            <p:cNvSpPr/>
            <p:nvPr/>
          </p:nvSpPr>
          <p:spPr>
            <a:xfrm rot="10800000">
              <a:off x="4343400" y="346859"/>
              <a:ext cx="401992" cy="514338"/>
            </a:xfrm>
            <a:prstGeom prst="pie">
              <a:avLst>
                <a:gd name="adj1" fmla="val 0"/>
                <a:gd name="adj2" fmla="val 940393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4788601" y="654918"/>
              <a:ext cx="381601" cy="36967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170202" y="654918"/>
              <a:ext cx="381601" cy="36967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4915801" y="778141"/>
              <a:ext cx="190800" cy="184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5233802" y="778141"/>
              <a:ext cx="190800" cy="184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4915801" y="1209423"/>
              <a:ext cx="127200" cy="184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5170202" y="1209423"/>
              <a:ext cx="127200" cy="184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 rot="3635198">
              <a:off x="4495800" y="1447800"/>
              <a:ext cx="348436" cy="384313"/>
            </a:xfrm>
            <a:custGeom>
              <a:avLst/>
              <a:gdLst>
                <a:gd name="connsiteX0" fmla="*/ 96645 w 559347"/>
                <a:gd name="connsiteY0" fmla="*/ 225287 h 522349"/>
                <a:gd name="connsiteX1" fmla="*/ 56888 w 559347"/>
                <a:gd name="connsiteY1" fmla="*/ 238539 h 522349"/>
                <a:gd name="connsiteX2" fmla="*/ 3880 w 559347"/>
                <a:gd name="connsiteY2" fmla="*/ 304800 h 522349"/>
                <a:gd name="connsiteX3" fmla="*/ 17132 w 559347"/>
                <a:gd name="connsiteY3" fmla="*/ 450574 h 522349"/>
                <a:gd name="connsiteX4" fmla="*/ 83393 w 559347"/>
                <a:gd name="connsiteY4" fmla="*/ 516835 h 522349"/>
                <a:gd name="connsiteX5" fmla="*/ 229167 w 559347"/>
                <a:gd name="connsiteY5" fmla="*/ 503583 h 522349"/>
                <a:gd name="connsiteX6" fmla="*/ 242419 w 559347"/>
                <a:gd name="connsiteY6" fmla="*/ 450574 h 522349"/>
                <a:gd name="connsiteX7" fmla="*/ 295428 w 559347"/>
                <a:gd name="connsiteY7" fmla="*/ 371061 h 522349"/>
                <a:gd name="connsiteX8" fmla="*/ 321932 w 559347"/>
                <a:gd name="connsiteY8" fmla="*/ 331304 h 522349"/>
                <a:gd name="connsiteX9" fmla="*/ 361688 w 559347"/>
                <a:gd name="connsiteY9" fmla="*/ 318052 h 522349"/>
                <a:gd name="connsiteX10" fmla="*/ 441201 w 559347"/>
                <a:gd name="connsiteY10" fmla="*/ 265044 h 522349"/>
                <a:gd name="connsiteX11" fmla="*/ 467706 w 559347"/>
                <a:gd name="connsiteY11" fmla="*/ 225287 h 522349"/>
                <a:gd name="connsiteX12" fmla="*/ 533967 w 559347"/>
                <a:gd name="connsiteY12" fmla="*/ 159026 h 522349"/>
                <a:gd name="connsiteX13" fmla="*/ 533967 w 559347"/>
                <a:gd name="connsiteY13" fmla="*/ 26504 h 522349"/>
                <a:gd name="connsiteX14" fmla="*/ 507462 w 559347"/>
                <a:gd name="connsiteY14" fmla="*/ 0 h 522349"/>
                <a:gd name="connsiteX15" fmla="*/ 361688 w 559347"/>
                <a:gd name="connsiteY15" fmla="*/ 13252 h 522349"/>
                <a:gd name="connsiteX16" fmla="*/ 242419 w 559347"/>
                <a:gd name="connsiteY16" fmla="*/ 66261 h 522349"/>
                <a:gd name="connsiteX17" fmla="*/ 189410 w 559347"/>
                <a:gd name="connsiteY17" fmla="*/ 79513 h 522349"/>
                <a:gd name="connsiteX18" fmla="*/ 149654 w 559347"/>
                <a:gd name="connsiteY18" fmla="*/ 106017 h 522349"/>
                <a:gd name="connsiteX19" fmla="*/ 96645 w 559347"/>
                <a:gd name="connsiteY19" fmla="*/ 172278 h 522349"/>
                <a:gd name="connsiteX20" fmla="*/ 83393 w 559347"/>
                <a:gd name="connsiteY20" fmla="*/ 212035 h 522349"/>
                <a:gd name="connsiteX21" fmla="*/ 30384 w 559347"/>
                <a:gd name="connsiteY21" fmla="*/ 251791 h 522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59347" h="522349">
                  <a:moveTo>
                    <a:pt x="96645" y="225287"/>
                  </a:moveTo>
                  <a:cubicBezTo>
                    <a:pt x="83393" y="229704"/>
                    <a:pt x="68866" y="231352"/>
                    <a:pt x="56888" y="238539"/>
                  </a:cubicBezTo>
                  <a:cubicBezTo>
                    <a:pt x="35908" y="251127"/>
                    <a:pt x="15917" y="286745"/>
                    <a:pt x="3880" y="304800"/>
                  </a:cubicBezTo>
                  <a:cubicBezTo>
                    <a:pt x="8297" y="353391"/>
                    <a:pt x="0" y="404889"/>
                    <a:pt x="17132" y="450574"/>
                  </a:cubicBezTo>
                  <a:cubicBezTo>
                    <a:pt x="28100" y="479821"/>
                    <a:pt x="83393" y="516835"/>
                    <a:pt x="83393" y="516835"/>
                  </a:cubicBezTo>
                  <a:cubicBezTo>
                    <a:pt x="131984" y="512418"/>
                    <a:pt x="184129" y="522349"/>
                    <a:pt x="229167" y="503583"/>
                  </a:cubicBezTo>
                  <a:cubicBezTo>
                    <a:pt x="245979" y="496578"/>
                    <a:pt x="234274" y="466865"/>
                    <a:pt x="242419" y="450574"/>
                  </a:cubicBezTo>
                  <a:cubicBezTo>
                    <a:pt x="256665" y="422083"/>
                    <a:pt x="277758" y="397565"/>
                    <a:pt x="295428" y="371061"/>
                  </a:cubicBezTo>
                  <a:cubicBezTo>
                    <a:pt x="304263" y="357809"/>
                    <a:pt x="306822" y="336341"/>
                    <a:pt x="321932" y="331304"/>
                  </a:cubicBezTo>
                  <a:cubicBezTo>
                    <a:pt x="335184" y="326887"/>
                    <a:pt x="349477" y="324836"/>
                    <a:pt x="361688" y="318052"/>
                  </a:cubicBezTo>
                  <a:cubicBezTo>
                    <a:pt x="389534" y="302582"/>
                    <a:pt x="441201" y="265044"/>
                    <a:pt x="441201" y="265044"/>
                  </a:cubicBezTo>
                  <a:cubicBezTo>
                    <a:pt x="450036" y="251792"/>
                    <a:pt x="456444" y="236549"/>
                    <a:pt x="467706" y="225287"/>
                  </a:cubicBezTo>
                  <a:cubicBezTo>
                    <a:pt x="556055" y="136938"/>
                    <a:pt x="463286" y="265046"/>
                    <a:pt x="533967" y="159026"/>
                  </a:cubicBezTo>
                  <a:cubicBezTo>
                    <a:pt x="552557" y="103257"/>
                    <a:pt x="559347" y="102642"/>
                    <a:pt x="533967" y="26504"/>
                  </a:cubicBezTo>
                  <a:cubicBezTo>
                    <a:pt x="530016" y="14651"/>
                    <a:pt x="516297" y="8835"/>
                    <a:pt x="507462" y="0"/>
                  </a:cubicBezTo>
                  <a:cubicBezTo>
                    <a:pt x="458871" y="4417"/>
                    <a:pt x="409737" y="4773"/>
                    <a:pt x="361688" y="13252"/>
                  </a:cubicBezTo>
                  <a:cubicBezTo>
                    <a:pt x="221566" y="37980"/>
                    <a:pt x="331359" y="28144"/>
                    <a:pt x="242419" y="66261"/>
                  </a:cubicBezTo>
                  <a:cubicBezTo>
                    <a:pt x="225678" y="73436"/>
                    <a:pt x="207080" y="75096"/>
                    <a:pt x="189410" y="79513"/>
                  </a:cubicBezTo>
                  <a:cubicBezTo>
                    <a:pt x="176158" y="88348"/>
                    <a:pt x="162091" y="96068"/>
                    <a:pt x="149654" y="106017"/>
                  </a:cubicBezTo>
                  <a:cubicBezTo>
                    <a:pt x="122677" y="127598"/>
                    <a:pt x="116325" y="142758"/>
                    <a:pt x="96645" y="172278"/>
                  </a:cubicBezTo>
                  <a:cubicBezTo>
                    <a:pt x="92228" y="185530"/>
                    <a:pt x="90580" y="200057"/>
                    <a:pt x="83393" y="212035"/>
                  </a:cubicBezTo>
                  <a:cubicBezTo>
                    <a:pt x="69041" y="235954"/>
                    <a:pt x="52934" y="240516"/>
                    <a:pt x="30384" y="251791"/>
                  </a:cubicBezTo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460443" y="1507378"/>
              <a:ext cx="379096" cy="353894"/>
            </a:xfrm>
            <a:custGeom>
              <a:avLst/>
              <a:gdLst>
                <a:gd name="connsiteX0" fmla="*/ 96645 w 559347"/>
                <a:gd name="connsiteY0" fmla="*/ 225287 h 522349"/>
                <a:gd name="connsiteX1" fmla="*/ 56888 w 559347"/>
                <a:gd name="connsiteY1" fmla="*/ 238539 h 522349"/>
                <a:gd name="connsiteX2" fmla="*/ 3880 w 559347"/>
                <a:gd name="connsiteY2" fmla="*/ 304800 h 522349"/>
                <a:gd name="connsiteX3" fmla="*/ 17132 w 559347"/>
                <a:gd name="connsiteY3" fmla="*/ 450574 h 522349"/>
                <a:gd name="connsiteX4" fmla="*/ 83393 w 559347"/>
                <a:gd name="connsiteY4" fmla="*/ 516835 h 522349"/>
                <a:gd name="connsiteX5" fmla="*/ 229167 w 559347"/>
                <a:gd name="connsiteY5" fmla="*/ 503583 h 522349"/>
                <a:gd name="connsiteX6" fmla="*/ 242419 w 559347"/>
                <a:gd name="connsiteY6" fmla="*/ 450574 h 522349"/>
                <a:gd name="connsiteX7" fmla="*/ 295428 w 559347"/>
                <a:gd name="connsiteY7" fmla="*/ 371061 h 522349"/>
                <a:gd name="connsiteX8" fmla="*/ 321932 w 559347"/>
                <a:gd name="connsiteY8" fmla="*/ 331304 h 522349"/>
                <a:gd name="connsiteX9" fmla="*/ 361688 w 559347"/>
                <a:gd name="connsiteY9" fmla="*/ 318052 h 522349"/>
                <a:gd name="connsiteX10" fmla="*/ 441201 w 559347"/>
                <a:gd name="connsiteY10" fmla="*/ 265044 h 522349"/>
                <a:gd name="connsiteX11" fmla="*/ 467706 w 559347"/>
                <a:gd name="connsiteY11" fmla="*/ 225287 h 522349"/>
                <a:gd name="connsiteX12" fmla="*/ 533967 w 559347"/>
                <a:gd name="connsiteY12" fmla="*/ 159026 h 522349"/>
                <a:gd name="connsiteX13" fmla="*/ 533967 w 559347"/>
                <a:gd name="connsiteY13" fmla="*/ 26504 h 522349"/>
                <a:gd name="connsiteX14" fmla="*/ 507462 w 559347"/>
                <a:gd name="connsiteY14" fmla="*/ 0 h 522349"/>
                <a:gd name="connsiteX15" fmla="*/ 361688 w 559347"/>
                <a:gd name="connsiteY15" fmla="*/ 13252 h 522349"/>
                <a:gd name="connsiteX16" fmla="*/ 242419 w 559347"/>
                <a:gd name="connsiteY16" fmla="*/ 66261 h 522349"/>
                <a:gd name="connsiteX17" fmla="*/ 189410 w 559347"/>
                <a:gd name="connsiteY17" fmla="*/ 79513 h 522349"/>
                <a:gd name="connsiteX18" fmla="*/ 149654 w 559347"/>
                <a:gd name="connsiteY18" fmla="*/ 106017 h 522349"/>
                <a:gd name="connsiteX19" fmla="*/ 96645 w 559347"/>
                <a:gd name="connsiteY19" fmla="*/ 172278 h 522349"/>
                <a:gd name="connsiteX20" fmla="*/ 83393 w 559347"/>
                <a:gd name="connsiteY20" fmla="*/ 212035 h 522349"/>
                <a:gd name="connsiteX21" fmla="*/ 30384 w 559347"/>
                <a:gd name="connsiteY21" fmla="*/ 251791 h 522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59347" h="522349">
                  <a:moveTo>
                    <a:pt x="96645" y="225287"/>
                  </a:moveTo>
                  <a:cubicBezTo>
                    <a:pt x="83393" y="229704"/>
                    <a:pt x="68866" y="231352"/>
                    <a:pt x="56888" y="238539"/>
                  </a:cubicBezTo>
                  <a:cubicBezTo>
                    <a:pt x="35908" y="251127"/>
                    <a:pt x="15917" y="286745"/>
                    <a:pt x="3880" y="304800"/>
                  </a:cubicBezTo>
                  <a:cubicBezTo>
                    <a:pt x="8297" y="353391"/>
                    <a:pt x="0" y="404889"/>
                    <a:pt x="17132" y="450574"/>
                  </a:cubicBezTo>
                  <a:cubicBezTo>
                    <a:pt x="28100" y="479821"/>
                    <a:pt x="83393" y="516835"/>
                    <a:pt x="83393" y="516835"/>
                  </a:cubicBezTo>
                  <a:cubicBezTo>
                    <a:pt x="131984" y="512418"/>
                    <a:pt x="184129" y="522349"/>
                    <a:pt x="229167" y="503583"/>
                  </a:cubicBezTo>
                  <a:cubicBezTo>
                    <a:pt x="245979" y="496578"/>
                    <a:pt x="234274" y="466865"/>
                    <a:pt x="242419" y="450574"/>
                  </a:cubicBezTo>
                  <a:cubicBezTo>
                    <a:pt x="256665" y="422083"/>
                    <a:pt x="277758" y="397565"/>
                    <a:pt x="295428" y="371061"/>
                  </a:cubicBezTo>
                  <a:cubicBezTo>
                    <a:pt x="304263" y="357809"/>
                    <a:pt x="306822" y="336341"/>
                    <a:pt x="321932" y="331304"/>
                  </a:cubicBezTo>
                  <a:cubicBezTo>
                    <a:pt x="335184" y="326887"/>
                    <a:pt x="349477" y="324836"/>
                    <a:pt x="361688" y="318052"/>
                  </a:cubicBezTo>
                  <a:cubicBezTo>
                    <a:pt x="389534" y="302582"/>
                    <a:pt x="441201" y="265044"/>
                    <a:pt x="441201" y="265044"/>
                  </a:cubicBezTo>
                  <a:cubicBezTo>
                    <a:pt x="450036" y="251792"/>
                    <a:pt x="456444" y="236549"/>
                    <a:pt x="467706" y="225287"/>
                  </a:cubicBezTo>
                  <a:cubicBezTo>
                    <a:pt x="556055" y="136938"/>
                    <a:pt x="463286" y="265046"/>
                    <a:pt x="533967" y="159026"/>
                  </a:cubicBezTo>
                  <a:cubicBezTo>
                    <a:pt x="552557" y="103257"/>
                    <a:pt x="559347" y="102642"/>
                    <a:pt x="533967" y="26504"/>
                  </a:cubicBezTo>
                  <a:cubicBezTo>
                    <a:pt x="530016" y="14651"/>
                    <a:pt x="516297" y="8835"/>
                    <a:pt x="507462" y="0"/>
                  </a:cubicBezTo>
                  <a:cubicBezTo>
                    <a:pt x="458871" y="4417"/>
                    <a:pt x="409737" y="4773"/>
                    <a:pt x="361688" y="13252"/>
                  </a:cubicBezTo>
                  <a:cubicBezTo>
                    <a:pt x="221566" y="37980"/>
                    <a:pt x="331359" y="28144"/>
                    <a:pt x="242419" y="66261"/>
                  </a:cubicBezTo>
                  <a:cubicBezTo>
                    <a:pt x="225678" y="73436"/>
                    <a:pt x="207080" y="75096"/>
                    <a:pt x="189410" y="79513"/>
                  </a:cubicBezTo>
                  <a:cubicBezTo>
                    <a:pt x="176158" y="88348"/>
                    <a:pt x="162091" y="96068"/>
                    <a:pt x="149654" y="106017"/>
                  </a:cubicBezTo>
                  <a:cubicBezTo>
                    <a:pt x="122677" y="127598"/>
                    <a:pt x="116325" y="142758"/>
                    <a:pt x="96645" y="172278"/>
                  </a:cubicBezTo>
                  <a:cubicBezTo>
                    <a:pt x="92228" y="185530"/>
                    <a:pt x="90580" y="200057"/>
                    <a:pt x="83393" y="212035"/>
                  </a:cubicBezTo>
                  <a:cubicBezTo>
                    <a:pt x="69041" y="235954"/>
                    <a:pt x="52934" y="240516"/>
                    <a:pt x="30384" y="251791"/>
                  </a:cubicBezTo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 rot="1934221">
              <a:off x="4748171" y="265187"/>
              <a:ext cx="377470" cy="472514"/>
            </a:xfrm>
            <a:custGeom>
              <a:avLst/>
              <a:gdLst>
                <a:gd name="connsiteX0" fmla="*/ 96645 w 559347"/>
                <a:gd name="connsiteY0" fmla="*/ 225287 h 522349"/>
                <a:gd name="connsiteX1" fmla="*/ 56888 w 559347"/>
                <a:gd name="connsiteY1" fmla="*/ 238539 h 522349"/>
                <a:gd name="connsiteX2" fmla="*/ 3880 w 559347"/>
                <a:gd name="connsiteY2" fmla="*/ 304800 h 522349"/>
                <a:gd name="connsiteX3" fmla="*/ 17132 w 559347"/>
                <a:gd name="connsiteY3" fmla="*/ 450574 h 522349"/>
                <a:gd name="connsiteX4" fmla="*/ 83393 w 559347"/>
                <a:gd name="connsiteY4" fmla="*/ 516835 h 522349"/>
                <a:gd name="connsiteX5" fmla="*/ 229167 w 559347"/>
                <a:gd name="connsiteY5" fmla="*/ 503583 h 522349"/>
                <a:gd name="connsiteX6" fmla="*/ 242419 w 559347"/>
                <a:gd name="connsiteY6" fmla="*/ 450574 h 522349"/>
                <a:gd name="connsiteX7" fmla="*/ 295428 w 559347"/>
                <a:gd name="connsiteY7" fmla="*/ 371061 h 522349"/>
                <a:gd name="connsiteX8" fmla="*/ 321932 w 559347"/>
                <a:gd name="connsiteY8" fmla="*/ 331304 h 522349"/>
                <a:gd name="connsiteX9" fmla="*/ 361688 w 559347"/>
                <a:gd name="connsiteY9" fmla="*/ 318052 h 522349"/>
                <a:gd name="connsiteX10" fmla="*/ 441201 w 559347"/>
                <a:gd name="connsiteY10" fmla="*/ 265044 h 522349"/>
                <a:gd name="connsiteX11" fmla="*/ 467706 w 559347"/>
                <a:gd name="connsiteY11" fmla="*/ 225287 h 522349"/>
                <a:gd name="connsiteX12" fmla="*/ 533967 w 559347"/>
                <a:gd name="connsiteY12" fmla="*/ 159026 h 522349"/>
                <a:gd name="connsiteX13" fmla="*/ 533967 w 559347"/>
                <a:gd name="connsiteY13" fmla="*/ 26504 h 522349"/>
                <a:gd name="connsiteX14" fmla="*/ 507462 w 559347"/>
                <a:gd name="connsiteY14" fmla="*/ 0 h 522349"/>
                <a:gd name="connsiteX15" fmla="*/ 361688 w 559347"/>
                <a:gd name="connsiteY15" fmla="*/ 13252 h 522349"/>
                <a:gd name="connsiteX16" fmla="*/ 242419 w 559347"/>
                <a:gd name="connsiteY16" fmla="*/ 66261 h 522349"/>
                <a:gd name="connsiteX17" fmla="*/ 189410 w 559347"/>
                <a:gd name="connsiteY17" fmla="*/ 79513 h 522349"/>
                <a:gd name="connsiteX18" fmla="*/ 149654 w 559347"/>
                <a:gd name="connsiteY18" fmla="*/ 106017 h 522349"/>
                <a:gd name="connsiteX19" fmla="*/ 96645 w 559347"/>
                <a:gd name="connsiteY19" fmla="*/ 172278 h 522349"/>
                <a:gd name="connsiteX20" fmla="*/ 83393 w 559347"/>
                <a:gd name="connsiteY20" fmla="*/ 212035 h 522349"/>
                <a:gd name="connsiteX21" fmla="*/ 30384 w 559347"/>
                <a:gd name="connsiteY21" fmla="*/ 251791 h 522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59347" h="522349">
                  <a:moveTo>
                    <a:pt x="96645" y="225287"/>
                  </a:moveTo>
                  <a:cubicBezTo>
                    <a:pt x="83393" y="229704"/>
                    <a:pt x="68866" y="231352"/>
                    <a:pt x="56888" y="238539"/>
                  </a:cubicBezTo>
                  <a:cubicBezTo>
                    <a:pt x="35908" y="251127"/>
                    <a:pt x="15917" y="286745"/>
                    <a:pt x="3880" y="304800"/>
                  </a:cubicBezTo>
                  <a:cubicBezTo>
                    <a:pt x="8297" y="353391"/>
                    <a:pt x="0" y="404889"/>
                    <a:pt x="17132" y="450574"/>
                  </a:cubicBezTo>
                  <a:cubicBezTo>
                    <a:pt x="28100" y="479821"/>
                    <a:pt x="83393" y="516835"/>
                    <a:pt x="83393" y="516835"/>
                  </a:cubicBezTo>
                  <a:cubicBezTo>
                    <a:pt x="131984" y="512418"/>
                    <a:pt x="184129" y="522349"/>
                    <a:pt x="229167" y="503583"/>
                  </a:cubicBezTo>
                  <a:cubicBezTo>
                    <a:pt x="245979" y="496578"/>
                    <a:pt x="234274" y="466865"/>
                    <a:pt x="242419" y="450574"/>
                  </a:cubicBezTo>
                  <a:cubicBezTo>
                    <a:pt x="256665" y="422083"/>
                    <a:pt x="277758" y="397565"/>
                    <a:pt x="295428" y="371061"/>
                  </a:cubicBezTo>
                  <a:cubicBezTo>
                    <a:pt x="304263" y="357809"/>
                    <a:pt x="306822" y="336341"/>
                    <a:pt x="321932" y="331304"/>
                  </a:cubicBezTo>
                  <a:cubicBezTo>
                    <a:pt x="335184" y="326887"/>
                    <a:pt x="349477" y="324836"/>
                    <a:pt x="361688" y="318052"/>
                  </a:cubicBezTo>
                  <a:cubicBezTo>
                    <a:pt x="389534" y="302582"/>
                    <a:pt x="441201" y="265044"/>
                    <a:pt x="441201" y="265044"/>
                  </a:cubicBezTo>
                  <a:cubicBezTo>
                    <a:pt x="450036" y="251792"/>
                    <a:pt x="456444" y="236549"/>
                    <a:pt x="467706" y="225287"/>
                  </a:cubicBezTo>
                  <a:cubicBezTo>
                    <a:pt x="556055" y="136938"/>
                    <a:pt x="463286" y="265046"/>
                    <a:pt x="533967" y="159026"/>
                  </a:cubicBezTo>
                  <a:cubicBezTo>
                    <a:pt x="552557" y="103257"/>
                    <a:pt x="559347" y="102642"/>
                    <a:pt x="533967" y="26504"/>
                  </a:cubicBezTo>
                  <a:cubicBezTo>
                    <a:pt x="530016" y="14651"/>
                    <a:pt x="516297" y="8835"/>
                    <a:pt x="507462" y="0"/>
                  </a:cubicBezTo>
                  <a:cubicBezTo>
                    <a:pt x="458871" y="4417"/>
                    <a:pt x="409737" y="4773"/>
                    <a:pt x="361688" y="13252"/>
                  </a:cubicBezTo>
                  <a:cubicBezTo>
                    <a:pt x="221566" y="37980"/>
                    <a:pt x="331359" y="28144"/>
                    <a:pt x="242419" y="66261"/>
                  </a:cubicBezTo>
                  <a:cubicBezTo>
                    <a:pt x="225678" y="73436"/>
                    <a:pt x="207080" y="75096"/>
                    <a:pt x="189410" y="79513"/>
                  </a:cubicBezTo>
                  <a:cubicBezTo>
                    <a:pt x="176158" y="88348"/>
                    <a:pt x="162091" y="96068"/>
                    <a:pt x="149654" y="106017"/>
                  </a:cubicBezTo>
                  <a:cubicBezTo>
                    <a:pt x="122677" y="127598"/>
                    <a:pt x="116325" y="142758"/>
                    <a:pt x="96645" y="172278"/>
                  </a:cubicBezTo>
                  <a:cubicBezTo>
                    <a:pt x="92228" y="185530"/>
                    <a:pt x="90580" y="200057"/>
                    <a:pt x="83393" y="212035"/>
                  </a:cubicBezTo>
                  <a:cubicBezTo>
                    <a:pt x="69041" y="235954"/>
                    <a:pt x="52934" y="240516"/>
                    <a:pt x="30384" y="251791"/>
                  </a:cubicBezTo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 rot="3635198">
              <a:off x="5319837" y="314163"/>
              <a:ext cx="269394" cy="124862"/>
            </a:xfrm>
            <a:custGeom>
              <a:avLst/>
              <a:gdLst>
                <a:gd name="connsiteX0" fmla="*/ 96645 w 559347"/>
                <a:gd name="connsiteY0" fmla="*/ 225287 h 522349"/>
                <a:gd name="connsiteX1" fmla="*/ 56888 w 559347"/>
                <a:gd name="connsiteY1" fmla="*/ 238539 h 522349"/>
                <a:gd name="connsiteX2" fmla="*/ 3880 w 559347"/>
                <a:gd name="connsiteY2" fmla="*/ 304800 h 522349"/>
                <a:gd name="connsiteX3" fmla="*/ 17132 w 559347"/>
                <a:gd name="connsiteY3" fmla="*/ 450574 h 522349"/>
                <a:gd name="connsiteX4" fmla="*/ 83393 w 559347"/>
                <a:gd name="connsiteY4" fmla="*/ 516835 h 522349"/>
                <a:gd name="connsiteX5" fmla="*/ 229167 w 559347"/>
                <a:gd name="connsiteY5" fmla="*/ 503583 h 522349"/>
                <a:gd name="connsiteX6" fmla="*/ 242419 w 559347"/>
                <a:gd name="connsiteY6" fmla="*/ 450574 h 522349"/>
                <a:gd name="connsiteX7" fmla="*/ 295428 w 559347"/>
                <a:gd name="connsiteY7" fmla="*/ 371061 h 522349"/>
                <a:gd name="connsiteX8" fmla="*/ 321932 w 559347"/>
                <a:gd name="connsiteY8" fmla="*/ 331304 h 522349"/>
                <a:gd name="connsiteX9" fmla="*/ 361688 w 559347"/>
                <a:gd name="connsiteY9" fmla="*/ 318052 h 522349"/>
                <a:gd name="connsiteX10" fmla="*/ 441201 w 559347"/>
                <a:gd name="connsiteY10" fmla="*/ 265044 h 522349"/>
                <a:gd name="connsiteX11" fmla="*/ 467706 w 559347"/>
                <a:gd name="connsiteY11" fmla="*/ 225287 h 522349"/>
                <a:gd name="connsiteX12" fmla="*/ 533967 w 559347"/>
                <a:gd name="connsiteY12" fmla="*/ 159026 h 522349"/>
                <a:gd name="connsiteX13" fmla="*/ 533967 w 559347"/>
                <a:gd name="connsiteY13" fmla="*/ 26504 h 522349"/>
                <a:gd name="connsiteX14" fmla="*/ 507462 w 559347"/>
                <a:gd name="connsiteY14" fmla="*/ 0 h 522349"/>
                <a:gd name="connsiteX15" fmla="*/ 361688 w 559347"/>
                <a:gd name="connsiteY15" fmla="*/ 13252 h 522349"/>
                <a:gd name="connsiteX16" fmla="*/ 242419 w 559347"/>
                <a:gd name="connsiteY16" fmla="*/ 66261 h 522349"/>
                <a:gd name="connsiteX17" fmla="*/ 189410 w 559347"/>
                <a:gd name="connsiteY17" fmla="*/ 79513 h 522349"/>
                <a:gd name="connsiteX18" fmla="*/ 149654 w 559347"/>
                <a:gd name="connsiteY18" fmla="*/ 106017 h 522349"/>
                <a:gd name="connsiteX19" fmla="*/ 96645 w 559347"/>
                <a:gd name="connsiteY19" fmla="*/ 172278 h 522349"/>
                <a:gd name="connsiteX20" fmla="*/ 83393 w 559347"/>
                <a:gd name="connsiteY20" fmla="*/ 212035 h 522349"/>
                <a:gd name="connsiteX21" fmla="*/ 30384 w 559347"/>
                <a:gd name="connsiteY21" fmla="*/ 251791 h 522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59347" h="522349">
                  <a:moveTo>
                    <a:pt x="96645" y="225287"/>
                  </a:moveTo>
                  <a:cubicBezTo>
                    <a:pt x="83393" y="229704"/>
                    <a:pt x="68866" y="231352"/>
                    <a:pt x="56888" y="238539"/>
                  </a:cubicBezTo>
                  <a:cubicBezTo>
                    <a:pt x="35908" y="251127"/>
                    <a:pt x="15917" y="286745"/>
                    <a:pt x="3880" y="304800"/>
                  </a:cubicBezTo>
                  <a:cubicBezTo>
                    <a:pt x="8297" y="353391"/>
                    <a:pt x="0" y="404889"/>
                    <a:pt x="17132" y="450574"/>
                  </a:cubicBezTo>
                  <a:cubicBezTo>
                    <a:pt x="28100" y="479821"/>
                    <a:pt x="83393" y="516835"/>
                    <a:pt x="83393" y="516835"/>
                  </a:cubicBezTo>
                  <a:cubicBezTo>
                    <a:pt x="131984" y="512418"/>
                    <a:pt x="184129" y="522349"/>
                    <a:pt x="229167" y="503583"/>
                  </a:cubicBezTo>
                  <a:cubicBezTo>
                    <a:pt x="245979" y="496578"/>
                    <a:pt x="234274" y="466865"/>
                    <a:pt x="242419" y="450574"/>
                  </a:cubicBezTo>
                  <a:cubicBezTo>
                    <a:pt x="256665" y="422083"/>
                    <a:pt x="277758" y="397565"/>
                    <a:pt x="295428" y="371061"/>
                  </a:cubicBezTo>
                  <a:cubicBezTo>
                    <a:pt x="304263" y="357809"/>
                    <a:pt x="306822" y="336341"/>
                    <a:pt x="321932" y="331304"/>
                  </a:cubicBezTo>
                  <a:cubicBezTo>
                    <a:pt x="335184" y="326887"/>
                    <a:pt x="349477" y="324836"/>
                    <a:pt x="361688" y="318052"/>
                  </a:cubicBezTo>
                  <a:cubicBezTo>
                    <a:pt x="389534" y="302582"/>
                    <a:pt x="441201" y="265044"/>
                    <a:pt x="441201" y="265044"/>
                  </a:cubicBezTo>
                  <a:cubicBezTo>
                    <a:pt x="450036" y="251792"/>
                    <a:pt x="456444" y="236549"/>
                    <a:pt x="467706" y="225287"/>
                  </a:cubicBezTo>
                  <a:cubicBezTo>
                    <a:pt x="556055" y="136938"/>
                    <a:pt x="463286" y="265046"/>
                    <a:pt x="533967" y="159026"/>
                  </a:cubicBezTo>
                  <a:cubicBezTo>
                    <a:pt x="552557" y="103257"/>
                    <a:pt x="559347" y="102642"/>
                    <a:pt x="533967" y="26504"/>
                  </a:cubicBezTo>
                  <a:cubicBezTo>
                    <a:pt x="530016" y="14651"/>
                    <a:pt x="516297" y="8835"/>
                    <a:pt x="507462" y="0"/>
                  </a:cubicBezTo>
                  <a:cubicBezTo>
                    <a:pt x="458871" y="4417"/>
                    <a:pt x="409737" y="4773"/>
                    <a:pt x="361688" y="13252"/>
                  </a:cubicBezTo>
                  <a:cubicBezTo>
                    <a:pt x="221566" y="37980"/>
                    <a:pt x="331359" y="28144"/>
                    <a:pt x="242419" y="66261"/>
                  </a:cubicBezTo>
                  <a:cubicBezTo>
                    <a:pt x="225678" y="73436"/>
                    <a:pt x="207080" y="75096"/>
                    <a:pt x="189410" y="79513"/>
                  </a:cubicBezTo>
                  <a:cubicBezTo>
                    <a:pt x="176158" y="88348"/>
                    <a:pt x="162091" y="96068"/>
                    <a:pt x="149654" y="106017"/>
                  </a:cubicBezTo>
                  <a:cubicBezTo>
                    <a:pt x="122677" y="127598"/>
                    <a:pt x="116325" y="142758"/>
                    <a:pt x="96645" y="172278"/>
                  </a:cubicBezTo>
                  <a:cubicBezTo>
                    <a:pt x="92228" y="185530"/>
                    <a:pt x="90580" y="200057"/>
                    <a:pt x="83393" y="212035"/>
                  </a:cubicBezTo>
                  <a:cubicBezTo>
                    <a:pt x="69041" y="235954"/>
                    <a:pt x="52934" y="240516"/>
                    <a:pt x="30384" y="251791"/>
                  </a:cubicBezTo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 rot="3635198">
              <a:off x="5580670" y="509244"/>
              <a:ext cx="218182" cy="168947"/>
            </a:xfrm>
            <a:custGeom>
              <a:avLst/>
              <a:gdLst>
                <a:gd name="connsiteX0" fmla="*/ 96645 w 559347"/>
                <a:gd name="connsiteY0" fmla="*/ 225287 h 522349"/>
                <a:gd name="connsiteX1" fmla="*/ 56888 w 559347"/>
                <a:gd name="connsiteY1" fmla="*/ 238539 h 522349"/>
                <a:gd name="connsiteX2" fmla="*/ 3880 w 559347"/>
                <a:gd name="connsiteY2" fmla="*/ 304800 h 522349"/>
                <a:gd name="connsiteX3" fmla="*/ 17132 w 559347"/>
                <a:gd name="connsiteY3" fmla="*/ 450574 h 522349"/>
                <a:gd name="connsiteX4" fmla="*/ 83393 w 559347"/>
                <a:gd name="connsiteY4" fmla="*/ 516835 h 522349"/>
                <a:gd name="connsiteX5" fmla="*/ 229167 w 559347"/>
                <a:gd name="connsiteY5" fmla="*/ 503583 h 522349"/>
                <a:gd name="connsiteX6" fmla="*/ 242419 w 559347"/>
                <a:gd name="connsiteY6" fmla="*/ 450574 h 522349"/>
                <a:gd name="connsiteX7" fmla="*/ 295428 w 559347"/>
                <a:gd name="connsiteY7" fmla="*/ 371061 h 522349"/>
                <a:gd name="connsiteX8" fmla="*/ 321932 w 559347"/>
                <a:gd name="connsiteY8" fmla="*/ 331304 h 522349"/>
                <a:gd name="connsiteX9" fmla="*/ 361688 w 559347"/>
                <a:gd name="connsiteY9" fmla="*/ 318052 h 522349"/>
                <a:gd name="connsiteX10" fmla="*/ 441201 w 559347"/>
                <a:gd name="connsiteY10" fmla="*/ 265044 h 522349"/>
                <a:gd name="connsiteX11" fmla="*/ 467706 w 559347"/>
                <a:gd name="connsiteY11" fmla="*/ 225287 h 522349"/>
                <a:gd name="connsiteX12" fmla="*/ 533967 w 559347"/>
                <a:gd name="connsiteY12" fmla="*/ 159026 h 522349"/>
                <a:gd name="connsiteX13" fmla="*/ 533967 w 559347"/>
                <a:gd name="connsiteY13" fmla="*/ 26504 h 522349"/>
                <a:gd name="connsiteX14" fmla="*/ 507462 w 559347"/>
                <a:gd name="connsiteY14" fmla="*/ 0 h 522349"/>
                <a:gd name="connsiteX15" fmla="*/ 361688 w 559347"/>
                <a:gd name="connsiteY15" fmla="*/ 13252 h 522349"/>
                <a:gd name="connsiteX16" fmla="*/ 242419 w 559347"/>
                <a:gd name="connsiteY16" fmla="*/ 66261 h 522349"/>
                <a:gd name="connsiteX17" fmla="*/ 189410 w 559347"/>
                <a:gd name="connsiteY17" fmla="*/ 79513 h 522349"/>
                <a:gd name="connsiteX18" fmla="*/ 149654 w 559347"/>
                <a:gd name="connsiteY18" fmla="*/ 106017 h 522349"/>
                <a:gd name="connsiteX19" fmla="*/ 96645 w 559347"/>
                <a:gd name="connsiteY19" fmla="*/ 172278 h 522349"/>
                <a:gd name="connsiteX20" fmla="*/ 83393 w 559347"/>
                <a:gd name="connsiteY20" fmla="*/ 212035 h 522349"/>
                <a:gd name="connsiteX21" fmla="*/ 30384 w 559347"/>
                <a:gd name="connsiteY21" fmla="*/ 251791 h 522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59347" h="522349">
                  <a:moveTo>
                    <a:pt x="96645" y="225287"/>
                  </a:moveTo>
                  <a:cubicBezTo>
                    <a:pt x="83393" y="229704"/>
                    <a:pt x="68866" y="231352"/>
                    <a:pt x="56888" y="238539"/>
                  </a:cubicBezTo>
                  <a:cubicBezTo>
                    <a:pt x="35908" y="251127"/>
                    <a:pt x="15917" y="286745"/>
                    <a:pt x="3880" y="304800"/>
                  </a:cubicBezTo>
                  <a:cubicBezTo>
                    <a:pt x="8297" y="353391"/>
                    <a:pt x="0" y="404889"/>
                    <a:pt x="17132" y="450574"/>
                  </a:cubicBezTo>
                  <a:cubicBezTo>
                    <a:pt x="28100" y="479821"/>
                    <a:pt x="83393" y="516835"/>
                    <a:pt x="83393" y="516835"/>
                  </a:cubicBezTo>
                  <a:cubicBezTo>
                    <a:pt x="131984" y="512418"/>
                    <a:pt x="184129" y="522349"/>
                    <a:pt x="229167" y="503583"/>
                  </a:cubicBezTo>
                  <a:cubicBezTo>
                    <a:pt x="245979" y="496578"/>
                    <a:pt x="234274" y="466865"/>
                    <a:pt x="242419" y="450574"/>
                  </a:cubicBezTo>
                  <a:cubicBezTo>
                    <a:pt x="256665" y="422083"/>
                    <a:pt x="277758" y="397565"/>
                    <a:pt x="295428" y="371061"/>
                  </a:cubicBezTo>
                  <a:cubicBezTo>
                    <a:pt x="304263" y="357809"/>
                    <a:pt x="306822" y="336341"/>
                    <a:pt x="321932" y="331304"/>
                  </a:cubicBezTo>
                  <a:cubicBezTo>
                    <a:pt x="335184" y="326887"/>
                    <a:pt x="349477" y="324836"/>
                    <a:pt x="361688" y="318052"/>
                  </a:cubicBezTo>
                  <a:cubicBezTo>
                    <a:pt x="389534" y="302582"/>
                    <a:pt x="441201" y="265044"/>
                    <a:pt x="441201" y="265044"/>
                  </a:cubicBezTo>
                  <a:cubicBezTo>
                    <a:pt x="450036" y="251792"/>
                    <a:pt x="456444" y="236549"/>
                    <a:pt x="467706" y="225287"/>
                  </a:cubicBezTo>
                  <a:cubicBezTo>
                    <a:pt x="556055" y="136938"/>
                    <a:pt x="463286" y="265046"/>
                    <a:pt x="533967" y="159026"/>
                  </a:cubicBezTo>
                  <a:cubicBezTo>
                    <a:pt x="552557" y="103257"/>
                    <a:pt x="559347" y="102642"/>
                    <a:pt x="533967" y="26504"/>
                  </a:cubicBezTo>
                  <a:cubicBezTo>
                    <a:pt x="530016" y="14651"/>
                    <a:pt x="516297" y="8835"/>
                    <a:pt x="507462" y="0"/>
                  </a:cubicBezTo>
                  <a:cubicBezTo>
                    <a:pt x="458871" y="4417"/>
                    <a:pt x="409737" y="4773"/>
                    <a:pt x="361688" y="13252"/>
                  </a:cubicBezTo>
                  <a:cubicBezTo>
                    <a:pt x="221566" y="37980"/>
                    <a:pt x="331359" y="28144"/>
                    <a:pt x="242419" y="66261"/>
                  </a:cubicBezTo>
                  <a:cubicBezTo>
                    <a:pt x="225678" y="73436"/>
                    <a:pt x="207080" y="75096"/>
                    <a:pt x="189410" y="79513"/>
                  </a:cubicBezTo>
                  <a:cubicBezTo>
                    <a:pt x="176158" y="88348"/>
                    <a:pt x="162091" y="96068"/>
                    <a:pt x="149654" y="106017"/>
                  </a:cubicBezTo>
                  <a:cubicBezTo>
                    <a:pt x="122677" y="127598"/>
                    <a:pt x="116325" y="142758"/>
                    <a:pt x="96645" y="172278"/>
                  </a:cubicBezTo>
                  <a:cubicBezTo>
                    <a:pt x="92228" y="185530"/>
                    <a:pt x="90580" y="200057"/>
                    <a:pt x="83393" y="212035"/>
                  </a:cubicBezTo>
                  <a:cubicBezTo>
                    <a:pt x="69041" y="235954"/>
                    <a:pt x="52934" y="240516"/>
                    <a:pt x="30384" y="251791"/>
                  </a:cubicBezTo>
                </a:path>
              </a:pathLst>
            </a:cu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371600" y="4876800"/>
            <a:ext cx="990600" cy="1371600"/>
            <a:chOff x="4439717" y="3187148"/>
            <a:chExt cx="1649169" cy="2386800"/>
          </a:xfrm>
        </p:grpSpPr>
        <p:grpSp>
          <p:nvGrpSpPr>
            <p:cNvPr id="117" name="Group 38"/>
            <p:cNvGrpSpPr/>
            <p:nvPr/>
          </p:nvGrpSpPr>
          <p:grpSpPr>
            <a:xfrm>
              <a:off x="4439717" y="3269477"/>
              <a:ext cx="1649169" cy="2304471"/>
              <a:chOff x="4439717" y="3269477"/>
              <a:chExt cx="1649169" cy="2304471"/>
            </a:xfrm>
          </p:grpSpPr>
          <p:sp>
            <p:nvSpPr>
              <p:cNvPr id="122" name="Double Wave 121"/>
              <p:cNvSpPr/>
              <p:nvPr/>
            </p:nvSpPr>
            <p:spPr>
              <a:xfrm rot="4222474">
                <a:off x="5250686" y="4735748"/>
                <a:ext cx="1371600" cy="304800"/>
              </a:xfrm>
              <a:prstGeom prst="doubleWave">
                <a:avLst>
                  <a:gd name="adj1" fmla="val 12500"/>
                  <a:gd name="adj2" fmla="val -10000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Moon 122"/>
              <p:cNvSpPr/>
              <p:nvPr/>
            </p:nvSpPr>
            <p:spPr>
              <a:xfrm rot="10341631" flipH="1">
                <a:off x="5411733" y="3269477"/>
                <a:ext cx="307877" cy="990600"/>
              </a:xfrm>
              <a:prstGeom prst="moon">
                <a:avLst>
                  <a:gd name="adj" fmla="val 87500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24" name="Moon 123"/>
              <p:cNvSpPr/>
              <p:nvPr/>
            </p:nvSpPr>
            <p:spPr>
              <a:xfrm rot="10341631" flipH="1">
                <a:off x="5575521" y="3471051"/>
                <a:ext cx="117865" cy="501327"/>
              </a:xfrm>
              <a:prstGeom prst="moon">
                <a:avLst>
                  <a:gd name="adj" fmla="val 875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25" name="Moon 2"/>
              <p:cNvSpPr/>
              <p:nvPr/>
            </p:nvSpPr>
            <p:spPr>
              <a:xfrm rot="11258369">
                <a:off x="4788878" y="3292668"/>
                <a:ext cx="307877" cy="990600"/>
              </a:xfrm>
              <a:prstGeom prst="moon">
                <a:avLst>
                  <a:gd name="adj" fmla="val 87500"/>
                </a:avLst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26" name="Moon 125"/>
              <p:cNvSpPr/>
              <p:nvPr/>
            </p:nvSpPr>
            <p:spPr>
              <a:xfrm rot="11258369">
                <a:off x="4833399" y="3434608"/>
                <a:ext cx="117865" cy="501327"/>
              </a:xfrm>
              <a:prstGeom prst="moon">
                <a:avLst>
                  <a:gd name="adj" fmla="val 875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27" name="Oval 3"/>
              <p:cNvSpPr/>
              <p:nvPr/>
            </p:nvSpPr>
            <p:spPr>
              <a:xfrm>
                <a:off x="4439717" y="3960694"/>
                <a:ext cx="1590004" cy="160190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28" name="Oval 4"/>
              <p:cNvSpPr/>
              <p:nvPr/>
            </p:nvSpPr>
            <p:spPr>
              <a:xfrm>
                <a:off x="4572000" y="3657600"/>
                <a:ext cx="1335603" cy="1345601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29" name="Flowchart: Delay 5"/>
              <p:cNvSpPr/>
              <p:nvPr/>
            </p:nvSpPr>
            <p:spPr>
              <a:xfrm rot="16200000">
                <a:off x="4730889" y="5154170"/>
                <a:ext cx="308059" cy="508801"/>
              </a:xfrm>
              <a:prstGeom prst="flowChartDelay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30" name="Flowchart: Delay 6"/>
              <p:cNvSpPr/>
              <p:nvPr/>
            </p:nvSpPr>
            <p:spPr>
              <a:xfrm rot="16200000">
                <a:off x="5430490" y="5154170"/>
                <a:ext cx="308059" cy="508801"/>
              </a:xfrm>
              <a:prstGeom prst="flowChartDelay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31" name="Flowchart: Merge 7"/>
              <p:cNvSpPr/>
              <p:nvPr/>
            </p:nvSpPr>
            <p:spPr>
              <a:xfrm rot="10800000" flipH="1">
                <a:off x="4821318" y="5316153"/>
                <a:ext cx="152640" cy="246447"/>
              </a:xfrm>
              <a:prstGeom prst="flowChartMerg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32" name="Flowchart: Merge 8"/>
              <p:cNvSpPr/>
              <p:nvPr/>
            </p:nvSpPr>
            <p:spPr>
              <a:xfrm rot="10800000" flipH="1">
                <a:off x="5520920" y="5316153"/>
                <a:ext cx="152640" cy="246447"/>
              </a:xfrm>
              <a:prstGeom prst="flowChartMerg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133" name="Group 21"/>
              <p:cNvGrpSpPr/>
              <p:nvPr/>
            </p:nvGrpSpPr>
            <p:grpSpPr>
              <a:xfrm>
                <a:off x="4800600" y="4038600"/>
                <a:ext cx="381601" cy="369671"/>
                <a:chOff x="4884918" y="4083918"/>
                <a:chExt cx="381601" cy="369671"/>
              </a:xfrm>
            </p:grpSpPr>
            <p:sp>
              <p:nvSpPr>
                <p:cNvPr id="144" name="Oval 143"/>
                <p:cNvSpPr/>
                <p:nvPr/>
              </p:nvSpPr>
              <p:spPr>
                <a:xfrm>
                  <a:off x="4884918" y="4083918"/>
                  <a:ext cx="381601" cy="369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>
                  <a:off x="5012118" y="4207141"/>
                  <a:ext cx="190800" cy="184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  <p:grpSp>
            <p:nvGrpSpPr>
              <p:cNvPr id="134" name="Group 22"/>
              <p:cNvGrpSpPr/>
              <p:nvPr/>
            </p:nvGrpSpPr>
            <p:grpSpPr>
              <a:xfrm>
                <a:off x="5334000" y="4038600"/>
                <a:ext cx="381601" cy="369671"/>
                <a:chOff x="5266519" y="4083918"/>
                <a:chExt cx="381601" cy="369671"/>
              </a:xfrm>
            </p:grpSpPr>
            <p:sp>
              <p:nvSpPr>
                <p:cNvPr id="142" name="Oval 141"/>
                <p:cNvSpPr/>
                <p:nvPr/>
              </p:nvSpPr>
              <p:spPr>
                <a:xfrm>
                  <a:off x="5266519" y="4083918"/>
                  <a:ext cx="381601" cy="369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43" name="Oval 142"/>
                <p:cNvSpPr/>
                <p:nvPr/>
              </p:nvSpPr>
              <p:spPr>
                <a:xfrm>
                  <a:off x="5330119" y="4207141"/>
                  <a:ext cx="190800" cy="184835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  <p:sp>
            <p:nvSpPr>
              <p:cNvPr id="135" name="Oval 134"/>
              <p:cNvSpPr/>
              <p:nvPr/>
            </p:nvSpPr>
            <p:spPr>
              <a:xfrm>
                <a:off x="4724400" y="4572000"/>
                <a:ext cx="1066800" cy="7620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4800600" y="4495800"/>
                <a:ext cx="858317" cy="457200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137" name="Group 31"/>
              <p:cNvGrpSpPr/>
              <p:nvPr/>
            </p:nvGrpSpPr>
            <p:grpSpPr>
              <a:xfrm>
                <a:off x="4800600" y="4800600"/>
                <a:ext cx="914400" cy="533400"/>
                <a:chOff x="4800600" y="6172200"/>
                <a:chExt cx="914400" cy="533400"/>
              </a:xfrm>
            </p:grpSpPr>
            <p:sp>
              <p:nvSpPr>
                <p:cNvPr id="139" name="Oval 138"/>
                <p:cNvSpPr/>
                <p:nvPr/>
              </p:nvSpPr>
              <p:spPr>
                <a:xfrm>
                  <a:off x="4800600" y="6172200"/>
                  <a:ext cx="914400" cy="5334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Teardrop 139"/>
                <p:cNvSpPr/>
                <p:nvPr/>
              </p:nvSpPr>
              <p:spPr>
                <a:xfrm>
                  <a:off x="5062330" y="6324601"/>
                  <a:ext cx="129209" cy="195470"/>
                </a:xfrm>
                <a:prstGeom prst="teardrop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Teardrop 140"/>
                <p:cNvSpPr/>
                <p:nvPr/>
              </p:nvSpPr>
              <p:spPr>
                <a:xfrm flipH="1">
                  <a:off x="5334000" y="6324600"/>
                  <a:ext cx="139148" cy="195470"/>
                </a:xfrm>
                <a:prstGeom prst="teardrop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8" name="Left-Right Arrow 137"/>
              <p:cNvSpPr/>
              <p:nvPr/>
            </p:nvSpPr>
            <p:spPr>
              <a:xfrm flipH="1">
                <a:off x="5211417" y="3800061"/>
                <a:ext cx="76200" cy="533400"/>
              </a:xfrm>
              <a:prstGeom prst="left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42"/>
            <p:cNvGrpSpPr/>
            <p:nvPr/>
          </p:nvGrpSpPr>
          <p:grpSpPr>
            <a:xfrm>
              <a:off x="5078895" y="3187148"/>
              <a:ext cx="407504" cy="682487"/>
              <a:chOff x="2971800" y="6858000"/>
              <a:chExt cx="699126" cy="1447800"/>
            </a:xfrm>
          </p:grpSpPr>
          <p:sp>
            <p:nvSpPr>
              <p:cNvPr id="119" name="Moon 118"/>
              <p:cNvSpPr/>
              <p:nvPr/>
            </p:nvSpPr>
            <p:spPr>
              <a:xfrm>
                <a:off x="3124200" y="6858000"/>
                <a:ext cx="457200" cy="1371600"/>
              </a:xfrm>
              <a:prstGeom prst="moon">
                <a:avLst>
                  <a:gd name="adj" fmla="val 73188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Moon 119"/>
              <p:cNvSpPr/>
              <p:nvPr/>
            </p:nvSpPr>
            <p:spPr>
              <a:xfrm rot="20790105">
                <a:off x="2971800" y="6934200"/>
                <a:ext cx="457200" cy="1371600"/>
              </a:xfrm>
              <a:prstGeom prst="moon">
                <a:avLst>
                  <a:gd name="adj" fmla="val 42185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Moon 120"/>
              <p:cNvSpPr/>
              <p:nvPr/>
            </p:nvSpPr>
            <p:spPr>
              <a:xfrm rot="877349">
                <a:off x="3213726" y="6893497"/>
                <a:ext cx="457200" cy="1371600"/>
              </a:xfrm>
              <a:prstGeom prst="moon">
                <a:avLst>
                  <a:gd name="adj" fmla="val 54897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6" name="Group 145"/>
          <p:cNvGrpSpPr/>
          <p:nvPr/>
        </p:nvGrpSpPr>
        <p:grpSpPr>
          <a:xfrm>
            <a:off x="5257800" y="5257800"/>
            <a:ext cx="1809088" cy="1403310"/>
            <a:chOff x="2458112" y="1703074"/>
            <a:chExt cx="3912270" cy="3034748"/>
          </a:xfrm>
        </p:grpSpPr>
        <p:grpSp>
          <p:nvGrpSpPr>
            <p:cNvPr id="147" name="Group 52"/>
            <p:cNvGrpSpPr/>
            <p:nvPr/>
          </p:nvGrpSpPr>
          <p:grpSpPr>
            <a:xfrm rot="21393298">
              <a:off x="4758025" y="3372078"/>
              <a:ext cx="675877" cy="1139468"/>
              <a:chOff x="7162800" y="3048000"/>
              <a:chExt cx="990600" cy="1371600"/>
            </a:xfrm>
          </p:grpSpPr>
          <p:sp>
            <p:nvSpPr>
              <p:cNvPr id="181" name="Rounded Rectangle 180"/>
              <p:cNvSpPr/>
              <p:nvPr/>
            </p:nvSpPr>
            <p:spPr>
              <a:xfrm>
                <a:off x="7162800" y="3048000"/>
                <a:ext cx="990600" cy="1143000"/>
              </a:xfrm>
              <a:prstGeom prst="roundRect">
                <a:avLst/>
              </a:prstGeom>
              <a:solidFill>
                <a:srgbClr val="FF9F9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>
                <a:off x="7162800" y="3962400"/>
                <a:ext cx="990600" cy="457200"/>
                <a:chOff x="6705600" y="3733800"/>
                <a:chExt cx="990600" cy="457200"/>
              </a:xfrm>
            </p:grpSpPr>
            <p:sp>
              <p:nvSpPr>
                <p:cNvPr id="183" name="Round Same Side Corner Rectangle 182"/>
                <p:cNvSpPr/>
                <p:nvPr/>
              </p:nvSpPr>
              <p:spPr>
                <a:xfrm rot="10800000">
                  <a:off x="7162800" y="3733800"/>
                  <a:ext cx="533400" cy="457200"/>
                </a:xfrm>
                <a:prstGeom prst="round2SameRect">
                  <a:avLst>
                    <a:gd name="adj1" fmla="val 50000"/>
                    <a:gd name="adj2" fmla="val 26698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ound Same Side Corner Rectangle 183"/>
                <p:cNvSpPr/>
                <p:nvPr/>
              </p:nvSpPr>
              <p:spPr>
                <a:xfrm rot="10800000">
                  <a:off x="6705600" y="3733800"/>
                  <a:ext cx="533400" cy="457200"/>
                </a:xfrm>
                <a:prstGeom prst="round2SameRect">
                  <a:avLst>
                    <a:gd name="adj1" fmla="val 50000"/>
                    <a:gd name="adj2" fmla="val 26698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8" name="Group 40"/>
            <p:cNvGrpSpPr/>
            <p:nvPr/>
          </p:nvGrpSpPr>
          <p:grpSpPr>
            <a:xfrm rot="1051563">
              <a:off x="3578186" y="3424885"/>
              <a:ext cx="646842" cy="1090517"/>
              <a:chOff x="7162800" y="3048000"/>
              <a:chExt cx="990600" cy="1371600"/>
            </a:xfrm>
          </p:grpSpPr>
          <p:sp>
            <p:nvSpPr>
              <p:cNvPr id="177" name="Rounded Rectangle 176"/>
              <p:cNvSpPr/>
              <p:nvPr/>
            </p:nvSpPr>
            <p:spPr>
              <a:xfrm>
                <a:off x="7162800" y="3048000"/>
                <a:ext cx="990600" cy="1143000"/>
              </a:xfrm>
              <a:prstGeom prst="roundRect">
                <a:avLst/>
              </a:prstGeom>
              <a:solidFill>
                <a:srgbClr val="FF9F9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8" name="Group 37"/>
              <p:cNvGrpSpPr/>
              <p:nvPr/>
            </p:nvGrpSpPr>
            <p:grpSpPr>
              <a:xfrm>
                <a:off x="7162800" y="3962400"/>
                <a:ext cx="990600" cy="457200"/>
                <a:chOff x="6705600" y="3733800"/>
                <a:chExt cx="990600" cy="457200"/>
              </a:xfrm>
            </p:grpSpPr>
            <p:sp>
              <p:nvSpPr>
                <p:cNvPr id="179" name="Round Same Side Corner Rectangle 178"/>
                <p:cNvSpPr/>
                <p:nvPr/>
              </p:nvSpPr>
              <p:spPr>
                <a:xfrm rot="10800000">
                  <a:off x="7162800" y="3733800"/>
                  <a:ext cx="533400" cy="457200"/>
                </a:xfrm>
                <a:prstGeom prst="round2SameRect">
                  <a:avLst>
                    <a:gd name="adj1" fmla="val 50000"/>
                    <a:gd name="adj2" fmla="val 26698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ound Same Side Corner Rectangle 179"/>
                <p:cNvSpPr/>
                <p:nvPr/>
              </p:nvSpPr>
              <p:spPr>
                <a:xfrm rot="10800000">
                  <a:off x="6705600" y="3733800"/>
                  <a:ext cx="533400" cy="457200"/>
                </a:xfrm>
                <a:prstGeom prst="round2SameRect">
                  <a:avLst>
                    <a:gd name="adj1" fmla="val 50000"/>
                    <a:gd name="adj2" fmla="val 26698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9" name="Group 32"/>
            <p:cNvGrpSpPr/>
            <p:nvPr/>
          </p:nvGrpSpPr>
          <p:grpSpPr>
            <a:xfrm rot="3149846">
              <a:off x="5449905" y="1720940"/>
              <a:ext cx="752435" cy="1088519"/>
              <a:chOff x="6019800" y="2004733"/>
              <a:chExt cx="1295400" cy="1576667"/>
            </a:xfrm>
          </p:grpSpPr>
          <p:sp>
            <p:nvSpPr>
              <p:cNvPr id="174" name="Block Arc 173"/>
              <p:cNvSpPr/>
              <p:nvPr/>
            </p:nvSpPr>
            <p:spPr>
              <a:xfrm rot="2598758">
                <a:off x="6296005" y="2004733"/>
                <a:ext cx="990599" cy="1066800"/>
              </a:xfrm>
              <a:prstGeom prst="blockArc">
                <a:avLst>
                  <a:gd name="adj1" fmla="val 11724848"/>
                  <a:gd name="adj2" fmla="val 476158"/>
                  <a:gd name="adj3" fmla="val 17119"/>
                </a:avLst>
              </a:prstGeom>
              <a:solidFill>
                <a:srgbClr val="FF9F9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Donut 174"/>
              <p:cNvSpPr/>
              <p:nvPr/>
            </p:nvSpPr>
            <p:spPr>
              <a:xfrm>
                <a:off x="6019800" y="2362200"/>
                <a:ext cx="1295400" cy="914400"/>
              </a:xfrm>
              <a:prstGeom prst="donut">
                <a:avLst>
                  <a:gd name="adj" fmla="val 16681"/>
                </a:avLst>
              </a:prstGeom>
              <a:solidFill>
                <a:srgbClr val="FF9F9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Donut 175"/>
              <p:cNvSpPr/>
              <p:nvPr/>
            </p:nvSpPr>
            <p:spPr>
              <a:xfrm>
                <a:off x="6019800" y="2667000"/>
                <a:ext cx="1295400" cy="914400"/>
              </a:xfrm>
              <a:prstGeom prst="donut">
                <a:avLst>
                  <a:gd name="adj" fmla="val 16681"/>
                </a:avLst>
              </a:prstGeom>
              <a:solidFill>
                <a:srgbClr val="FF9F9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0" name="Oval 3"/>
            <p:cNvSpPr/>
            <p:nvPr/>
          </p:nvSpPr>
          <p:spPr>
            <a:xfrm>
              <a:off x="3429000" y="1905000"/>
              <a:ext cx="2438400" cy="2209800"/>
            </a:xfrm>
            <a:prstGeom prst="ellipse">
              <a:avLst/>
            </a:prstGeom>
            <a:solidFill>
              <a:srgbClr val="FF9F9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4"/>
            <p:cNvSpPr/>
            <p:nvPr/>
          </p:nvSpPr>
          <p:spPr>
            <a:xfrm rot="7294358">
              <a:off x="2583835" y="2211088"/>
              <a:ext cx="1718335" cy="1468042"/>
            </a:xfrm>
            <a:prstGeom prst="ellipse">
              <a:avLst/>
            </a:prstGeom>
            <a:solidFill>
              <a:srgbClr val="FF9F9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2" name="Group 56"/>
            <p:cNvGrpSpPr/>
            <p:nvPr/>
          </p:nvGrpSpPr>
          <p:grpSpPr>
            <a:xfrm>
              <a:off x="3200400" y="2438400"/>
              <a:ext cx="589536" cy="609600"/>
              <a:chOff x="5029200" y="1905000"/>
              <a:chExt cx="1752600" cy="1828800"/>
            </a:xfrm>
          </p:grpSpPr>
          <p:sp>
            <p:nvSpPr>
              <p:cNvPr id="171" name="Oval 14"/>
              <p:cNvSpPr/>
              <p:nvPr/>
            </p:nvSpPr>
            <p:spPr>
              <a:xfrm>
                <a:off x="5029200" y="1905000"/>
                <a:ext cx="1752600" cy="1828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5342744" y="2340964"/>
                <a:ext cx="1174230" cy="136035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5638800" y="26670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3" name="Round Diagonal Corner Rectangle 152"/>
            <p:cNvSpPr/>
            <p:nvPr/>
          </p:nvSpPr>
          <p:spPr>
            <a:xfrm rot="17358432">
              <a:off x="3179270" y="1638767"/>
              <a:ext cx="514450" cy="64306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9F9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3810000" y="2209800"/>
              <a:ext cx="1600200" cy="1371601"/>
            </a:xfrm>
            <a:prstGeom prst="ellipse">
              <a:avLst/>
            </a:prstGeom>
            <a:solidFill>
              <a:srgbClr val="FF9F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5" name="Group 39"/>
            <p:cNvGrpSpPr/>
            <p:nvPr/>
          </p:nvGrpSpPr>
          <p:grpSpPr>
            <a:xfrm rot="1051563">
              <a:off x="3891971" y="3581625"/>
              <a:ext cx="685800" cy="1156197"/>
              <a:chOff x="7162800" y="3048000"/>
              <a:chExt cx="990600" cy="1371600"/>
            </a:xfrm>
          </p:grpSpPr>
          <p:sp>
            <p:nvSpPr>
              <p:cNvPr id="167" name="Rounded Rectangle 166"/>
              <p:cNvSpPr/>
              <p:nvPr/>
            </p:nvSpPr>
            <p:spPr>
              <a:xfrm>
                <a:off x="7162800" y="3048000"/>
                <a:ext cx="990600" cy="1143000"/>
              </a:xfrm>
              <a:prstGeom prst="roundRect">
                <a:avLst/>
              </a:prstGeom>
              <a:solidFill>
                <a:srgbClr val="FF9F9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8" name="Group 37"/>
              <p:cNvGrpSpPr/>
              <p:nvPr/>
            </p:nvGrpSpPr>
            <p:grpSpPr>
              <a:xfrm>
                <a:off x="7162800" y="3962400"/>
                <a:ext cx="990600" cy="457200"/>
                <a:chOff x="6705600" y="3733800"/>
                <a:chExt cx="990600" cy="457200"/>
              </a:xfrm>
            </p:grpSpPr>
            <p:sp>
              <p:nvSpPr>
                <p:cNvPr id="169" name="Round Same Side Corner Rectangle 168"/>
                <p:cNvSpPr/>
                <p:nvPr/>
              </p:nvSpPr>
              <p:spPr>
                <a:xfrm rot="10800000">
                  <a:off x="7162800" y="3733800"/>
                  <a:ext cx="533400" cy="457200"/>
                </a:xfrm>
                <a:prstGeom prst="round2SameRect">
                  <a:avLst>
                    <a:gd name="adj1" fmla="val 50000"/>
                    <a:gd name="adj2" fmla="val 26698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Round Same Side Corner Rectangle 169"/>
                <p:cNvSpPr/>
                <p:nvPr/>
              </p:nvSpPr>
              <p:spPr>
                <a:xfrm rot="10800000">
                  <a:off x="6705600" y="3733800"/>
                  <a:ext cx="533400" cy="457200"/>
                </a:xfrm>
                <a:prstGeom prst="round2SameRect">
                  <a:avLst>
                    <a:gd name="adj1" fmla="val 50000"/>
                    <a:gd name="adj2" fmla="val 26698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56" name="Oval 155"/>
            <p:cNvSpPr/>
            <p:nvPr/>
          </p:nvSpPr>
          <p:spPr>
            <a:xfrm>
              <a:off x="3962400" y="3200400"/>
              <a:ext cx="889001" cy="762001"/>
            </a:xfrm>
            <a:prstGeom prst="ellipse">
              <a:avLst/>
            </a:prstGeom>
            <a:solidFill>
              <a:srgbClr val="FF9F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7" name="Group 46"/>
            <p:cNvGrpSpPr/>
            <p:nvPr/>
          </p:nvGrpSpPr>
          <p:grpSpPr>
            <a:xfrm rot="20225410">
              <a:off x="5150994" y="3440683"/>
              <a:ext cx="685800" cy="1156197"/>
              <a:chOff x="7162800" y="3048000"/>
              <a:chExt cx="990600" cy="1371600"/>
            </a:xfrm>
          </p:grpSpPr>
          <p:sp>
            <p:nvSpPr>
              <p:cNvPr id="163" name="Rounded Rectangle 162"/>
              <p:cNvSpPr/>
              <p:nvPr/>
            </p:nvSpPr>
            <p:spPr>
              <a:xfrm>
                <a:off x="7162800" y="3048000"/>
                <a:ext cx="990600" cy="1143000"/>
              </a:xfrm>
              <a:prstGeom prst="roundRect">
                <a:avLst/>
              </a:prstGeom>
              <a:solidFill>
                <a:srgbClr val="FF9F9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4" name="Group 37"/>
              <p:cNvGrpSpPr/>
              <p:nvPr/>
            </p:nvGrpSpPr>
            <p:grpSpPr>
              <a:xfrm>
                <a:off x="7162800" y="3962400"/>
                <a:ext cx="990600" cy="457200"/>
                <a:chOff x="6705600" y="3733800"/>
                <a:chExt cx="990600" cy="457200"/>
              </a:xfrm>
            </p:grpSpPr>
            <p:sp>
              <p:nvSpPr>
                <p:cNvPr id="165" name="Round Same Side Corner Rectangle 164"/>
                <p:cNvSpPr/>
                <p:nvPr/>
              </p:nvSpPr>
              <p:spPr>
                <a:xfrm rot="10800000">
                  <a:off x="7162800" y="3733800"/>
                  <a:ext cx="533400" cy="457200"/>
                </a:xfrm>
                <a:prstGeom prst="round2SameRect">
                  <a:avLst>
                    <a:gd name="adj1" fmla="val 50000"/>
                    <a:gd name="adj2" fmla="val 26698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Round Same Side Corner Rectangle 165"/>
                <p:cNvSpPr/>
                <p:nvPr/>
              </p:nvSpPr>
              <p:spPr>
                <a:xfrm rot="10800000">
                  <a:off x="6705600" y="3733800"/>
                  <a:ext cx="533400" cy="457200"/>
                </a:xfrm>
                <a:prstGeom prst="round2SameRect">
                  <a:avLst>
                    <a:gd name="adj1" fmla="val 50000"/>
                    <a:gd name="adj2" fmla="val 26698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58" name="Oval 157"/>
            <p:cNvSpPr/>
            <p:nvPr/>
          </p:nvSpPr>
          <p:spPr>
            <a:xfrm>
              <a:off x="4648200" y="3200400"/>
              <a:ext cx="889001" cy="762001"/>
            </a:xfrm>
            <a:prstGeom prst="ellipse">
              <a:avLst/>
            </a:prstGeom>
            <a:solidFill>
              <a:srgbClr val="FF9F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9" name="Group 60"/>
            <p:cNvGrpSpPr/>
            <p:nvPr/>
          </p:nvGrpSpPr>
          <p:grpSpPr>
            <a:xfrm rot="10057697">
              <a:off x="2458112" y="2809004"/>
              <a:ext cx="765252" cy="834001"/>
              <a:chOff x="1371511" y="2979547"/>
              <a:chExt cx="875288" cy="953922"/>
            </a:xfrm>
            <a:scene3d>
              <a:camera prst="perspectiveHeroicExtremeLeftFacing"/>
              <a:lightRig rig="threePt" dir="t"/>
            </a:scene3d>
          </p:grpSpPr>
          <p:sp>
            <p:nvSpPr>
              <p:cNvPr id="160" name="Oval 5"/>
              <p:cNvSpPr/>
              <p:nvPr/>
            </p:nvSpPr>
            <p:spPr>
              <a:xfrm rot="15444375">
                <a:off x="1332194" y="3018864"/>
                <a:ext cx="953922" cy="875288"/>
              </a:xfrm>
              <a:prstGeom prst="ellipse">
                <a:avLst/>
              </a:prstGeom>
              <a:solidFill>
                <a:srgbClr val="FFD1D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6"/>
              <p:cNvSpPr/>
              <p:nvPr/>
            </p:nvSpPr>
            <p:spPr>
              <a:xfrm rot="15885006">
                <a:off x="1838556" y="3369247"/>
                <a:ext cx="383662" cy="2165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 rot="15885006">
                <a:off x="1457557" y="3369246"/>
                <a:ext cx="383662" cy="2165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5" name="Group 47"/>
          <p:cNvGrpSpPr/>
          <p:nvPr/>
        </p:nvGrpSpPr>
        <p:grpSpPr>
          <a:xfrm>
            <a:off x="0" y="4724400"/>
            <a:ext cx="1295400" cy="1705384"/>
            <a:chOff x="4726706" y="2666312"/>
            <a:chExt cx="1888548" cy="2486258"/>
          </a:xfrm>
        </p:grpSpPr>
        <p:sp>
          <p:nvSpPr>
            <p:cNvPr id="186" name="Double Wave 185"/>
            <p:cNvSpPr/>
            <p:nvPr/>
          </p:nvSpPr>
          <p:spPr>
            <a:xfrm rot="1555904">
              <a:off x="6108925" y="3835664"/>
              <a:ext cx="506329" cy="175695"/>
            </a:xfrm>
            <a:prstGeom prst="doubleWave">
              <a:avLst>
                <a:gd name="adj1" fmla="val 6250"/>
                <a:gd name="adj2" fmla="val -1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Oval 186"/>
            <p:cNvSpPr/>
            <p:nvPr/>
          </p:nvSpPr>
          <p:spPr>
            <a:xfrm>
              <a:off x="4800600" y="3427294"/>
              <a:ext cx="1590004" cy="1601906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lowchart: Delay 187"/>
            <p:cNvSpPr/>
            <p:nvPr/>
          </p:nvSpPr>
          <p:spPr>
            <a:xfrm rot="16200000">
              <a:off x="5091772" y="4620770"/>
              <a:ext cx="308059" cy="508801"/>
            </a:xfrm>
            <a:prstGeom prst="flowChartDelay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Moon 188"/>
            <p:cNvSpPr/>
            <p:nvPr/>
          </p:nvSpPr>
          <p:spPr>
            <a:xfrm rot="18284325" flipH="1">
              <a:off x="4879164" y="2535531"/>
              <a:ext cx="609600" cy="914516"/>
            </a:xfrm>
            <a:prstGeom prst="moon">
              <a:avLst>
                <a:gd name="adj" fmla="val 59340"/>
              </a:avLst>
            </a:prstGeom>
            <a:solidFill>
              <a:srgbClr val="D2A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Moon 189"/>
            <p:cNvSpPr/>
            <p:nvPr/>
          </p:nvSpPr>
          <p:spPr>
            <a:xfrm rot="3315675">
              <a:off x="5762304" y="2475812"/>
              <a:ext cx="609600" cy="990600"/>
            </a:xfrm>
            <a:prstGeom prst="moon">
              <a:avLst>
                <a:gd name="adj" fmla="val 59783"/>
              </a:avLst>
            </a:prstGeom>
            <a:solidFill>
              <a:srgbClr val="D2A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>
              <a:off x="5029201" y="2971801"/>
              <a:ext cx="1143000" cy="1493036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lowchart: Delay 191"/>
            <p:cNvSpPr/>
            <p:nvPr/>
          </p:nvSpPr>
          <p:spPr>
            <a:xfrm rot="16200000">
              <a:off x="5791373" y="4620770"/>
              <a:ext cx="308059" cy="508801"/>
            </a:xfrm>
            <a:prstGeom prst="flowChartDelay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lowchart: Merge 192"/>
            <p:cNvSpPr/>
            <p:nvPr/>
          </p:nvSpPr>
          <p:spPr>
            <a:xfrm rot="10800000" flipH="1">
              <a:off x="5182201" y="4782753"/>
              <a:ext cx="152640" cy="246447"/>
            </a:xfrm>
            <a:prstGeom prst="flowChartMerg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lowchart: Merge 193"/>
            <p:cNvSpPr/>
            <p:nvPr/>
          </p:nvSpPr>
          <p:spPr>
            <a:xfrm rot="10800000" flipH="1">
              <a:off x="5881803" y="4782753"/>
              <a:ext cx="152640" cy="246447"/>
            </a:xfrm>
            <a:prstGeom prst="flowChartMerg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Pie 194"/>
            <p:cNvSpPr/>
            <p:nvPr/>
          </p:nvSpPr>
          <p:spPr>
            <a:xfrm rot="6789281">
              <a:off x="5160389" y="2707467"/>
              <a:ext cx="383803" cy="1201662"/>
            </a:xfrm>
            <a:prstGeom prst="pie">
              <a:avLst>
                <a:gd name="adj1" fmla="val 0"/>
                <a:gd name="adj2" fmla="val 9403938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6" name="Oval 195"/>
            <p:cNvSpPr/>
            <p:nvPr/>
          </p:nvSpPr>
          <p:spPr>
            <a:xfrm>
              <a:off x="5245801" y="3550518"/>
              <a:ext cx="381601" cy="36967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>
              <a:off x="5627402" y="3550518"/>
              <a:ext cx="381601" cy="36967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/>
            <p:nvPr/>
          </p:nvSpPr>
          <p:spPr>
            <a:xfrm>
              <a:off x="5373001" y="3673741"/>
              <a:ext cx="190800" cy="184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>
              <a:off x="5691002" y="3673741"/>
              <a:ext cx="190800" cy="18483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>
              <a:off x="5257800" y="3962400"/>
              <a:ext cx="609600" cy="7620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Moon 200"/>
            <p:cNvSpPr/>
            <p:nvPr/>
          </p:nvSpPr>
          <p:spPr>
            <a:xfrm rot="16200000">
              <a:off x="5486400" y="4267200"/>
              <a:ext cx="152400" cy="457200"/>
            </a:xfrm>
            <a:prstGeom prst="moon">
              <a:avLst>
                <a:gd name="adj" fmla="val 2142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2" name="Group 38"/>
            <p:cNvGrpSpPr/>
            <p:nvPr/>
          </p:nvGrpSpPr>
          <p:grpSpPr>
            <a:xfrm>
              <a:off x="5410201" y="4572000"/>
              <a:ext cx="304800" cy="580570"/>
              <a:chOff x="6593152" y="4585535"/>
              <a:chExt cx="359793" cy="580570"/>
            </a:xfrm>
          </p:grpSpPr>
          <p:sp>
            <p:nvSpPr>
              <p:cNvPr id="207" name="Double Wave 206"/>
              <p:cNvSpPr/>
              <p:nvPr/>
            </p:nvSpPr>
            <p:spPr>
              <a:xfrm rot="16763925">
                <a:off x="6443684" y="4735003"/>
                <a:ext cx="506329" cy="207394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8" name="Double Wave 207"/>
              <p:cNvSpPr/>
              <p:nvPr/>
            </p:nvSpPr>
            <p:spPr>
              <a:xfrm rot="16763925">
                <a:off x="6533837" y="4799369"/>
                <a:ext cx="502411" cy="231061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9" name="Double Wave 208"/>
              <p:cNvSpPr/>
              <p:nvPr/>
            </p:nvSpPr>
            <p:spPr>
              <a:xfrm rot="16763925">
                <a:off x="6596083" y="4735003"/>
                <a:ext cx="506329" cy="207394"/>
              </a:xfrm>
              <a:prstGeom prst="doubleWave">
                <a:avLst>
                  <a:gd name="adj1" fmla="val 6250"/>
                  <a:gd name="adj2" fmla="val -1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03" name="Pie 202"/>
            <p:cNvSpPr/>
            <p:nvPr/>
          </p:nvSpPr>
          <p:spPr>
            <a:xfrm rot="14810719" flipH="1">
              <a:off x="5693789" y="2707468"/>
              <a:ext cx="383803" cy="1201662"/>
            </a:xfrm>
            <a:prstGeom prst="pie">
              <a:avLst>
                <a:gd name="adj1" fmla="val 0"/>
                <a:gd name="adj2" fmla="val 9403938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4" name="Oval 203"/>
            <p:cNvSpPr/>
            <p:nvPr/>
          </p:nvSpPr>
          <p:spPr>
            <a:xfrm>
              <a:off x="5257800" y="3962400"/>
              <a:ext cx="609600" cy="4572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>
              <a:off x="5257800" y="3048000"/>
              <a:ext cx="762000" cy="4572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6" name="Picture 4" descr="C:\Users\lblau\AppData\Local\Microsoft\Windows\Temporary Internet Files\Content.IE5\C6JM9XWA\MC900052893[1].wmf"/>
            <p:cNvPicPr>
              <a:picLocks noChangeAspect="1" noChangeArrowheads="1"/>
            </p:cNvPicPr>
            <p:nvPr/>
          </p:nvPicPr>
          <p:blipFill>
            <a:blip r:embed="rId2" cstate="print"/>
            <a:srcRect l="51230" t="-16404" r="-2459"/>
            <a:stretch>
              <a:fillRect/>
            </a:stretch>
          </p:blipFill>
          <p:spPr bwMode="auto">
            <a:xfrm rot="584742" flipV="1">
              <a:off x="5517519" y="4049496"/>
              <a:ext cx="161260" cy="38143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	Who besides the wise men saw the star?</a:t>
            </a:r>
          </a:p>
          <a:p>
            <a:pPr marL="914400" indent="-914400" algn="ctr"/>
            <a:endParaRPr lang="en-US" sz="48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The Bible doesn’t say?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124200" y="4372252"/>
            <a:ext cx="1524000" cy="2485748"/>
            <a:chOff x="609600" y="304800"/>
            <a:chExt cx="3962400" cy="6462944"/>
          </a:xfrm>
        </p:grpSpPr>
        <p:sp>
          <p:nvSpPr>
            <p:cNvPr id="43" name="Oval 42"/>
            <p:cNvSpPr/>
            <p:nvPr/>
          </p:nvSpPr>
          <p:spPr>
            <a:xfrm rot="1267050">
              <a:off x="1443341" y="5820180"/>
              <a:ext cx="677654" cy="947564"/>
            </a:xfrm>
            <a:prstGeom prst="ellipse">
              <a:avLst/>
            </a:prstGeom>
            <a:solidFill>
              <a:srgbClr val="A491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 rot="19394983">
              <a:off x="2121137" y="5762293"/>
              <a:ext cx="677654" cy="947564"/>
            </a:xfrm>
            <a:prstGeom prst="ellipse">
              <a:avLst/>
            </a:prstGeom>
            <a:solidFill>
              <a:srgbClr val="A491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1"/>
            <p:cNvGrpSpPr/>
            <p:nvPr/>
          </p:nvGrpSpPr>
          <p:grpSpPr>
            <a:xfrm>
              <a:off x="609600" y="1917164"/>
              <a:ext cx="3165423" cy="4328182"/>
              <a:chOff x="4419600" y="1920218"/>
              <a:chExt cx="3165423" cy="4328182"/>
            </a:xfrm>
          </p:grpSpPr>
          <p:sp>
            <p:nvSpPr>
              <p:cNvPr id="114" name="Oval 2"/>
              <p:cNvSpPr/>
              <p:nvPr/>
            </p:nvSpPr>
            <p:spPr>
              <a:xfrm rot="20847300">
                <a:off x="7010400" y="3508254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3"/>
              <p:cNvSpPr/>
              <p:nvPr/>
            </p:nvSpPr>
            <p:spPr>
              <a:xfrm>
                <a:off x="4419600" y="3810000"/>
                <a:ext cx="574623" cy="84444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rapezoid 4"/>
              <p:cNvSpPr/>
              <p:nvPr/>
            </p:nvSpPr>
            <p:spPr>
              <a:xfrm rot="19428289">
                <a:off x="6244032" y="1920218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E8CA5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Trapezoid 5"/>
              <p:cNvSpPr/>
              <p:nvPr/>
            </p:nvSpPr>
            <p:spPr>
              <a:xfrm rot="1327004">
                <a:off x="4648115" y="2060454"/>
                <a:ext cx="990600" cy="2115430"/>
              </a:xfrm>
              <a:prstGeom prst="trapezoid">
                <a:avLst>
                  <a:gd name="adj" fmla="val 34133"/>
                </a:avLst>
              </a:prstGeom>
              <a:solidFill>
                <a:srgbClr val="E8CA5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rapezoid 6"/>
              <p:cNvSpPr/>
              <p:nvPr/>
            </p:nvSpPr>
            <p:spPr>
              <a:xfrm>
                <a:off x="4876800" y="2133600"/>
                <a:ext cx="2133600" cy="4114800"/>
              </a:xfrm>
              <a:prstGeom prst="trapezoid">
                <a:avLst/>
              </a:prstGeom>
              <a:solidFill>
                <a:srgbClr val="E8CA5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Isosceles Triangle 7"/>
              <p:cNvSpPr/>
              <p:nvPr/>
            </p:nvSpPr>
            <p:spPr>
              <a:xfrm rot="10800000">
                <a:off x="5638800" y="2133600"/>
                <a:ext cx="609600" cy="7620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Oval 45"/>
            <p:cNvSpPr/>
            <p:nvPr/>
          </p:nvSpPr>
          <p:spPr>
            <a:xfrm>
              <a:off x="1447800" y="381000"/>
              <a:ext cx="1371602" cy="19961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16"/>
            <p:cNvGrpSpPr/>
            <p:nvPr/>
          </p:nvGrpSpPr>
          <p:grpSpPr>
            <a:xfrm rot="1082994">
              <a:off x="1006179" y="466072"/>
              <a:ext cx="820154" cy="1706403"/>
              <a:chOff x="4726205" y="1077784"/>
              <a:chExt cx="1139391" cy="2436644"/>
            </a:xfrm>
          </p:grpSpPr>
          <p:sp>
            <p:nvSpPr>
              <p:cNvPr id="112" name="Double Wave 14"/>
              <p:cNvSpPr/>
              <p:nvPr/>
            </p:nvSpPr>
            <p:spPr>
              <a:xfrm rot="16652822">
                <a:off x="3941885" y="1862104"/>
                <a:ext cx="2403230" cy="834589"/>
              </a:xfrm>
              <a:prstGeom prst="doubleWave">
                <a:avLst>
                  <a:gd name="adj1" fmla="val 12500"/>
                  <a:gd name="adj2" fmla="val -10000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Double Wave 15"/>
              <p:cNvSpPr/>
              <p:nvPr/>
            </p:nvSpPr>
            <p:spPr>
              <a:xfrm rot="16047068">
                <a:off x="4246687" y="1895519"/>
                <a:ext cx="2403230" cy="834588"/>
              </a:xfrm>
              <a:prstGeom prst="doubleWave">
                <a:avLst>
                  <a:gd name="adj1" fmla="val 12500"/>
                  <a:gd name="adj2" fmla="val -62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18"/>
            <p:cNvGrpSpPr/>
            <p:nvPr/>
          </p:nvGrpSpPr>
          <p:grpSpPr>
            <a:xfrm rot="20843967">
              <a:off x="2438398" y="381000"/>
              <a:ext cx="820152" cy="1995199"/>
              <a:chOff x="4726207" y="1077784"/>
              <a:chExt cx="1139389" cy="2436644"/>
            </a:xfrm>
          </p:grpSpPr>
          <p:sp>
            <p:nvSpPr>
              <p:cNvPr id="110" name="Double Wave 109"/>
              <p:cNvSpPr/>
              <p:nvPr/>
            </p:nvSpPr>
            <p:spPr>
              <a:xfrm rot="16652822">
                <a:off x="3941887" y="1862104"/>
                <a:ext cx="2403230" cy="834589"/>
              </a:xfrm>
              <a:prstGeom prst="doubleWave">
                <a:avLst>
                  <a:gd name="adj1" fmla="val 12500"/>
                  <a:gd name="adj2" fmla="val -10000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Double Wave 110"/>
              <p:cNvSpPr/>
              <p:nvPr/>
            </p:nvSpPr>
            <p:spPr>
              <a:xfrm rot="16047068">
                <a:off x="4246687" y="1895519"/>
                <a:ext cx="2403230" cy="834588"/>
              </a:xfrm>
              <a:prstGeom prst="doubleWave">
                <a:avLst>
                  <a:gd name="adj1" fmla="val 12500"/>
                  <a:gd name="adj2" fmla="val -6233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Double Wave 48"/>
            <p:cNvSpPr/>
            <p:nvPr/>
          </p:nvSpPr>
          <p:spPr>
            <a:xfrm rot="10558211">
              <a:off x="1411335" y="504056"/>
              <a:ext cx="1358748" cy="717275"/>
            </a:xfrm>
            <a:prstGeom prst="doubleWave">
              <a:avLst>
                <a:gd name="adj1" fmla="val 12500"/>
                <a:gd name="adj2" fmla="val -6233"/>
              </a:avLst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371600" y="304800"/>
              <a:ext cx="1295400" cy="5334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1295400" y="685800"/>
              <a:ext cx="1676400" cy="381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24"/>
            <p:cNvGrpSpPr/>
            <p:nvPr/>
          </p:nvGrpSpPr>
          <p:grpSpPr>
            <a:xfrm>
              <a:off x="1371600" y="685800"/>
              <a:ext cx="1524000" cy="381000"/>
              <a:chOff x="1143000" y="2590800"/>
              <a:chExt cx="4814341" cy="1375348"/>
            </a:xfrm>
            <a:solidFill>
              <a:srgbClr val="FFC000"/>
            </a:solidFill>
          </p:grpSpPr>
          <p:sp>
            <p:nvSpPr>
              <p:cNvPr id="103" name="Cross 102"/>
              <p:cNvSpPr/>
              <p:nvPr/>
            </p:nvSpPr>
            <p:spPr>
              <a:xfrm>
                <a:off x="1143000" y="2895600"/>
                <a:ext cx="914400" cy="990600"/>
              </a:xfrm>
              <a:prstGeom prst="plus">
                <a:avLst>
                  <a:gd name="adj" fmla="val 3811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Cross 103"/>
              <p:cNvSpPr/>
              <p:nvPr/>
            </p:nvSpPr>
            <p:spPr>
              <a:xfrm>
                <a:off x="1828800" y="2590800"/>
                <a:ext cx="914400" cy="990600"/>
              </a:xfrm>
              <a:prstGeom prst="plus">
                <a:avLst>
                  <a:gd name="adj" fmla="val 3811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Cross 104"/>
              <p:cNvSpPr/>
              <p:nvPr/>
            </p:nvSpPr>
            <p:spPr>
              <a:xfrm>
                <a:off x="2438400" y="2971800"/>
                <a:ext cx="914400" cy="990600"/>
              </a:xfrm>
              <a:prstGeom prst="plus">
                <a:avLst>
                  <a:gd name="adj" fmla="val 3811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Cross 105"/>
              <p:cNvSpPr/>
              <p:nvPr/>
            </p:nvSpPr>
            <p:spPr>
              <a:xfrm>
                <a:off x="3082977" y="2614534"/>
                <a:ext cx="914400" cy="990600"/>
              </a:xfrm>
              <a:prstGeom prst="plus">
                <a:avLst>
                  <a:gd name="adj" fmla="val 3811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Cross 106"/>
              <p:cNvSpPr/>
              <p:nvPr/>
            </p:nvSpPr>
            <p:spPr>
              <a:xfrm>
                <a:off x="3738797" y="2975548"/>
                <a:ext cx="914400" cy="990600"/>
              </a:xfrm>
              <a:prstGeom prst="plus">
                <a:avLst>
                  <a:gd name="adj" fmla="val 3811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Cross 107"/>
              <p:cNvSpPr/>
              <p:nvPr/>
            </p:nvSpPr>
            <p:spPr>
              <a:xfrm>
                <a:off x="4383374" y="2613285"/>
                <a:ext cx="914400" cy="990600"/>
              </a:xfrm>
              <a:prstGeom prst="plus">
                <a:avLst>
                  <a:gd name="adj" fmla="val 3811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Cross 108"/>
              <p:cNvSpPr/>
              <p:nvPr/>
            </p:nvSpPr>
            <p:spPr>
              <a:xfrm>
                <a:off x="5042941" y="2973049"/>
                <a:ext cx="914400" cy="990600"/>
              </a:xfrm>
              <a:prstGeom prst="plus">
                <a:avLst>
                  <a:gd name="adj" fmla="val 3811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32"/>
            <p:cNvGrpSpPr/>
            <p:nvPr/>
          </p:nvGrpSpPr>
          <p:grpSpPr>
            <a:xfrm>
              <a:off x="1066800" y="5715000"/>
              <a:ext cx="2133600" cy="533400"/>
              <a:chOff x="1143000" y="2590800"/>
              <a:chExt cx="4814341" cy="1375348"/>
            </a:xfrm>
            <a:solidFill>
              <a:srgbClr val="FFC000"/>
            </a:solidFill>
          </p:grpSpPr>
          <p:sp>
            <p:nvSpPr>
              <p:cNvPr id="96" name="Cross 95"/>
              <p:cNvSpPr/>
              <p:nvPr/>
            </p:nvSpPr>
            <p:spPr>
              <a:xfrm>
                <a:off x="1143000" y="2895600"/>
                <a:ext cx="914400" cy="990600"/>
              </a:xfrm>
              <a:prstGeom prst="plus">
                <a:avLst>
                  <a:gd name="adj" fmla="val 3811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Cross 96"/>
              <p:cNvSpPr/>
              <p:nvPr/>
            </p:nvSpPr>
            <p:spPr>
              <a:xfrm>
                <a:off x="1828800" y="2590800"/>
                <a:ext cx="914400" cy="990600"/>
              </a:xfrm>
              <a:prstGeom prst="plus">
                <a:avLst>
                  <a:gd name="adj" fmla="val 3811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Cross 97"/>
              <p:cNvSpPr/>
              <p:nvPr/>
            </p:nvSpPr>
            <p:spPr>
              <a:xfrm>
                <a:off x="2438400" y="2971800"/>
                <a:ext cx="914400" cy="990600"/>
              </a:xfrm>
              <a:prstGeom prst="plus">
                <a:avLst>
                  <a:gd name="adj" fmla="val 3811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Cross 98"/>
              <p:cNvSpPr/>
              <p:nvPr/>
            </p:nvSpPr>
            <p:spPr>
              <a:xfrm>
                <a:off x="3082977" y="2614534"/>
                <a:ext cx="914400" cy="990600"/>
              </a:xfrm>
              <a:prstGeom prst="plus">
                <a:avLst>
                  <a:gd name="adj" fmla="val 3811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Cross 99"/>
              <p:cNvSpPr/>
              <p:nvPr/>
            </p:nvSpPr>
            <p:spPr>
              <a:xfrm>
                <a:off x="3738797" y="2975548"/>
                <a:ext cx="914400" cy="990600"/>
              </a:xfrm>
              <a:prstGeom prst="plus">
                <a:avLst>
                  <a:gd name="adj" fmla="val 3811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Cross 100"/>
              <p:cNvSpPr/>
              <p:nvPr/>
            </p:nvSpPr>
            <p:spPr>
              <a:xfrm>
                <a:off x="4383374" y="2613285"/>
                <a:ext cx="914400" cy="990600"/>
              </a:xfrm>
              <a:prstGeom prst="plus">
                <a:avLst>
                  <a:gd name="adj" fmla="val 3811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Cross 101"/>
              <p:cNvSpPr/>
              <p:nvPr/>
            </p:nvSpPr>
            <p:spPr>
              <a:xfrm>
                <a:off x="5042941" y="2973049"/>
                <a:ext cx="914400" cy="990600"/>
              </a:xfrm>
              <a:prstGeom prst="plus">
                <a:avLst>
                  <a:gd name="adj" fmla="val 38115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40"/>
            <p:cNvGrpSpPr/>
            <p:nvPr/>
          </p:nvGrpSpPr>
          <p:grpSpPr>
            <a:xfrm>
              <a:off x="3352800" y="304800"/>
              <a:ext cx="1219200" cy="6324600"/>
              <a:chOff x="3352800" y="457200"/>
              <a:chExt cx="1540240" cy="5791200"/>
            </a:xfrm>
          </p:grpSpPr>
          <p:sp>
            <p:nvSpPr>
              <p:cNvPr id="93" name="U-Turn Arrow 92"/>
              <p:cNvSpPr/>
              <p:nvPr/>
            </p:nvSpPr>
            <p:spPr>
              <a:xfrm>
                <a:off x="3352800" y="457200"/>
                <a:ext cx="1524000" cy="1371600"/>
              </a:xfrm>
              <a:prstGeom prst="uturnArrow">
                <a:avLst>
                  <a:gd name="adj1" fmla="val 25000"/>
                  <a:gd name="adj2" fmla="val 25000"/>
                  <a:gd name="adj3" fmla="val 0"/>
                  <a:gd name="adj4" fmla="val 43750"/>
                  <a:gd name="adj5" fmla="val 80601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3352800" y="1752600"/>
                <a:ext cx="349770" cy="44958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ounded Rectangle 94"/>
              <p:cNvSpPr/>
              <p:nvPr/>
            </p:nvSpPr>
            <p:spPr>
              <a:xfrm rot="16200000">
                <a:off x="4199120" y="1363480"/>
                <a:ext cx="609600" cy="778240"/>
              </a:xfrm>
              <a:prstGeom prst="roundRect">
                <a:avLst>
                  <a:gd name="adj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Oval 60"/>
            <p:cNvSpPr/>
            <p:nvPr/>
          </p:nvSpPr>
          <p:spPr>
            <a:xfrm rot="20847300">
              <a:off x="3404047" y="3762340"/>
              <a:ext cx="342309" cy="46261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64"/>
            <p:cNvGrpSpPr/>
            <p:nvPr/>
          </p:nvGrpSpPr>
          <p:grpSpPr>
            <a:xfrm>
              <a:off x="1143000" y="3810000"/>
              <a:ext cx="1828800" cy="1752600"/>
              <a:chOff x="7543801" y="3581401"/>
              <a:chExt cx="1066799" cy="1066800"/>
            </a:xfrm>
          </p:grpSpPr>
          <p:sp>
            <p:nvSpPr>
              <p:cNvPr id="88" name="Rounded Rectangle 87"/>
              <p:cNvSpPr/>
              <p:nvPr/>
            </p:nvSpPr>
            <p:spPr>
              <a:xfrm>
                <a:off x="7696200" y="3657600"/>
                <a:ext cx="914400" cy="152400"/>
              </a:xfrm>
              <a:prstGeom prst="roundRect">
                <a:avLst/>
              </a:prstGeom>
              <a:solidFill>
                <a:srgbClr val="D98A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9" name="Group 162"/>
              <p:cNvGrpSpPr/>
              <p:nvPr/>
            </p:nvGrpSpPr>
            <p:grpSpPr>
              <a:xfrm>
                <a:off x="7543801" y="3581401"/>
                <a:ext cx="457200" cy="1066800"/>
                <a:chOff x="6827799" y="4800600"/>
                <a:chExt cx="868401" cy="2043177"/>
              </a:xfrm>
              <a:solidFill>
                <a:srgbClr val="D98A33"/>
              </a:solidFill>
            </p:grpSpPr>
            <p:sp>
              <p:nvSpPr>
                <p:cNvPr id="90" name="Double Wave 89"/>
                <p:cNvSpPr/>
                <p:nvPr/>
              </p:nvSpPr>
              <p:spPr>
                <a:xfrm rot="16516316">
                  <a:off x="6407650" y="5697864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Double Wave 90"/>
                <p:cNvSpPr/>
                <p:nvPr/>
              </p:nvSpPr>
              <p:spPr>
                <a:xfrm rot="17633710">
                  <a:off x="6141999" y="5700777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ounded Rectangle 91"/>
                <p:cNvSpPr/>
                <p:nvPr/>
              </p:nvSpPr>
              <p:spPr>
                <a:xfrm>
                  <a:off x="7010400" y="4800600"/>
                  <a:ext cx="685800" cy="609600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20" name="Group 119"/>
          <p:cNvGrpSpPr/>
          <p:nvPr/>
        </p:nvGrpSpPr>
        <p:grpSpPr>
          <a:xfrm>
            <a:off x="6934200" y="4405282"/>
            <a:ext cx="1386110" cy="2452718"/>
            <a:chOff x="5257800" y="228601"/>
            <a:chExt cx="3603885" cy="6377066"/>
          </a:xfrm>
        </p:grpSpPr>
        <p:grpSp>
          <p:nvGrpSpPr>
            <p:cNvPr id="121" name="Group 119"/>
            <p:cNvGrpSpPr/>
            <p:nvPr/>
          </p:nvGrpSpPr>
          <p:grpSpPr>
            <a:xfrm>
              <a:off x="5257800" y="228601"/>
              <a:ext cx="2587053" cy="6377066"/>
              <a:chOff x="5562600" y="0"/>
              <a:chExt cx="2577059" cy="6767743"/>
            </a:xfrm>
          </p:grpSpPr>
          <p:sp>
            <p:nvSpPr>
              <p:cNvPr id="127" name="Oval 126"/>
              <p:cNvSpPr/>
              <p:nvPr/>
            </p:nvSpPr>
            <p:spPr>
              <a:xfrm rot="19690278">
                <a:off x="6904515" y="5802988"/>
                <a:ext cx="677654" cy="947564"/>
              </a:xfrm>
              <a:prstGeom prst="ellipse">
                <a:avLst/>
              </a:prstGeom>
              <a:solidFill>
                <a:srgbClr val="A4912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 rot="1267050">
                <a:off x="6243940" y="5820179"/>
                <a:ext cx="677654" cy="947564"/>
              </a:xfrm>
              <a:prstGeom prst="ellipse">
                <a:avLst/>
              </a:prstGeom>
              <a:solidFill>
                <a:srgbClr val="A4912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rapezoid 128"/>
              <p:cNvSpPr/>
              <p:nvPr/>
            </p:nvSpPr>
            <p:spPr>
              <a:xfrm>
                <a:off x="5943600" y="4800600"/>
                <a:ext cx="1828800" cy="1447800"/>
              </a:xfrm>
              <a:prstGeom prst="trapezoid">
                <a:avLst>
                  <a:gd name="adj" fmla="val 13610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7653421" y="3657705"/>
                <a:ext cx="486238" cy="78360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5562600" y="3680889"/>
                <a:ext cx="486238" cy="78360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rapezoid 131"/>
              <p:cNvSpPr/>
              <p:nvPr/>
            </p:nvSpPr>
            <p:spPr>
              <a:xfrm rot="20102191">
                <a:off x="7126288" y="2086136"/>
                <a:ext cx="838231" cy="1963011"/>
              </a:xfrm>
              <a:prstGeom prst="trapezoid">
                <a:avLst>
                  <a:gd name="adj" fmla="val 34133"/>
                </a:avLst>
              </a:prstGeom>
              <a:solidFill>
                <a:srgbClr val="E9B8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rapezoid 132"/>
              <p:cNvSpPr/>
              <p:nvPr/>
            </p:nvSpPr>
            <p:spPr>
              <a:xfrm rot="1327004">
                <a:off x="5755966" y="2057400"/>
                <a:ext cx="838231" cy="1963011"/>
              </a:xfrm>
              <a:prstGeom prst="trapezoid">
                <a:avLst>
                  <a:gd name="adj" fmla="val 34133"/>
                </a:avLst>
              </a:prstGeom>
              <a:solidFill>
                <a:srgbClr val="E9B8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rapezoid 133"/>
              <p:cNvSpPr/>
              <p:nvPr/>
            </p:nvSpPr>
            <p:spPr>
              <a:xfrm>
                <a:off x="5949476" y="2125276"/>
                <a:ext cx="1805421" cy="3818324"/>
              </a:xfrm>
              <a:prstGeom prst="trapezoid">
                <a:avLst/>
              </a:prstGeom>
              <a:solidFill>
                <a:srgbClr val="E9B87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6248400" y="3886200"/>
                <a:ext cx="1289586" cy="212129"/>
              </a:xfrm>
              <a:prstGeom prst="rect">
                <a:avLst/>
              </a:prstGeom>
              <a:solidFill>
                <a:schemeClr val="bg2">
                  <a:lumMod val="1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6" name="Group 52"/>
              <p:cNvGrpSpPr/>
              <p:nvPr/>
            </p:nvGrpSpPr>
            <p:grpSpPr>
              <a:xfrm>
                <a:off x="6248400" y="1905000"/>
                <a:ext cx="1295400" cy="2756941"/>
                <a:chOff x="5410200" y="838200"/>
                <a:chExt cx="2057400" cy="4038600"/>
              </a:xfrm>
            </p:grpSpPr>
            <p:sp>
              <p:nvSpPr>
                <p:cNvPr id="163" name="Trapezoid 50"/>
                <p:cNvSpPr/>
                <p:nvPr/>
              </p:nvSpPr>
              <p:spPr>
                <a:xfrm>
                  <a:off x="5410200" y="1600200"/>
                  <a:ext cx="914400" cy="3276600"/>
                </a:xfrm>
                <a:prstGeom prst="trapezoi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Trapezoid 163"/>
                <p:cNvSpPr/>
                <p:nvPr/>
              </p:nvSpPr>
              <p:spPr>
                <a:xfrm>
                  <a:off x="5562600" y="1752600"/>
                  <a:ext cx="914400" cy="2743200"/>
                </a:xfrm>
                <a:prstGeom prst="trapezoid">
                  <a:avLst/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5" name="Group 45"/>
                <p:cNvGrpSpPr/>
                <p:nvPr/>
              </p:nvGrpSpPr>
              <p:grpSpPr>
                <a:xfrm>
                  <a:off x="5486400" y="838200"/>
                  <a:ext cx="1981200" cy="2070031"/>
                  <a:chOff x="2624682" y="2226017"/>
                  <a:chExt cx="1981200" cy="2070031"/>
                </a:xfrm>
              </p:grpSpPr>
              <p:sp>
                <p:nvSpPr>
                  <p:cNvPr id="166" name="Pie 165"/>
                  <p:cNvSpPr/>
                  <p:nvPr/>
                </p:nvSpPr>
                <p:spPr>
                  <a:xfrm rot="18695073">
                    <a:off x="2580266" y="2270433"/>
                    <a:ext cx="2070031" cy="1981200"/>
                  </a:xfrm>
                  <a:prstGeom prst="pie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167" name="Group 5"/>
                  <p:cNvGrpSpPr/>
                  <p:nvPr/>
                </p:nvGrpSpPr>
                <p:grpSpPr>
                  <a:xfrm>
                    <a:off x="2743200" y="2438400"/>
                    <a:ext cx="1683225" cy="1529540"/>
                    <a:chOff x="2740938" y="2438400"/>
                    <a:chExt cx="1683225" cy="1529540"/>
                  </a:xfrm>
                </p:grpSpPr>
                <p:sp>
                  <p:nvSpPr>
                    <p:cNvPr id="168" name="Moon 3"/>
                    <p:cNvSpPr/>
                    <p:nvPr/>
                  </p:nvSpPr>
                  <p:spPr>
                    <a:xfrm rot="16200000">
                      <a:off x="2905503" y="2449280"/>
                      <a:ext cx="1354095" cy="1683225"/>
                    </a:xfrm>
                    <a:prstGeom prst="moon">
                      <a:avLst>
                        <a:gd name="adj" fmla="val 67712"/>
                      </a:avLst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9" name="Moon 49"/>
                    <p:cNvSpPr/>
                    <p:nvPr/>
                  </p:nvSpPr>
                  <p:spPr>
                    <a:xfrm rot="16200000">
                      <a:off x="3009901" y="2171700"/>
                      <a:ext cx="1066800" cy="1600199"/>
                    </a:xfrm>
                    <a:prstGeom prst="moon">
                      <a:avLst>
                        <a:gd name="adj" fmla="val 67712"/>
                      </a:avLst>
                    </a:prstGeom>
                    <a:solidFill>
                      <a:schemeClr val="accent2">
                        <a:lumMod val="75000"/>
                      </a:schemeClr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37" name="Group 70"/>
              <p:cNvGrpSpPr/>
              <p:nvPr/>
            </p:nvGrpSpPr>
            <p:grpSpPr>
              <a:xfrm>
                <a:off x="5943600" y="5486400"/>
                <a:ext cx="1752600" cy="533400"/>
                <a:chOff x="381000" y="1600200"/>
                <a:chExt cx="9069049" cy="2819400"/>
              </a:xfrm>
            </p:grpSpPr>
            <p:grpSp>
              <p:nvGrpSpPr>
                <p:cNvPr id="149" name="Group 6"/>
                <p:cNvGrpSpPr/>
                <p:nvPr/>
              </p:nvGrpSpPr>
              <p:grpSpPr>
                <a:xfrm>
                  <a:off x="381000" y="3124200"/>
                  <a:ext cx="9067800" cy="1295400"/>
                  <a:chOff x="381000" y="3124200"/>
                  <a:chExt cx="9067800" cy="1295400"/>
                </a:xfrm>
                <a:solidFill>
                  <a:schemeClr val="accent2">
                    <a:lumMod val="60000"/>
                    <a:lumOff val="40000"/>
                  </a:schemeClr>
                </a:solidFill>
              </p:grpSpPr>
              <p:sp>
                <p:nvSpPr>
                  <p:cNvPr id="159" name="Down Arrow Callout 2"/>
                  <p:cNvSpPr/>
                  <p:nvPr/>
                </p:nvSpPr>
                <p:spPr>
                  <a:xfrm>
                    <a:off x="381000" y="3124200"/>
                    <a:ext cx="2209800" cy="1295400"/>
                  </a:xfrm>
                  <a:prstGeom prst="downArrowCallout">
                    <a:avLst>
                      <a:gd name="adj1" fmla="val 18515"/>
                      <a:gd name="adj2" fmla="val 34716"/>
                      <a:gd name="adj3" fmla="val 25000"/>
                      <a:gd name="adj4" fmla="val 41833"/>
                    </a:avLst>
                  </a:prstGeom>
                  <a:grp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Down Arrow Callout 3"/>
                  <p:cNvSpPr/>
                  <p:nvPr/>
                </p:nvSpPr>
                <p:spPr>
                  <a:xfrm>
                    <a:off x="2667000" y="3124200"/>
                    <a:ext cx="2209800" cy="1295400"/>
                  </a:xfrm>
                  <a:prstGeom prst="downArrowCallout">
                    <a:avLst>
                      <a:gd name="adj1" fmla="val 18515"/>
                      <a:gd name="adj2" fmla="val 34716"/>
                      <a:gd name="adj3" fmla="val 25000"/>
                      <a:gd name="adj4" fmla="val 41833"/>
                    </a:avLst>
                  </a:prstGeom>
                  <a:grp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Down Arrow Callout 4"/>
                  <p:cNvSpPr/>
                  <p:nvPr/>
                </p:nvSpPr>
                <p:spPr>
                  <a:xfrm>
                    <a:off x="4953000" y="3124200"/>
                    <a:ext cx="2209800" cy="1295400"/>
                  </a:xfrm>
                  <a:prstGeom prst="downArrowCallout">
                    <a:avLst>
                      <a:gd name="adj1" fmla="val 18515"/>
                      <a:gd name="adj2" fmla="val 34716"/>
                      <a:gd name="adj3" fmla="val 25000"/>
                      <a:gd name="adj4" fmla="val 41833"/>
                    </a:avLst>
                  </a:prstGeom>
                  <a:grp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Down Arrow Callout 5"/>
                  <p:cNvSpPr/>
                  <p:nvPr/>
                </p:nvSpPr>
                <p:spPr>
                  <a:xfrm>
                    <a:off x="7239000" y="3124200"/>
                    <a:ext cx="2209800" cy="1295400"/>
                  </a:xfrm>
                  <a:prstGeom prst="downArrowCallout">
                    <a:avLst>
                      <a:gd name="adj1" fmla="val 18515"/>
                      <a:gd name="adj2" fmla="val 34716"/>
                      <a:gd name="adj3" fmla="val 25000"/>
                      <a:gd name="adj4" fmla="val 41833"/>
                    </a:avLst>
                  </a:prstGeom>
                  <a:grp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0" name="Group 7"/>
                <p:cNvGrpSpPr/>
                <p:nvPr/>
              </p:nvGrpSpPr>
              <p:grpSpPr>
                <a:xfrm rot="10800000">
                  <a:off x="382249" y="1600200"/>
                  <a:ext cx="9067800" cy="1295400"/>
                  <a:chOff x="381000" y="3124200"/>
                  <a:chExt cx="9067800" cy="1295400"/>
                </a:xfrm>
                <a:solidFill>
                  <a:schemeClr val="accent2">
                    <a:lumMod val="60000"/>
                    <a:lumOff val="40000"/>
                  </a:schemeClr>
                </a:solidFill>
              </p:grpSpPr>
              <p:sp>
                <p:nvSpPr>
                  <p:cNvPr id="155" name="Down Arrow Callout 77"/>
                  <p:cNvSpPr/>
                  <p:nvPr/>
                </p:nvSpPr>
                <p:spPr>
                  <a:xfrm>
                    <a:off x="381000" y="3124200"/>
                    <a:ext cx="2209800" cy="1295400"/>
                  </a:xfrm>
                  <a:prstGeom prst="downArrowCallout">
                    <a:avLst>
                      <a:gd name="adj1" fmla="val 18515"/>
                      <a:gd name="adj2" fmla="val 34716"/>
                      <a:gd name="adj3" fmla="val 25000"/>
                      <a:gd name="adj4" fmla="val 4183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Down Arrow Callout 78"/>
                  <p:cNvSpPr/>
                  <p:nvPr/>
                </p:nvSpPr>
                <p:spPr>
                  <a:xfrm>
                    <a:off x="2667000" y="3124200"/>
                    <a:ext cx="2209800" cy="1295400"/>
                  </a:xfrm>
                  <a:prstGeom prst="downArrowCallout">
                    <a:avLst>
                      <a:gd name="adj1" fmla="val 18515"/>
                      <a:gd name="adj2" fmla="val 34716"/>
                      <a:gd name="adj3" fmla="val 25000"/>
                      <a:gd name="adj4" fmla="val 4183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Down Arrow Callout 156"/>
                  <p:cNvSpPr/>
                  <p:nvPr/>
                </p:nvSpPr>
                <p:spPr>
                  <a:xfrm>
                    <a:off x="4953000" y="3124200"/>
                    <a:ext cx="2209800" cy="1295400"/>
                  </a:xfrm>
                  <a:prstGeom prst="downArrowCallout">
                    <a:avLst>
                      <a:gd name="adj1" fmla="val 18515"/>
                      <a:gd name="adj2" fmla="val 34716"/>
                      <a:gd name="adj3" fmla="val 25000"/>
                      <a:gd name="adj4" fmla="val 4183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Down Arrow Callout 157"/>
                  <p:cNvSpPr/>
                  <p:nvPr/>
                </p:nvSpPr>
                <p:spPr>
                  <a:xfrm>
                    <a:off x="7239000" y="3124200"/>
                    <a:ext cx="2209800" cy="1295400"/>
                  </a:xfrm>
                  <a:prstGeom prst="downArrowCallout">
                    <a:avLst>
                      <a:gd name="adj1" fmla="val 18515"/>
                      <a:gd name="adj2" fmla="val 34716"/>
                      <a:gd name="adj3" fmla="val 25000"/>
                      <a:gd name="adj4" fmla="val 4183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51" name="Flowchart: Summing Junction 150"/>
                <p:cNvSpPr/>
                <p:nvPr/>
              </p:nvSpPr>
              <p:spPr>
                <a:xfrm>
                  <a:off x="914400" y="2514600"/>
                  <a:ext cx="1143000" cy="990600"/>
                </a:xfrm>
                <a:prstGeom prst="flowChartSummingJuncti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lowchart: Summing Junction 151"/>
                <p:cNvSpPr/>
                <p:nvPr/>
              </p:nvSpPr>
              <p:spPr>
                <a:xfrm>
                  <a:off x="3182911" y="2480872"/>
                  <a:ext cx="1143000" cy="990600"/>
                </a:xfrm>
                <a:prstGeom prst="flowChartSummingJuncti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Flowchart: Summing Junction 152"/>
                <p:cNvSpPr/>
                <p:nvPr/>
              </p:nvSpPr>
              <p:spPr>
                <a:xfrm>
                  <a:off x="5428938" y="2517098"/>
                  <a:ext cx="1143000" cy="990600"/>
                </a:xfrm>
                <a:prstGeom prst="flowChartSummingJuncti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lowchart: Summing Junction 153"/>
                <p:cNvSpPr/>
                <p:nvPr/>
              </p:nvSpPr>
              <p:spPr>
                <a:xfrm>
                  <a:off x="7767403" y="2517098"/>
                  <a:ext cx="1143000" cy="990600"/>
                </a:xfrm>
                <a:prstGeom prst="flowChartSummingJunction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87"/>
              <p:cNvGrpSpPr/>
              <p:nvPr/>
            </p:nvGrpSpPr>
            <p:grpSpPr>
              <a:xfrm>
                <a:off x="5867400" y="0"/>
                <a:ext cx="2057400" cy="2362200"/>
                <a:chOff x="3048000" y="381000"/>
                <a:chExt cx="1365913" cy="1219199"/>
              </a:xfrm>
            </p:grpSpPr>
            <p:sp>
              <p:nvSpPr>
                <p:cNvPr id="139" name="Oval 138"/>
                <p:cNvSpPr/>
                <p:nvPr/>
              </p:nvSpPr>
              <p:spPr>
                <a:xfrm>
                  <a:off x="3276600" y="426397"/>
                  <a:ext cx="872048" cy="117380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3276600" y="838200"/>
                  <a:ext cx="914400" cy="152400"/>
                </a:xfrm>
                <a:prstGeom prst="rect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42"/>
                <p:cNvGrpSpPr/>
                <p:nvPr/>
              </p:nvGrpSpPr>
              <p:grpSpPr>
                <a:xfrm>
                  <a:off x="3048000" y="381000"/>
                  <a:ext cx="1365913" cy="712342"/>
                  <a:chOff x="5207746" y="545873"/>
                  <a:chExt cx="1365913" cy="712342"/>
                </a:xfrm>
              </p:grpSpPr>
              <p:sp>
                <p:nvSpPr>
                  <p:cNvPr id="142" name="Moon 141"/>
                  <p:cNvSpPr/>
                  <p:nvPr/>
                </p:nvSpPr>
                <p:spPr>
                  <a:xfrm rot="5101425">
                    <a:off x="5343502" y="698892"/>
                    <a:ext cx="340787" cy="612299"/>
                  </a:xfrm>
                  <a:prstGeom prst="moon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Moon 142"/>
                  <p:cNvSpPr/>
                  <p:nvPr/>
                </p:nvSpPr>
                <p:spPr>
                  <a:xfrm rot="8137030">
                    <a:off x="5442337" y="550775"/>
                    <a:ext cx="502055" cy="574852"/>
                  </a:xfrm>
                  <a:prstGeom prst="moon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Moon 143"/>
                  <p:cNvSpPr/>
                  <p:nvPr/>
                </p:nvSpPr>
                <p:spPr>
                  <a:xfrm rot="3582768">
                    <a:off x="5642569" y="512276"/>
                    <a:ext cx="554415" cy="621609"/>
                  </a:xfrm>
                  <a:prstGeom prst="moon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Moon 144"/>
                  <p:cNvSpPr/>
                  <p:nvPr/>
                </p:nvSpPr>
                <p:spPr>
                  <a:xfrm rot="6344481">
                    <a:off x="5396085" y="585004"/>
                    <a:ext cx="389971" cy="582594"/>
                  </a:xfrm>
                  <a:prstGeom prst="moon">
                    <a:avLst>
                      <a:gd name="adj" fmla="val 28550"/>
                    </a:avLst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Moon 145"/>
                  <p:cNvSpPr/>
                  <p:nvPr/>
                </p:nvSpPr>
                <p:spPr>
                  <a:xfrm rot="3920893">
                    <a:off x="5906901" y="549266"/>
                    <a:ext cx="323182" cy="806470"/>
                  </a:xfrm>
                  <a:prstGeom prst="moon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Moon 146"/>
                  <p:cNvSpPr/>
                  <p:nvPr/>
                </p:nvSpPr>
                <p:spPr>
                  <a:xfrm rot="6517680">
                    <a:off x="6034746" y="719302"/>
                    <a:ext cx="323182" cy="754644"/>
                  </a:xfrm>
                  <a:prstGeom prst="moon">
                    <a:avLst/>
                  </a:prstGeom>
                  <a:solidFill>
                    <a:srgbClr val="6633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Oval 147"/>
                  <p:cNvSpPr/>
                  <p:nvPr/>
                </p:nvSpPr>
                <p:spPr>
                  <a:xfrm>
                    <a:off x="5486400" y="685800"/>
                    <a:ext cx="685800" cy="304800"/>
                  </a:xfrm>
                  <a:prstGeom prst="ellipse">
                    <a:avLst/>
                  </a:prstGeom>
                  <a:solidFill>
                    <a:srgbClr val="663300"/>
                  </a:solidFill>
                  <a:ln w="12700">
                    <a:solidFill>
                      <a:srgbClr val="6633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22" name="Group 120"/>
            <p:cNvGrpSpPr/>
            <p:nvPr/>
          </p:nvGrpSpPr>
          <p:grpSpPr>
            <a:xfrm>
              <a:off x="7642485" y="232348"/>
              <a:ext cx="1219200" cy="6324600"/>
              <a:chOff x="3352800" y="457200"/>
              <a:chExt cx="1540240" cy="5791200"/>
            </a:xfrm>
          </p:grpSpPr>
          <p:sp>
            <p:nvSpPr>
              <p:cNvPr id="124" name="U-Turn Arrow 123"/>
              <p:cNvSpPr/>
              <p:nvPr/>
            </p:nvSpPr>
            <p:spPr>
              <a:xfrm>
                <a:off x="3352800" y="457200"/>
                <a:ext cx="1524000" cy="1371600"/>
              </a:xfrm>
              <a:prstGeom prst="uturnArrow">
                <a:avLst>
                  <a:gd name="adj1" fmla="val 25000"/>
                  <a:gd name="adj2" fmla="val 25000"/>
                  <a:gd name="adj3" fmla="val 0"/>
                  <a:gd name="adj4" fmla="val 43750"/>
                  <a:gd name="adj5" fmla="val 80601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ounded Rectangle 124"/>
              <p:cNvSpPr/>
              <p:nvPr/>
            </p:nvSpPr>
            <p:spPr>
              <a:xfrm>
                <a:off x="3352800" y="1752600"/>
                <a:ext cx="349770" cy="44958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ounded Rectangle 125"/>
              <p:cNvSpPr/>
              <p:nvPr/>
            </p:nvSpPr>
            <p:spPr>
              <a:xfrm rot="16200000">
                <a:off x="4199120" y="1363480"/>
                <a:ext cx="609600" cy="778240"/>
              </a:xfrm>
              <a:prstGeom prst="roundRect">
                <a:avLst>
                  <a:gd name="adj" fmla="val 0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3" name="Oval 122"/>
            <p:cNvSpPr/>
            <p:nvPr/>
          </p:nvSpPr>
          <p:spPr>
            <a:xfrm rot="20847300">
              <a:off x="7589955" y="3994054"/>
              <a:ext cx="342309" cy="46261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0" name="Rectangle 169"/>
          <p:cNvSpPr/>
          <p:nvPr/>
        </p:nvSpPr>
        <p:spPr>
          <a:xfrm>
            <a:off x="8077200" y="4800600"/>
            <a:ext cx="2286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4419600" y="4800600"/>
            <a:ext cx="2286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4-Point Star 171"/>
          <p:cNvSpPr/>
          <p:nvPr/>
        </p:nvSpPr>
        <p:spPr>
          <a:xfrm>
            <a:off x="7162800" y="990600"/>
            <a:ext cx="1752600" cy="3048000"/>
          </a:xfrm>
          <a:prstGeom prst="star4">
            <a:avLst>
              <a:gd name="adj" fmla="val 149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animBg="1"/>
      <p:bldP spid="171" grpId="0" animBg="1"/>
      <p:bldP spid="1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6096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/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	How did the star compare in brightness with the other stars?</a:t>
            </a:r>
          </a:p>
          <a:p>
            <a:pPr marL="914400" indent="-914400"/>
            <a:endParaRPr lang="en-US" sz="48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Far brighter than the other stars</a:t>
            </a: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Lots brighter than the other stars</a:t>
            </a:r>
          </a:p>
          <a:p>
            <a:pPr marL="914400" indent="-914400">
              <a:buAutoNum type="alphaLcPeriod"/>
            </a:pPr>
            <a:r>
              <a:rPr lang="en-US" sz="48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The Bible does not say</a:t>
            </a:r>
            <a:endParaRPr lang="en-US" sz="48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7162800" y="990600"/>
            <a:ext cx="1752600" cy="3048000"/>
          </a:xfrm>
          <a:prstGeom prst="star4">
            <a:avLst>
              <a:gd name="adj" fmla="val 149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685800" y="685800"/>
            <a:ext cx="657225" cy="1143000"/>
          </a:xfrm>
          <a:prstGeom prst="star4">
            <a:avLst>
              <a:gd name="adj" fmla="val 149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1600200" y="1752600"/>
            <a:ext cx="657225" cy="1143000"/>
          </a:xfrm>
          <a:prstGeom prst="star4">
            <a:avLst>
              <a:gd name="adj" fmla="val 149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8229600" y="228600"/>
            <a:ext cx="657225" cy="1143000"/>
          </a:xfrm>
          <a:prstGeom prst="star4">
            <a:avLst>
              <a:gd name="adj" fmla="val 149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4876800" y="0"/>
            <a:ext cx="657225" cy="1143000"/>
          </a:xfrm>
          <a:prstGeom prst="star4">
            <a:avLst>
              <a:gd name="adj" fmla="val 149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26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lblau</cp:lastModifiedBy>
  <cp:revision>7</cp:revision>
  <dcterms:created xsi:type="dcterms:W3CDTF">2012-09-24T14:09:13Z</dcterms:created>
  <dcterms:modified xsi:type="dcterms:W3CDTF">2012-09-24T14:59:58Z</dcterms:modified>
</cp:coreProperties>
</file>