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5" r:id="rId5"/>
    <p:sldId id="266" r:id="rId6"/>
    <p:sldId id="264" r:id="rId7"/>
    <p:sldId id="263" r:id="rId8"/>
    <p:sldId id="262" r:id="rId9"/>
    <p:sldId id="258" r:id="rId10"/>
    <p:sldId id="261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4394-D36F-472D-811F-BDDA429620AD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5F18-0D87-43E6-B636-63213E7B5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Candara" pitchFamily="34" charset="0"/>
              </a:rPr>
              <a:t>Messages in Miracles</a:t>
            </a:r>
            <a:endParaRPr lang="en-US" sz="60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ndara" pitchFamily="34" charset="0"/>
              </a:rPr>
              <a:t>The importance of miracles is that they have a symbolic meaning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4600" y="1828800"/>
            <a:ext cx="1241685" cy="2590800"/>
            <a:chOff x="2514600" y="1828800"/>
            <a:chExt cx="1241685" cy="2590800"/>
          </a:xfrm>
        </p:grpSpPr>
        <p:sp>
          <p:nvSpPr>
            <p:cNvPr id="8" name="Oval 7"/>
            <p:cNvSpPr/>
            <p:nvPr/>
          </p:nvSpPr>
          <p:spPr>
            <a:xfrm>
              <a:off x="2590800" y="3810000"/>
              <a:ext cx="1143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21964" y="3879954"/>
              <a:ext cx="858187" cy="4309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30511" y="2985541"/>
              <a:ext cx="228600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elay 10"/>
            <p:cNvSpPr/>
            <p:nvPr/>
          </p:nvSpPr>
          <p:spPr>
            <a:xfrm rot="5400000">
              <a:off x="2476500" y="1866900"/>
              <a:ext cx="1295400" cy="12192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elay 11"/>
            <p:cNvSpPr/>
            <p:nvPr/>
          </p:nvSpPr>
          <p:spPr>
            <a:xfrm rot="5400000">
              <a:off x="2727585" y="2065520"/>
              <a:ext cx="838200" cy="12192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9600" y="1828800"/>
            <a:ext cx="1241685" cy="2590800"/>
            <a:chOff x="2514600" y="1828800"/>
            <a:chExt cx="1241685" cy="2590800"/>
          </a:xfrm>
        </p:grpSpPr>
        <p:sp>
          <p:nvSpPr>
            <p:cNvPr id="15" name="Oval 14"/>
            <p:cNvSpPr/>
            <p:nvPr/>
          </p:nvSpPr>
          <p:spPr>
            <a:xfrm>
              <a:off x="2590800" y="3810000"/>
              <a:ext cx="1143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721964" y="3879954"/>
              <a:ext cx="858187" cy="4309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30511" y="2985541"/>
              <a:ext cx="228600" cy="11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elay 17"/>
            <p:cNvSpPr/>
            <p:nvPr/>
          </p:nvSpPr>
          <p:spPr>
            <a:xfrm rot="5400000">
              <a:off x="2476500" y="1866900"/>
              <a:ext cx="1295400" cy="12192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elay 18"/>
            <p:cNvSpPr/>
            <p:nvPr/>
          </p:nvSpPr>
          <p:spPr>
            <a:xfrm rot="5400000">
              <a:off x="2727585" y="2065520"/>
              <a:ext cx="838200" cy="1219200"/>
            </a:xfrm>
            <a:prstGeom prst="flowChartDelay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3733800" y="3048000"/>
            <a:ext cx="762000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Widow’s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son raised (1 King 17)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restores Lazarus to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life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2" name="Picture 11" descr="Raising_Lazarus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200400" cy="441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Jonah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dies in whale and lives again</a:t>
            </a: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 (Jonah 2)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dies and is resurrected.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287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1981200" cy="3064092"/>
          </a:xfrm>
          <a:prstGeom prst="rect">
            <a:avLst/>
          </a:prstGeom>
        </p:spPr>
      </p:pic>
      <p:pic>
        <p:nvPicPr>
          <p:cNvPr id="9" name="Picture 8" descr="Jesus_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29241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From the Notes of Poway Institute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By Becky Davies and Lesley </a:t>
            </a:r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Meacham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Candara" pitchFamily="34" charset="0"/>
              </a:rPr>
              <a:t>Pictures from LDS picture site and internet</a:t>
            </a:r>
            <a:endParaRPr lang="en-US" sz="32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The original Greek word used to describe Jesus’ miracles is </a:t>
            </a:r>
            <a:r>
              <a:rPr lang="en-US" sz="4000" i="1" u="sng" dirty="0" err="1" smtClean="0">
                <a:solidFill>
                  <a:schemeClr val="bg1"/>
                </a:solidFill>
                <a:latin typeface="Candara" pitchFamily="34" charset="0"/>
              </a:rPr>
              <a:t>semeion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en-US" sz="4000" i="1" dirty="0" err="1" smtClean="0">
                <a:solidFill>
                  <a:schemeClr val="bg1"/>
                </a:solidFill>
                <a:latin typeface="Candara" pitchFamily="34" charset="0"/>
              </a:rPr>
              <a:t>Semeion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 means “sign or indication”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Candara" pitchFamily="34" charset="0"/>
              </a:rPr>
              <a:t>Most places in the New Testament that have the word “sign” comes from the same word as miracle. For Example</a:t>
            </a:r>
            <a:r>
              <a:rPr lang="en-US" sz="4400" i="1" dirty="0" smtClean="0">
                <a:solidFill>
                  <a:schemeClr val="bg1"/>
                </a:solidFill>
                <a:latin typeface="Candara" pitchFamily="34" charset="0"/>
              </a:rPr>
              <a:t>: “And this shall be a “sign” unto you”</a:t>
            </a:r>
            <a:r>
              <a:rPr lang="en-US" sz="4400" dirty="0" smtClean="0">
                <a:solidFill>
                  <a:schemeClr val="bg1"/>
                </a:solidFill>
                <a:latin typeface="Candara" pitchFamily="34" charset="0"/>
              </a:rPr>
              <a:t> could be said, </a:t>
            </a:r>
            <a:r>
              <a:rPr lang="en-US" sz="4400" i="1" dirty="0" smtClean="0">
                <a:solidFill>
                  <a:schemeClr val="bg1"/>
                </a:solidFill>
                <a:latin typeface="Candara" pitchFamily="34" charset="0"/>
              </a:rPr>
              <a:t>“And this shall be a “miracle” unto you.”</a:t>
            </a:r>
            <a:endParaRPr lang="en-US" sz="4400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andara" pitchFamily="34" charset="0"/>
              </a:rPr>
              <a:t>Miracles of Christ are divided into 4 Categories:</a:t>
            </a:r>
            <a:endParaRPr lang="en-US" sz="40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Power over death</a:t>
            </a:r>
          </a:p>
          <a:p>
            <a:pPr algn="ctr"/>
            <a:endParaRPr lang="en-US" sz="4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Power over elements</a:t>
            </a:r>
          </a:p>
          <a:p>
            <a:pPr algn="ctr"/>
            <a:endParaRPr lang="en-US" sz="4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Power over Devils</a:t>
            </a:r>
          </a:p>
          <a:p>
            <a:pPr algn="ctr"/>
            <a:endParaRPr lang="en-US" sz="4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Miracles of Healing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andara" pitchFamily="34" charset="0"/>
              </a:rPr>
              <a:t>Many of Christ’s miracles were previously performed by ancient prophets but Christ’s miracle were more miraculous.</a:t>
            </a:r>
            <a:endParaRPr lang="en-US" sz="40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Elisha parts the Jordan River (2 Kings 2)</a:t>
            </a:r>
          </a:p>
          <a:p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Moses parts the Red Sea (Exodus 14)</a:t>
            </a:r>
          </a:p>
          <a:p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 walks on water and calms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the storm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36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49411"/>
            <a:ext cx="2819400" cy="346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bg1"/>
                </a:solidFill>
                <a:latin typeface="Candara" pitchFamily="34" charset="0"/>
              </a:rPr>
              <a:t>Naaman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cured of leprosy (2 Kings 5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) 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cleanses 10 lepers at once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tenle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40200"/>
            <a:ext cx="7315200" cy="317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100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men fed with 20 loaves (2 Kings 4)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multiplied the bread and fishes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jesus_feeds_5000_people_31491947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200" y="12954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14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Moses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turns Nile into blood (Exodus 7)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turns water to wine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weistling-water-to-w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0" y="889000"/>
            <a:ext cx="46355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Moses </a:t>
            </a:r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Passover of the Destroying Angel (Exodus 12)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Candara" pitchFamily="34" charset="0"/>
              </a:rPr>
              <a:t>Christ's Atonement.</a:t>
            </a:r>
            <a:endParaRPr lang="en-US" sz="4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Jesus praying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447800"/>
            <a:ext cx="3421781" cy="428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260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lblau</dc:creator>
  <cp:lastModifiedBy>lblau</cp:lastModifiedBy>
  <cp:revision>13</cp:revision>
  <dcterms:created xsi:type="dcterms:W3CDTF">2012-09-25T12:57:10Z</dcterms:created>
  <dcterms:modified xsi:type="dcterms:W3CDTF">2012-10-19T14:04:19Z</dcterms:modified>
</cp:coreProperties>
</file>