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C210-3EBA-432A-B773-B009A6DB3C4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B415-54C0-48E7-98D9-4C110FD49C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ent Arrow 67"/>
          <p:cNvSpPr/>
          <p:nvPr/>
        </p:nvSpPr>
        <p:spPr>
          <a:xfrm rot="4386095" flipH="1">
            <a:off x="7736857" y="3838851"/>
            <a:ext cx="570420" cy="846868"/>
          </a:xfrm>
          <a:prstGeom prst="bentArrow">
            <a:avLst>
              <a:gd name="adj1" fmla="val 3547"/>
              <a:gd name="adj2" fmla="val 6661"/>
              <a:gd name="adj3" fmla="val 13927"/>
              <a:gd name="adj4" fmla="val 617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524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Aharoni" pitchFamily="2" charset="-79"/>
              </a:rPr>
              <a:t>The Wandering </a:t>
            </a:r>
            <a:r>
              <a:rPr lang="en-US" sz="2000" dirty="0" err="1" smtClean="0">
                <a:cs typeface="Aharoni" pitchFamily="2" charset="-79"/>
              </a:rPr>
              <a:t>Nephites</a:t>
            </a:r>
            <a:endParaRPr lang="en-US" sz="2000" dirty="0" smtClean="0">
              <a:cs typeface="Aharoni" pitchFamily="2" charset="-79"/>
            </a:endParaRPr>
          </a:p>
          <a:p>
            <a:pPr algn="ctr"/>
            <a:r>
              <a:rPr lang="en-US" sz="2000" dirty="0" smtClean="0">
                <a:cs typeface="Aharoni" pitchFamily="2" charset="-79"/>
              </a:rPr>
              <a:t>200 B.C. to 121 B.C.</a:t>
            </a:r>
            <a:endParaRPr lang="en-US" sz="2000" dirty="0"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219200"/>
            <a:ext cx="3886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Land of </a:t>
            </a:r>
            <a:r>
              <a:rPr lang="en-US" dirty="0" err="1" smtClean="0"/>
              <a:t>Zarahemla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600200"/>
            <a:ext cx="1143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Mosiah 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600200"/>
            <a:ext cx="16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King Benjamin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600200"/>
            <a:ext cx="1143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Mosiah </a:t>
            </a:r>
            <a:r>
              <a:rPr lang="en-US" sz="1600" dirty="0" err="1" smtClean="0"/>
              <a:t>ll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Jerusalem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609600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Destroyed </a:t>
            </a:r>
            <a:r>
              <a:rPr lang="en-US" dirty="0" err="1" smtClean="0"/>
              <a:t>Jaredite</a:t>
            </a:r>
            <a:r>
              <a:rPr lang="en-US" dirty="0" smtClean="0"/>
              <a:t> Nation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2057400" y="3276600"/>
            <a:ext cx="4724400" cy="750332"/>
            <a:chOff x="2362200" y="3276600"/>
            <a:chExt cx="4724400" cy="750332"/>
          </a:xfrm>
        </p:grpSpPr>
        <p:sp>
          <p:nvSpPr>
            <p:cNvPr id="14" name="TextBox 13"/>
            <p:cNvSpPr txBox="1"/>
            <p:nvPr/>
          </p:nvSpPr>
          <p:spPr>
            <a:xfrm>
              <a:off x="2362200" y="3276600"/>
              <a:ext cx="1295400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Mosiah 1 and righteous </a:t>
              </a:r>
              <a:r>
                <a:rPr lang="en-US" sz="1400" dirty="0" err="1" smtClean="0"/>
                <a:t>Nephites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3276600"/>
              <a:ext cx="1143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Zeniff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3276600"/>
              <a:ext cx="1143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King Noah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3600" y="3276600"/>
              <a:ext cx="1143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King </a:t>
              </a:r>
              <a:r>
                <a:rPr lang="en-US" dirty="0" err="1" smtClean="0"/>
                <a:t>Limhi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3657600"/>
              <a:ext cx="3429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Land of Lehi-Nephi</a:t>
              </a:r>
              <a:endParaRPr lang="en-US" dirty="0"/>
            </a:p>
          </p:txBody>
        </p:sp>
      </p:grpSp>
      <p:sp>
        <p:nvSpPr>
          <p:cNvPr id="34" name="Bent Arrow 33"/>
          <p:cNvSpPr/>
          <p:nvPr/>
        </p:nvSpPr>
        <p:spPr>
          <a:xfrm>
            <a:off x="838200" y="1371600"/>
            <a:ext cx="1524000" cy="1143000"/>
          </a:xfrm>
          <a:prstGeom prst="bentArrow">
            <a:avLst>
              <a:gd name="adj1" fmla="val 3547"/>
              <a:gd name="adj2" fmla="val 6661"/>
              <a:gd name="adj3" fmla="val 13927"/>
              <a:gd name="adj4" fmla="val 617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8200" y="1676400"/>
            <a:ext cx="914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8200" y="1676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Mulek</a:t>
            </a:r>
            <a:r>
              <a:rPr lang="en-US" sz="1100" dirty="0" smtClean="0"/>
              <a:t> 589 BC</a:t>
            </a:r>
            <a:endParaRPr lang="en-US" sz="1100" dirty="0"/>
          </a:p>
        </p:txBody>
      </p:sp>
      <p:sp>
        <p:nvSpPr>
          <p:cNvPr id="39" name="Bent Arrow 38"/>
          <p:cNvSpPr/>
          <p:nvPr/>
        </p:nvSpPr>
        <p:spPr>
          <a:xfrm rot="10800000" flipH="1">
            <a:off x="762000" y="3048000"/>
            <a:ext cx="1219200" cy="857250"/>
          </a:xfrm>
          <a:prstGeom prst="bentArrow">
            <a:avLst>
              <a:gd name="adj1" fmla="val 3547"/>
              <a:gd name="adj2" fmla="val 6661"/>
              <a:gd name="adj3" fmla="val 13927"/>
              <a:gd name="adj4" fmla="val 617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457200" y="3352800"/>
            <a:ext cx="1143000" cy="762000"/>
            <a:chOff x="838200" y="1524000"/>
            <a:chExt cx="990600" cy="430887"/>
          </a:xfrm>
        </p:grpSpPr>
        <p:sp>
          <p:nvSpPr>
            <p:cNvPr id="41" name="Rectangle 40"/>
            <p:cNvSpPr/>
            <p:nvPr/>
          </p:nvSpPr>
          <p:spPr>
            <a:xfrm>
              <a:off x="838200" y="15240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8200" y="1524000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Lehi &amp; Nephi 600 BC</a:t>
              </a:r>
              <a:endParaRPr lang="en-US" sz="11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62200" y="4114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About 200 BC</a:t>
            </a:r>
            <a:endParaRPr lang="en-US" sz="1200" dirty="0"/>
          </a:p>
        </p:txBody>
      </p:sp>
      <p:sp>
        <p:nvSpPr>
          <p:cNvPr id="44" name="Down Arrow 43"/>
          <p:cNvSpPr/>
          <p:nvPr/>
        </p:nvSpPr>
        <p:spPr>
          <a:xfrm>
            <a:off x="4343400" y="1981200"/>
            <a:ext cx="76200" cy="1219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3605600" y="2414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Zeniff</a:t>
            </a:r>
            <a:r>
              <a:rPr lang="en-US" sz="1200" dirty="0" smtClean="0"/>
              <a:t>…3</a:t>
            </a:r>
            <a:endParaRPr lang="en-US" sz="1200" dirty="0"/>
          </a:p>
        </p:txBody>
      </p:sp>
      <p:sp>
        <p:nvSpPr>
          <p:cNvPr id="46" name="Circular Arrow 45"/>
          <p:cNvSpPr/>
          <p:nvPr/>
        </p:nvSpPr>
        <p:spPr>
          <a:xfrm rot="10800000" flipH="1">
            <a:off x="3733800" y="1295400"/>
            <a:ext cx="304800" cy="1295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8" name="Down Arrow 47"/>
          <p:cNvSpPr/>
          <p:nvPr/>
        </p:nvSpPr>
        <p:spPr>
          <a:xfrm rot="10800000" flipH="1">
            <a:off x="3048000" y="1981200"/>
            <a:ext cx="76200" cy="1219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2310200" y="2490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Mosiah I…1</a:t>
            </a:r>
            <a:endParaRPr lang="en-US" sz="1200" dirty="0"/>
          </a:p>
        </p:txBody>
      </p:sp>
      <p:sp>
        <p:nvSpPr>
          <p:cNvPr id="51" name="Down Arrow 50"/>
          <p:cNvSpPr/>
          <p:nvPr/>
        </p:nvSpPr>
        <p:spPr>
          <a:xfrm>
            <a:off x="5791200" y="1981200"/>
            <a:ext cx="76200" cy="1219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5129600" y="2490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Ammon</a:t>
            </a:r>
            <a:r>
              <a:rPr lang="en-US" sz="1200" dirty="0" smtClean="0"/>
              <a:t>…6</a:t>
            </a:r>
            <a:endParaRPr lang="en-US" sz="1200" dirty="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6477000" y="1295400"/>
            <a:ext cx="1371600" cy="19050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8355867">
            <a:off x="6974981" y="2043485"/>
            <a:ext cx="129540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/>
              <a:t>Jaredite</a:t>
            </a:r>
            <a:r>
              <a:rPr lang="en-US" sz="1050" dirty="0" smtClean="0"/>
              <a:t> plates discovered and returned to </a:t>
            </a:r>
            <a:r>
              <a:rPr lang="en-US" sz="1050" dirty="0" err="1" smtClean="0"/>
              <a:t>Limhi</a:t>
            </a:r>
            <a:r>
              <a:rPr lang="en-US" sz="1050" dirty="0" smtClean="0"/>
              <a:t>…</a:t>
            </a:r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6096000" y="22098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Ammon</a:t>
            </a:r>
            <a:r>
              <a:rPr lang="en-US" sz="900" dirty="0" smtClean="0"/>
              <a:t> and </a:t>
            </a:r>
            <a:r>
              <a:rPr lang="en-US" sz="900" dirty="0" err="1" smtClean="0"/>
              <a:t>Limhi</a:t>
            </a:r>
            <a:r>
              <a:rPr lang="en-US" sz="900" dirty="0" smtClean="0"/>
              <a:t> escape to </a:t>
            </a:r>
            <a:r>
              <a:rPr lang="en-US" sz="900" dirty="0" err="1" smtClean="0"/>
              <a:t>Zarahemla</a:t>
            </a:r>
            <a:r>
              <a:rPr lang="en-US" sz="900" dirty="0" smtClean="0"/>
              <a:t>…</a:t>
            </a:r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58" name="Down Arrow 57"/>
          <p:cNvSpPr/>
          <p:nvPr/>
        </p:nvSpPr>
        <p:spPr>
          <a:xfrm rot="10800000" flipH="1">
            <a:off x="6096000" y="1981200"/>
            <a:ext cx="76200" cy="1219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Bent Arrow 62"/>
          <p:cNvSpPr/>
          <p:nvPr/>
        </p:nvSpPr>
        <p:spPr>
          <a:xfrm rot="10800000" flipH="1">
            <a:off x="4724400" y="4114800"/>
            <a:ext cx="1219200" cy="857250"/>
          </a:xfrm>
          <a:prstGeom prst="bentArrow">
            <a:avLst>
              <a:gd name="adj1" fmla="val 3547"/>
              <a:gd name="adj2" fmla="val 6661"/>
              <a:gd name="adj3" fmla="val 13927"/>
              <a:gd name="adj4" fmla="val 617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53000" y="4419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Alma escapes…4</a:t>
            </a:r>
            <a:endParaRPr lang="en-US" sz="1200" dirty="0"/>
          </a:p>
        </p:txBody>
      </p:sp>
      <p:sp>
        <p:nvSpPr>
          <p:cNvPr id="66" name="Bent Arrow 65"/>
          <p:cNvSpPr/>
          <p:nvPr/>
        </p:nvSpPr>
        <p:spPr>
          <a:xfrm flipH="1">
            <a:off x="6553199" y="1676400"/>
            <a:ext cx="1905000" cy="1828800"/>
          </a:xfrm>
          <a:prstGeom prst="bentArrow">
            <a:avLst>
              <a:gd name="adj1" fmla="val 975"/>
              <a:gd name="adj2" fmla="val 3965"/>
              <a:gd name="adj3" fmla="val 11966"/>
              <a:gd name="adj4" fmla="val 6178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382000" y="1981200"/>
            <a:ext cx="762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Alma &amp; his people escape back to </a:t>
            </a:r>
            <a:r>
              <a:rPr lang="en-US" sz="900" dirty="0" err="1" smtClean="0"/>
              <a:t>Zarahemla</a:t>
            </a:r>
            <a:r>
              <a:rPr lang="en-US" sz="900" dirty="0" smtClean="0"/>
              <a:t>…</a:t>
            </a:r>
            <a:r>
              <a:rPr lang="en-US" sz="1200" dirty="0" smtClean="0"/>
              <a:t>8</a:t>
            </a:r>
            <a:endParaRPr lang="en-US" sz="1200" dirty="0"/>
          </a:p>
        </p:txBody>
      </p:sp>
      <p:grpSp>
        <p:nvGrpSpPr>
          <p:cNvPr id="5" name="Group 71"/>
          <p:cNvGrpSpPr/>
          <p:nvPr/>
        </p:nvGrpSpPr>
        <p:grpSpPr>
          <a:xfrm>
            <a:off x="7467600" y="3657600"/>
            <a:ext cx="1496786" cy="381000"/>
            <a:chOff x="5943600" y="5791200"/>
            <a:chExt cx="1496786" cy="381000"/>
          </a:xfrm>
        </p:grpSpPr>
        <p:sp>
          <p:nvSpPr>
            <p:cNvPr id="69" name="Rectangle 68"/>
            <p:cNvSpPr/>
            <p:nvPr/>
          </p:nvSpPr>
          <p:spPr>
            <a:xfrm>
              <a:off x="5943600" y="5791200"/>
              <a:ext cx="1496786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943600" y="5791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City of </a:t>
              </a:r>
              <a:r>
                <a:rPr lang="en-US" dirty="0" err="1" smtClean="0"/>
                <a:t>Helam</a:t>
              </a:r>
              <a:endParaRPr lang="en-US" dirty="0"/>
            </a:p>
          </p:txBody>
        </p:sp>
      </p:grpSp>
      <p:grpSp>
        <p:nvGrpSpPr>
          <p:cNvPr id="12" name="Group 72"/>
          <p:cNvGrpSpPr/>
          <p:nvPr/>
        </p:nvGrpSpPr>
        <p:grpSpPr>
          <a:xfrm>
            <a:off x="6248400" y="4572000"/>
            <a:ext cx="2133600" cy="646331"/>
            <a:chOff x="5943600" y="5791200"/>
            <a:chExt cx="1496786" cy="646331"/>
          </a:xfrm>
        </p:grpSpPr>
        <p:sp>
          <p:nvSpPr>
            <p:cNvPr id="74" name="Rectangle 73"/>
            <p:cNvSpPr/>
            <p:nvPr/>
          </p:nvSpPr>
          <p:spPr>
            <a:xfrm>
              <a:off x="5943600" y="5791200"/>
              <a:ext cx="1496786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943600" y="57912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Waters of Mormon</a:t>
              </a:r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52400" y="4953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Mosiah I leads the few remaining righteous </a:t>
            </a:r>
            <a:r>
              <a:rPr lang="en-US" sz="1200" dirty="0" err="1" smtClean="0"/>
              <a:t>Nephites</a:t>
            </a:r>
            <a:r>
              <a:rPr lang="en-US" sz="1200" dirty="0" smtClean="0"/>
              <a:t> from the original land settled by Lehi to the Land of </a:t>
            </a:r>
            <a:r>
              <a:rPr lang="en-US" sz="1200" dirty="0" err="1" smtClean="0"/>
              <a:t>Zarahemla</a:t>
            </a:r>
            <a:r>
              <a:rPr lang="en-US" sz="1200" dirty="0" smtClean="0"/>
              <a:t> (Omni 1:3)</a:t>
            </a:r>
          </a:p>
          <a:p>
            <a:r>
              <a:rPr lang="en-US" sz="1200" dirty="0" smtClean="0"/>
              <a:t>2. (About 200 BC ill fated expedition to return to Lehi-Nephi. Contention and infighting. All slain in the wilderness except 50 who return to </a:t>
            </a:r>
            <a:r>
              <a:rPr lang="en-US" sz="1200" dirty="0" err="1" smtClean="0"/>
              <a:t>Zarahemla</a:t>
            </a:r>
            <a:r>
              <a:rPr lang="en-US" sz="1200" dirty="0" smtClean="0"/>
              <a:t> (Omni 1:28) (Mosiah 9:1-3)</a:t>
            </a:r>
          </a:p>
          <a:p>
            <a:r>
              <a:rPr lang="en-US" sz="1200" dirty="0" smtClean="0"/>
              <a:t>3. </a:t>
            </a:r>
            <a:r>
              <a:rPr lang="en-US" sz="1200" dirty="0" err="1" smtClean="0"/>
              <a:t>Zeniff</a:t>
            </a:r>
            <a:r>
              <a:rPr lang="en-US" sz="1200" dirty="0" smtClean="0"/>
              <a:t> leads a second expedition (abt. 200 BC) to Lehi-Nephi and settles there with the permission of King Laman (Mosiah 9: 3-10)</a:t>
            </a:r>
          </a:p>
          <a:p>
            <a:r>
              <a:rPr lang="en-US" sz="1200" dirty="0" smtClean="0"/>
              <a:t>4. (about 148 BC) Alma flees King Noah to the Waters of Mormon (Mosiah 17 and 18)</a:t>
            </a:r>
          </a:p>
          <a:p>
            <a:r>
              <a:rPr lang="en-US" sz="1200" dirty="0" smtClean="0"/>
              <a:t>5. (about 121 BC) King </a:t>
            </a:r>
            <a:r>
              <a:rPr lang="en-US" sz="1200" dirty="0" err="1" smtClean="0"/>
              <a:t>Limhi</a:t>
            </a:r>
            <a:r>
              <a:rPr lang="en-US" sz="1200" dirty="0" smtClean="0"/>
              <a:t> sends expedition of 43 men to find </a:t>
            </a:r>
            <a:r>
              <a:rPr lang="en-US" sz="1200" dirty="0" err="1" smtClean="0"/>
              <a:t>Zarahemla</a:t>
            </a:r>
            <a:r>
              <a:rPr lang="en-US" sz="1200" dirty="0" smtClean="0"/>
              <a:t> in hopes of escaping </a:t>
            </a:r>
            <a:r>
              <a:rPr lang="en-US" sz="1200" dirty="0" err="1" smtClean="0"/>
              <a:t>Lamanite</a:t>
            </a:r>
            <a:r>
              <a:rPr lang="en-US" sz="1200" dirty="0" smtClean="0"/>
              <a:t> bondage. They find remnants of </a:t>
            </a:r>
            <a:r>
              <a:rPr lang="en-US" sz="1200" dirty="0" err="1" smtClean="0"/>
              <a:t>Jaredites</a:t>
            </a:r>
            <a:r>
              <a:rPr lang="en-US" sz="1200" dirty="0" smtClean="0"/>
              <a:t> and 24 gold plates and return to Land of Lehi-Nephi (Mosiah 6: 7-8)</a:t>
            </a:r>
          </a:p>
          <a:p>
            <a:r>
              <a:rPr lang="en-US" sz="1200" dirty="0" smtClean="0"/>
              <a:t>6. (About 121 BC) </a:t>
            </a:r>
            <a:r>
              <a:rPr lang="en-US" sz="1200" dirty="0" err="1" smtClean="0"/>
              <a:t>Ammon’s</a:t>
            </a:r>
            <a:r>
              <a:rPr lang="en-US" sz="1200" dirty="0" smtClean="0"/>
              <a:t> expedition (16 “Strong Men”) to find </a:t>
            </a:r>
            <a:r>
              <a:rPr lang="en-US" sz="1200" dirty="0" err="1" smtClean="0"/>
              <a:t>Zeniff’s</a:t>
            </a:r>
            <a:r>
              <a:rPr lang="en-US" sz="1200" dirty="0" smtClean="0"/>
              <a:t> colony (Mosiah 7)</a:t>
            </a:r>
          </a:p>
          <a:p>
            <a:r>
              <a:rPr lang="en-US" sz="1200" dirty="0" smtClean="0"/>
              <a:t>7. (About 121-120 BC) King </a:t>
            </a:r>
            <a:r>
              <a:rPr lang="en-US" sz="1200" dirty="0" err="1" smtClean="0"/>
              <a:t>Limhi’s</a:t>
            </a:r>
            <a:r>
              <a:rPr lang="en-US" sz="1200" dirty="0" smtClean="0"/>
              <a:t> people get the </a:t>
            </a:r>
            <a:r>
              <a:rPr lang="en-US" sz="1200" dirty="0" err="1" smtClean="0"/>
              <a:t>Lamanites</a:t>
            </a:r>
            <a:r>
              <a:rPr lang="en-US" sz="1200" dirty="0" smtClean="0"/>
              <a:t> drunk and escape back to </a:t>
            </a:r>
            <a:r>
              <a:rPr lang="en-US" sz="1200" dirty="0" err="1" smtClean="0"/>
              <a:t>Zarahemla</a:t>
            </a:r>
            <a:r>
              <a:rPr lang="en-US" sz="1200" dirty="0" smtClean="0"/>
              <a:t> (Mosiah 22)</a:t>
            </a:r>
          </a:p>
          <a:p>
            <a:r>
              <a:rPr lang="en-US" sz="1200" dirty="0" smtClean="0"/>
              <a:t>8. (Between 145 and 121 BC) Alma and his people escape </a:t>
            </a:r>
            <a:r>
              <a:rPr lang="en-US" sz="1200" dirty="0" err="1" smtClean="0"/>
              <a:t>Lamanites</a:t>
            </a:r>
            <a:r>
              <a:rPr lang="en-US" sz="1200" dirty="0" smtClean="0"/>
              <a:t> and return to </a:t>
            </a:r>
            <a:r>
              <a:rPr lang="en-US" sz="1200" dirty="0" err="1" smtClean="0"/>
              <a:t>Zarahemla</a:t>
            </a:r>
            <a:r>
              <a:rPr lang="en-US" sz="1200" dirty="0" smtClean="0"/>
              <a:t> (Mosiah 24)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8"/>
          <p:cNvGrpSpPr/>
          <p:nvPr/>
        </p:nvGrpSpPr>
        <p:grpSpPr>
          <a:xfrm rot="5400000">
            <a:off x="5986649" y="2395351"/>
            <a:ext cx="2276101" cy="1295400"/>
            <a:chOff x="5562600" y="457200"/>
            <a:chExt cx="2885701" cy="1828800"/>
          </a:xfrm>
          <a:solidFill>
            <a:schemeClr val="bg1"/>
          </a:solidFill>
        </p:grpSpPr>
        <p:grpSp>
          <p:nvGrpSpPr>
            <p:cNvPr id="3" name="Group 169"/>
            <p:cNvGrpSpPr/>
            <p:nvPr/>
          </p:nvGrpSpPr>
          <p:grpSpPr>
            <a:xfrm>
              <a:off x="5562600" y="1066800"/>
              <a:ext cx="2438400" cy="1051034"/>
              <a:chOff x="1600200" y="1295400"/>
              <a:chExt cx="4419600" cy="1905000"/>
            </a:xfrm>
            <a:grpFill/>
          </p:grpSpPr>
          <p:sp>
            <p:nvSpPr>
              <p:cNvPr id="61" name="Trapezoid 60"/>
              <p:cNvSpPr/>
              <p:nvPr/>
            </p:nvSpPr>
            <p:spPr>
              <a:xfrm>
                <a:off x="2133600" y="2057400"/>
                <a:ext cx="3429000" cy="6858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200" y="1676400"/>
                <a:ext cx="2971800" cy="381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286000" y="1295400"/>
                <a:ext cx="13716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2286000" y="1600200"/>
                <a:ext cx="3124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9"/>
              <p:cNvGrpSpPr/>
              <p:nvPr/>
            </p:nvGrpSpPr>
            <p:grpSpPr>
              <a:xfrm>
                <a:off x="2362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10" name="Multiply 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Diamond 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0"/>
              <p:cNvGrpSpPr/>
              <p:nvPr/>
            </p:nvGrpSpPr>
            <p:grpSpPr>
              <a:xfrm>
                <a:off x="2743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8" name="Multiply 1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Diamond 1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3"/>
              <p:cNvGrpSpPr/>
              <p:nvPr/>
            </p:nvGrpSpPr>
            <p:grpSpPr>
              <a:xfrm>
                <a:off x="3124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6" name="Multiply 14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Diamond 106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"/>
              <p:cNvGrpSpPr/>
              <p:nvPr/>
            </p:nvGrpSpPr>
            <p:grpSpPr>
              <a:xfrm>
                <a:off x="3505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4" name="Multiply 103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9"/>
              <p:cNvGrpSpPr/>
              <p:nvPr/>
            </p:nvGrpSpPr>
            <p:grpSpPr>
              <a:xfrm>
                <a:off x="3886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2" name="Multiply 10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Diamond 10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2"/>
              <p:cNvGrpSpPr/>
              <p:nvPr/>
            </p:nvGrpSpPr>
            <p:grpSpPr>
              <a:xfrm>
                <a:off x="4267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0" name="Multiply 99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Diamond 100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25"/>
              <p:cNvGrpSpPr/>
              <p:nvPr/>
            </p:nvGrpSpPr>
            <p:grpSpPr>
              <a:xfrm>
                <a:off x="4648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8" name="Multiply 9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Diamond 27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8"/>
              <p:cNvGrpSpPr/>
              <p:nvPr/>
            </p:nvGrpSpPr>
            <p:grpSpPr>
              <a:xfrm>
                <a:off x="5001491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6" name="Multiply 95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3657600" y="2362200"/>
                <a:ext cx="3048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3657600" y="1371600"/>
                <a:ext cx="304800" cy="990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33"/>
              <p:cNvGrpSpPr/>
              <p:nvPr/>
            </p:nvGrpSpPr>
            <p:grpSpPr>
              <a:xfrm>
                <a:off x="3643746" y="18288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94" name="Multiply 93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Rounded Rectangle 75"/>
              <p:cNvSpPr/>
              <p:nvPr/>
            </p:nvSpPr>
            <p:spPr>
              <a:xfrm>
                <a:off x="3962400" y="1295400"/>
                <a:ext cx="1371600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3657600" y="1752600"/>
                <a:ext cx="304800" cy="76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38"/>
              <p:cNvGrpSpPr/>
              <p:nvPr/>
            </p:nvGrpSpPr>
            <p:grpSpPr>
              <a:xfrm>
                <a:off x="3657600" y="12954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92" name="Multiply 9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Trapezoid 78"/>
              <p:cNvSpPr/>
              <p:nvPr/>
            </p:nvSpPr>
            <p:spPr>
              <a:xfrm>
                <a:off x="1905000" y="2743200"/>
                <a:ext cx="38100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>
                <a:off x="1752600" y="2895600"/>
                <a:ext cx="41148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>
                <a:off x="1600200" y="3048000"/>
                <a:ext cx="44196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33528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39624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Collate 83"/>
              <p:cNvSpPr/>
              <p:nvPr/>
            </p:nvSpPr>
            <p:spPr>
              <a:xfrm>
                <a:off x="34290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Flowchart: Collate 84"/>
              <p:cNvSpPr/>
              <p:nvPr/>
            </p:nvSpPr>
            <p:spPr>
              <a:xfrm>
                <a:off x="40386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8" name="Group 48"/>
              <p:cNvGrpSpPr/>
              <p:nvPr/>
            </p:nvGrpSpPr>
            <p:grpSpPr>
              <a:xfrm>
                <a:off x="33528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90" name="Multiply 89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51"/>
              <p:cNvGrpSpPr/>
              <p:nvPr/>
            </p:nvGrpSpPr>
            <p:grpSpPr>
              <a:xfrm>
                <a:off x="39624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88" name="Multiply 8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" name="Group 58"/>
            <p:cNvGrpSpPr/>
            <p:nvPr/>
          </p:nvGrpSpPr>
          <p:grpSpPr>
            <a:xfrm>
              <a:off x="7543800" y="457200"/>
              <a:ext cx="904501" cy="1828800"/>
              <a:chOff x="1747738" y="1143000"/>
              <a:chExt cx="2675816" cy="5410200"/>
            </a:xfrm>
            <a:grpFill/>
          </p:grpSpPr>
          <p:sp>
            <p:nvSpPr>
              <p:cNvPr id="5" name="Wave 4"/>
              <p:cNvSpPr/>
              <p:nvPr/>
            </p:nvSpPr>
            <p:spPr>
              <a:xfrm rot="5400000">
                <a:off x="1885798" y="2560371"/>
                <a:ext cx="2156012" cy="235669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Wave 5"/>
              <p:cNvSpPr/>
              <p:nvPr/>
            </p:nvSpPr>
            <p:spPr>
              <a:xfrm rot="5400000">
                <a:off x="1285094" y="4662388"/>
                <a:ext cx="3263153" cy="518472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2"/>
              <p:cNvGrpSpPr/>
              <p:nvPr/>
            </p:nvGrpSpPr>
            <p:grpSpPr>
              <a:xfrm>
                <a:off x="2468899" y="3115235"/>
                <a:ext cx="1004332" cy="932329"/>
                <a:chOff x="3253121" y="1066802"/>
                <a:chExt cx="2384351" cy="1922552"/>
              </a:xfrm>
              <a:grpFill/>
            </p:grpSpPr>
            <p:sp>
              <p:nvSpPr>
                <p:cNvPr id="53" name="Teardrop 52"/>
                <p:cNvSpPr/>
                <p:nvPr/>
              </p:nvSpPr>
              <p:spPr>
                <a:xfrm rot="10324043">
                  <a:off x="3482749" y="1282857"/>
                  <a:ext cx="1600199" cy="1293452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4"/>
                <p:cNvSpPr/>
                <p:nvPr/>
              </p:nvSpPr>
              <p:spPr>
                <a:xfrm rot="4932504">
                  <a:off x="3549615" y="793785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"/>
                <p:cNvSpPr/>
                <p:nvPr/>
              </p:nvSpPr>
              <p:spPr>
                <a:xfrm rot="3439148">
                  <a:off x="3526138" y="1267040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Moon 6"/>
                <p:cNvSpPr/>
                <p:nvPr/>
              </p:nvSpPr>
              <p:spPr>
                <a:xfrm rot="2179715">
                  <a:off x="3688591" y="1568789"/>
                  <a:ext cx="874529" cy="1420565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Moon 7"/>
                <p:cNvSpPr/>
                <p:nvPr/>
              </p:nvSpPr>
              <p:spPr>
                <a:xfrm rot="8082822">
                  <a:off x="4489926" y="862182"/>
                  <a:ext cx="874529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Moon 8"/>
                <p:cNvSpPr/>
                <p:nvPr/>
              </p:nvSpPr>
              <p:spPr>
                <a:xfrm rot="10566295">
                  <a:off x="4413728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0"/>
                <p:cNvSpPr/>
                <p:nvPr/>
              </p:nvSpPr>
              <p:spPr>
                <a:xfrm>
                  <a:off x="3657601" y="1219201"/>
                  <a:ext cx="1371600" cy="121919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11"/>
              <p:cNvGrpSpPr/>
              <p:nvPr/>
            </p:nvGrpSpPr>
            <p:grpSpPr>
              <a:xfrm rot="3249924">
                <a:off x="1735936" y="2283796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45" name="Teardrop 44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Moon 45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50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22"/>
              <p:cNvGrpSpPr/>
              <p:nvPr/>
            </p:nvGrpSpPr>
            <p:grpSpPr>
              <a:xfrm rot="5400000">
                <a:off x="2045598" y="1154802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37" name="Teardrop 36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oon 41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Moon 42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31"/>
              <p:cNvGrpSpPr/>
              <p:nvPr/>
            </p:nvGrpSpPr>
            <p:grpSpPr>
              <a:xfrm rot="18371763">
                <a:off x="3184558" y="1293913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29" name="Teardrop 28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Moon 33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40"/>
              <p:cNvGrpSpPr/>
              <p:nvPr/>
            </p:nvGrpSpPr>
            <p:grpSpPr>
              <a:xfrm rot="19164313">
                <a:off x="3150199" y="2320851"/>
                <a:ext cx="1273355" cy="1253498"/>
                <a:chOff x="3253123" y="1066800"/>
                <a:chExt cx="2384352" cy="1922552"/>
              </a:xfrm>
              <a:grpFill/>
            </p:grpSpPr>
            <p:sp>
              <p:nvSpPr>
                <p:cNvPr id="21" name="Teardrop 20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Moon 21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Moon 22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Moon 24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49"/>
              <p:cNvGrpSpPr/>
              <p:nvPr/>
            </p:nvGrpSpPr>
            <p:grpSpPr>
              <a:xfrm rot="1063382">
                <a:off x="2473119" y="2046587"/>
                <a:ext cx="1069843" cy="895533"/>
                <a:chOff x="3253123" y="1066800"/>
                <a:chExt cx="2384352" cy="1922552"/>
              </a:xfrm>
              <a:grpFill/>
            </p:grpSpPr>
            <p:sp>
              <p:nvSpPr>
                <p:cNvPr id="13" name="Teardrop 12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Moon 13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Moon 14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Moon 15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Moon 16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Moon 17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Moon 18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2" name="Group 111"/>
          <p:cNvGrpSpPr/>
          <p:nvPr/>
        </p:nvGrpSpPr>
        <p:grpSpPr>
          <a:xfrm rot="5400000">
            <a:off x="1167480" y="1728120"/>
            <a:ext cx="1657350" cy="1858710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113" name="Rounded Rectangle 112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ed Rectangle 150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0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161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164" name="Rounded Rectangle 163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3" name="Rounded Rectangle 162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TextBox 166"/>
          <p:cNvSpPr txBox="1"/>
          <p:nvPr/>
        </p:nvSpPr>
        <p:spPr>
          <a:xfrm rot="5400000">
            <a:off x="6419165" y="2025135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 of </a:t>
            </a:r>
            <a:r>
              <a:rPr lang="en-US" dirty="0" err="1" smtClean="0"/>
              <a:t>Zarahemla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 rot="5400000">
            <a:off x="146566" y="13012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 of Nephi</a:t>
            </a:r>
            <a:endParaRPr lang="en-US" dirty="0"/>
          </a:p>
        </p:txBody>
      </p:sp>
      <p:grpSp>
        <p:nvGrpSpPr>
          <p:cNvPr id="162" name="Group 275"/>
          <p:cNvGrpSpPr/>
          <p:nvPr/>
        </p:nvGrpSpPr>
        <p:grpSpPr>
          <a:xfrm rot="5078292">
            <a:off x="7494614" y="5337491"/>
            <a:ext cx="1546175" cy="849838"/>
            <a:chOff x="1560669" y="2749213"/>
            <a:chExt cx="2047846" cy="1191445"/>
          </a:xfrm>
          <a:solidFill>
            <a:schemeClr val="bg1"/>
          </a:solidFill>
        </p:grpSpPr>
        <p:grpSp>
          <p:nvGrpSpPr>
            <p:cNvPr id="169" name="Group 14"/>
            <p:cNvGrpSpPr/>
            <p:nvPr/>
          </p:nvGrpSpPr>
          <p:grpSpPr>
            <a:xfrm rot="18903990">
              <a:off x="1560669" y="2749213"/>
              <a:ext cx="715856" cy="1021124"/>
              <a:chOff x="5861535" y="315726"/>
              <a:chExt cx="1078476" cy="998095"/>
            </a:xfrm>
            <a:grpFill/>
          </p:grpSpPr>
          <p:sp>
            <p:nvSpPr>
              <p:cNvPr id="206" name="Hexagon 10"/>
              <p:cNvSpPr/>
              <p:nvPr/>
            </p:nvSpPr>
            <p:spPr>
              <a:xfrm>
                <a:off x="5861535" y="315726"/>
                <a:ext cx="1078476" cy="998095"/>
              </a:xfrm>
              <a:prstGeom prst="hex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Chevron 11"/>
              <p:cNvSpPr/>
              <p:nvPr/>
            </p:nvSpPr>
            <p:spPr>
              <a:xfrm>
                <a:off x="6400800" y="457200"/>
                <a:ext cx="457200" cy="762000"/>
              </a:xfrm>
              <a:prstGeom prst="chevr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Chevron 12"/>
              <p:cNvSpPr/>
              <p:nvPr/>
            </p:nvSpPr>
            <p:spPr>
              <a:xfrm flipH="1">
                <a:off x="5943600" y="457200"/>
                <a:ext cx="457200" cy="762000"/>
              </a:xfrm>
              <a:prstGeom prst="chevr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13"/>
              <p:cNvSpPr/>
              <p:nvPr/>
            </p:nvSpPr>
            <p:spPr>
              <a:xfrm>
                <a:off x="6248398" y="665831"/>
                <a:ext cx="304800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269"/>
            <p:cNvGrpSpPr/>
            <p:nvPr/>
          </p:nvGrpSpPr>
          <p:grpSpPr>
            <a:xfrm rot="401049">
              <a:off x="1600200" y="2819400"/>
              <a:ext cx="2008315" cy="1121258"/>
              <a:chOff x="2819400" y="2743200"/>
              <a:chExt cx="1703515" cy="1121258"/>
            </a:xfrm>
            <a:grpFill/>
          </p:grpSpPr>
          <p:grpSp>
            <p:nvGrpSpPr>
              <p:cNvPr id="171" name="Group 16"/>
              <p:cNvGrpSpPr/>
              <p:nvPr/>
            </p:nvGrpSpPr>
            <p:grpSpPr>
              <a:xfrm>
                <a:off x="3886200" y="2743200"/>
                <a:ext cx="636715" cy="836911"/>
                <a:chOff x="914400" y="1143000"/>
                <a:chExt cx="4572000" cy="6553200"/>
              </a:xfrm>
              <a:grpFill/>
            </p:grpSpPr>
            <p:grpSp>
              <p:nvGrpSpPr>
                <p:cNvPr id="172" name="Group 1"/>
                <p:cNvGrpSpPr/>
                <p:nvPr/>
              </p:nvGrpSpPr>
              <p:grpSpPr>
                <a:xfrm>
                  <a:off x="914400" y="1143000"/>
                  <a:ext cx="4572000" cy="6553200"/>
                  <a:chOff x="838200" y="1371600"/>
                  <a:chExt cx="1524000" cy="1752600"/>
                </a:xfrm>
                <a:grpFill/>
              </p:grpSpPr>
              <p:sp>
                <p:nvSpPr>
                  <p:cNvPr id="200" name="Rounded Rectangle 2"/>
                  <p:cNvSpPr/>
                  <p:nvPr/>
                </p:nvSpPr>
                <p:spPr>
                  <a:xfrm>
                    <a:off x="990600" y="14478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Rounded Rectangle 3"/>
                  <p:cNvSpPr/>
                  <p:nvPr/>
                </p:nvSpPr>
                <p:spPr>
                  <a:xfrm>
                    <a:off x="1066800" y="14478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Rounded Rectangle 4"/>
                  <p:cNvSpPr/>
                  <p:nvPr/>
                </p:nvSpPr>
                <p:spPr>
                  <a:xfrm>
                    <a:off x="1143000" y="13716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Donut 5"/>
                  <p:cNvSpPr/>
                  <p:nvPr/>
                </p:nvSpPr>
                <p:spPr>
                  <a:xfrm>
                    <a:off x="838200" y="2057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Donut 6"/>
                  <p:cNvSpPr/>
                  <p:nvPr/>
                </p:nvSpPr>
                <p:spPr>
                  <a:xfrm>
                    <a:off x="838200" y="2438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Donut 7"/>
                  <p:cNvSpPr/>
                  <p:nvPr/>
                </p:nvSpPr>
                <p:spPr>
                  <a:xfrm>
                    <a:off x="838200" y="1676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7" name="Frame 12"/>
                <p:cNvSpPr/>
                <p:nvPr/>
              </p:nvSpPr>
              <p:spPr>
                <a:xfrm>
                  <a:off x="1219200" y="24384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Frame 197"/>
                <p:cNvSpPr/>
                <p:nvPr/>
              </p:nvSpPr>
              <p:spPr>
                <a:xfrm>
                  <a:off x="1219200" y="38862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Frame 198"/>
                <p:cNvSpPr/>
                <p:nvPr/>
              </p:nvSpPr>
              <p:spPr>
                <a:xfrm>
                  <a:off x="1219200" y="52578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3" name="Group 232"/>
              <p:cNvGrpSpPr/>
              <p:nvPr/>
            </p:nvGrpSpPr>
            <p:grpSpPr>
              <a:xfrm>
                <a:off x="2819400" y="3124200"/>
                <a:ext cx="1697785" cy="740258"/>
                <a:chOff x="3362589" y="4257446"/>
                <a:chExt cx="4593383" cy="2002778"/>
              </a:xfrm>
              <a:grpFill/>
            </p:grpSpPr>
            <p:sp>
              <p:nvSpPr>
                <p:cNvPr id="174" name="Rounded Rectangle 173"/>
                <p:cNvSpPr/>
                <p:nvPr/>
              </p:nvSpPr>
              <p:spPr>
                <a:xfrm>
                  <a:off x="3429000" y="46482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ounded Rectangle 174"/>
                <p:cNvSpPr/>
                <p:nvPr/>
              </p:nvSpPr>
              <p:spPr>
                <a:xfrm rot="19108113">
                  <a:off x="4191000" y="42672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ounded Rectangle 175"/>
                <p:cNvSpPr/>
                <p:nvPr/>
              </p:nvSpPr>
              <p:spPr>
                <a:xfrm rot="21226551">
                  <a:off x="4434994" y="4613504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ed Rectangle 176"/>
                <p:cNvSpPr/>
                <p:nvPr/>
              </p:nvSpPr>
              <p:spPr>
                <a:xfrm rot="20787913">
                  <a:off x="4962791" y="46382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ed Rectangle 177"/>
                <p:cNvSpPr/>
                <p:nvPr/>
              </p:nvSpPr>
              <p:spPr>
                <a:xfrm rot="13758427">
                  <a:off x="5572389" y="4485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ed Rectangle 178"/>
                <p:cNvSpPr/>
                <p:nvPr/>
              </p:nvSpPr>
              <p:spPr>
                <a:xfrm rot="673125">
                  <a:off x="6120284" y="4568884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 rot="20724133">
                  <a:off x="6639189" y="4562051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 rot="19108113">
                  <a:off x="7096390" y="50192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>
                <a:xfrm rot="20489289">
                  <a:off x="4353190" y="5628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>
                <a:xfrm>
                  <a:off x="3819789" y="59336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 rot="19108113">
                  <a:off x="3362589" y="5476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ounded Rectangle 184"/>
                <p:cNvSpPr/>
                <p:nvPr/>
              </p:nvSpPr>
              <p:spPr>
                <a:xfrm rot="19997252">
                  <a:off x="5115189" y="57050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ounded Rectangle 185"/>
                <p:cNvSpPr/>
                <p:nvPr/>
              </p:nvSpPr>
              <p:spPr>
                <a:xfrm rot="1261796">
                  <a:off x="5496189" y="55526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6258191" y="5324053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ounded Rectangle 187"/>
                <p:cNvSpPr/>
                <p:nvPr/>
              </p:nvSpPr>
              <p:spPr>
                <a:xfrm>
                  <a:off x="5029200" y="51816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ounded Rectangle 188"/>
                <p:cNvSpPr/>
                <p:nvPr/>
              </p:nvSpPr>
              <p:spPr>
                <a:xfrm rot="20595127">
                  <a:off x="3362589" y="5095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ounded Rectangle 189"/>
                <p:cNvSpPr/>
                <p:nvPr/>
              </p:nvSpPr>
              <p:spPr>
                <a:xfrm rot="20534188">
                  <a:off x="4526942" y="4988515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ounded Rectangle 190"/>
                <p:cNvSpPr/>
                <p:nvPr/>
              </p:nvSpPr>
              <p:spPr>
                <a:xfrm rot="2729544">
                  <a:off x="5953390" y="5095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ounded Rectangle 191"/>
                <p:cNvSpPr/>
                <p:nvPr/>
              </p:nvSpPr>
              <p:spPr>
                <a:xfrm rot="358400">
                  <a:off x="3520065" y="5907275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ounded Rectangle 192"/>
                <p:cNvSpPr/>
                <p:nvPr/>
              </p:nvSpPr>
              <p:spPr>
                <a:xfrm rot="21367672">
                  <a:off x="6943990" y="5476451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 rot="19108113">
                  <a:off x="6029589" y="5628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ounded Rectangle 194"/>
                <p:cNvSpPr/>
                <p:nvPr/>
              </p:nvSpPr>
              <p:spPr>
                <a:xfrm>
                  <a:off x="7172589" y="4485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10" name="TextBox 209"/>
          <p:cNvSpPr txBox="1"/>
          <p:nvPr/>
        </p:nvSpPr>
        <p:spPr>
          <a:xfrm rot="5400000">
            <a:off x="7918966" y="56446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Jaradite</a:t>
            </a:r>
            <a:r>
              <a:rPr lang="en-US" dirty="0" smtClean="0"/>
              <a:t> ruins</a:t>
            </a:r>
            <a:endParaRPr lang="en-US" dirty="0"/>
          </a:p>
        </p:txBody>
      </p:sp>
      <p:grpSp>
        <p:nvGrpSpPr>
          <p:cNvPr id="196" name="Group 296"/>
          <p:cNvGrpSpPr/>
          <p:nvPr/>
        </p:nvGrpSpPr>
        <p:grpSpPr>
          <a:xfrm rot="5400000">
            <a:off x="-228600" y="4953000"/>
            <a:ext cx="1752600" cy="838200"/>
            <a:chOff x="1295400" y="3733800"/>
            <a:chExt cx="3828076" cy="2514600"/>
          </a:xfrm>
        </p:grpSpPr>
        <p:sp>
          <p:nvSpPr>
            <p:cNvPr id="211" name="Oval 210"/>
            <p:cNvSpPr/>
            <p:nvPr/>
          </p:nvSpPr>
          <p:spPr>
            <a:xfrm>
              <a:off x="1981200" y="5410200"/>
              <a:ext cx="2743200" cy="838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21"/>
            <p:cNvGrpSpPr/>
            <p:nvPr/>
          </p:nvGrpSpPr>
          <p:grpSpPr>
            <a:xfrm>
              <a:off x="2362200" y="4038600"/>
              <a:ext cx="867418" cy="1371600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213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7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Lightning Bolt 3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Lightning Bolt 4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Lightning Bolt 5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Lightning Bolt 6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Lightning Bolt 7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Lightning Bolt 8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Lightning Bolt 9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Lightning Bolt 10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Lightning Bolt 11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Lightning Bolt 12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Lightning Bolt 13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Lightning Bolt 14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Lightning Bolt 15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Lightning Bolt 16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Oval 17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18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Oval 19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8" name="Oval 27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4" name="Group 43"/>
            <p:cNvGrpSpPr/>
            <p:nvPr/>
          </p:nvGrpSpPr>
          <p:grpSpPr>
            <a:xfrm>
              <a:off x="1295400" y="3962400"/>
              <a:ext cx="1389676" cy="2197418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215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3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Lightning Bolt 239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Lightning Bolt 24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Lightning Bolt 24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Lightning Bolt 24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Lightning Bolt 24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Lightning Bolt 24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Lightning Bolt 24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Lightning Bolt 24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Lightning Bolt 24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Lightning Bolt 24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Lightning Bolt 24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Lightning Bolt 25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Lightning Bolt 25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Lightning Bolt 25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Oval 25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Oval 25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Oval 25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8" name="Oval 23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64"/>
            <p:cNvGrpSpPr/>
            <p:nvPr/>
          </p:nvGrpSpPr>
          <p:grpSpPr>
            <a:xfrm>
              <a:off x="3505200" y="3733800"/>
              <a:ext cx="1108367" cy="1752600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217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1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Lightning Bolt 219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Lightning Bolt 22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Lightning Bolt 22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Lightning Bolt 22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Lightning Bolt 22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Lightning Bolt 22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Lightning Bolt 22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Lightning Bolt 22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Lightning Bolt 22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Lightning Bolt 22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Lightning Bolt 22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Lightning Bolt 23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ghtning Bolt 23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Lightning Bolt 23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8" name="Oval 21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7" name="Group 22"/>
            <p:cNvGrpSpPr/>
            <p:nvPr/>
          </p:nvGrpSpPr>
          <p:grpSpPr>
            <a:xfrm>
              <a:off x="3733800" y="4038600"/>
              <a:ext cx="1389676" cy="2197418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257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5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Lightning Bolt 26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Lightning Bolt 26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Lightning Bolt 26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Lightning Bolt 26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Lightning Bolt 26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Lightning Bolt 26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Lightning Bolt 26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Lightning Bolt 26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Lightning Bolt 26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Lightning Bolt 26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Lightning Bolt 26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Lightning Bolt 27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Lightning Bolt 27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Lightning Bolt 27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Oval 27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Oval 27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8" name="Oval 25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8" name="TextBox 297"/>
          <p:cNvSpPr txBox="1"/>
          <p:nvPr/>
        </p:nvSpPr>
        <p:spPr>
          <a:xfrm rot="5400000">
            <a:off x="298965" y="5416035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Waters of Mormon</a:t>
            </a:r>
            <a:endParaRPr lang="en-US" dirty="0"/>
          </a:p>
        </p:txBody>
      </p:sp>
      <p:grpSp>
        <p:nvGrpSpPr>
          <p:cNvPr id="277" name="Group 319"/>
          <p:cNvGrpSpPr/>
          <p:nvPr/>
        </p:nvGrpSpPr>
        <p:grpSpPr>
          <a:xfrm rot="5400000">
            <a:off x="3879657" y="5645343"/>
            <a:ext cx="1232286" cy="762000"/>
            <a:chOff x="2362200" y="2362200"/>
            <a:chExt cx="3775367" cy="2334547"/>
          </a:xfrm>
        </p:grpSpPr>
        <p:grpSp>
          <p:nvGrpSpPr>
            <p:cNvPr id="297" name="Group 93"/>
            <p:cNvGrpSpPr/>
            <p:nvPr/>
          </p:nvGrpSpPr>
          <p:grpSpPr>
            <a:xfrm>
              <a:off x="2362200" y="2362200"/>
              <a:ext cx="3200400" cy="2209800"/>
              <a:chOff x="2362200" y="2362200"/>
              <a:chExt cx="3200400" cy="2209800"/>
            </a:xfrm>
          </p:grpSpPr>
          <p:sp>
            <p:nvSpPr>
              <p:cNvPr id="407" name="Rectangle 406"/>
              <p:cNvSpPr/>
              <p:nvPr/>
            </p:nvSpPr>
            <p:spPr>
              <a:xfrm>
                <a:off x="2362200" y="4191000"/>
                <a:ext cx="3200400" cy="381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2"/>
              <p:cNvSpPr/>
              <p:nvPr/>
            </p:nvSpPr>
            <p:spPr>
              <a:xfrm>
                <a:off x="2502568" y="3810000"/>
                <a:ext cx="2895600" cy="381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3"/>
              <p:cNvSpPr/>
              <p:nvPr/>
            </p:nvSpPr>
            <p:spPr>
              <a:xfrm>
                <a:off x="3048000" y="2971800"/>
                <a:ext cx="1828800" cy="838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ectangle 4"/>
              <p:cNvSpPr/>
              <p:nvPr/>
            </p:nvSpPr>
            <p:spPr>
              <a:xfrm>
                <a:off x="3048000" y="2743200"/>
                <a:ext cx="1828800" cy="2286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ectangle 5"/>
              <p:cNvSpPr/>
              <p:nvPr/>
            </p:nvSpPr>
            <p:spPr>
              <a:xfrm>
                <a:off x="3657600" y="3429000"/>
                <a:ext cx="545432" cy="38100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6"/>
              <p:cNvSpPr/>
              <p:nvPr/>
            </p:nvSpPr>
            <p:spPr>
              <a:xfrm>
                <a:off x="3296653" y="2362200"/>
                <a:ext cx="1295400" cy="381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9" name="Group 7"/>
            <p:cNvGrpSpPr/>
            <p:nvPr/>
          </p:nvGrpSpPr>
          <p:grpSpPr>
            <a:xfrm>
              <a:off x="4267200" y="3200400"/>
              <a:ext cx="1870367" cy="1496347"/>
              <a:chOff x="1143000" y="2057400"/>
              <a:chExt cx="2937167" cy="2349818"/>
            </a:xfrm>
            <a:solidFill>
              <a:schemeClr val="bg1"/>
            </a:solidFill>
          </p:grpSpPr>
          <p:grpSp>
            <p:nvGrpSpPr>
              <p:cNvPr id="300" name="Group 21"/>
              <p:cNvGrpSpPr/>
              <p:nvPr/>
            </p:nvGrpSpPr>
            <p:grpSpPr>
              <a:xfrm>
                <a:off x="1981200" y="2667000"/>
                <a:ext cx="867418" cy="1371600"/>
                <a:chOff x="990600" y="1219200"/>
                <a:chExt cx="2549023" cy="4030629"/>
              </a:xfrm>
              <a:grpFill/>
            </p:grpSpPr>
            <p:grpSp>
              <p:nvGrpSpPr>
                <p:cNvPr id="301" name="Group 49"/>
                <p:cNvGrpSpPr/>
                <p:nvPr/>
              </p:nvGrpSpPr>
              <p:grpSpPr>
                <a:xfrm>
                  <a:off x="990600" y="1219200"/>
                  <a:ext cx="2549023" cy="4030629"/>
                  <a:chOff x="5791200" y="1828800"/>
                  <a:chExt cx="2549022" cy="4030629"/>
                </a:xfrm>
                <a:grpFill/>
              </p:grpSpPr>
              <p:sp>
                <p:nvSpPr>
                  <p:cNvPr id="389" name="Rectangle 2"/>
                  <p:cNvSpPr/>
                  <p:nvPr/>
                </p:nvSpPr>
                <p:spPr>
                  <a:xfrm>
                    <a:off x="6874105" y="2354229"/>
                    <a:ext cx="304800" cy="350520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Lightning Bolt 3"/>
                  <p:cNvSpPr/>
                  <p:nvPr/>
                </p:nvSpPr>
                <p:spPr>
                  <a:xfrm rot="20382424">
                    <a:off x="7008188" y="4074826"/>
                    <a:ext cx="1332034" cy="145102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Lightning Bolt 4"/>
                  <p:cNvSpPr/>
                  <p:nvPr/>
                </p:nvSpPr>
                <p:spPr>
                  <a:xfrm rot="21317321">
                    <a:off x="6930454" y="4080932"/>
                    <a:ext cx="1283495" cy="1424865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Lightning Bolt 5"/>
                  <p:cNvSpPr/>
                  <p:nvPr/>
                </p:nvSpPr>
                <p:spPr>
                  <a:xfrm>
                    <a:off x="6821455" y="182880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3" name="Lightning Bolt 6"/>
                  <p:cNvSpPr/>
                  <p:nvPr/>
                </p:nvSpPr>
                <p:spPr>
                  <a:xfrm>
                    <a:off x="6745255" y="213359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Lightning Bolt 7"/>
                  <p:cNvSpPr/>
                  <p:nvPr/>
                </p:nvSpPr>
                <p:spPr>
                  <a:xfrm>
                    <a:off x="6897654" y="2590801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Lightning Bolt 8"/>
                  <p:cNvSpPr/>
                  <p:nvPr/>
                </p:nvSpPr>
                <p:spPr>
                  <a:xfrm>
                    <a:off x="6797905" y="28876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Lightning Bolt 9"/>
                  <p:cNvSpPr/>
                  <p:nvPr/>
                </p:nvSpPr>
                <p:spPr>
                  <a:xfrm>
                    <a:off x="6721705" y="3421029"/>
                    <a:ext cx="1447800" cy="12954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Lightning Bolt 10"/>
                  <p:cNvSpPr/>
                  <p:nvPr/>
                </p:nvSpPr>
                <p:spPr>
                  <a:xfrm rot="1217576" flipH="1">
                    <a:off x="5879874" y="4072433"/>
                    <a:ext cx="1366504" cy="163475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Lightning Bolt 11"/>
                  <p:cNvSpPr/>
                  <p:nvPr/>
                </p:nvSpPr>
                <p:spPr>
                  <a:xfrm rot="282679" flipH="1">
                    <a:off x="5791200" y="3788978"/>
                    <a:ext cx="1448252" cy="15229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Lightning Bolt 12"/>
                  <p:cNvSpPr/>
                  <p:nvPr/>
                </p:nvSpPr>
                <p:spPr>
                  <a:xfrm flipH="1">
                    <a:off x="6337007" y="18970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Lightning Bolt 13"/>
                  <p:cNvSpPr/>
                  <p:nvPr/>
                </p:nvSpPr>
                <p:spPr>
                  <a:xfrm flipH="1">
                    <a:off x="6413207" y="220182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1" name="Lightning Bolt 14"/>
                  <p:cNvSpPr/>
                  <p:nvPr/>
                </p:nvSpPr>
                <p:spPr>
                  <a:xfrm flipH="1">
                    <a:off x="6260808" y="265903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Lightning Bolt 15"/>
                  <p:cNvSpPr/>
                  <p:nvPr/>
                </p:nvSpPr>
                <p:spPr>
                  <a:xfrm flipH="1">
                    <a:off x="6360557" y="29558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Lightning Bolt 16"/>
                  <p:cNvSpPr/>
                  <p:nvPr/>
                </p:nvSpPr>
                <p:spPr>
                  <a:xfrm flipH="1">
                    <a:off x="6284357" y="34892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Oval 17"/>
                  <p:cNvSpPr/>
                  <p:nvPr/>
                </p:nvSpPr>
                <p:spPr>
                  <a:xfrm>
                    <a:off x="6781800" y="22098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Oval 18"/>
                  <p:cNvSpPr/>
                  <p:nvPr/>
                </p:nvSpPr>
                <p:spPr>
                  <a:xfrm>
                    <a:off x="6781800" y="31242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Oval 19"/>
                  <p:cNvSpPr/>
                  <p:nvPr/>
                </p:nvSpPr>
                <p:spPr>
                  <a:xfrm>
                    <a:off x="6705600" y="39624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8" name="Oval 387"/>
                <p:cNvSpPr/>
                <p:nvPr/>
              </p:nvSpPr>
              <p:spPr>
                <a:xfrm>
                  <a:off x="1981200" y="2286000"/>
                  <a:ext cx="685800" cy="11430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22"/>
              <p:cNvGrpSpPr/>
              <p:nvPr/>
            </p:nvGrpSpPr>
            <p:grpSpPr>
              <a:xfrm>
                <a:off x="2438400" y="2057400"/>
                <a:ext cx="1389676" cy="2197418"/>
                <a:chOff x="990600" y="1219200"/>
                <a:chExt cx="2549023" cy="4030629"/>
              </a:xfrm>
              <a:grpFill/>
            </p:grpSpPr>
            <p:grpSp>
              <p:nvGrpSpPr>
                <p:cNvPr id="303" name="Group 49"/>
                <p:cNvGrpSpPr/>
                <p:nvPr/>
              </p:nvGrpSpPr>
              <p:grpSpPr>
                <a:xfrm>
                  <a:off x="990600" y="1219200"/>
                  <a:ext cx="2549023" cy="4030629"/>
                  <a:chOff x="5791200" y="1828800"/>
                  <a:chExt cx="2549022" cy="4030629"/>
                </a:xfrm>
                <a:grpFill/>
              </p:grpSpPr>
              <p:sp>
                <p:nvSpPr>
                  <p:cNvPr id="369" name="Rectangle 2"/>
                  <p:cNvSpPr/>
                  <p:nvPr/>
                </p:nvSpPr>
                <p:spPr>
                  <a:xfrm>
                    <a:off x="6874105" y="2354229"/>
                    <a:ext cx="304800" cy="350520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Lightning Bolt 26"/>
                  <p:cNvSpPr/>
                  <p:nvPr/>
                </p:nvSpPr>
                <p:spPr>
                  <a:xfrm rot="20382424">
                    <a:off x="7008188" y="4074826"/>
                    <a:ext cx="1332034" cy="145102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Lightning Bolt 370"/>
                  <p:cNvSpPr/>
                  <p:nvPr/>
                </p:nvSpPr>
                <p:spPr>
                  <a:xfrm rot="21317321">
                    <a:off x="6930454" y="4080932"/>
                    <a:ext cx="1283495" cy="1424865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Lightning Bolt 371"/>
                  <p:cNvSpPr/>
                  <p:nvPr/>
                </p:nvSpPr>
                <p:spPr>
                  <a:xfrm>
                    <a:off x="6821455" y="182880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Lightning Bolt 372"/>
                  <p:cNvSpPr/>
                  <p:nvPr/>
                </p:nvSpPr>
                <p:spPr>
                  <a:xfrm>
                    <a:off x="6745255" y="213359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Lightning Bolt 373"/>
                  <p:cNvSpPr/>
                  <p:nvPr/>
                </p:nvSpPr>
                <p:spPr>
                  <a:xfrm>
                    <a:off x="6897654" y="2590801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Lightning Bolt 374"/>
                  <p:cNvSpPr/>
                  <p:nvPr/>
                </p:nvSpPr>
                <p:spPr>
                  <a:xfrm>
                    <a:off x="6797905" y="28876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Lightning Bolt 375"/>
                  <p:cNvSpPr/>
                  <p:nvPr/>
                </p:nvSpPr>
                <p:spPr>
                  <a:xfrm>
                    <a:off x="6721705" y="3421029"/>
                    <a:ext cx="1447800" cy="12954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Lightning Bolt 376"/>
                  <p:cNvSpPr/>
                  <p:nvPr/>
                </p:nvSpPr>
                <p:spPr>
                  <a:xfrm rot="1217576" flipH="1">
                    <a:off x="5879874" y="4072433"/>
                    <a:ext cx="1366504" cy="163475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Lightning Bolt 377"/>
                  <p:cNvSpPr/>
                  <p:nvPr/>
                </p:nvSpPr>
                <p:spPr>
                  <a:xfrm rot="282679" flipH="1">
                    <a:off x="5791200" y="3788978"/>
                    <a:ext cx="1448252" cy="15229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Lightning Bolt 378"/>
                  <p:cNvSpPr/>
                  <p:nvPr/>
                </p:nvSpPr>
                <p:spPr>
                  <a:xfrm flipH="1">
                    <a:off x="6337007" y="18970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Lightning Bolt 379"/>
                  <p:cNvSpPr/>
                  <p:nvPr/>
                </p:nvSpPr>
                <p:spPr>
                  <a:xfrm flipH="1">
                    <a:off x="6413207" y="220182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Lightning Bolt 380"/>
                  <p:cNvSpPr/>
                  <p:nvPr/>
                </p:nvSpPr>
                <p:spPr>
                  <a:xfrm flipH="1">
                    <a:off x="6260808" y="265903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Lightning Bolt 381"/>
                  <p:cNvSpPr/>
                  <p:nvPr/>
                </p:nvSpPr>
                <p:spPr>
                  <a:xfrm flipH="1">
                    <a:off x="6360557" y="29558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Lightning Bolt 382"/>
                  <p:cNvSpPr/>
                  <p:nvPr/>
                </p:nvSpPr>
                <p:spPr>
                  <a:xfrm flipH="1">
                    <a:off x="6284357" y="34892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Oval 383"/>
                  <p:cNvSpPr/>
                  <p:nvPr/>
                </p:nvSpPr>
                <p:spPr>
                  <a:xfrm>
                    <a:off x="6781800" y="22098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Oval 384"/>
                  <p:cNvSpPr/>
                  <p:nvPr/>
                </p:nvSpPr>
                <p:spPr>
                  <a:xfrm>
                    <a:off x="6781800" y="31242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Oval 385"/>
                  <p:cNvSpPr/>
                  <p:nvPr/>
                </p:nvSpPr>
                <p:spPr>
                  <a:xfrm>
                    <a:off x="6705600" y="39624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8" name="Oval 367"/>
                <p:cNvSpPr/>
                <p:nvPr/>
              </p:nvSpPr>
              <p:spPr>
                <a:xfrm>
                  <a:off x="1981200" y="2286000"/>
                  <a:ext cx="685800" cy="11430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43"/>
              <p:cNvGrpSpPr/>
              <p:nvPr/>
            </p:nvGrpSpPr>
            <p:grpSpPr>
              <a:xfrm>
                <a:off x="1143000" y="2209800"/>
                <a:ext cx="1389676" cy="2197418"/>
                <a:chOff x="990600" y="1219200"/>
                <a:chExt cx="2549023" cy="4030629"/>
              </a:xfrm>
              <a:grpFill/>
            </p:grpSpPr>
            <p:grpSp>
              <p:nvGrpSpPr>
                <p:cNvPr id="305" name="Group 49"/>
                <p:cNvGrpSpPr/>
                <p:nvPr/>
              </p:nvGrpSpPr>
              <p:grpSpPr>
                <a:xfrm>
                  <a:off x="990600" y="1219200"/>
                  <a:ext cx="2549023" cy="4030629"/>
                  <a:chOff x="5791200" y="1828800"/>
                  <a:chExt cx="2549022" cy="4030629"/>
                </a:xfrm>
                <a:grpFill/>
              </p:grpSpPr>
              <p:sp>
                <p:nvSpPr>
                  <p:cNvPr id="349" name="Rectangle 2"/>
                  <p:cNvSpPr/>
                  <p:nvPr/>
                </p:nvSpPr>
                <p:spPr>
                  <a:xfrm>
                    <a:off x="6874105" y="2354229"/>
                    <a:ext cx="304800" cy="350520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Lightning Bolt 349"/>
                  <p:cNvSpPr/>
                  <p:nvPr/>
                </p:nvSpPr>
                <p:spPr>
                  <a:xfrm rot="20382424">
                    <a:off x="7008188" y="4074826"/>
                    <a:ext cx="1332034" cy="145102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Lightning Bolt 350"/>
                  <p:cNvSpPr/>
                  <p:nvPr/>
                </p:nvSpPr>
                <p:spPr>
                  <a:xfrm rot="21317321">
                    <a:off x="6930454" y="4080932"/>
                    <a:ext cx="1283495" cy="1424865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Lightning Bolt 351"/>
                  <p:cNvSpPr/>
                  <p:nvPr/>
                </p:nvSpPr>
                <p:spPr>
                  <a:xfrm>
                    <a:off x="6821455" y="182880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Lightning Bolt 352"/>
                  <p:cNvSpPr/>
                  <p:nvPr/>
                </p:nvSpPr>
                <p:spPr>
                  <a:xfrm>
                    <a:off x="6745255" y="213359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Lightning Bolt 353"/>
                  <p:cNvSpPr/>
                  <p:nvPr/>
                </p:nvSpPr>
                <p:spPr>
                  <a:xfrm>
                    <a:off x="6897654" y="2590801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Lightning Bolt 354"/>
                  <p:cNvSpPr/>
                  <p:nvPr/>
                </p:nvSpPr>
                <p:spPr>
                  <a:xfrm>
                    <a:off x="6797905" y="28876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Lightning Bolt 355"/>
                  <p:cNvSpPr/>
                  <p:nvPr/>
                </p:nvSpPr>
                <p:spPr>
                  <a:xfrm>
                    <a:off x="6721705" y="3421029"/>
                    <a:ext cx="1447800" cy="12954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Lightning Bolt 356"/>
                  <p:cNvSpPr/>
                  <p:nvPr/>
                </p:nvSpPr>
                <p:spPr>
                  <a:xfrm rot="1217576" flipH="1">
                    <a:off x="5879874" y="4072433"/>
                    <a:ext cx="1366504" cy="163475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Lightning Bolt 357"/>
                  <p:cNvSpPr/>
                  <p:nvPr/>
                </p:nvSpPr>
                <p:spPr>
                  <a:xfrm rot="282679" flipH="1">
                    <a:off x="5791200" y="3788978"/>
                    <a:ext cx="1448252" cy="15229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Lightning Bolt 358"/>
                  <p:cNvSpPr/>
                  <p:nvPr/>
                </p:nvSpPr>
                <p:spPr>
                  <a:xfrm flipH="1">
                    <a:off x="6337007" y="18970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Lightning Bolt 359"/>
                  <p:cNvSpPr/>
                  <p:nvPr/>
                </p:nvSpPr>
                <p:spPr>
                  <a:xfrm flipH="1">
                    <a:off x="6413207" y="220182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Lightning Bolt 360"/>
                  <p:cNvSpPr/>
                  <p:nvPr/>
                </p:nvSpPr>
                <p:spPr>
                  <a:xfrm flipH="1">
                    <a:off x="6260808" y="265903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Lightning Bolt 361"/>
                  <p:cNvSpPr/>
                  <p:nvPr/>
                </p:nvSpPr>
                <p:spPr>
                  <a:xfrm flipH="1">
                    <a:off x="6360557" y="29558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Lightning Bolt 362"/>
                  <p:cNvSpPr/>
                  <p:nvPr/>
                </p:nvSpPr>
                <p:spPr>
                  <a:xfrm flipH="1">
                    <a:off x="6284357" y="34892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Oval 363"/>
                  <p:cNvSpPr/>
                  <p:nvPr/>
                </p:nvSpPr>
                <p:spPr>
                  <a:xfrm>
                    <a:off x="6781800" y="22098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Oval 364"/>
                  <p:cNvSpPr/>
                  <p:nvPr/>
                </p:nvSpPr>
                <p:spPr>
                  <a:xfrm>
                    <a:off x="6781800" y="31242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Oval 365"/>
                  <p:cNvSpPr/>
                  <p:nvPr/>
                </p:nvSpPr>
                <p:spPr>
                  <a:xfrm>
                    <a:off x="6705600" y="39624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8" name="Oval 347"/>
                <p:cNvSpPr/>
                <p:nvPr/>
              </p:nvSpPr>
              <p:spPr>
                <a:xfrm>
                  <a:off x="1981200" y="2286000"/>
                  <a:ext cx="685800" cy="11430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64"/>
              <p:cNvGrpSpPr/>
              <p:nvPr/>
            </p:nvGrpSpPr>
            <p:grpSpPr>
              <a:xfrm>
                <a:off x="2971800" y="2438400"/>
                <a:ext cx="1108367" cy="1752600"/>
                <a:chOff x="990600" y="1219200"/>
                <a:chExt cx="2549023" cy="4030629"/>
              </a:xfrm>
              <a:grpFill/>
            </p:grpSpPr>
            <p:grpSp>
              <p:nvGrpSpPr>
                <p:cNvPr id="307" name="Group 49"/>
                <p:cNvGrpSpPr/>
                <p:nvPr/>
              </p:nvGrpSpPr>
              <p:grpSpPr>
                <a:xfrm>
                  <a:off x="990600" y="1219200"/>
                  <a:ext cx="2549023" cy="4030629"/>
                  <a:chOff x="5791200" y="1828800"/>
                  <a:chExt cx="2549022" cy="4030629"/>
                </a:xfrm>
                <a:grpFill/>
              </p:grpSpPr>
              <p:sp>
                <p:nvSpPr>
                  <p:cNvPr id="329" name="Rectangle 2"/>
                  <p:cNvSpPr/>
                  <p:nvPr/>
                </p:nvSpPr>
                <p:spPr>
                  <a:xfrm>
                    <a:off x="6874105" y="2354229"/>
                    <a:ext cx="304800" cy="3505200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Lightning Bolt 329"/>
                  <p:cNvSpPr/>
                  <p:nvPr/>
                </p:nvSpPr>
                <p:spPr>
                  <a:xfrm rot="20382424">
                    <a:off x="7008188" y="4074826"/>
                    <a:ext cx="1332034" cy="145102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Lightning Bolt 330"/>
                  <p:cNvSpPr/>
                  <p:nvPr/>
                </p:nvSpPr>
                <p:spPr>
                  <a:xfrm rot="21317321">
                    <a:off x="6930454" y="4080932"/>
                    <a:ext cx="1283495" cy="1424865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Lightning Bolt 331"/>
                  <p:cNvSpPr/>
                  <p:nvPr/>
                </p:nvSpPr>
                <p:spPr>
                  <a:xfrm>
                    <a:off x="6821455" y="182880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Lightning Bolt 332"/>
                  <p:cNvSpPr/>
                  <p:nvPr/>
                </p:nvSpPr>
                <p:spPr>
                  <a:xfrm>
                    <a:off x="6745255" y="213359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Lightning Bolt 333"/>
                  <p:cNvSpPr/>
                  <p:nvPr/>
                </p:nvSpPr>
                <p:spPr>
                  <a:xfrm>
                    <a:off x="6897654" y="2590801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5" name="Lightning Bolt 334"/>
                  <p:cNvSpPr/>
                  <p:nvPr/>
                </p:nvSpPr>
                <p:spPr>
                  <a:xfrm>
                    <a:off x="6797905" y="28876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Lightning Bolt 335"/>
                  <p:cNvSpPr/>
                  <p:nvPr/>
                </p:nvSpPr>
                <p:spPr>
                  <a:xfrm>
                    <a:off x="6721705" y="3421029"/>
                    <a:ext cx="1447800" cy="12954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Lightning Bolt 336"/>
                  <p:cNvSpPr/>
                  <p:nvPr/>
                </p:nvSpPr>
                <p:spPr>
                  <a:xfrm rot="1217576" flipH="1">
                    <a:off x="5879874" y="4072433"/>
                    <a:ext cx="1366504" cy="1634752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8" name="Lightning Bolt 337"/>
                  <p:cNvSpPr/>
                  <p:nvPr/>
                </p:nvSpPr>
                <p:spPr>
                  <a:xfrm rot="282679" flipH="1">
                    <a:off x="5791200" y="3788978"/>
                    <a:ext cx="1448252" cy="15229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9" name="Lightning Bolt 338"/>
                  <p:cNvSpPr/>
                  <p:nvPr/>
                </p:nvSpPr>
                <p:spPr>
                  <a:xfrm flipH="1">
                    <a:off x="6337007" y="1897029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0" name="Lightning Bolt 339"/>
                  <p:cNvSpPr/>
                  <p:nvPr/>
                </p:nvSpPr>
                <p:spPr>
                  <a:xfrm flipH="1">
                    <a:off x="6413207" y="220182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Lightning Bolt 340"/>
                  <p:cNvSpPr/>
                  <p:nvPr/>
                </p:nvSpPr>
                <p:spPr>
                  <a:xfrm flipH="1">
                    <a:off x="6260808" y="2659030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2" name="Lightning Bolt 341"/>
                  <p:cNvSpPr/>
                  <p:nvPr/>
                </p:nvSpPr>
                <p:spPr>
                  <a:xfrm flipH="1">
                    <a:off x="6360557" y="29558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3" name="Lightning Bolt 342"/>
                  <p:cNvSpPr/>
                  <p:nvPr/>
                </p:nvSpPr>
                <p:spPr>
                  <a:xfrm flipH="1">
                    <a:off x="6284357" y="3489258"/>
                    <a:ext cx="1143000" cy="1219200"/>
                  </a:xfrm>
                  <a:prstGeom prst="lightningBol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Oval 343"/>
                  <p:cNvSpPr/>
                  <p:nvPr/>
                </p:nvSpPr>
                <p:spPr>
                  <a:xfrm>
                    <a:off x="6781800" y="22098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5" name="Oval 344"/>
                  <p:cNvSpPr/>
                  <p:nvPr/>
                </p:nvSpPr>
                <p:spPr>
                  <a:xfrm>
                    <a:off x="6781800" y="31242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Oval 345"/>
                  <p:cNvSpPr/>
                  <p:nvPr/>
                </p:nvSpPr>
                <p:spPr>
                  <a:xfrm>
                    <a:off x="6705600" y="3962400"/>
                    <a:ext cx="685800" cy="685800"/>
                  </a:xfrm>
                  <a:prstGeom prst="ellipse">
                    <a:avLst/>
                  </a:prstGeom>
                  <a:grp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8" name="Oval 327"/>
                <p:cNvSpPr/>
                <p:nvPr/>
              </p:nvSpPr>
              <p:spPr>
                <a:xfrm>
                  <a:off x="1981200" y="2286000"/>
                  <a:ext cx="685800" cy="11430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3" name="TextBox 412"/>
          <p:cNvSpPr txBox="1"/>
          <p:nvPr/>
        </p:nvSpPr>
        <p:spPr>
          <a:xfrm rot="5400000">
            <a:off x="4108965" y="5644634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Land</a:t>
            </a:r>
            <a:r>
              <a:rPr lang="en-US" dirty="0" smtClean="0"/>
              <a:t> of </a:t>
            </a:r>
            <a:r>
              <a:rPr lang="en-US" dirty="0" err="1" smtClean="0"/>
              <a:t>Helam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8"/>
          <p:cNvGrpSpPr/>
          <p:nvPr/>
        </p:nvGrpSpPr>
        <p:grpSpPr>
          <a:xfrm rot="5400000">
            <a:off x="5986649" y="2395351"/>
            <a:ext cx="2276101" cy="1295400"/>
            <a:chOff x="5562600" y="457200"/>
            <a:chExt cx="2885701" cy="1828800"/>
          </a:xfrm>
          <a:solidFill>
            <a:schemeClr val="bg1"/>
          </a:solidFill>
        </p:grpSpPr>
        <p:grpSp>
          <p:nvGrpSpPr>
            <p:cNvPr id="3" name="Group 169"/>
            <p:cNvGrpSpPr/>
            <p:nvPr/>
          </p:nvGrpSpPr>
          <p:grpSpPr>
            <a:xfrm>
              <a:off x="5562600" y="1066800"/>
              <a:ext cx="2438400" cy="1051034"/>
              <a:chOff x="1600200" y="1295400"/>
              <a:chExt cx="4419600" cy="1905000"/>
            </a:xfrm>
            <a:grpFill/>
          </p:grpSpPr>
          <p:sp>
            <p:nvSpPr>
              <p:cNvPr id="61" name="Trapezoid 60"/>
              <p:cNvSpPr/>
              <p:nvPr/>
            </p:nvSpPr>
            <p:spPr>
              <a:xfrm>
                <a:off x="2133600" y="2057400"/>
                <a:ext cx="3429000" cy="6858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200" y="1676400"/>
                <a:ext cx="2971800" cy="381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286000" y="1295400"/>
                <a:ext cx="13716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2286000" y="1600200"/>
                <a:ext cx="3124200" cy="152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9"/>
              <p:cNvGrpSpPr/>
              <p:nvPr/>
            </p:nvGrpSpPr>
            <p:grpSpPr>
              <a:xfrm>
                <a:off x="2362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10" name="Multiply 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Diamond 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0"/>
              <p:cNvGrpSpPr/>
              <p:nvPr/>
            </p:nvGrpSpPr>
            <p:grpSpPr>
              <a:xfrm>
                <a:off x="2743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8" name="Multiply 1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Diamond 1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3"/>
              <p:cNvGrpSpPr/>
              <p:nvPr/>
            </p:nvGrpSpPr>
            <p:grpSpPr>
              <a:xfrm>
                <a:off x="3124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6" name="Multiply 14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Diamond 106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"/>
              <p:cNvGrpSpPr/>
              <p:nvPr/>
            </p:nvGrpSpPr>
            <p:grpSpPr>
              <a:xfrm>
                <a:off x="3505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4" name="Multiply 103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9"/>
              <p:cNvGrpSpPr/>
              <p:nvPr/>
            </p:nvGrpSpPr>
            <p:grpSpPr>
              <a:xfrm>
                <a:off x="3886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2" name="Multiply 10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Diamond 10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2"/>
              <p:cNvGrpSpPr/>
              <p:nvPr/>
            </p:nvGrpSpPr>
            <p:grpSpPr>
              <a:xfrm>
                <a:off x="4267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100" name="Multiply 99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Diamond 100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25"/>
              <p:cNvGrpSpPr/>
              <p:nvPr/>
            </p:nvGrpSpPr>
            <p:grpSpPr>
              <a:xfrm>
                <a:off x="4648200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8" name="Multiply 9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Diamond 27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8"/>
              <p:cNvGrpSpPr/>
              <p:nvPr/>
            </p:nvGrpSpPr>
            <p:grpSpPr>
              <a:xfrm>
                <a:off x="5001491" y="1676400"/>
                <a:ext cx="381000" cy="457200"/>
                <a:chOff x="2362200" y="1676400"/>
                <a:chExt cx="381000" cy="457200"/>
              </a:xfrm>
              <a:grpFill/>
            </p:grpSpPr>
            <p:sp>
              <p:nvSpPr>
                <p:cNvPr id="96" name="Multiply 95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3657600" y="2362200"/>
                <a:ext cx="3048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3657600" y="1371600"/>
                <a:ext cx="304800" cy="9906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7" name="Group 33"/>
              <p:cNvGrpSpPr/>
              <p:nvPr/>
            </p:nvGrpSpPr>
            <p:grpSpPr>
              <a:xfrm>
                <a:off x="3643746" y="18288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94" name="Multiply 93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Rounded Rectangle 75"/>
              <p:cNvSpPr/>
              <p:nvPr/>
            </p:nvSpPr>
            <p:spPr>
              <a:xfrm>
                <a:off x="3962400" y="1295400"/>
                <a:ext cx="1371600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3657600" y="1752600"/>
                <a:ext cx="304800" cy="76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38"/>
              <p:cNvGrpSpPr/>
              <p:nvPr/>
            </p:nvGrpSpPr>
            <p:grpSpPr>
              <a:xfrm>
                <a:off x="3657600" y="1295400"/>
                <a:ext cx="304800" cy="535709"/>
                <a:chOff x="2362200" y="1676400"/>
                <a:chExt cx="381000" cy="457200"/>
              </a:xfrm>
              <a:grpFill/>
            </p:grpSpPr>
            <p:sp>
              <p:nvSpPr>
                <p:cNvPr id="92" name="Multiply 91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Diamond 92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Trapezoid 78"/>
              <p:cNvSpPr/>
              <p:nvPr/>
            </p:nvSpPr>
            <p:spPr>
              <a:xfrm>
                <a:off x="1905000" y="2743200"/>
                <a:ext cx="38100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>
                <a:off x="1752600" y="2895600"/>
                <a:ext cx="41148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>
                <a:off x="1600200" y="3048000"/>
                <a:ext cx="4419600" cy="1524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33528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3962400" y="2209800"/>
                <a:ext cx="3048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Collate 83"/>
              <p:cNvSpPr/>
              <p:nvPr/>
            </p:nvSpPr>
            <p:spPr>
              <a:xfrm>
                <a:off x="34290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Flowchart: Collate 84"/>
              <p:cNvSpPr/>
              <p:nvPr/>
            </p:nvSpPr>
            <p:spPr>
              <a:xfrm>
                <a:off x="4038600" y="2209800"/>
                <a:ext cx="152400" cy="533400"/>
              </a:xfrm>
              <a:prstGeom prst="flowChartCol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7" name="Group 48"/>
              <p:cNvGrpSpPr/>
              <p:nvPr/>
            </p:nvGrpSpPr>
            <p:grpSpPr>
              <a:xfrm>
                <a:off x="33528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90" name="Multiply 89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51"/>
              <p:cNvGrpSpPr/>
              <p:nvPr/>
            </p:nvGrpSpPr>
            <p:grpSpPr>
              <a:xfrm>
                <a:off x="3962400" y="2286000"/>
                <a:ext cx="304800" cy="365760"/>
                <a:chOff x="2362200" y="1676400"/>
                <a:chExt cx="381000" cy="457200"/>
              </a:xfrm>
              <a:grpFill/>
            </p:grpSpPr>
            <p:sp>
              <p:nvSpPr>
                <p:cNvPr id="88" name="Multiply 87"/>
                <p:cNvSpPr/>
                <p:nvPr/>
              </p:nvSpPr>
              <p:spPr>
                <a:xfrm>
                  <a:off x="2362200" y="1676400"/>
                  <a:ext cx="381000" cy="457200"/>
                </a:xfrm>
                <a:prstGeom prst="mathMultiply">
                  <a:avLst>
                    <a:gd name="adj1" fmla="val 38066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/>
                <p:cNvSpPr/>
                <p:nvPr/>
              </p:nvSpPr>
              <p:spPr>
                <a:xfrm>
                  <a:off x="2514600" y="1828800"/>
                  <a:ext cx="76200" cy="152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0" name="Group 58"/>
            <p:cNvGrpSpPr/>
            <p:nvPr/>
          </p:nvGrpSpPr>
          <p:grpSpPr>
            <a:xfrm>
              <a:off x="7543800" y="457200"/>
              <a:ext cx="904501" cy="1828800"/>
              <a:chOff x="1747738" y="1143000"/>
              <a:chExt cx="2675816" cy="5410200"/>
            </a:xfrm>
            <a:grpFill/>
          </p:grpSpPr>
          <p:sp>
            <p:nvSpPr>
              <p:cNvPr id="5" name="Wave 4"/>
              <p:cNvSpPr/>
              <p:nvPr/>
            </p:nvSpPr>
            <p:spPr>
              <a:xfrm rot="5400000">
                <a:off x="1885798" y="2560371"/>
                <a:ext cx="2156012" cy="235669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Wave 5"/>
              <p:cNvSpPr/>
              <p:nvPr/>
            </p:nvSpPr>
            <p:spPr>
              <a:xfrm rot="5400000">
                <a:off x="1285094" y="4662388"/>
                <a:ext cx="3263153" cy="518472"/>
              </a:xfrm>
              <a:prstGeom prst="wave">
                <a:avLst>
                  <a:gd name="adj1" fmla="val 20000"/>
                  <a:gd name="adj2" fmla="val -16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1" name="Group 2"/>
              <p:cNvGrpSpPr/>
              <p:nvPr/>
            </p:nvGrpSpPr>
            <p:grpSpPr>
              <a:xfrm>
                <a:off x="2468899" y="3115235"/>
                <a:ext cx="1004332" cy="932329"/>
                <a:chOff x="3253121" y="1066802"/>
                <a:chExt cx="2384351" cy="1922552"/>
              </a:xfrm>
              <a:grpFill/>
            </p:grpSpPr>
            <p:sp>
              <p:nvSpPr>
                <p:cNvPr id="53" name="Teardrop 52"/>
                <p:cNvSpPr/>
                <p:nvPr/>
              </p:nvSpPr>
              <p:spPr>
                <a:xfrm rot="10324043">
                  <a:off x="3482749" y="1282857"/>
                  <a:ext cx="1600199" cy="1293452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4"/>
                <p:cNvSpPr/>
                <p:nvPr/>
              </p:nvSpPr>
              <p:spPr>
                <a:xfrm rot="4932504">
                  <a:off x="3549615" y="793785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"/>
                <p:cNvSpPr/>
                <p:nvPr/>
              </p:nvSpPr>
              <p:spPr>
                <a:xfrm rot="3439148">
                  <a:off x="3526138" y="1267040"/>
                  <a:ext cx="874530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Moon 6"/>
                <p:cNvSpPr/>
                <p:nvPr/>
              </p:nvSpPr>
              <p:spPr>
                <a:xfrm rot="2179715">
                  <a:off x="3688591" y="1568789"/>
                  <a:ext cx="874529" cy="1420565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Moon 7"/>
                <p:cNvSpPr/>
                <p:nvPr/>
              </p:nvSpPr>
              <p:spPr>
                <a:xfrm rot="8082822">
                  <a:off x="4489926" y="862182"/>
                  <a:ext cx="874529" cy="1420563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Moon 8"/>
                <p:cNvSpPr/>
                <p:nvPr/>
              </p:nvSpPr>
              <p:spPr>
                <a:xfrm rot="10566295">
                  <a:off x="4413728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9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0"/>
                <p:cNvSpPr/>
                <p:nvPr/>
              </p:nvSpPr>
              <p:spPr>
                <a:xfrm>
                  <a:off x="3657601" y="1219201"/>
                  <a:ext cx="1371600" cy="1219199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11"/>
              <p:cNvGrpSpPr/>
              <p:nvPr/>
            </p:nvGrpSpPr>
            <p:grpSpPr>
              <a:xfrm rot="3249924">
                <a:off x="1735936" y="2283796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45" name="Teardrop 44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Moon 45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50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22"/>
              <p:cNvGrpSpPr/>
              <p:nvPr/>
            </p:nvGrpSpPr>
            <p:grpSpPr>
              <a:xfrm rot="5400000">
                <a:off x="2045598" y="1154802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37" name="Teardrop 36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oon 41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Moon 42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31"/>
              <p:cNvGrpSpPr/>
              <p:nvPr/>
            </p:nvGrpSpPr>
            <p:grpSpPr>
              <a:xfrm rot="18371763">
                <a:off x="3184558" y="1293913"/>
                <a:ext cx="1118259" cy="1094656"/>
                <a:chOff x="3253123" y="1066800"/>
                <a:chExt cx="2384352" cy="1922552"/>
              </a:xfrm>
              <a:grpFill/>
            </p:grpSpPr>
            <p:sp>
              <p:nvSpPr>
                <p:cNvPr id="29" name="Teardrop 28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Moon 33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657600" y="1219200"/>
                  <a:ext cx="1371600" cy="12192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5" name="Group 40"/>
              <p:cNvGrpSpPr/>
              <p:nvPr/>
            </p:nvGrpSpPr>
            <p:grpSpPr>
              <a:xfrm rot="19164313">
                <a:off x="3150199" y="2320851"/>
                <a:ext cx="1273355" cy="1253498"/>
                <a:chOff x="3253123" y="1066800"/>
                <a:chExt cx="2384352" cy="1922552"/>
              </a:xfrm>
              <a:grpFill/>
            </p:grpSpPr>
            <p:sp>
              <p:nvSpPr>
                <p:cNvPr id="21" name="Teardrop 20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Moon 21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Moon 22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Moon 24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6" name="Group 49"/>
              <p:cNvGrpSpPr/>
              <p:nvPr/>
            </p:nvGrpSpPr>
            <p:grpSpPr>
              <a:xfrm rot="1063382">
                <a:off x="2473119" y="2046587"/>
                <a:ext cx="1069843" cy="895533"/>
                <a:chOff x="3253123" y="1066800"/>
                <a:chExt cx="2384352" cy="1922552"/>
              </a:xfrm>
              <a:grpFill/>
            </p:grpSpPr>
            <p:sp>
              <p:nvSpPr>
                <p:cNvPr id="13" name="Teardrop 12"/>
                <p:cNvSpPr/>
                <p:nvPr/>
              </p:nvSpPr>
              <p:spPr>
                <a:xfrm rot="10324043">
                  <a:off x="3482750" y="1282855"/>
                  <a:ext cx="1600200" cy="1293451"/>
                </a:xfrm>
                <a:prstGeom prst="teardrop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Moon 13"/>
                <p:cNvSpPr/>
                <p:nvPr/>
              </p:nvSpPr>
              <p:spPr>
                <a:xfrm rot="4932504">
                  <a:off x="3549617" y="793783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Moon 14"/>
                <p:cNvSpPr/>
                <p:nvPr/>
              </p:nvSpPr>
              <p:spPr>
                <a:xfrm rot="3439148">
                  <a:off x="3526140" y="1267039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Moon 15"/>
                <p:cNvSpPr/>
                <p:nvPr/>
              </p:nvSpPr>
              <p:spPr>
                <a:xfrm rot="2179715">
                  <a:off x="3688592" y="1568788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Moon 16"/>
                <p:cNvSpPr/>
                <p:nvPr/>
              </p:nvSpPr>
              <p:spPr>
                <a:xfrm rot="8082822">
                  <a:off x="4489928" y="862182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Moon 17"/>
                <p:cNvSpPr/>
                <p:nvPr/>
              </p:nvSpPr>
              <p:spPr>
                <a:xfrm rot="10566295">
                  <a:off x="4413727" y="1395580"/>
                  <a:ext cx="87453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Moon 18"/>
                <p:cNvSpPr/>
                <p:nvPr/>
              </p:nvSpPr>
              <p:spPr>
                <a:xfrm rot="11626809">
                  <a:off x="4199647" y="1494723"/>
                  <a:ext cx="565640" cy="1420564"/>
                </a:xfrm>
                <a:prstGeom prst="moon">
                  <a:avLst>
                    <a:gd name="adj" fmla="val 61682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3657600" y="1219201"/>
                  <a:ext cx="1371600" cy="1219201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07" name="Group 111"/>
          <p:cNvGrpSpPr/>
          <p:nvPr/>
        </p:nvGrpSpPr>
        <p:grpSpPr>
          <a:xfrm rot="5400000">
            <a:off x="938880" y="2413920"/>
            <a:ext cx="1657350" cy="1858710"/>
            <a:chOff x="228600" y="152400"/>
            <a:chExt cx="6172200" cy="6629400"/>
          </a:xfrm>
          <a:solidFill>
            <a:schemeClr val="bg1"/>
          </a:solidFill>
        </p:grpSpPr>
        <p:sp>
          <p:nvSpPr>
            <p:cNvPr id="113" name="Rounded Rectangle 112"/>
            <p:cNvSpPr/>
            <p:nvPr/>
          </p:nvSpPr>
          <p:spPr>
            <a:xfrm>
              <a:off x="2667000" y="533400"/>
              <a:ext cx="13716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209800" y="990600"/>
              <a:ext cx="22860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133600" y="1600200"/>
              <a:ext cx="2438400" cy="1295400"/>
            </a:xfrm>
            <a:prstGeom prst="roundRect">
              <a:avLst>
                <a:gd name="adj" fmla="val 675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133600" y="2514600"/>
              <a:ext cx="2514600" cy="457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828800" y="2895600"/>
              <a:ext cx="31242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124200" y="1600200"/>
              <a:ext cx="609600" cy="914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524000" y="3505200"/>
              <a:ext cx="3733800" cy="609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1066800" y="4114800"/>
              <a:ext cx="4572000" cy="6858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685800" y="4800600"/>
              <a:ext cx="5334000" cy="8382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228600" y="5638800"/>
              <a:ext cx="6172200" cy="914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2133600" y="1524000"/>
              <a:ext cx="2438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/>
            <p:cNvSpPr/>
            <p:nvPr/>
          </p:nvSpPr>
          <p:spPr>
            <a:xfrm>
              <a:off x="2362200" y="2514600"/>
              <a:ext cx="2209800" cy="42672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2895600" y="2590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124200" y="2971800"/>
              <a:ext cx="6858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124200" y="31242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048000" y="3276600"/>
              <a:ext cx="762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971800" y="3429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895600" y="6324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895600" y="6172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895600" y="6019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895600" y="5867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895600" y="5715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895600" y="5562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895600" y="5410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895600" y="5257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895600" y="51054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895600" y="49530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895600" y="48006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895600" y="46482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895600" y="4495800"/>
              <a:ext cx="11430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2971800" y="43434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971800" y="4191000"/>
              <a:ext cx="9906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048000" y="40386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3048000" y="38862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971800" y="3733800"/>
              <a:ext cx="9144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971800" y="3581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048000" y="28194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048000" y="2667000"/>
              <a:ext cx="83820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ed Rectangle 150"/>
            <p:cNvSpPr/>
            <p:nvPr/>
          </p:nvSpPr>
          <p:spPr>
            <a:xfrm>
              <a:off x="21336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2514600" y="6553200"/>
              <a:ext cx="4572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2133600" y="6400800"/>
              <a:ext cx="533400" cy="1524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267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886200" y="6553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114800" y="63246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95800" y="6324600"/>
              <a:ext cx="1524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267200" y="60960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2133600" y="6172200"/>
              <a:ext cx="381000" cy="228600"/>
            </a:xfrm>
            <a:prstGeom prst="roundRect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8" name="Group 95"/>
            <p:cNvGrpSpPr/>
            <p:nvPr/>
          </p:nvGrpSpPr>
          <p:grpSpPr>
            <a:xfrm>
              <a:off x="2743200" y="152400"/>
              <a:ext cx="1219200" cy="457200"/>
              <a:chOff x="457200" y="6858000"/>
              <a:chExt cx="685800" cy="1447800"/>
            </a:xfrm>
            <a:grpFill/>
          </p:grpSpPr>
          <p:grpSp>
            <p:nvGrpSpPr>
              <p:cNvPr id="309" name="Group 92"/>
              <p:cNvGrpSpPr/>
              <p:nvPr/>
            </p:nvGrpSpPr>
            <p:grpSpPr>
              <a:xfrm>
                <a:off x="533400" y="6858000"/>
                <a:ext cx="533400" cy="1371600"/>
                <a:chOff x="1219200" y="6858000"/>
                <a:chExt cx="533400" cy="1371600"/>
              </a:xfrm>
              <a:grpFill/>
            </p:grpSpPr>
            <p:sp>
              <p:nvSpPr>
                <p:cNvPr id="164" name="Rounded Rectangle 163"/>
                <p:cNvSpPr/>
                <p:nvPr/>
              </p:nvSpPr>
              <p:spPr>
                <a:xfrm>
                  <a:off x="1219200" y="7391400"/>
                  <a:ext cx="533400" cy="838200"/>
                </a:xfrm>
                <a:prstGeom prst="roundRect">
                  <a:avLst>
                    <a:gd name="adj" fmla="val 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1219200" y="68580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219200" y="7162800"/>
                  <a:ext cx="533400" cy="762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3" name="Rounded Rectangle 162"/>
              <p:cNvSpPr/>
              <p:nvPr/>
            </p:nvSpPr>
            <p:spPr>
              <a:xfrm>
                <a:off x="457200" y="8077200"/>
                <a:ext cx="685800" cy="228600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TextBox 166"/>
          <p:cNvSpPr txBox="1"/>
          <p:nvPr/>
        </p:nvSpPr>
        <p:spPr>
          <a:xfrm rot="5400000">
            <a:off x="6419165" y="2025135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 of </a:t>
            </a:r>
            <a:r>
              <a:rPr lang="en-US" dirty="0" err="1" smtClean="0"/>
              <a:t>Zarahemla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 rot="5400000">
            <a:off x="146566" y="13012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Land of Nephi</a:t>
            </a:r>
            <a:endParaRPr lang="en-US" dirty="0"/>
          </a:p>
        </p:txBody>
      </p:sp>
      <p:grpSp>
        <p:nvGrpSpPr>
          <p:cNvPr id="310" name="Group 275"/>
          <p:cNvGrpSpPr/>
          <p:nvPr/>
        </p:nvGrpSpPr>
        <p:grpSpPr>
          <a:xfrm rot="5078292">
            <a:off x="7494614" y="5337491"/>
            <a:ext cx="1546175" cy="849838"/>
            <a:chOff x="1560669" y="2749213"/>
            <a:chExt cx="2047846" cy="1191445"/>
          </a:xfrm>
          <a:solidFill>
            <a:schemeClr val="bg1"/>
          </a:solidFill>
        </p:grpSpPr>
        <p:grpSp>
          <p:nvGrpSpPr>
            <p:cNvPr id="311" name="Group 14"/>
            <p:cNvGrpSpPr/>
            <p:nvPr/>
          </p:nvGrpSpPr>
          <p:grpSpPr>
            <a:xfrm rot="18903990">
              <a:off x="1560669" y="2749213"/>
              <a:ext cx="715856" cy="1021124"/>
              <a:chOff x="5861535" y="315726"/>
              <a:chExt cx="1078476" cy="998095"/>
            </a:xfrm>
            <a:grpFill/>
          </p:grpSpPr>
          <p:sp>
            <p:nvSpPr>
              <p:cNvPr id="206" name="Hexagon 10"/>
              <p:cNvSpPr/>
              <p:nvPr/>
            </p:nvSpPr>
            <p:spPr>
              <a:xfrm>
                <a:off x="5861535" y="315726"/>
                <a:ext cx="1078476" cy="998095"/>
              </a:xfrm>
              <a:prstGeom prst="hex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Chevron 11"/>
              <p:cNvSpPr/>
              <p:nvPr/>
            </p:nvSpPr>
            <p:spPr>
              <a:xfrm>
                <a:off x="6400800" y="457200"/>
                <a:ext cx="457200" cy="762000"/>
              </a:xfrm>
              <a:prstGeom prst="chevr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Chevron 12"/>
              <p:cNvSpPr/>
              <p:nvPr/>
            </p:nvSpPr>
            <p:spPr>
              <a:xfrm flipH="1">
                <a:off x="5943600" y="457200"/>
                <a:ext cx="457200" cy="762000"/>
              </a:xfrm>
              <a:prstGeom prst="chevr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13"/>
              <p:cNvSpPr/>
              <p:nvPr/>
            </p:nvSpPr>
            <p:spPr>
              <a:xfrm>
                <a:off x="6248398" y="665831"/>
                <a:ext cx="304800" cy="381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269"/>
            <p:cNvGrpSpPr/>
            <p:nvPr/>
          </p:nvGrpSpPr>
          <p:grpSpPr>
            <a:xfrm rot="401049">
              <a:off x="1600200" y="2819400"/>
              <a:ext cx="2008315" cy="1121258"/>
              <a:chOff x="2819400" y="2743200"/>
              <a:chExt cx="1703515" cy="1121258"/>
            </a:xfrm>
            <a:grpFill/>
          </p:grpSpPr>
          <p:grpSp>
            <p:nvGrpSpPr>
              <p:cNvPr id="313" name="Group 16"/>
              <p:cNvGrpSpPr/>
              <p:nvPr/>
            </p:nvGrpSpPr>
            <p:grpSpPr>
              <a:xfrm>
                <a:off x="3886200" y="2743200"/>
                <a:ext cx="636715" cy="836911"/>
                <a:chOff x="914400" y="1143000"/>
                <a:chExt cx="4572000" cy="6553200"/>
              </a:xfrm>
              <a:grpFill/>
            </p:grpSpPr>
            <p:grpSp>
              <p:nvGrpSpPr>
                <p:cNvPr id="314" name="Group 1"/>
                <p:cNvGrpSpPr/>
                <p:nvPr/>
              </p:nvGrpSpPr>
              <p:grpSpPr>
                <a:xfrm>
                  <a:off x="914400" y="1143000"/>
                  <a:ext cx="4572000" cy="6553200"/>
                  <a:chOff x="838200" y="1371600"/>
                  <a:chExt cx="1524000" cy="1752600"/>
                </a:xfrm>
                <a:grpFill/>
              </p:grpSpPr>
              <p:sp>
                <p:nvSpPr>
                  <p:cNvPr id="200" name="Rounded Rectangle 2"/>
                  <p:cNvSpPr/>
                  <p:nvPr/>
                </p:nvSpPr>
                <p:spPr>
                  <a:xfrm>
                    <a:off x="990600" y="14478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Rounded Rectangle 3"/>
                  <p:cNvSpPr/>
                  <p:nvPr/>
                </p:nvSpPr>
                <p:spPr>
                  <a:xfrm>
                    <a:off x="1066800" y="14478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Rounded Rectangle 4"/>
                  <p:cNvSpPr/>
                  <p:nvPr/>
                </p:nvSpPr>
                <p:spPr>
                  <a:xfrm>
                    <a:off x="1143000" y="1371600"/>
                    <a:ext cx="1219200" cy="1676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Donut 5"/>
                  <p:cNvSpPr/>
                  <p:nvPr/>
                </p:nvSpPr>
                <p:spPr>
                  <a:xfrm>
                    <a:off x="838200" y="2057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Donut 6"/>
                  <p:cNvSpPr/>
                  <p:nvPr/>
                </p:nvSpPr>
                <p:spPr>
                  <a:xfrm>
                    <a:off x="838200" y="2438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Donut 7"/>
                  <p:cNvSpPr/>
                  <p:nvPr/>
                </p:nvSpPr>
                <p:spPr>
                  <a:xfrm>
                    <a:off x="838200" y="1676400"/>
                    <a:ext cx="533400" cy="304800"/>
                  </a:xfrm>
                  <a:prstGeom prst="donut">
                    <a:avLst/>
                  </a:prstGeom>
                  <a:grpFill/>
                  <a:ln w="1270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7" name="Frame 12"/>
                <p:cNvSpPr/>
                <p:nvPr/>
              </p:nvSpPr>
              <p:spPr>
                <a:xfrm>
                  <a:off x="1219200" y="24384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Frame 197"/>
                <p:cNvSpPr/>
                <p:nvPr/>
              </p:nvSpPr>
              <p:spPr>
                <a:xfrm>
                  <a:off x="1219200" y="38862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Frame 198"/>
                <p:cNvSpPr/>
                <p:nvPr/>
              </p:nvSpPr>
              <p:spPr>
                <a:xfrm>
                  <a:off x="1219200" y="5257800"/>
                  <a:ext cx="914400" cy="838200"/>
                </a:xfrm>
                <a:prstGeom prst="frame">
                  <a:avLst>
                    <a:gd name="adj1" fmla="val 21057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5" name="Group 232"/>
              <p:cNvGrpSpPr/>
              <p:nvPr/>
            </p:nvGrpSpPr>
            <p:grpSpPr>
              <a:xfrm>
                <a:off x="2819400" y="3124200"/>
                <a:ext cx="1697785" cy="740258"/>
                <a:chOff x="3362589" y="4257446"/>
                <a:chExt cx="4593383" cy="2002778"/>
              </a:xfrm>
              <a:grpFill/>
            </p:grpSpPr>
            <p:sp>
              <p:nvSpPr>
                <p:cNvPr id="174" name="Rounded Rectangle 173"/>
                <p:cNvSpPr/>
                <p:nvPr/>
              </p:nvSpPr>
              <p:spPr>
                <a:xfrm>
                  <a:off x="3429000" y="46482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ounded Rectangle 174"/>
                <p:cNvSpPr/>
                <p:nvPr/>
              </p:nvSpPr>
              <p:spPr>
                <a:xfrm rot="19108113">
                  <a:off x="4191000" y="42672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ounded Rectangle 175"/>
                <p:cNvSpPr/>
                <p:nvPr/>
              </p:nvSpPr>
              <p:spPr>
                <a:xfrm rot="21226551">
                  <a:off x="4434994" y="4613504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ed Rectangle 176"/>
                <p:cNvSpPr/>
                <p:nvPr/>
              </p:nvSpPr>
              <p:spPr>
                <a:xfrm rot="20787913">
                  <a:off x="4962791" y="46382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ed Rectangle 177"/>
                <p:cNvSpPr/>
                <p:nvPr/>
              </p:nvSpPr>
              <p:spPr>
                <a:xfrm rot="13758427">
                  <a:off x="5572389" y="4485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ed Rectangle 178"/>
                <p:cNvSpPr/>
                <p:nvPr/>
              </p:nvSpPr>
              <p:spPr>
                <a:xfrm rot="673125">
                  <a:off x="6120284" y="4568884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 rot="20724133">
                  <a:off x="6639189" y="4562051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180"/>
                <p:cNvSpPr/>
                <p:nvPr/>
              </p:nvSpPr>
              <p:spPr>
                <a:xfrm rot="19108113">
                  <a:off x="7096390" y="50192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>
                <a:xfrm rot="20489289">
                  <a:off x="4353190" y="5628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>
                <a:xfrm>
                  <a:off x="3819789" y="59336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 rot="19108113">
                  <a:off x="3362589" y="5476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ounded Rectangle 184"/>
                <p:cNvSpPr/>
                <p:nvPr/>
              </p:nvSpPr>
              <p:spPr>
                <a:xfrm rot="19997252">
                  <a:off x="5115189" y="57050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ounded Rectangle 185"/>
                <p:cNvSpPr/>
                <p:nvPr/>
              </p:nvSpPr>
              <p:spPr>
                <a:xfrm rot="1261796">
                  <a:off x="5496189" y="55526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6258191" y="5324053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ounded Rectangle 187"/>
                <p:cNvSpPr/>
                <p:nvPr/>
              </p:nvSpPr>
              <p:spPr>
                <a:xfrm>
                  <a:off x="5029200" y="5181600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ounded Rectangle 188"/>
                <p:cNvSpPr/>
                <p:nvPr/>
              </p:nvSpPr>
              <p:spPr>
                <a:xfrm rot="20595127">
                  <a:off x="3362589" y="5095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ounded Rectangle 189"/>
                <p:cNvSpPr/>
                <p:nvPr/>
              </p:nvSpPr>
              <p:spPr>
                <a:xfrm rot="20534188">
                  <a:off x="4526942" y="4988515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ounded Rectangle 190"/>
                <p:cNvSpPr/>
                <p:nvPr/>
              </p:nvSpPr>
              <p:spPr>
                <a:xfrm rot="2729544">
                  <a:off x="5953390" y="50954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ounded Rectangle 191"/>
                <p:cNvSpPr/>
                <p:nvPr/>
              </p:nvSpPr>
              <p:spPr>
                <a:xfrm rot="358400">
                  <a:off x="3520065" y="5907275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ounded Rectangle 192"/>
                <p:cNvSpPr/>
                <p:nvPr/>
              </p:nvSpPr>
              <p:spPr>
                <a:xfrm rot="21367672">
                  <a:off x="6943990" y="5476451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 rot="19108113">
                  <a:off x="6029589" y="5628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ounded Rectangle 194"/>
                <p:cNvSpPr/>
                <p:nvPr/>
              </p:nvSpPr>
              <p:spPr>
                <a:xfrm>
                  <a:off x="7172589" y="4485852"/>
                  <a:ext cx="783383" cy="32657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10" name="TextBox 209"/>
          <p:cNvSpPr txBox="1"/>
          <p:nvPr/>
        </p:nvSpPr>
        <p:spPr>
          <a:xfrm rot="5400000">
            <a:off x="7918966" y="56446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Jaradite</a:t>
            </a:r>
            <a:r>
              <a:rPr lang="en-US" dirty="0" smtClean="0"/>
              <a:t> ruins</a:t>
            </a:r>
            <a:endParaRPr lang="en-US" dirty="0"/>
          </a:p>
        </p:txBody>
      </p:sp>
      <p:grpSp>
        <p:nvGrpSpPr>
          <p:cNvPr id="316" name="Group 296"/>
          <p:cNvGrpSpPr/>
          <p:nvPr/>
        </p:nvGrpSpPr>
        <p:grpSpPr>
          <a:xfrm rot="5400000">
            <a:off x="-228600" y="5410200"/>
            <a:ext cx="1752600" cy="838200"/>
            <a:chOff x="1295400" y="3733800"/>
            <a:chExt cx="3828076" cy="2514600"/>
          </a:xfrm>
        </p:grpSpPr>
        <p:sp>
          <p:nvSpPr>
            <p:cNvPr id="211" name="Oval 210"/>
            <p:cNvSpPr/>
            <p:nvPr/>
          </p:nvSpPr>
          <p:spPr>
            <a:xfrm>
              <a:off x="1981200" y="5410200"/>
              <a:ext cx="2743200" cy="838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21"/>
            <p:cNvGrpSpPr/>
            <p:nvPr/>
          </p:nvGrpSpPr>
          <p:grpSpPr>
            <a:xfrm>
              <a:off x="2362200" y="4038600"/>
              <a:ext cx="867418" cy="1371600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318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7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Lightning Bolt 3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Lightning Bolt 4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Lightning Bolt 5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Lightning Bolt 6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Lightning Bolt 7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Lightning Bolt 8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Lightning Bolt 9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Lightning Bolt 10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Lightning Bolt 11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Lightning Bolt 12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Lightning Bolt 13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Lightning Bolt 14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Lightning Bolt 15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Lightning Bolt 16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Oval 17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18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Oval 19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8" name="Oval 27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9" name="Group 43"/>
            <p:cNvGrpSpPr/>
            <p:nvPr/>
          </p:nvGrpSpPr>
          <p:grpSpPr>
            <a:xfrm>
              <a:off x="1295400" y="3962400"/>
              <a:ext cx="1389676" cy="2197418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65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3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Lightning Bolt 239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Lightning Bolt 24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Lightning Bolt 24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Lightning Bolt 24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Lightning Bolt 24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Lightning Bolt 24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Lightning Bolt 24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Lightning Bolt 24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Lightning Bolt 24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Lightning Bolt 24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Lightning Bolt 24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Lightning Bolt 25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Lightning Bolt 25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Lightning Bolt 25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Oval 25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Oval 25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Oval 25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8" name="Oval 23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4"/>
            <p:cNvGrpSpPr/>
            <p:nvPr/>
          </p:nvGrpSpPr>
          <p:grpSpPr>
            <a:xfrm>
              <a:off x="3505200" y="3733800"/>
              <a:ext cx="1108367" cy="1752600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67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1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Lightning Bolt 219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Lightning Bolt 22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Lightning Bolt 22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Lightning Bolt 22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Lightning Bolt 22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Lightning Bolt 22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Lightning Bolt 22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Lightning Bolt 22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Lightning Bolt 22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Lightning Bolt 22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Lightning Bolt 22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Lightning Bolt 23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ghtning Bolt 23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Lightning Bolt 23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Oval 23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8" name="Oval 21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22"/>
            <p:cNvGrpSpPr/>
            <p:nvPr/>
          </p:nvGrpSpPr>
          <p:grpSpPr>
            <a:xfrm>
              <a:off x="3733800" y="4038600"/>
              <a:ext cx="1389676" cy="2197418"/>
              <a:chOff x="990600" y="1219200"/>
              <a:chExt cx="2549023" cy="4030629"/>
            </a:xfrm>
            <a:solidFill>
              <a:schemeClr val="bg1"/>
            </a:solidFill>
          </p:grpSpPr>
          <p:grpSp>
            <p:nvGrpSpPr>
              <p:cNvPr id="69" name="Group 49"/>
              <p:cNvGrpSpPr/>
              <p:nvPr/>
            </p:nvGrpSpPr>
            <p:grpSpPr>
              <a:xfrm>
                <a:off x="990600" y="1219200"/>
                <a:ext cx="2549023" cy="4030629"/>
                <a:chOff x="5791200" y="1828800"/>
                <a:chExt cx="2549022" cy="4030629"/>
              </a:xfrm>
              <a:grpFill/>
            </p:grpSpPr>
            <p:sp>
              <p:nvSpPr>
                <p:cNvPr id="259" name="Rectangle 2"/>
                <p:cNvSpPr/>
                <p:nvPr/>
              </p:nvSpPr>
              <p:spPr>
                <a:xfrm>
                  <a:off x="6874105" y="2354229"/>
                  <a:ext cx="304800" cy="350520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Lightning Bolt 26"/>
                <p:cNvSpPr/>
                <p:nvPr/>
              </p:nvSpPr>
              <p:spPr>
                <a:xfrm rot="20382424">
                  <a:off x="7008188" y="4074826"/>
                  <a:ext cx="1332034" cy="145102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Lightning Bolt 260"/>
                <p:cNvSpPr/>
                <p:nvPr/>
              </p:nvSpPr>
              <p:spPr>
                <a:xfrm rot="21317321">
                  <a:off x="6930454" y="4080932"/>
                  <a:ext cx="1283495" cy="1424865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Lightning Bolt 261"/>
                <p:cNvSpPr/>
                <p:nvPr/>
              </p:nvSpPr>
              <p:spPr>
                <a:xfrm>
                  <a:off x="6821455" y="182880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Lightning Bolt 262"/>
                <p:cNvSpPr/>
                <p:nvPr/>
              </p:nvSpPr>
              <p:spPr>
                <a:xfrm>
                  <a:off x="6745255" y="213359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Lightning Bolt 263"/>
                <p:cNvSpPr/>
                <p:nvPr/>
              </p:nvSpPr>
              <p:spPr>
                <a:xfrm>
                  <a:off x="6897654" y="2590801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Lightning Bolt 264"/>
                <p:cNvSpPr/>
                <p:nvPr/>
              </p:nvSpPr>
              <p:spPr>
                <a:xfrm>
                  <a:off x="6797905" y="28876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Lightning Bolt 265"/>
                <p:cNvSpPr/>
                <p:nvPr/>
              </p:nvSpPr>
              <p:spPr>
                <a:xfrm>
                  <a:off x="6721705" y="3421029"/>
                  <a:ext cx="1447800" cy="12954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Lightning Bolt 266"/>
                <p:cNvSpPr/>
                <p:nvPr/>
              </p:nvSpPr>
              <p:spPr>
                <a:xfrm rot="1217576" flipH="1">
                  <a:off x="5879874" y="4072433"/>
                  <a:ext cx="1366504" cy="1634752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Lightning Bolt 267"/>
                <p:cNvSpPr/>
                <p:nvPr/>
              </p:nvSpPr>
              <p:spPr>
                <a:xfrm rot="282679" flipH="1">
                  <a:off x="5791200" y="3788978"/>
                  <a:ext cx="1448252" cy="15229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Lightning Bolt 268"/>
                <p:cNvSpPr/>
                <p:nvPr/>
              </p:nvSpPr>
              <p:spPr>
                <a:xfrm flipH="1">
                  <a:off x="6337007" y="1897029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Lightning Bolt 269"/>
                <p:cNvSpPr/>
                <p:nvPr/>
              </p:nvSpPr>
              <p:spPr>
                <a:xfrm flipH="1">
                  <a:off x="6413207" y="220182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Lightning Bolt 270"/>
                <p:cNvSpPr/>
                <p:nvPr/>
              </p:nvSpPr>
              <p:spPr>
                <a:xfrm flipH="1">
                  <a:off x="6260808" y="2659030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Lightning Bolt 271"/>
                <p:cNvSpPr/>
                <p:nvPr/>
              </p:nvSpPr>
              <p:spPr>
                <a:xfrm flipH="1">
                  <a:off x="6360557" y="29558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Lightning Bolt 272"/>
                <p:cNvSpPr/>
                <p:nvPr/>
              </p:nvSpPr>
              <p:spPr>
                <a:xfrm flipH="1">
                  <a:off x="6284357" y="3489258"/>
                  <a:ext cx="1143000" cy="1219200"/>
                </a:xfrm>
                <a:prstGeom prst="lightningBol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/>
                <p:cNvSpPr/>
                <p:nvPr/>
              </p:nvSpPr>
              <p:spPr>
                <a:xfrm>
                  <a:off x="6781800" y="22098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Oval 274"/>
                <p:cNvSpPr/>
                <p:nvPr/>
              </p:nvSpPr>
              <p:spPr>
                <a:xfrm>
                  <a:off x="6781800" y="3124200"/>
                  <a:ext cx="685800" cy="685800"/>
                </a:xfrm>
                <a:prstGeom prst="ellipse">
                  <a:avLst/>
                </a:prstGeom>
                <a:grpFill/>
                <a:ln w="1270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Oval 275"/>
                <p:cNvSpPr/>
                <p:nvPr/>
              </p:nvSpPr>
              <p:spPr>
                <a:xfrm>
                  <a:off x="6705600" y="3962400"/>
                  <a:ext cx="685800" cy="685800"/>
                </a:xfrm>
                <a:prstGeom prst="ellipse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8" name="Oval 257"/>
              <p:cNvSpPr/>
              <p:nvPr/>
            </p:nvSpPr>
            <p:spPr>
              <a:xfrm>
                <a:off x="1981200" y="2286000"/>
                <a:ext cx="685800" cy="11430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8" name="TextBox 297"/>
          <p:cNvSpPr txBox="1"/>
          <p:nvPr/>
        </p:nvSpPr>
        <p:spPr>
          <a:xfrm rot="5400000">
            <a:off x="298965" y="5797034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Waters of Mormon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335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2</cp:revision>
  <dcterms:created xsi:type="dcterms:W3CDTF">2013-12-06T13:15:13Z</dcterms:created>
  <dcterms:modified xsi:type="dcterms:W3CDTF">2013-12-06T13:29:32Z</dcterms:modified>
</cp:coreProperties>
</file>