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80" r:id="rId22"/>
    <p:sldId id="278" r:id="rId23"/>
    <p:sldId id="279" r:id="rId24"/>
    <p:sldId id="282" r:id="rId25"/>
    <p:sldId id="283" r:id="rId26"/>
    <p:sldId id="284" r:id="rId27"/>
    <p:sldId id="285" r:id="rId28"/>
    <p:sldId id="286" r:id="rId29"/>
    <p:sldId id="287" r:id="rId30"/>
    <p:sldId id="288" r:id="rId31"/>
    <p:sldId id="289" r:id="rId32"/>
    <p:sldId id="28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228"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2117D5-C4BA-4CEF-9391-BE039D9DA499}" type="datetimeFigureOut">
              <a:rPr lang="en-US" smtClean="0"/>
              <a:pPr/>
              <a:t>12/12/2015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E6198-24CF-47B5-9D68-D99ADF4A210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2117D5-C4BA-4CEF-9391-BE039D9DA499}" type="datetimeFigureOut">
              <a:rPr lang="en-US" smtClean="0"/>
              <a:pPr/>
              <a:t>12/12/2015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E6198-24CF-47B5-9D68-D99ADF4A210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2117D5-C4BA-4CEF-9391-BE039D9DA499}" type="datetimeFigureOut">
              <a:rPr lang="en-US" smtClean="0"/>
              <a:pPr/>
              <a:t>12/12/2015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E6198-24CF-47B5-9D68-D99ADF4A210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2117D5-C4BA-4CEF-9391-BE039D9DA499}" type="datetimeFigureOut">
              <a:rPr lang="en-US" smtClean="0"/>
              <a:pPr/>
              <a:t>12/12/2015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E6198-24CF-47B5-9D68-D99ADF4A210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2117D5-C4BA-4CEF-9391-BE039D9DA499}" type="datetimeFigureOut">
              <a:rPr lang="en-US" smtClean="0"/>
              <a:pPr/>
              <a:t>12/12/2015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E6198-24CF-47B5-9D68-D99ADF4A210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2117D5-C4BA-4CEF-9391-BE039D9DA499}" type="datetimeFigureOut">
              <a:rPr lang="en-US" smtClean="0"/>
              <a:pPr/>
              <a:t>12/12/2015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3E6198-24CF-47B5-9D68-D99ADF4A210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2117D5-C4BA-4CEF-9391-BE039D9DA499}" type="datetimeFigureOut">
              <a:rPr lang="en-US" smtClean="0"/>
              <a:pPr/>
              <a:t>12/12/2015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3E6198-24CF-47B5-9D68-D99ADF4A210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2117D5-C4BA-4CEF-9391-BE039D9DA499}" type="datetimeFigureOut">
              <a:rPr lang="en-US" smtClean="0"/>
              <a:pPr/>
              <a:t>12/12/2015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3E6198-24CF-47B5-9D68-D99ADF4A210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2117D5-C4BA-4CEF-9391-BE039D9DA499}" type="datetimeFigureOut">
              <a:rPr lang="en-US" smtClean="0"/>
              <a:pPr/>
              <a:t>12/12/2015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3E6198-24CF-47B5-9D68-D99ADF4A210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2117D5-C4BA-4CEF-9391-BE039D9DA499}" type="datetimeFigureOut">
              <a:rPr lang="en-US" smtClean="0"/>
              <a:pPr/>
              <a:t>12/12/2015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3E6198-24CF-47B5-9D68-D99ADF4A210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2117D5-C4BA-4CEF-9391-BE039D9DA499}" type="datetimeFigureOut">
              <a:rPr lang="en-US" smtClean="0"/>
              <a:pPr/>
              <a:t>12/12/2015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3E6198-24CF-47B5-9D68-D99ADF4A210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2117D5-C4BA-4CEF-9391-BE039D9DA499}" type="datetimeFigureOut">
              <a:rPr lang="en-US" smtClean="0"/>
              <a:pPr/>
              <a:t>12/12/2015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3E6198-24CF-47B5-9D68-D99ADF4A210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http://activerain.com/image_store/uploads/agents/bamaburgess/files/christmas.jpg"/>
          <p:cNvPicPr>
            <a:picLocks noChangeAspect="1" noChangeArrowheads="1"/>
          </p:cNvPicPr>
          <p:nvPr/>
        </p:nvPicPr>
        <p:blipFill>
          <a:blip r:embed="rId2" cstate="print"/>
          <a:srcRect/>
          <a:stretch>
            <a:fillRect/>
          </a:stretch>
        </p:blipFill>
        <p:spPr bwMode="auto">
          <a:xfrm>
            <a:off x="0" y="0"/>
            <a:ext cx="9288463" cy="6858000"/>
          </a:xfrm>
          <a:prstGeom prst="rect">
            <a:avLst/>
          </a:prstGeom>
          <a:noFill/>
          <a:ln w="9525">
            <a:noFill/>
            <a:miter lim="800000"/>
            <a:headEnd/>
            <a:tailEnd/>
          </a:ln>
        </p:spPr>
      </p:pic>
      <p:sp>
        <p:nvSpPr>
          <p:cNvPr id="3" name="TextBox 2"/>
          <p:cNvSpPr txBox="1"/>
          <p:nvPr/>
        </p:nvSpPr>
        <p:spPr>
          <a:xfrm>
            <a:off x="7086600" y="5715000"/>
            <a:ext cx="1676400" cy="707886"/>
          </a:xfrm>
          <a:prstGeom prst="rect">
            <a:avLst/>
          </a:prstGeom>
          <a:noFill/>
        </p:spPr>
        <p:txBody>
          <a:bodyPr wrap="square" rtlCol="0">
            <a:spAutoFit/>
          </a:bodyPr>
          <a:lstStyle/>
          <a:p>
            <a:pPr algn="ctr"/>
            <a:r>
              <a:rPr lang="en-US" sz="4000" b="1" dirty="0" smtClean="0">
                <a:solidFill>
                  <a:schemeClr val="bg1"/>
                </a:solidFill>
              </a:rPr>
              <a:t>Part 1</a:t>
            </a:r>
            <a:endParaRPr lang="en-US" sz="40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answersingenesis.org/PublicStore/images/product_pages/samples/00-5-022/lineage.jpg"/>
          <p:cNvPicPr>
            <a:picLocks noChangeAspect="1" noChangeArrowheads="1"/>
          </p:cNvPicPr>
          <p:nvPr/>
        </p:nvPicPr>
        <p:blipFill>
          <a:blip r:embed="rId2" cstate="print">
            <a:lum contrast="10000"/>
          </a:blip>
          <a:srcRect l="1822" r="5231"/>
          <a:stretch>
            <a:fillRect/>
          </a:stretch>
        </p:blipFill>
        <p:spPr bwMode="auto">
          <a:xfrm>
            <a:off x="0" y="0"/>
            <a:ext cx="9144000" cy="6858000"/>
          </a:xfrm>
          <a:prstGeom prst="rect">
            <a:avLst/>
          </a:prstGeom>
          <a:noFill/>
          <a:ln w="9525">
            <a:noFill/>
            <a:miter lim="800000"/>
            <a:headEnd/>
            <a:tailEnd/>
          </a:ln>
        </p:spPr>
      </p:pic>
      <p:sp>
        <p:nvSpPr>
          <p:cNvPr id="11267" name="TextBox 2"/>
          <p:cNvSpPr txBox="1">
            <a:spLocks noChangeArrowheads="1"/>
          </p:cNvSpPr>
          <p:nvPr/>
        </p:nvSpPr>
        <p:spPr bwMode="auto">
          <a:xfrm>
            <a:off x="2362200" y="1219200"/>
            <a:ext cx="4191000" cy="1570038"/>
          </a:xfrm>
          <a:prstGeom prst="rect">
            <a:avLst/>
          </a:prstGeom>
          <a:noFill/>
          <a:ln w="9525">
            <a:noFill/>
            <a:miter lim="800000"/>
            <a:headEnd/>
            <a:tailEnd/>
          </a:ln>
        </p:spPr>
        <p:txBody>
          <a:bodyPr>
            <a:spAutoFit/>
          </a:bodyPr>
          <a:lstStyle/>
          <a:p>
            <a:pPr algn="ctr"/>
            <a:r>
              <a:rPr lang="en-US" sz="4800" b="1">
                <a:solidFill>
                  <a:srgbClr val="663300"/>
                </a:solidFill>
                <a:latin typeface="Calibri" pitchFamily="34" charset="0"/>
              </a:rPr>
              <a:t>The Lineage of Jesus Christ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
          <p:cNvSpPr txBox="1">
            <a:spLocks noChangeArrowheads="1"/>
          </p:cNvSpPr>
          <p:nvPr/>
        </p:nvSpPr>
        <p:spPr bwMode="auto">
          <a:xfrm>
            <a:off x="762000" y="0"/>
            <a:ext cx="8001000" cy="830263"/>
          </a:xfrm>
          <a:prstGeom prst="rect">
            <a:avLst/>
          </a:prstGeom>
          <a:noFill/>
          <a:ln w="9525">
            <a:noFill/>
            <a:miter lim="800000"/>
            <a:headEnd/>
            <a:tailEnd/>
          </a:ln>
        </p:spPr>
        <p:txBody>
          <a:bodyPr>
            <a:spAutoFit/>
          </a:bodyPr>
          <a:lstStyle/>
          <a:p>
            <a:pPr algn="ctr"/>
            <a:r>
              <a:rPr lang="en-US" sz="4800" b="1">
                <a:latin typeface="Calibri" pitchFamily="34" charset="0"/>
              </a:rPr>
              <a:t>Women in Jesus’ Genealogy </a:t>
            </a:r>
          </a:p>
        </p:txBody>
      </p:sp>
      <p:sp>
        <p:nvSpPr>
          <p:cNvPr id="12291" name="TextBox 3"/>
          <p:cNvSpPr txBox="1">
            <a:spLocks noChangeArrowheads="1"/>
          </p:cNvSpPr>
          <p:nvPr/>
        </p:nvSpPr>
        <p:spPr bwMode="auto">
          <a:xfrm>
            <a:off x="381000" y="4038600"/>
            <a:ext cx="1676400" cy="584200"/>
          </a:xfrm>
          <a:prstGeom prst="rect">
            <a:avLst/>
          </a:prstGeom>
          <a:noFill/>
          <a:ln w="9525">
            <a:noFill/>
            <a:miter lim="800000"/>
            <a:headEnd/>
            <a:tailEnd/>
          </a:ln>
        </p:spPr>
        <p:txBody>
          <a:bodyPr>
            <a:spAutoFit/>
          </a:bodyPr>
          <a:lstStyle/>
          <a:p>
            <a:pPr algn="ctr"/>
            <a:r>
              <a:rPr lang="en-US" sz="3200" b="1">
                <a:latin typeface="Calibri" pitchFamily="34" charset="0"/>
              </a:rPr>
              <a:t>Tamar</a:t>
            </a:r>
          </a:p>
        </p:txBody>
      </p:sp>
      <p:pic>
        <p:nvPicPr>
          <p:cNvPr id="12292" name="Picture 4" descr="http://victoriashasha.com/files/imagecache/vs_image_W800/P37%20cmyk_ret.jpg"/>
          <p:cNvPicPr>
            <a:picLocks noChangeAspect="1" noChangeArrowheads="1"/>
          </p:cNvPicPr>
          <p:nvPr/>
        </p:nvPicPr>
        <p:blipFill>
          <a:blip r:embed="rId2" cstate="print">
            <a:lum contrast="20000"/>
          </a:blip>
          <a:srcRect l="6548" r="11610" b="8109"/>
          <a:stretch>
            <a:fillRect/>
          </a:stretch>
        </p:blipFill>
        <p:spPr bwMode="auto">
          <a:xfrm>
            <a:off x="4343400" y="762000"/>
            <a:ext cx="2667000" cy="3511550"/>
          </a:xfrm>
          <a:prstGeom prst="rect">
            <a:avLst/>
          </a:prstGeom>
          <a:noFill/>
          <a:ln w="9525">
            <a:noFill/>
            <a:miter lim="800000"/>
            <a:headEnd/>
            <a:tailEnd/>
          </a:ln>
        </p:spPr>
      </p:pic>
      <p:sp>
        <p:nvSpPr>
          <p:cNvPr id="12293" name="TextBox 5"/>
          <p:cNvSpPr txBox="1">
            <a:spLocks noChangeArrowheads="1"/>
          </p:cNvSpPr>
          <p:nvPr/>
        </p:nvSpPr>
        <p:spPr bwMode="auto">
          <a:xfrm>
            <a:off x="6705600" y="1752600"/>
            <a:ext cx="1600200" cy="584200"/>
          </a:xfrm>
          <a:prstGeom prst="rect">
            <a:avLst/>
          </a:prstGeom>
          <a:noFill/>
          <a:ln w="9525">
            <a:noFill/>
            <a:miter lim="800000"/>
            <a:headEnd/>
            <a:tailEnd/>
          </a:ln>
        </p:spPr>
        <p:txBody>
          <a:bodyPr>
            <a:spAutoFit/>
          </a:bodyPr>
          <a:lstStyle/>
          <a:p>
            <a:pPr algn="ctr"/>
            <a:r>
              <a:rPr lang="en-US" sz="3200" b="1">
                <a:latin typeface="Calibri" pitchFamily="34" charset="0"/>
              </a:rPr>
              <a:t>Ruth</a:t>
            </a:r>
          </a:p>
        </p:txBody>
      </p:sp>
      <p:pic>
        <p:nvPicPr>
          <p:cNvPr id="12294" name="Picture 6" descr="http://www.historyswomen.com/womenoffaith/rahab.jpg"/>
          <p:cNvPicPr>
            <a:picLocks noChangeAspect="1" noChangeArrowheads="1"/>
          </p:cNvPicPr>
          <p:nvPr/>
        </p:nvPicPr>
        <p:blipFill>
          <a:blip r:embed="rId3" cstate="print"/>
          <a:srcRect l="9203" t="6667"/>
          <a:stretch>
            <a:fillRect/>
          </a:stretch>
        </p:blipFill>
        <p:spPr bwMode="auto">
          <a:xfrm>
            <a:off x="2209800" y="2692400"/>
            <a:ext cx="2560638" cy="3632200"/>
          </a:xfrm>
          <a:prstGeom prst="rect">
            <a:avLst/>
          </a:prstGeom>
          <a:noFill/>
          <a:ln w="9525">
            <a:noFill/>
            <a:miter lim="800000"/>
            <a:headEnd/>
            <a:tailEnd/>
          </a:ln>
        </p:spPr>
      </p:pic>
      <p:sp>
        <p:nvSpPr>
          <p:cNvPr id="12295" name="TextBox 7"/>
          <p:cNvSpPr txBox="1">
            <a:spLocks noChangeArrowheads="1"/>
          </p:cNvSpPr>
          <p:nvPr/>
        </p:nvSpPr>
        <p:spPr bwMode="auto">
          <a:xfrm>
            <a:off x="4267200" y="5334000"/>
            <a:ext cx="2209800" cy="584200"/>
          </a:xfrm>
          <a:prstGeom prst="rect">
            <a:avLst/>
          </a:prstGeom>
          <a:noFill/>
          <a:ln w="9525">
            <a:noFill/>
            <a:miter lim="800000"/>
            <a:headEnd/>
            <a:tailEnd/>
          </a:ln>
        </p:spPr>
        <p:txBody>
          <a:bodyPr>
            <a:spAutoFit/>
          </a:bodyPr>
          <a:lstStyle/>
          <a:p>
            <a:pPr algn="ctr"/>
            <a:r>
              <a:rPr lang="en-US" sz="3200" b="1">
                <a:latin typeface="Calibri" pitchFamily="34" charset="0"/>
              </a:rPr>
              <a:t>Rahab</a:t>
            </a:r>
          </a:p>
        </p:txBody>
      </p:sp>
      <p:pic>
        <p:nvPicPr>
          <p:cNvPr id="12296" name="Picture 8" descr="David and Bathsheba"/>
          <p:cNvPicPr>
            <a:picLocks noChangeAspect="1" noChangeArrowheads="1"/>
          </p:cNvPicPr>
          <p:nvPr/>
        </p:nvPicPr>
        <p:blipFill>
          <a:blip r:embed="rId4" cstate="print"/>
          <a:srcRect l="17778" r="2222" b="10770"/>
          <a:stretch>
            <a:fillRect/>
          </a:stretch>
        </p:blipFill>
        <p:spPr bwMode="auto">
          <a:xfrm>
            <a:off x="6564313" y="3352800"/>
            <a:ext cx="2411412" cy="2895600"/>
          </a:xfrm>
          <a:prstGeom prst="rect">
            <a:avLst/>
          </a:prstGeom>
          <a:noFill/>
          <a:ln w="9525">
            <a:noFill/>
            <a:miter lim="800000"/>
            <a:headEnd/>
            <a:tailEnd/>
          </a:ln>
        </p:spPr>
      </p:pic>
      <p:sp>
        <p:nvSpPr>
          <p:cNvPr id="12297" name="TextBox 9"/>
          <p:cNvSpPr txBox="1">
            <a:spLocks noChangeArrowheads="1"/>
          </p:cNvSpPr>
          <p:nvPr/>
        </p:nvSpPr>
        <p:spPr bwMode="auto">
          <a:xfrm>
            <a:off x="6705600" y="6273800"/>
            <a:ext cx="2133600" cy="584200"/>
          </a:xfrm>
          <a:prstGeom prst="rect">
            <a:avLst/>
          </a:prstGeom>
          <a:noFill/>
          <a:ln w="9525">
            <a:noFill/>
            <a:miter lim="800000"/>
            <a:headEnd/>
            <a:tailEnd/>
          </a:ln>
        </p:spPr>
        <p:txBody>
          <a:bodyPr>
            <a:spAutoFit/>
          </a:bodyPr>
          <a:lstStyle/>
          <a:p>
            <a:pPr algn="ctr"/>
            <a:r>
              <a:rPr lang="en-US" sz="3200" b="1">
                <a:latin typeface="Calibri" pitchFamily="34" charset="0"/>
              </a:rPr>
              <a:t>Bathsheba</a:t>
            </a:r>
          </a:p>
        </p:txBody>
      </p:sp>
      <p:pic>
        <p:nvPicPr>
          <p:cNvPr id="12298" name="Picture 2" descr="http://www.bible-people.info/Copy_of_1.5.Tamar_and_Judah_Horace_Vernet.jpg"/>
          <p:cNvPicPr>
            <a:picLocks noChangeAspect="1" noChangeArrowheads="1"/>
          </p:cNvPicPr>
          <p:nvPr/>
        </p:nvPicPr>
        <p:blipFill>
          <a:blip r:embed="rId5" cstate="print"/>
          <a:srcRect l="5861" t="2242" r="15018" b="10364"/>
          <a:stretch>
            <a:fillRect/>
          </a:stretch>
        </p:blipFill>
        <p:spPr bwMode="auto">
          <a:xfrm>
            <a:off x="152400" y="838200"/>
            <a:ext cx="2297113"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p:cNvPicPr>
          <p:nvPr/>
        </p:nvPicPr>
        <p:blipFill>
          <a:blip r:embed="rId2" cstate="print">
            <a:lum contrast="30000"/>
          </a:blip>
          <a:srcRect/>
          <a:stretch>
            <a:fillRect/>
          </a:stretch>
        </p:blipFill>
        <p:spPr bwMode="auto">
          <a:xfrm>
            <a:off x="4970463" y="914400"/>
            <a:ext cx="3938587" cy="5638800"/>
          </a:xfrm>
          <a:prstGeom prst="rect">
            <a:avLst/>
          </a:prstGeom>
          <a:noFill/>
          <a:ln w="9525">
            <a:noFill/>
            <a:miter lim="800000"/>
            <a:headEnd/>
            <a:tailEnd/>
          </a:ln>
        </p:spPr>
      </p:pic>
      <p:sp>
        <p:nvSpPr>
          <p:cNvPr id="13315" name="TextBox 2"/>
          <p:cNvSpPr txBox="1">
            <a:spLocks noChangeArrowheads="1"/>
          </p:cNvSpPr>
          <p:nvPr/>
        </p:nvSpPr>
        <p:spPr bwMode="auto">
          <a:xfrm>
            <a:off x="0" y="0"/>
            <a:ext cx="9144000" cy="769938"/>
          </a:xfrm>
          <a:prstGeom prst="rect">
            <a:avLst/>
          </a:prstGeom>
          <a:noFill/>
          <a:ln w="9525">
            <a:noFill/>
            <a:miter lim="800000"/>
            <a:headEnd/>
            <a:tailEnd/>
          </a:ln>
        </p:spPr>
        <p:txBody>
          <a:bodyPr>
            <a:spAutoFit/>
          </a:bodyPr>
          <a:lstStyle/>
          <a:p>
            <a:pPr algn="ctr"/>
            <a:r>
              <a:rPr lang="en-US" sz="4400" b="1">
                <a:latin typeface="Calibri" pitchFamily="34" charset="0"/>
              </a:rPr>
              <a:t>Mary’s Parents  -  Joachim and Anna</a:t>
            </a:r>
          </a:p>
        </p:txBody>
      </p:sp>
      <p:sp>
        <p:nvSpPr>
          <p:cNvPr id="13316" name="TextBox 4"/>
          <p:cNvSpPr txBox="1">
            <a:spLocks noChangeArrowheads="1"/>
          </p:cNvSpPr>
          <p:nvPr/>
        </p:nvSpPr>
        <p:spPr bwMode="auto">
          <a:xfrm>
            <a:off x="685800" y="1066800"/>
            <a:ext cx="3429000" cy="646113"/>
          </a:xfrm>
          <a:prstGeom prst="rect">
            <a:avLst/>
          </a:prstGeom>
          <a:noFill/>
          <a:ln w="9525">
            <a:noFill/>
            <a:miter lim="800000"/>
            <a:headEnd/>
            <a:tailEnd/>
          </a:ln>
        </p:spPr>
        <p:txBody>
          <a:bodyPr>
            <a:spAutoFit/>
          </a:bodyPr>
          <a:lstStyle/>
          <a:p>
            <a:pPr algn="ctr"/>
            <a:r>
              <a:rPr lang="en-US" sz="3600" b="1">
                <a:latin typeface="Calibri" pitchFamily="34" charset="0"/>
              </a:rPr>
              <a:t>Childless  Couple</a:t>
            </a:r>
          </a:p>
        </p:txBody>
      </p:sp>
      <p:sp>
        <p:nvSpPr>
          <p:cNvPr id="13317" name="Rectangle 5"/>
          <p:cNvSpPr>
            <a:spLocks noChangeArrowheads="1"/>
          </p:cNvSpPr>
          <p:nvPr/>
        </p:nvSpPr>
        <p:spPr bwMode="auto">
          <a:xfrm>
            <a:off x="228600" y="2133600"/>
            <a:ext cx="4572000" cy="1384300"/>
          </a:xfrm>
          <a:prstGeom prst="rect">
            <a:avLst/>
          </a:prstGeom>
          <a:noFill/>
          <a:ln w="9525">
            <a:noFill/>
            <a:miter lim="800000"/>
            <a:headEnd/>
            <a:tailEnd/>
          </a:ln>
        </p:spPr>
        <p:txBody>
          <a:bodyPr>
            <a:spAutoFit/>
          </a:bodyPr>
          <a:lstStyle/>
          <a:p>
            <a:pPr algn="ctr"/>
            <a:r>
              <a:rPr lang="en-US" sz="2800" i="1">
                <a:latin typeface="Calibri" pitchFamily="34" charset="0"/>
              </a:rPr>
              <a:t>"You are not worthy </a:t>
            </a:r>
          </a:p>
          <a:p>
            <a:pPr algn="ctr"/>
            <a:r>
              <a:rPr lang="en-US" sz="2800" i="1">
                <a:latin typeface="Calibri" pitchFamily="34" charset="0"/>
              </a:rPr>
              <a:t>to offer sacrifice </a:t>
            </a:r>
          </a:p>
          <a:p>
            <a:pPr algn="ctr"/>
            <a:r>
              <a:rPr lang="en-US" sz="2800" i="1">
                <a:latin typeface="Calibri" pitchFamily="34" charset="0"/>
              </a:rPr>
              <a:t>with those childless hands."</a:t>
            </a:r>
            <a:r>
              <a:rPr lang="en-US" sz="2800">
                <a:latin typeface="Calibri" pitchFamily="34" charset="0"/>
              </a:rPr>
              <a:t> </a:t>
            </a:r>
          </a:p>
        </p:txBody>
      </p:sp>
      <p:sp>
        <p:nvSpPr>
          <p:cNvPr id="13318" name="Rectangle 6"/>
          <p:cNvSpPr>
            <a:spLocks noChangeArrowheads="1"/>
          </p:cNvSpPr>
          <p:nvPr/>
        </p:nvSpPr>
        <p:spPr bwMode="auto">
          <a:xfrm>
            <a:off x="228600" y="3962400"/>
            <a:ext cx="4572000" cy="2062163"/>
          </a:xfrm>
          <a:prstGeom prst="rect">
            <a:avLst/>
          </a:prstGeom>
          <a:noFill/>
          <a:ln w="9525">
            <a:noFill/>
            <a:miter lim="800000"/>
            <a:headEnd/>
            <a:tailEnd/>
          </a:ln>
        </p:spPr>
        <p:txBody>
          <a:bodyPr>
            <a:spAutoFit/>
          </a:bodyPr>
          <a:lstStyle/>
          <a:p>
            <a:pPr algn="ctr"/>
            <a:r>
              <a:rPr lang="en-US" sz="3200" i="1">
                <a:latin typeface="Arial Narrow" pitchFamily="34" charset="0"/>
              </a:rPr>
              <a:t>"Anna, your wife, </a:t>
            </a:r>
          </a:p>
          <a:p>
            <a:pPr algn="ctr"/>
            <a:r>
              <a:rPr lang="en-US" sz="3200" i="1">
                <a:latin typeface="Arial Narrow" pitchFamily="34" charset="0"/>
              </a:rPr>
              <a:t>shall bring you a daughter and you shall </a:t>
            </a:r>
          </a:p>
          <a:p>
            <a:pPr algn="ctr"/>
            <a:r>
              <a:rPr lang="en-US" sz="3200" i="1">
                <a:latin typeface="Arial Narrow" pitchFamily="34" charset="0"/>
              </a:rPr>
              <a:t>call her name Mary.” </a:t>
            </a:r>
            <a:endParaRPr lang="en-US" sz="3200">
              <a:latin typeface="Arial Narrow"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Presentation of the Blessed Virgin Mary New 01.jpg"/>
          <p:cNvPicPr>
            <a:picLocks noChangeAspect="1"/>
          </p:cNvPicPr>
          <p:nvPr/>
        </p:nvPicPr>
        <p:blipFill>
          <a:blip r:embed="rId2" cstate="print"/>
          <a:srcRect l="11478" t="4399" b="3227"/>
          <a:stretch>
            <a:fillRect/>
          </a:stretch>
        </p:blipFill>
        <p:spPr bwMode="auto">
          <a:xfrm>
            <a:off x="228600" y="990600"/>
            <a:ext cx="5541963" cy="5562600"/>
          </a:xfrm>
          <a:prstGeom prst="rect">
            <a:avLst/>
          </a:prstGeom>
          <a:noFill/>
          <a:ln w="9525">
            <a:noFill/>
            <a:miter lim="800000"/>
            <a:headEnd/>
            <a:tailEnd/>
          </a:ln>
        </p:spPr>
      </p:pic>
      <p:sp>
        <p:nvSpPr>
          <p:cNvPr id="14339" name="TextBox 2"/>
          <p:cNvSpPr txBox="1">
            <a:spLocks noChangeArrowheads="1"/>
          </p:cNvSpPr>
          <p:nvPr/>
        </p:nvSpPr>
        <p:spPr bwMode="auto">
          <a:xfrm>
            <a:off x="228600" y="152400"/>
            <a:ext cx="8686800" cy="769938"/>
          </a:xfrm>
          <a:prstGeom prst="rect">
            <a:avLst/>
          </a:prstGeom>
          <a:noFill/>
          <a:ln w="9525">
            <a:noFill/>
            <a:miter lim="800000"/>
            <a:headEnd/>
            <a:tailEnd/>
          </a:ln>
        </p:spPr>
        <p:txBody>
          <a:bodyPr>
            <a:spAutoFit/>
          </a:bodyPr>
          <a:lstStyle/>
          <a:p>
            <a:pPr algn="ctr"/>
            <a:r>
              <a:rPr lang="en-US" sz="4400" b="1">
                <a:latin typeface="Calibri" pitchFamily="34" charset="0"/>
              </a:rPr>
              <a:t>Mary Being Presented at the Temple</a:t>
            </a:r>
          </a:p>
        </p:txBody>
      </p:sp>
      <p:sp>
        <p:nvSpPr>
          <p:cNvPr id="14340" name="TextBox 3"/>
          <p:cNvSpPr txBox="1">
            <a:spLocks noChangeArrowheads="1"/>
          </p:cNvSpPr>
          <p:nvPr/>
        </p:nvSpPr>
        <p:spPr bwMode="auto">
          <a:xfrm>
            <a:off x="5943600" y="3429000"/>
            <a:ext cx="2971800" cy="2862263"/>
          </a:xfrm>
          <a:prstGeom prst="rect">
            <a:avLst/>
          </a:prstGeom>
          <a:noFill/>
          <a:ln w="9525">
            <a:noFill/>
            <a:miter lim="800000"/>
            <a:headEnd/>
            <a:tailEnd/>
          </a:ln>
        </p:spPr>
        <p:txBody>
          <a:bodyPr>
            <a:spAutoFit/>
          </a:bodyPr>
          <a:lstStyle/>
          <a:p>
            <a:pPr algn="ctr"/>
            <a:r>
              <a:rPr lang="en-US" sz="3600">
                <a:latin typeface="Calibri" pitchFamily="34" charset="0"/>
              </a:rPr>
              <a:t>Mary may have been dedicated to temple service</a:t>
            </a:r>
          </a:p>
          <a:p>
            <a:pPr algn="ctr"/>
            <a:r>
              <a:rPr lang="en-US" sz="3600">
                <a:latin typeface="Calibri" pitchFamily="34" charset="0"/>
              </a:rPr>
              <a:t>as a small child</a:t>
            </a:r>
          </a:p>
        </p:txBody>
      </p:sp>
      <p:sp>
        <p:nvSpPr>
          <p:cNvPr id="14341" name="TextBox 4"/>
          <p:cNvSpPr txBox="1">
            <a:spLocks noChangeArrowheads="1"/>
          </p:cNvSpPr>
          <p:nvPr/>
        </p:nvSpPr>
        <p:spPr bwMode="auto">
          <a:xfrm>
            <a:off x="5791200" y="1295400"/>
            <a:ext cx="3352800" cy="1570038"/>
          </a:xfrm>
          <a:prstGeom prst="rect">
            <a:avLst/>
          </a:prstGeom>
          <a:noFill/>
          <a:ln w="9525">
            <a:noFill/>
            <a:miter lim="800000"/>
            <a:headEnd/>
            <a:tailEnd/>
          </a:ln>
        </p:spPr>
        <p:txBody>
          <a:bodyPr>
            <a:spAutoFit/>
          </a:bodyPr>
          <a:lstStyle/>
          <a:p>
            <a:pPr algn="ctr"/>
            <a:r>
              <a:rPr lang="en-US" sz="3200" b="1" i="1">
                <a:latin typeface="Calibri" pitchFamily="34" charset="0"/>
              </a:rPr>
              <a:t>Miriam  </a:t>
            </a:r>
            <a:r>
              <a:rPr lang="en-US" sz="3200" b="1">
                <a:latin typeface="Calibri" pitchFamily="34" charset="0"/>
              </a:rPr>
              <a:t>or  </a:t>
            </a:r>
            <a:r>
              <a:rPr lang="en-US" sz="3200" b="1" i="1">
                <a:latin typeface="Calibri" pitchFamily="34" charset="0"/>
              </a:rPr>
              <a:t>Mary</a:t>
            </a:r>
          </a:p>
          <a:p>
            <a:pPr algn="ctr"/>
            <a:r>
              <a:rPr lang="en-US" sz="3200">
                <a:latin typeface="Calibri" pitchFamily="34" charset="0"/>
              </a:rPr>
              <a:t>“Excellence” </a:t>
            </a:r>
          </a:p>
          <a:p>
            <a:pPr algn="ctr"/>
            <a:r>
              <a:rPr lang="en-US" sz="3200">
                <a:latin typeface="Calibri" pitchFamily="34" charset="0"/>
              </a:rPr>
              <a:t>or “Bitterness”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4.bp.blogspot.com/_zVu0FGxQvzg/Sm39aWs7w2I/AAAAAAAAAyM/fWwIwWK458o/s1600/Picture4.jpg"/>
          <p:cNvPicPr>
            <a:picLocks noChangeAspect="1" noChangeArrowheads="1"/>
          </p:cNvPicPr>
          <p:nvPr/>
        </p:nvPicPr>
        <p:blipFill>
          <a:blip r:embed="rId2" cstate="print">
            <a:lum contrast="20000"/>
          </a:blip>
          <a:srcRect l="5151" t="13976" r="7356" b="15463"/>
          <a:stretch>
            <a:fillRect/>
          </a:stretch>
        </p:blipFill>
        <p:spPr bwMode="auto">
          <a:xfrm>
            <a:off x="0" y="0"/>
            <a:ext cx="9144000" cy="6858000"/>
          </a:xfrm>
          <a:prstGeom prst="rect">
            <a:avLst/>
          </a:prstGeom>
          <a:noFill/>
          <a:ln w="9525">
            <a:noFill/>
            <a:miter lim="800000"/>
            <a:headEnd/>
            <a:tailEnd/>
          </a:ln>
        </p:spPr>
      </p:pic>
      <p:sp>
        <p:nvSpPr>
          <p:cNvPr id="8195" name="TextBox 2"/>
          <p:cNvSpPr txBox="1">
            <a:spLocks noChangeArrowheads="1"/>
          </p:cNvSpPr>
          <p:nvPr/>
        </p:nvSpPr>
        <p:spPr bwMode="auto">
          <a:xfrm>
            <a:off x="762000" y="457200"/>
            <a:ext cx="7620000" cy="923925"/>
          </a:xfrm>
          <a:prstGeom prst="rect">
            <a:avLst/>
          </a:prstGeom>
          <a:noFill/>
          <a:ln w="9525">
            <a:noFill/>
            <a:miter lim="800000"/>
            <a:headEnd/>
            <a:tailEnd/>
          </a:ln>
        </p:spPr>
        <p:txBody>
          <a:bodyPr>
            <a:spAutoFit/>
          </a:bodyPr>
          <a:lstStyle/>
          <a:p>
            <a:pPr algn="ctr">
              <a:defRPr/>
            </a:pPr>
            <a:r>
              <a:rPr lang="en-US" sz="5400" b="1" dirty="0">
                <a:solidFill>
                  <a:srgbClr val="FFFFFF"/>
                </a:solidFill>
                <a:effectLst>
                  <a:outerShdw blurRad="38100" dist="38100" dir="2700000" algn="tl">
                    <a:srgbClr val="000000">
                      <a:alpha val="43137"/>
                    </a:srgbClr>
                  </a:outerShdw>
                </a:effectLst>
                <a:latin typeface="Calibri" pitchFamily="34" charset="0"/>
              </a:rPr>
              <a:t>Ancient Prayer Circle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2" cstate="print"/>
          <a:srcRect r="4167"/>
          <a:stretch>
            <a:fillRect/>
          </a:stretch>
        </p:blipFill>
        <p:spPr bwMode="auto">
          <a:xfrm>
            <a:off x="0" y="0"/>
            <a:ext cx="9144000" cy="6858000"/>
          </a:xfrm>
          <a:prstGeom prst="rect">
            <a:avLst/>
          </a:prstGeom>
          <a:noFill/>
          <a:ln w="9525">
            <a:noFill/>
            <a:miter lim="800000"/>
            <a:headEnd/>
            <a:tailEnd/>
          </a:ln>
        </p:spPr>
      </p:pic>
      <p:sp>
        <p:nvSpPr>
          <p:cNvPr id="9219" name="TextBox 2"/>
          <p:cNvSpPr txBox="1">
            <a:spLocks noChangeArrowheads="1"/>
          </p:cNvSpPr>
          <p:nvPr/>
        </p:nvSpPr>
        <p:spPr bwMode="auto">
          <a:xfrm>
            <a:off x="-152400" y="0"/>
            <a:ext cx="3657600" cy="3046413"/>
          </a:xfrm>
          <a:prstGeom prst="rect">
            <a:avLst/>
          </a:prstGeom>
          <a:noFill/>
          <a:ln w="9525">
            <a:noFill/>
            <a:miter lim="800000"/>
            <a:headEnd/>
            <a:tailEnd/>
          </a:ln>
        </p:spPr>
        <p:txBody>
          <a:bodyPr>
            <a:spAutoFit/>
          </a:bodyPr>
          <a:lstStyle/>
          <a:p>
            <a:pPr algn="ctr">
              <a:defRPr/>
            </a:pPr>
            <a:r>
              <a:rPr lang="en-US" sz="7200" b="1" dirty="0">
                <a:solidFill>
                  <a:srgbClr val="FFFFFF"/>
                </a:solidFill>
                <a:latin typeface="Calibri" pitchFamily="34" charset="0"/>
              </a:rPr>
              <a:t>Vision </a:t>
            </a:r>
          </a:p>
          <a:p>
            <a:pPr algn="ctr">
              <a:defRPr/>
            </a:pPr>
            <a:r>
              <a:rPr lang="en-US" sz="4800" b="1" dirty="0">
                <a:solidFill>
                  <a:srgbClr val="FFFFFF"/>
                </a:solidFill>
                <a:latin typeface="Calibri" pitchFamily="34" charset="0"/>
              </a:rPr>
              <a:t>in the </a:t>
            </a:r>
          </a:p>
          <a:p>
            <a:pPr algn="ctr">
              <a:defRPr/>
            </a:pPr>
            <a:r>
              <a:rPr lang="en-US" sz="7200" b="1" dirty="0">
                <a:solidFill>
                  <a:srgbClr val="FFFFFF"/>
                </a:solidFill>
                <a:latin typeface="Calibri" pitchFamily="34" charset="0"/>
              </a:rPr>
              <a:t>Temple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381000" y="1219200"/>
            <a:ext cx="4876800" cy="4524375"/>
          </a:xfrm>
          <a:prstGeom prst="rect">
            <a:avLst/>
          </a:prstGeom>
          <a:noFill/>
          <a:ln w="9525">
            <a:noFill/>
            <a:miter lim="800000"/>
            <a:headEnd/>
            <a:tailEnd/>
          </a:ln>
        </p:spPr>
        <p:txBody>
          <a:bodyPr>
            <a:spAutoFit/>
          </a:bodyPr>
          <a:lstStyle/>
          <a:p>
            <a:pPr algn="just"/>
            <a:r>
              <a:rPr lang="en-US" sz="2400">
                <a:latin typeface="Calibri" pitchFamily="34" charset="0"/>
              </a:rPr>
              <a:t>    "Can we speak too highly of her whom the Lord has blessed above all women?  There was only on Christ, and there is only one Mary.  Each was noble and great in the pre-mortal existence and each was foreordained to the ministry he or she performed.  We cannot but think that the Father would choose the greatest female spirit to be the mother of His Son, even as He chose the male spirit like unto Him to be the Savior." </a:t>
            </a:r>
          </a:p>
        </p:txBody>
      </p:sp>
      <p:pic>
        <p:nvPicPr>
          <p:cNvPr id="17411" name="Picture 2" descr="http://emp.byui.edu/SatterfieldB/Rel341/Pictures/People%20in%20Church%20History/Bruce%20R%20McConkie.jpg"/>
          <p:cNvPicPr>
            <a:picLocks noChangeAspect="1" noChangeArrowheads="1"/>
          </p:cNvPicPr>
          <p:nvPr/>
        </p:nvPicPr>
        <p:blipFill>
          <a:blip r:embed="rId2" cstate="print"/>
          <a:srcRect/>
          <a:stretch>
            <a:fillRect/>
          </a:stretch>
        </p:blipFill>
        <p:spPr bwMode="auto">
          <a:xfrm>
            <a:off x="5486400" y="1219200"/>
            <a:ext cx="3373438" cy="4724400"/>
          </a:xfrm>
          <a:prstGeom prst="rect">
            <a:avLst/>
          </a:prstGeom>
          <a:noFill/>
          <a:ln w="9525">
            <a:noFill/>
            <a:miter lim="800000"/>
            <a:headEnd/>
            <a:tailEnd/>
          </a:ln>
        </p:spPr>
      </p:pic>
      <p:sp>
        <p:nvSpPr>
          <p:cNvPr id="17412" name="Rectangle 3"/>
          <p:cNvSpPr>
            <a:spLocks noChangeArrowheads="1"/>
          </p:cNvSpPr>
          <p:nvPr/>
        </p:nvSpPr>
        <p:spPr bwMode="auto">
          <a:xfrm>
            <a:off x="1752600" y="6019800"/>
            <a:ext cx="6989763" cy="523875"/>
          </a:xfrm>
          <a:prstGeom prst="rect">
            <a:avLst/>
          </a:prstGeom>
          <a:noFill/>
          <a:ln w="9525">
            <a:noFill/>
            <a:miter lim="800000"/>
            <a:headEnd/>
            <a:tailEnd/>
          </a:ln>
        </p:spPr>
        <p:txBody>
          <a:bodyPr wrap="none">
            <a:spAutoFit/>
          </a:bodyPr>
          <a:lstStyle/>
          <a:p>
            <a:r>
              <a:rPr lang="en-US" sz="2800" b="1">
                <a:latin typeface="Calibri" pitchFamily="34" charset="0"/>
              </a:rPr>
              <a:t>The Mortal Messiah	     Bruce R McConkie</a:t>
            </a:r>
          </a:p>
        </p:txBody>
      </p:sp>
      <p:sp>
        <p:nvSpPr>
          <p:cNvPr id="17413" name="TextBox 4"/>
          <p:cNvSpPr txBox="1">
            <a:spLocks noChangeArrowheads="1"/>
          </p:cNvSpPr>
          <p:nvPr/>
        </p:nvSpPr>
        <p:spPr bwMode="auto">
          <a:xfrm>
            <a:off x="304800" y="152400"/>
            <a:ext cx="8534400" cy="769938"/>
          </a:xfrm>
          <a:prstGeom prst="rect">
            <a:avLst/>
          </a:prstGeom>
          <a:noFill/>
          <a:ln w="9525">
            <a:noFill/>
            <a:miter lim="800000"/>
            <a:headEnd/>
            <a:tailEnd/>
          </a:ln>
        </p:spPr>
        <p:txBody>
          <a:bodyPr>
            <a:spAutoFit/>
          </a:bodyPr>
          <a:lstStyle/>
          <a:p>
            <a:pPr algn="ctr"/>
            <a:r>
              <a:rPr lang="en-US" sz="4400" b="1">
                <a:latin typeface="Calibri" pitchFamily="34" charset="0"/>
              </a:rPr>
              <a:t>Mary – the Greatest Female Spirit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4"/>
          <p:cNvSpPr txBox="1">
            <a:spLocks noChangeArrowheads="1"/>
          </p:cNvSpPr>
          <p:nvPr/>
        </p:nvSpPr>
        <p:spPr bwMode="auto">
          <a:xfrm>
            <a:off x="990600" y="0"/>
            <a:ext cx="7162800" cy="923925"/>
          </a:xfrm>
          <a:prstGeom prst="rect">
            <a:avLst/>
          </a:prstGeom>
          <a:noFill/>
          <a:ln w="9525">
            <a:noFill/>
            <a:miter lim="800000"/>
            <a:headEnd/>
            <a:tailEnd/>
          </a:ln>
        </p:spPr>
        <p:txBody>
          <a:bodyPr>
            <a:spAutoFit/>
          </a:bodyPr>
          <a:lstStyle/>
          <a:p>
            <a:pPr algn="ctr"/>
            <a:r>
              <a:rPr lang="en-US" sz="5400" b="1">
                <a:latin typeface="Calibri" pitchFamily="34" charset="0"/>
              </a:rPr>
              <a:t>Joseph the Carpenter</a:t>
            </a:r>
          </a:p>
        </p:txBody>
      </p:sp>
      <p:sp>
        <p:nvSpPr>
          <p:cNvPr id="18435" name="TextBox 5"/>
          <p:cNvSpPr txBox="1">
            <a:spLocks noChangeArrowheads="1"/>
          </p:cNvSpPr>
          <p:nvPr/>
        </p:nvSpPr>
        <p:spPr bwMode="auto">
          <a:xfrm>
            <a:off x="5181600" y="1066800"/>
            <a:ext cx="3505200" cy="5324475"/>
          </a:xfrm>
          <a:prstGeom prst="rect">
            <a:avLst/>
          </a:prstGeom>
          <a:noFill/>
          <a:ln w="9525">
            <a:noFill/>
            <a:miter lim="800000"/>
            <a:headEnd/>
            <a:tailEnd/>
          </a:ln>
        </p:spPr>
        <p:txBody>
          <a:bodyPr>
            <a:spAutoFit/>
          </a:bodyPr>
          <a:lstStyle/>
          <a:p>
            <a:pPr algn="ctr"/>
            <a:r>
              <a:rPr lang="en-US" sz="3200" b="1">
                <a:latin typeface="Calibri" pitchFamily="34" charset="0"/>
              </a:rPr>
              <a:t>He was a </a:t>
            </a:r>
            <a:r>
              <a:rPr lang="en-US" sz="3200" b="1" i="1">
                <a:latin typeface="Calibri" pitchFamily="34" charset="0"/>
              </a:rPr>
              <a:t>Just </a:t>
            </a:r>
            <a:r>
              <a:rPr lang="en-US" sz="3200" b="1">
                <a:latin typeface="Calibri" pitchFamily="34" charset="0"/>
              </a:rPr>
              <a:t>man</a:t>
            </a:r>
          </a:p>
          <a:p>
            <a:pPr algn="ctr"/>
            <a:r>
              <a:rPr lang="en-US" sz="3200" b="1" i="1">
                <a:latin typeface="Calibri" pitchFamily="34" charset="0"/>
              </a:rPr>
              <a:t>Tzaddik</a:t>
            </a:r>
          </a:p>
          <a:p>
            <a:pPr algn="ctr"/>
            <a:endParaRPr lang="en-US" sz="2800" b="1">
              <a:latin typeface="Calibri" pitchFamily="34" charset="0"/>
            </a:endParaRPr>
          </a:p>
          <a:p>
            <a:pPr algn="ctr"/>
            <a:r>
              <a:rPr lang="en-US" sz="3200" b="1">
                <a:latin typeface="Calibri" pitchFamily="34" charset="0"/>
              </a:rPr>
              <a:t>A Master builder</a:t>
            </a:r>
          </a:p>
          <a:p>
            <a:pPr algn="ctr"/>
            <a:endParaRPr lang="en-US" sz="2800" b="1">
              <a:latin typeface="Calibri" pitchFamily="34" charset="0"/>
            </a:endParaRPr>
          </a:p>
          <a:p>
            <a:pPr algn="ctr"/>
            <a:r>
              <a:rPr lang="en-US" sz="3200" b="1">
                <a:latin typeface="Calibri" pitchFamily="34" charset="0"/>
              </a:rPr>
              <a:t>Learned</a:t>
            </a:r>
          </a:p>
          <a:p>
            <a:pPr algn="ctr"/>
            <a:endParaRPr lang="en-US" sz="2800" b="1">
              <a:latin typeface="Calibri" pitchFamily="34" charset="0"/>
            </a:endParaRPr>
          </a:p>
          <a:p>
            <a:pPr algn="ctr"/>
            <a:r>
              <a:rPr lang="en-US" sz="3200" b="1">
                <a:latin typeface="Calibri" pitchFamily="34" charset="0"/>
              </a:rPr>
              <a:t>In tune </a:t>
            </a:r>
          </a:p>
          <a:p>
            <a:pPr algn="ctr"/>
            <a:r>
              <a:rPr lang="en-US" sz="3200" b="1">
                <a:latin typeface="Calibri" pitchFamily="34" charset="0"/>
              </a:rPr>
              <a:t>with the Spirit</a:t>
            </a:r>
          </a:p>
          <a:p>
            <a:pPr algn="ctr"/>
            <a:endParaRPr lang="en-US" sz="3200" b="1">
              <a:latin typeface="Calibri" pitchFamily="34" charset="0"/>
            </a:endParaRPr>
          </a:p>
          <a:p>
            <a:pPr algn="ctr"/>
            <a:r>
              <a:rPr lang="en-US" sz="3200" b="1">
                <a:latin typeface="Calibri" pitchFamily="34" charset="0"/>
              </a:rPr>
              <a:t>Beyond Reproach</a:t>
            </a:r>
          </a:p>
        </p:txBody>
      </p:sp>
      <p:pic>
        <p:nvPicPr>
          <p:cNvPr id="18436" name="Picture 6" descr="https://s-media-cache-ak0.pinimg.com/736x/4b/d2/d5/4bd2d55babd181df3d6d67147b051b26.jpg"/>
          <p:cNvPicPr>
            <a:picLocks noChangeAspect="1" noChangeArrowheads="1"/>
          </p:cNvPicPr>
          <p:nvPr/>
        </p:nvPicPr>
        <p:blipFill>
          <a:blip r:embed="rId2" cstate="print"/>
          <a:srcRect/>
          <a:stretch>
            <a:fillRect/>
          </a:stretch>
        </p:blipFill>
        <p:spPr bwMode="auto">
          <a:xfrm>
            <a:off x="457200" y="838200"/>
            <a:ext cx="4495800" cy="585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9" descr="http://images5.fanpop.com/image/photos/30700000/Jesus-Of-Nazareth-Mary-Joseph-Engagement-jesus-of-nazareth-30770575-624-339.jpg"/>
          <p:cNvPicPr>
            <a:picLocks noChangeAspect="1" noChangeArrowheads="1"/>
          </p:cNvPicPr>
          <p:nvPr/>
        </p:nvPicPr>
        <p:blipFill>
          <a:blip r:embed="rId2" cstate="print"/>
          <a:srcRect l="15385" r="15385"/>
          <a:stretch>
            <a:fillRect/>
          </a:stretch>
        </p:blipFill>
        <p:spPr bwMode="auto">
          <a:xfrm>
            <a:off x="15875" y="0"/>
            <a:ext cx="9128125" cy="6824663"/>
          </a:xfrm>
          <a:prstGeom prst="rect">
            <a:avLst/>
          </a:prstGeom>
          <a:noFill/>
          <a:ln w="9525">
            <a:noFill/>
            <a:miter lim="800000"/>
            <a:headEnd/>
            <a:tailEnd/>
          </a:ln>
        </p:spPr>
      </p:pic>
      <p:sp>
        <p:nvSpPr>
          <p:cNvPr id="19459" name="TextBox 4"/>
          <p:cNvSpPr txBox="1">
            <a:spLocks noChangeArrowheads="1"/>
          </p:cNvSpPr>
          <p:nvPr/>
        </p:nvSpPr>
        <p:spPr bwMode="auto">
          <a:xfrm>
            <a:off x="228600" y="228600"/>
            <a:ext cx="8534400" cy="769938"/>
          </a:xfrm>
          <a:prstGeom prst="rect">
            <a:avLst/>
          </a:prstGeom>
          <a:noFill/>
          <a:ln w="9525">
            <a:noFill/>
            <a:miter lim="800000"/>
            <a:headEnd/>
            <a:tailEnd/>
          </a:ln>
        </p:spPr>
        <p:txBody>
          <a:bodyPr>
            <a:spAutoFit/>
          </a:bodyPr>
          <a:lstStyle/>
          <a:p>
            <a:pPr algn="ctr"/>
            <a:r>
              <a:rPr lang="en-US" sz="4400" b="1">
                <a:latin typeface="Calibri" pitchFamily="34" charset="0"/>
              </a:rPr>
              <a:t>Betrothal of Joseph &amp; Mary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MaryAngel.jpg"/>
          <p:cNvPicPr>
            <a:picLocks noChangeAspect="1"/>
          </p:cNvPicPr>
          <p:nvPr/>
        </p:nvPicPr>
        <p:blipFill>
          <a:blip r:embed="rId2" cstate="print"/>
          <a:srcRect b="35237"/>
          <a:stretch>
            <a:fillRect/>
          </a:stretch>
        </p:blipFill>
        <p:spPr bwMode="auto">
          <a:xfrm>
            <a:off x="0" y="0"/>
            <a:ext cx="9144000" cy="6838950"/>
          </a:xfrm>
          <a:prstGeom prst="rect">
            <a:avLst/>
          </a:prstGeom>
          <a:noFill/>
          <a:ln w="9525">
            <a:noFill/>
            <a:miter lim="800000"/>
            <a:headEnd/>
            <a:tailEnd/>
          </a:ln>
        </p:spPr>
      </p:pic>
      <p:sp>
        <p:nvSpPr>
          <p:cNvPr id="13315" name="TextBox 3"/>
          <p:cNvSpPr txBox="1">
            <a:spLocks noChangeArrowheads="1"/>
          </p:cNvSpPr>
          <p:nvPr/>
        </p:nvSpPr>
        <p:spPr bwMode="auto">
          <a:xfrm>
            <a:off x="381000" y="5410200"/>
            <a:ext cx="5334000" cy="1108075"/>
          </a:xfrm>
          <a:prstGeom prst="rect">
            <a:avLst/>
          </a:prstGeom>
          <a:noFill/>
          <a:ln w="9525">
            <a:noFill/>
            <a:miter lim="800000"/>
            <a:headEnd/>
            <a:tailEnd/>
          </a:ln>
        </p:spPr>
        <p:txBody>
          <a:bodyPr>
            <a:spAutoFit/>
          </a:bodyPr>
          <a:lstStyle/>
          <a:p>
            <a:pPr algn="ctr">
              <a:defRPr/>
            </a:pPr>
            <a:r>
              <a:rPr lang="en-US" sz="6600" b="1" dirty="0">
                <a:solidFill>
                  <a:schemeClr val="accent1">
                    <a:lumMod val="50000"/>
                  </a:schemeClr>
                </a:solidFill>
                <a:effectLst>
                  <a:outerShdw blurRad="38100" dist="38100" dir="2700000" algn="tl">
                    <a:srgbClr val="000000">
                      <a:alpha val="43137"/>
                    </a:srgbClr>
                  </a:outerShdw>
                </a:effectLst>
                <a:latin typeface="Calibri" pitchFamily="34" charset="0"/>
              </a:rPr>
              <a:t>Annunciation</a:t>
            </a:r>
          </a:p>
        </p:txBody>
      </p:sp>
      <p:sp>
        <p:nvSpPr>
          <p:cNvPr id="7" name="Rectangle 6"/>
          <p:cNvSpPr/>
          <p:nvPr/>
        </p:nvSpPr>
        <p:spPr>
          <a:xfrm>
            <a:off x="152400" y="4800600"/>
            <a:ext cx="1128713" cy="830263"/>
          </a:xfrm>
          <a:prstGeom prst="rect">
            <a:avLst/>
          </a:prstGeom>
        </p:spPr>
        <p:txBody>
          <a:bodyPr wrap="none">
            <a:spAutoFit/>
          </a:bodyPr>
          <a:lstStyle/>
          <a:p>
            <a:pPr>
              <a:defRPr/>
            </a:pPr>
            <a:r>
              <a:rPr lang="en-US" sz="4800" b="1" dirty="0">
                <a:solidFill>
                  <a:schemeClr val="accent1">
                    <a:lumMod val="50000"/>
                  </a:schemeClr>
                </a:solidFill>
                <a:effectLst>
                  <a:outerShdw blurRad="38100" dist="38100" dir="2700000" algn="tl">
                    <a:srgbClr val="000000">
                      <a:alpha val="43137"/>
                    </a:srgbClr>
                  </a:outerShdw>
                </a:effectLst>
                <a:latin typeface="Calibri" pitchFamily="34" charset="0"/>
              </a:rPr>
              <a:t>The</a:t>
            </a:r>
            <a:endParaRPr lang="en-US" sz="4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ChangeArrowheads="1"/>
          </p:cNvSpPr>
          <p:nvPr/>
        </p:nvSpPr>
        <p:spPr bwMode="auto">
          <a:xfrm>
            <a:off x="304800" y="4800600"/>
            <a:ext cx="8686800" cy="1354217"/>
          </a:xfrm>
          <a:prstGeom prst="rect">
            <a:avLst/>
          </a:prstGeom>
          <a:noFill/>
          <a:ln w="9525">
            <a:noFill/>
            <a:miter lim="800000"/>
            <a:headEnd/>
            <a:tailEnd/>
          </a:ln>
        </p:spPr>
        <p:txBody>
          <a:bodyPr wrap="square">
            <a:spAutoFit/>
          </a:bodyPr>
          <a:lstStyle/>
          <a:p>
            <a:pPr algn="ctr"/>
            <a:r>
              <a:rPr lang="en-US" sz="3200" b="1" dirty="0"/>
              <a:t>Video</a:t>
            </a:r>
          </a:p>
          <a:p>
            <a:pPr algn="ctr"/>
            <a:r>
              <a:rPr lang="en-US" sz="3200" b="1" dirty="0"/>
              <a:t>A Savior is Born</a:t>
            </a:r>
          </a:p>
          <a:p>
            <a:pPr algn="ctr"/>
            <a:r>
              <a:rPr lang="en-US" dirty="0"/>
              <a:t>https://www.mormon.org/christmas?cid=HP_SU_11-29-2015_dMIS_fSPC_xLIDyL1-A_</a:t>
            </a:r>
          </a:p>
        </p:txBody>
      </p:sp>
      <p:pic>
        <p:nvPicPr>
          <p:cNvPr id="3075" name="Picture 2" descr="https://mormonbloke.files.wordpress.com/2014/12/mary-of-nazareth-nativity-baby-jesus.jpg"/>
          <p:cNvPicPr>
            <a:picLocks noChangeAspect="1" noChangeArrowheads="1"/>
          </p:cNvPicPr>
          <p:nvPr/>
        </p:nvPicPr>
        <p:blipFill>
          <a:blip r:embed="rId2" cstate="print"/>
          <a:srcRect/>
          <a:stretch>
            <a:fillRect/>
          </a:stretch>
        </p:blipFill>
        <p:spPr bwMode="auto">
          <a:xfrm>
            <a:off x="1219200" y="228600"/>
            <a:ext cx="663575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52400" y="533400"/>
            <a:ext cx="3657600" cy="5386388"/>
          </a:xfrm>
          <a:prstGeom prst="rect">
            <a:avLst/>
          </a:prstGeom>
          <a:noFill/>
          <a:ln w="9525">
            <a:noFill/>
            <a:miter lim="800000"/>
            <a:headEnd/>
            <a:tailEnd/>
          </a:ln>
        </p:spPr>
        <p:txBody>
          <a:bodyPr>
            <a:spAutoFit/>
          </a:bodyPr>
          <a:lstStyle/>
          <a:p>
            <a:pPr algn="ctr"/>
            <a:r>
              <a:rPr lang="en-US" sz="5400" b="1">
                <a:latin typeface="Papyrus" pitchFamily="66" charset="0"/>
              </a:rPr>
              <a:t>“How Shall </a:t>
            </a:r>
          </a:p>
          <a:p>
            <a:pPr algn="ctr"/>
            <a:r>
              <a:rPr lang="en-US" sz="5400" b="1">
                <a:latin typeface="Papyrus" pitchFamily="66" charset="0"/>
              </a:rPr>
              <a:t>this be, </a:t>
            </a:r>
          </a:p>
          <a:p>
            <a:pPr algn="ctr"/>
            <a:endParaRPr lang="en-US" sz="2000" b="1">
              <a:latin typeface="Papyrus" pitchFamily="66" charset="0"/>
            </a:endParaRPr>
          </a:p>
          <a:p>
            <a:pPr algn="ctr"/>
            <a:r>
              <a:rPr lang="en-US" sz="5400" b="1">
                <a:latin typeface="Papyrus" pitchFamily="66" charset="0"/>
              </a:rPr>
              <a:t>seeing </a:t>
            </a:r>
          </a:p>
          <a:p>
            <a:pPr algn="ctr"/>
            <a:r>
              <a:rPr lang="en-US" sz="5400" b="1">
                <a:latin typeface="Papyrus" pitchFamily="66" charset="0"/>
              </a:rPr>
              <a:t>I know not </a:t>
            </a:r>
          </a:p>
          <a:p>
            <a:pPr algn="ctr"/>
            <a:r>
              <a:rPr lang="en-US" sz="5400" b="1">
                <a:latin typeface="Papyrus" pitchFamily="66" charset="0"/>
              </a:rPr>
              <a:t>a Man”</a:t>
            </a:r>
          </a:p>
        </p:txBody>
      </p:sp>
      <p:pic>
        <p:nvPicPr>
          <p:cNvPr id="21507" name="Picture 12" descr="https://www.lds.org/bc/content/shared/content/images/gospel-library/magazine/ensignlp.nfo:o:195.jpg"/>
          <p:cNvPicPr>
            <a:picLocks noChangeAspect="1" noChangeArrowheads="1"/>
          </p:cNvPicPr>
          <p:nvPr/>
        </p:nvPicPr>
        <p:blipFill>
          <a:blip r:embed="rId2" cstate="print"/>
          <a:srcRect t="5144"/>
          <a:stretch>
            <a:fillRect/>
          </a:stretch>
        </p:blipFill>
        <p:spPr bwMode="auto">
          <a:xfrm>
            <a:off x="3886200" y="-87313"/>
            <a:ext cx="5257800" cy="69564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4704_all_AF1_02-fatherSon.jpg"/>
          <p:cNvPicPr>
            <a:picLocks noChangeAspect="1"/>
          </p:cNvPicPr>
          <p:nvPr/>
        </p:nvPicPr>
        <p:blipFill>
          <a:blip r:embed="rId2" cstate="print"/>
          <a:srcRect b="17778"/>
          <a:stretch>
            <a:fillRect/>
          </a:stretch>
        </p:blipFill>
        <p:spPr>
          <a:xfrm>
            <a:off x="1" y="1"/>
            <a:ext cx="9144000" cy="6857999"/>
          </a:xfrm>
          <a:prstGeom prst="rect">
            <a:avLst/>
          </a:prstGeom>
        </p:spPr>
      </p:pic>
      <p:sp>
        <p:nvSpPr>
          <p:cNvPr id="22530" name="Rectangle 3"/>
          <p:cNvSpPr>
            <a:spLocks noChangeArrowheads="1"/>
          </p:cNvSpPr>
          <p:nvPr/>
        </p:nvSpPr>
        <p:spPr bwMode="auto">
          <a:xfrm>
            <a:off x="304800" y="5943600"/>
            <a:ext cx="8488363" cy="646113"/>
          </a:xfrm>
          <a:prstGeom prst="rect">
            <a:avLst/>
          </a:prstGeom>
          <a:noFill/>
          <a:ln w="9525">
            <a:noFill/>
            <a:miter lim="800000"/>
            <a:headEnd/>
            <a:tailEnd/>
          </a:ln>
        </p:spPr>
        <p:txBody>
          <a:bodyPr wrap="none" anchor="ctr">
            <a:spAutoFit/>
          </a:bodyPr>
          <a:lstStyle/>
          <a:p>
            <a:pPr eaLnBrk="0" hangingPunct="0"/>
            <a:r>
              <a:rPr lang="en-US" sz="3600" b="1">
                <a:solidFill>
                  <a:srgbClr val="001848"/>
                </a:solidFill>
                <a:latin typeface="Verdana" pitchFamily="34" charset="0"/>
                <a:cs typeface="Times New Roman" pitchFamily="18" charset="0"/>
              </a:rPr>
              <a:t>The Only Begotten of the Father</a:t>
            </a:r>
            <a:endParaRPr lang="en-US" sz="3600">
              <a:solidFill>
                <a:srgbClr val="001848"/>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Annunciation-l5335.jpg"/>
          <p:cNvPicPr>
            <a:picLocks noChangeAspect="1"/>
          </p:cNvPicPr>
          <p:nvPr/>
        </p:nvPicPr>
        <p:blipFill>
          <a:blip r:embed="rId2" cstate="print"/>
          <a:srcRect l="5566" b="11111"/>
          <a:stretch>
            <a:fillRect/>
          </a:stretch>
        </p:blipFill>
        <p:spPr bwMode="auto">
          <a:xfrm>
            <a:off x="0" y="0"/>
            <a:ext cx="9142413" cy="6858000"/>
          </a:xfrm>
          <a:prstGeom prst="rect">
            <a:avLst/>
          </a:prstGeom>
          <a:noFill/>
          <a:ln w="9525">
            <a:noFill/>
            <a:miter lim="800000"/>
            <a:headEnd/>
            <a:tailEnd/>
          </a:ln>
        </p:spPr>
      </p:pic>
      <p:sp>
        <p:nvSpPr>
          <p:cNvPr id="23555" name="TextBox 4"/>
          <p:cNvSpPr txBox="1">
            <a:spLocks noChangeArrowheads="1"/>
          </p:cNvSpPr>
          <p:nvPr/>
        </p:nvSpPr>
        <p:spPr bwMode="auto">
          <a:xfrm>
            <a:off x="457200" y="0"/>
            <a:ext cx="8153400" cy="923925"/>
          </a:xfrm>
          <a:prstGeom prst="rect">
            <a:avLst/>
          </a:prstGeom>
          <a:noFill/>
          <a:ln w="9525">
            <a:noFill/>
            <a:miter lim="800000"/>
            <a:headEnd/>
            <a:tailEnd/>
          </a:ln>
        </p:spPr>
        <p:txBody>
          <a:bodyPr>
            <a:spAutoFit/>
          </a:bodyPr>
          <a:lstStyle/>
          <a:p>
            <a:pPr algn="ctr"/>
            <a:r>
              <a:rPr lang="en-US" sz="5400" b="1">
                <a:latin typeface="Calibri" pitchFamily="34" charset="0"/>
              </a:rPr>
              <a:t>Mary’s Call</a:t>
            </a:r>
          </a:p>
        </p:txBody>
      </p:sp>
      <p:sp>
        <p:nvSpPr>
          <p:cNvPr id="23556" name="Rectangle 4"/>
          <p:cNvSpPr>
            <a:spLocks noChangeArrowheads="1"/>
          </p:cNvSpPr>
          <p:nvPr/>
        </p:nvSpPr>
        <p:spPr bwMode="auto">
          <a:xfrm>
            <a:off x="4419600" y="1143000"/>
            <a:ext cx="4572000" cy="5324475"/>
          </a:xfrm>
          <a:prstGeom prst="rect">
            <a:avLst/>
          </a:prstGeom>
          <a:noFill/>
          <a:ln w="9525">
            <a:noFill/>
            <a:miter lim="800000"/>
            <a:headEnd/>
            <a:tailEnd/>
          </a:ln>
        </p:spPr>
        <p:txBody>
          <a:bodyPr>
            <a:spAutoFit/>
          </a:bodyPr>
          <a:lstStyle/>
          <a:p>
            <a:pPr algn="ctr"/>
            <a:r>
              <a:rPr lang="en-US" sz="3200" b="1" i="1">
                <a:latin typeface="Arial Narrow" pitchFamily="34" charset="0"/>
              </a:rPr>
              <a:t>"So we find Mary, </a:t>
            </a:r>
          </a:p>
          <a:p>
            <a:pPr algn="ctr"/>
            <a:r>
              <a:rPr lang="en-US" sz="3200" b="1" i="1">
                <a:latin typeface="Arial Narrow" pitchFamily="34" charset="0"/>
              </a:rPr>
              <a:t>about 13 years of age </a:t>
            </a:r>
          </a:p>
          <a:p>
            <a:pPr algn="ctr"/>
            <a:r>
              <a:rPr lang="en-US" sz="3200" b="1" i="1">
                <a:latin typeface="Arial Narrow" pitchFamily="34" charset="0"/>
              </a:rPr>
              <a:t>and inexperienced </a:t>
            </a:r>
          </a:p>
          <a:p>
            <a:pPr algn="ctr"/>
            <a:r>
              <a:rPr lang="en-US" sz="3200" b="1" i="1">
                <a:latin typeface="Arial Narrow" pitchFamily="34" charset="0"/>
              </a:rPr>
              <a:t>in meeting the trials of life, under contract to marry, </a:t>
            </a:r>
          </a:p>
          <a:p>
            <a:pPr algn="ctr"/>
            <a:r>
              <a:rPr lang="en-US" sz="3200" b="1" i="1">
                <a:latin typeface="Arial Narrow" pitchFamily="34" charset="0"/>
              </a:rPr>
              <a:t>but with the child </a:t>
            </a:r>
          </a:p>
          <a:p>
            <a:pPr algn="ctr"/>
            <a:r>
              <a:rPr lang="en-US" sz="3200" b="1" i="1">
                <a:latin typeface="Arial Narrow" pitchFamily="34" charset="0"/>
              </a:rPr>
              <a:t>of God the Father </a:t>
            </a:r>
          </a:p>
          <a:p>
            <a:pPr algn="ctr"/>
            <a:r>
              <a:rPr lang="en-US" sz="3200" b="1" i="1">
                <a:latin typeface="Arial Narrow" pitchFamily="34" charset="0"/>
              </a:rPr>
              <a:t>by the power </a:t>
            </a:r>
          </a:p>
          <a:p>
            <a:pPr algn="ctr"/>
            <a:r>
              <a:rPr lang="en-US" sz="3200" b="1" i="1">
                <a:latin typeface="Arial Narrow" pitchFamily="34" charset="0"/>
              </a:rPr>
              <a:t>of the Holy Ghost.”</a:t>
            </a:r>
          </a:p>
          <a:p>
            <a:pPr algn="ctr"/>
            <a:endParaRPr lang="en-US" sz="2800" b="1" i="1">
              <a:latin typeface="Arial Narrow" pitchFamily="34" charset="0"/>
            </a:endParaRPr>
          </a:p>
          <a:p>
            <a:pPr algn="ctr"/>
            <a:r>
              <a:rPr lang="en-US" sz="2400" b="1" i="1">
                <a:latin typeface="Arial Narrow" pitchFamily="34" charset="0"/>
              </a:rPr>
              <a:t>Bruce R. McConkie</a:t>
            </a:r>
            <a:endParaRPr lang="en-US" sz="2400" b="1">
              <a:latin typeface="Arial Narrow"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3.bp.blogspot.com/-ZucLlCA84qE/TbzcG0tgUeI/AAAAAAAAA2g/A6ozPQFmXt0/s1600/Virgin+Mary+Howard+Lyon+Art.jpeg"/>
          <p:cNvPicPr>
            <a:picLocks noChangeAspect="1" noChangeArrowheads="1"/>
          </p:cNvPicPr>
          <p:nvPr/>
        </p:nvPicPr>
        <p:blipFill>
          <a:blip r:embed="rId2" cstate="print"/>
          <a:srcRect/>
          <a:stretch>
            <a:fillRect/>
          </a:stretch>
        </p:blipFill>
        <p:spPr bwMode="auto">
          <a:xfrm>
            <a:off x="152400" y="838200"/>
            <a:ext cx="4816475" cy="6019800"/>
          </a:xfrm>
          <a:prstGeom prst="rect">
            <a:avLst/>
          </a:prstGeom>
          <a:noFill/>
          <a:ln w="9525">
            <a:noFill/>
            <a:miter lim="800000"/>
            <a:headEnd/>
            <a:tailEnd/>
          </a:ln>
        </p:spPr>
      </p:pic>
      <p:sp>
        <p:nvSpPr>
          <p:cNvPr id="24579" name="Rectangle 4"/>
          <p:cNvSpPr>
            <a:spLocks noChangeArrowheads="1"/>
          </p:cNvSpPr>
          <p:nvPr/>
        </p:nvSpPr>
        <p:spPr bwMode="auto">
          <a:xfrm>
            <a:off x="762000" y="0"/>
            <a:ext cx="7848600" cy="769938"/>
          </a:xfrm>
          <a:prstGeom prst="rect">
            <a:avLst/>
          </a:prstGeom>
          <a:noFill/>
          <a:ln w="9525">
            <a:noFill/>
            <a:miter lim="800000"/>
            <a:headEnd/>
            <a:tailEnd/>
          </a:ln>
        </p:spPr>
        <p:txBody>
          <a:bodyPr>
            <a:spAutoFit/>
          </a:bodyPr>
          <a:lstStyle/>
          <a:p>
            <a:pPr algn="ctr"/>
            <a:r>
              <a:rPr lang="en-US" sz="4400" b="1" i="1">
                <a:latin typeface="Calibri" pitchFamily="34" charset="0"/>
              </a:rPr>
              <a:t>“Mary, Thou Hast Found Favor”</a:t>
            </a:r>
          </a:p>
        </p:txBody>
      </p:sp>
      <p:sp>
        <p:nvSpPr>
          <p:cNvPr id="24580" name="TextBox 5"/>
          <p:cNvSpPr txBox="1">
            <a:spLocks noChangeArrowheads="1"/>
          </p:cNvSpPr>
          <p:nvPr/>
        </p:nvSpPr>
        <p:spPr bwMode="auto">
          <a:xfrm>
            <a:off x="4953000" y="1219200"/>
            <a:ext cx="3962400" cy="4524375"/>
          </a:xfrm>
          <a:prstGeom prst="rect">
            <a:avLst/>
          </a:prstGeom>
          <a:noFill/>
          <a:ln w="9525">
            <a:noFill/>
            <a:miter lim="800000"/>
            <a:headEnd/>
            <a:tailEnd/>
          </a:ln>
        </p:spPr>
        <p:txBody>
          <a:bodyPr>
            <a:spAutoFit/>
          </a:bodyPr>
          <a:lstStyle/>
          <a:p>
            <a:pPr algn="ctr"/>
            <a:r>
              <a:rPr lang="en-US" sz="4800" b="1">
                <a:latin typeface="Papyrus" pitchFamily="66" charset="0"/>
              </a:rPr>
              <a:t>“Behold </a:t>
            </a:r>
          </a:p>
          <a:p>
            <a:pPr algn="ctr"/>
            <a:r>
              <a:rPr lang="en-US" sz="4800" b="1">
                <a:latin typeface="Papyrus" pitchFamily="66" charset="0"/>
              </a:rPr>
              <a:t>the handmaid </a:t>
            </a:r>
          </a:p>
          <a:p>
            <a:pPr algn="ctr"/>
            <a:r>
              <a:rPr lang="en-US" sz="4800" b="1">
                <a:latin typeface="Papyrus" pitchFamily="66" charset="0"/>
              </a:rPr>
              <a:t>of the Lord….</a:t>
            </a:r>
          </a:p>
          <a:p>
            <a:pPr algn="ctr"/>
            <a:r>
              <a:rPr lang="en-US" sz="4800" b="1">
                <a:latin typeface="Papyrus" pitchFamily="66" charset="0"/>
              </a:rPr>
              <a:t>…..Be it unto me according </a:t>
            </a:r>
          </a:p>
          <a:p>
            <a:pPr algn="ctr"/>
            <a:r>
              <a:rPr lang="en-US" sz="4800" b="1">
                <a:latin typeface="Papyrus" pitchFamily="66" charset="0"/>
              </a:rPr>
              <a:t>to thy word.”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http://beingwovenzephaniah317.files.wordpress.com/2013/12/6a00d83455037f69e20162ff4fe4b5970d-500wi.jpg"/>
          <p:cNvPicPr>
            <a:picLocks noChangeAspect="1" noChangeArrowheads="1"/>
          </p:cNvPicPr>
          <p:nvPr/>
        </p:nvPicPr>
        <p:blipFill>
          <a:blip r:embed="rId2" cstate="print"/>
          <a:srcRect/>
          <a:stretch>
            <a:fillRect/>
          </a:stretch>
        </p:blipFill>
        <p:spPr bwMode="auto">
          <a:xfrm>
            <a:off x="-19050" y="0"/>
            <a:ext cx="9170988" cy="6858000"/>
          </a:xfrm>
          <a:prstGeom prst="rect">
            <a:avLst/>
          </a:prstGeom>
          <a:noFill/>
          <a:ln w="9525">
            <a:noFill/>
            <a:miter lim="800000"/>
            <a:headEnd/>
            <a:tailEnd/>
          </a:ln>
        </p:spPr>
      </p:pic>
      <p:sp>
        <p:nvSpPr>
          <p:cNvPr id="4" name="Rectangle 3"/>
          <p:cNvSpPr/>
          <p:nvPr/>
        </p:nvSpPr>
        <p:spPr>
          <a:xfrm>
            <a:off x="304800" y="5867400"/>
            <a:ext cx="8610600" cy="762000"/>
          </a:xfrm>
          <a:prstGeom prst="rect">
            <a:avLst/>
          </a:prstGeom>
          <a:solidFill>
            <a:srgbClr val="321900"/>
          </a:solidFill>
          <a:ln>
            <a:solidFill>
              <a:srgbClr val="321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i="1" dirty="0">
                <a:solidFill>
                  <a:srgbClr val="FFFFFF"/>
                </a:solidFill>
              </a:rPr>
              <a:t>Blessed Art Thou Among Women”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http://www.corbisimages.com/images/Corbis-42-16151102.jpg?size=67&amp;uid=c65395ff-d278-4a3c-b003-8f6e4fe2ebe4"/>
          <p:cNvPicPr>
            <a:picLocks noChangeAspect="1" noChangeArrowheads="1"/>
          </p:cNvPicPr>
          <p:nvPr/>
        </p:nvPicPr>
        <p:blipFill>
          <a:blip r:embed="rId2" cstate="print"/>
          <a:srcRect t="3574" b="5882"/>
          <a:stretch>
            <a:fillRect/>
          </a:stretch>
        </p:blipFill>
        <p:spPr bwMode="auto">
          <a:xfrm>
            <a:off x="5410200" y="174625"/>
            <a:ext cx="3581400" cy="6497638"/>
          </a:xfrm>
          <a:prstGeom prst="rect">
            <a:avLst/>
          </a:prstGeom>
          <a:noFill/>
          <a:ln w="9525">
            <a:noFill/>
            <a:miter lim="800000"/>
            <a:headEnd/>
            <a:tailEnd/>
          </a:ln>
        </p:spPr>
      </p:pic>
      <p:sp>
        <p:nvSpPr>
          <p:cNvPr id="26627" name="Rectangle 3"/>
          <p:cNvSpPr>
            <a:spLocks noChangeArrowheads="1"/>
          </p:cNvSpPr>
          <p:nvPr/>
        </p:nvSpPr>
        <p:spPr bwMode="auto">
          <a:xfrm>
            <a:off x="609600" y="1163638"/>
            <a:ext cx="4572000" cy="5386387"/>
          </a:xfrm>
          <a:prstGeom prst="rect">
            <a:avLst/>
          </a:prstGeom>
          <a:noFill/>
          <a:ln w="9525">
            <a:noFill/>
            <a:miter lim="800000"/>
            <a:headEnd/>
            <a:tailEnd/>
          </a:ln>
        </p:spPr>
        <p:txBody>
          <a:bodyPr>
            <a:spAutoFit/>
          </a:bodyPr>
          <a:lstStyle/>
          <a:p>
            <a:pPr algn="ctr"/>
            <a:r>
              <a:rPr lang="en-US" sz="2800" dirty="0">
                <a:solidFill>
                  <a:srgbClr val="FFFFFF"/>
                </a:solidFill>
                <a:latin typeface="Arial Narrow" pitchFamily="34" charset="0"/>
              </a:rPr>
              <a:t>My soul doth magnify the Lord,</a:t>
            </a:r>
          </a:p>
          <a:p>
            <a:pPr algn="ctr"/>
            <a:r>
              <a:rPr lang="en-US" sz="2800" dirty="0">
                <a:solidFill>
                  <a:srgbClr val="FFFFFF"/>
                </a:solidFill>
                <a:latin typeface="Arial Narrow" pitchFamily="34" charset="0"/>
              </a:rPr>
              <a:t> And my spirit hath rejoiced </a:t>
            </a:r>
          </a:p>
          <a:p>
            <a:pPr algn="ctr"/>
            <a:r>
              <a:rPr lang="en-US" sz="2800" dirty="0">
                <a:solidFill>
                  <a:srgbClr val="FFFFFF"/>
                </a:solidFill>
                <a:latin typeface="Arial Narrow" pitchFamily="34" charset="0"/>
              </a:rPr>
              <a:t>in God my </a:t>
            </a:r>
            <a:r>
              <a:rPr lang="en-US" sz="2800" dirty="0" err="1">
                <a:solidFill>
                  <a:srgbClr val="FFFFFF"/>
                </a:solidFill>
                <a:latin typeface="Arial Narrow" pitchFamily="34" charset="0"/>
              </a:rPr>
              <a:t>Saviour</a:t>
            </a:r>
            <a:r>
              <a:rPr lang="en-US" sz="2800" dirty="0">
                <a:solidFill>
                  <a:srgbClr val="FFFFFF"/>
                </a:solidFill>
                <a:latin typeface="Arial Narrow" pitchFamily="34" charset="0"/>
              </a:rPr>
              <a:t>.</a:t>
            </a:r>
          </a:p>
          <a:p>
            <a:pPr algn="ctr"/>
            <a:endParaRPr lang="en-US" dirty="0">
              <a:solidFill>
                <a:srgbClr val="FFFFFF"/>
              </a:solidFill>
              <a:latin typeface="Arial Narrow" pitchFamily="34" charset="0"/>
            </a:endParaRPr>
          </a:p>
          <a:p>
            <a:pPr algn="ctr"/>
            <a:r>
              <a:rPr lang="en-US" sz="2800" dirty="0">
                <a:solidFill>
                  <a:srgbClr val="FFFFFF"/>
                </a:solidFill>
                <a:latin typeface="Arial Narrow" pitchFamily="34" charset="0"/>
              </a:rPr>
              <a:t> For he hath regarded the low estate of his handmaiden: </a:t>
            </a:r>
          </a:p>
          <a:p>
            <a:pPr algn="ctr"/>
            <a:r>
              <a:rPr lang="en-US" sz="2800" dirty="0">
                <a:solidFill>
                  <a:srgbClr val="FFFFFF"/>
                </a:solidFill>
                <a:latin typeface="Arial Narrow" pitchFamily="34" charset="0"/>
              </a:rPr>
              <a:t>for, behold, from henceforth </a:t>
            </a:r>
          </a:p>
          <a:p>
            <a:pPr algn="ctr"/>
            <a:r>
              <a:rPr lang="en-US" sz="2800" dirty="0">
                <a:solidFill>
                  <a:srgbClr val="FFFFFF"/>
                </a:solidFill>
                <a:latin typeface="Arial Narrow" pitchFamily="34" charset="0"/>
              </a:rPr>
              <a:t>all generations </a:t>
            </a:r>
          </a:p>
          <a:p>
            <a:pPr algn="ctr"/>
            <a:r>
              <a:rPr lang="en-US" sz="2800" dirty="0">
                <a:solidFill>
                  <a:srgbClr val="FFFFFF"/>
                </a:solidFill>
                <a:latin typeface="Arial Narrow" pitchFamily="34" charset="0"/>
              </a:rPr>
              <a:t>shall call me blessed.</a:t>
            </a:r>
          </a:p>
          <a:p>
            <a:pPr algn="ctr"/>
            <a:endParaRPr lang="en-US" dirty="0">
              <a:solidFill>
                <a:srgbClr val="FFFFFF"/>
              </a:solidFill>
              <a:latin typeface="Arial Narrow" pitchFamily="34" charset="0"/>
            </a:endParaRPr>
          </a:p>
          <a:p>
            <a:pPr algn="ctr"/>
            <a:r>
              <a:rPr lang="en-US" sz="2800" dirty="0">
                <a:solidFill>
                  <a:srgbClr val="FFFFFF"/>
                </a:solidFill>
                <a:latin typeface="Arial Narrow" pitchFamily="34" charset="0"/>
              </a:rPr>
              <a:t> For he that is mighty </a:t>
            </a:r>
          </a:p>
          <a:p>
            <a:pPr algn="ctr"/>
            <a:r>
              <a:rPr lang="en-US" sz="2800" dirty="0">
                <a:solidFill>
                  <a:srgbClr val="FFFFFF"/>
                </a:solidFill>
                <a:latin typeface="Arial Narrow" pitchFamily="34" charset="0"/>
              </a:rPr>
              <a:t>hath done to me great things; </a:t>
            </a:r>
          </a:p>
          <a:p>
            <a:pPr algn="ctr"/>
            <a:r>
              <a:rPr lang="en-US" sz="2800" dirty="0">
                <a:solidFill>
                  <a:srgbClr val="FFFFFF"/>
                </a:solidFill>
                <a:latin typeface="Arial Narrow" pitchFamily="34" charset="0"/>
              </a:rPr>
              <a:t>and holy is his name.</a:t>
            </a:r>
          </a:p>
        </p:txBody>
      </p:sp>
      <p:sp>
        <p:nvSpPr>
          <p:cNvPr id="26628" name="TextBox 4"/>
          <p:cNvSpPr txBox="1">
            <a:spLocks noChangeArrowheads="1"/>
          </p:cNvSpPr>
          <p:nvPr/>
        </p:nvSpPr>
        <p:spPr bwMode="auto">
          <a:xfrm>
            <a:off x="228600" y="0"/>
            <a:ext cx="5334000" cy="923925"/>
          </a:xfrm>
          <a:prstGeom prst="rect">
            <a:avLst/>
          </a:prstGeom>
          <a:noFill/>
          <a:ln w="9525">
            <a:noFill/>
            <a:miter lim="800000"/>
            <a:headEnd/>
            <a:tailEnd/>
          </a:ln>
        </p:spPr>
        <p:txBody>
          <a:bodyPr>
            <a:spAutoFit/>
          </a:bodyPr>
          <a:lstStyle/>
          <a:p>
            <a:pPr algn="ctr"/>
            <a:r>
              <a:rPr lang="en-US" sz="5400" b="1" dirty="0">
                <a:solidFill>
                  <a:srgbClr val="FFFFFF"/>
                </a:solidFill>
                <a:latin typeface="Calibri" pitchFamily="34" charset="0"/>
              </a:rPr>
              <a:t>The Magnificat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descr="data:image/jpeg;base64,/9j/4AAQSkZJRgABAQAAAQABAAD/2wCEAAkGBxQTEhUUExQVFhUXGRgaGBgYGBcdHBwfGhgcGBogGhoYHCggHBolGxodIjEiJSkrLi4uGCAzODMsNygtLisBCgoKDg0OGhAQGywkICQsLCwsLDQsLCwsLCwsLCwsLCwsLCwsLCwsLCwsLCwsLCwsLCwsLCwsLCwsLCwsLCwsLP/AABEIAJ8BPgMBIgACEQEDEQH/xAAcAAACAwEBAQEAAAAAAAAAAAAEBQIDBgcBAAj/xABDEAABAgMFBQYDBgUDAgcAAAABAhEAAyEEBRIxQSJRYXGBBhORobHwMsHhBxQjQlLRYnKCkvEkM7IVwhdDU4OTotL/xAAaAQADAQEBAQAAAAAAAAAAAAABAgMEAAUG/8QAJxEAAgICAgEEAQUBAAAAAAAAAAECEQMhEjFBBCIyUWETcYGRoUL/2gAMAwEAAhEDEQA/AOootqWCQKMC78I9EkLU9UgsecA2SyqSU0IHEcIZIn7LBnYCp3R84vyepJKPwBLTKOJWAhn9flEDIUxo4ycHWJKtShMJ2Q4G86QZZ1DAW2iQ5aO7GcpQiv4FiiwIDuYBVbFompSkkFTZJUqrkZig6wwmpVkx9fSC7vs6XC1kAjIGnWscuyryKMW3s4V22CkW2cCgglSaaUJVpQPiy/i6xbd0kKs2WPBPAWhsg8wg15gbqnpb9pCntM93cTFPyo3iGLw37JWFS7OtAK9slJSkJdRCEkVVkAyj0zj0JyrEmZauUg3sVdwC+8Ul3JUgqWAZSsJZO0kqOwoFwwJSHfMdSsswYcRI2tz+2McwsvYS2LXjVsJxAtMXUOSSwS/DPOOqIEtDBRxKy/zGSWJzlaZB1VAl52kIKQDtacAfUwovMsFEEuzvyDw5tsmSo4ik4snBI4cvKAptyoXUrmAMQ1AC+uWcCWLi9GnFOMY7sW3YojZURXJs+PSoidqmBKVgaO3gTDFF2SkqxY1E8z6CPZ1hkqxVLnWvlHDrIvCf9At3K/CQTXZHWlYqtdoCXc+xWCkykIThCiwo5aFV8oSoYe8lpLEbRbOAtsdPyNLJOKgMKiyhTi4pHoVCiXOwyUhE2SEpASVFRIDBhkKPxMXWe0sk47TIIDlwlgOZ7zSDQLQyWstmfGF9tvIoUhOKYcRYYSWFQKjmRC+dfdmalqkl6jDM/wDyrWM9M7X2NCyT3ylJObrpyqQIpHG2BySRv5k8lyXc+xFUifMJFGG+sc4tHbizO+G01eonf9qjCe09us0o7xt5wHzzh4+nkTeSK0dsnW1SGAWpROhDeZdgBwgDGVLUQS7vnv05NHILsvuZOJKZqgzZ6B+oL7+GUW2i9Z6VMVqw0Dgp51Bo5EF4JPVixnGO0jrCb5XLmBJUVAv8XQ58gY/Ot9JP3i0OGebNLbvxFUjXWu+VJkrUhTKA3AVc1DcYws61KmLKlVKiSee+NGDG42SyST6R2/sf20wWKyy8KgEyZaXDD4UgZcSDWNIjteksyqNmQ7f2gvH59sl/z5aEy0qASmgpXN8+sfDtNakmk0+Ca8wzR0sFvv8A0Cmkukdm7RdsrWJmCzJKkADbTLJJJDmh3Rjb0vm0qU8wz33GW3o0ZmR22tDNsk7yH8AGaPEdorWvEUqfCHOdH5Ryw12HmvARae0iwWJJ6lJ8ootF/wA5adlSkAZ7T+ZDwutFvMwkTsKiH2gA/wDcMxziqdPSHSCSnj8uEUUUhGy833PcfjTaaY1N5QdKvdS328NMipRc8naEYl0eJypRUWFfpDNIW2aGx32v4GyOTskHUsOEMrwXZZiGmCrZmjciC79YxsubhVXSK7TaCouTA4Ww8qRokXzLlJTLSFGWjLLfWNZdqUWiV38tR3YS1CDV/EeMcxUolD840fY+8Vy5cxKUFblKmpTSj+6QmaFxtdlMU6dPo1VqUp0ipegHHkIjekspOEE+9/GFn/VDNU5OAg0SaGnkekWzLWVGM6TRotMaI+0wYRSYo5MWB8QYFtP2kEnYRNHDEkfvHPJRyi0pq3lGn9KH0ZVklWmbb/xInOGQzfrOPypSPJ32gTgQrExL7IYCm4aGrdIxs1aVFwG9KDnFdvBZO8F/flHLFC+gucq7OnWDt/NKXU2TtXyrFVq+1CagHDJl01JU9eUYOw2kJSAdICt06hG+phP0Yt9Dc3x7HF536u2TJ08pShShtM5GygSwz5UqY0vZS91SpkhZClApbAHFVJkpBGlCZh/9wRg7iJLIAqslPv3pGp7TT1SLHKqywEJBChmU1BTvADHTZzg5Ip1A6EnTZ16w3+8hM16TFEIcEMkKwua5nMQXZZpUSp6ZPwA383jnlithVKs6ceRl651cvwri6QffXbFKfwLMHKdkq/KlsuZ1bxziPDiqLwXJmst17BDhNVM/IaOTQDiYQq7ShNVWiSSKkBMw+Ck0aMvaziA7xSlDM18+fGFdguuVNmr/ANQXYhAywPkVE8W36xKo+TZHA60Oe1Pa0pUO7UshSQsfiL/MH8Ix0+/pswh1K6qUWgm+azC+EEAJISXAAdLB6hkgB+BOsLrHZKE01GnzjRjhFIwTk7oNtN8zijB3kwp3FSiKc+ML5dpUr4lKPMvBMy71hJJCsPvyeIJloCqVGb13Vpzh1S6Ebb7L5VsUkhQJIB2nL01BfT6wOu+jNASUIckZYgzF6OTu8IuCQHfWvKnCF1pkALcb/UQUkxW2j62s9BTec/fOA0TCCS7l3d6x5aVE0f8AxEKRVIm2WY3eKVxZKEezEvHHeD2xLwl8eF/e4wVeFp+EBROpO80z4/tAZltSPlSyphlHUrs69UEG2PLUM3Bz05CFdnz6wUs0gNAqYZIVh/clsQY13/KB5g8YJlOUmnsx8qW1feULexqA5aYcXOrC5HWunKF2AxfIdAJU7Gjav8oEto5aBrQNtWWZy4l4jhrwjxa6k5OXi6UKjnDCjT7qCkFOT5HQcYjJZCi26v0pHy7W3TOAZs13MItjlFqma0zjwVrFE9TtzglApFCZ6SSGPTrDfsxNwlRJYOB6wjmKrG/7E9nkrsveT0DCtZKcQqUsA9dHBaJZpKMNlMMXKaLrXLlqSAwL8HhRMIT8K1JrzHm8T7SdnkykiZLGGrOlxH0+7QgALK1GjnEQ/hGeNV2aZLfRmJKa5Q3myBhSQGoAS4bjV83eFKJmWoEF2i2GYdyRkNw56xqadmWPRYuYMLAB9CBVq05VMLJiS9TBaYpn0johZNE7TSB7QpxHiV1j2eKQ1bFPrvUQUKBYpJI4ZV84M7R3hjShNWSVqIJ1WpSt2TEU0ga600J4w8ujsfMt0wnGmTJSQFzV78PwoDjEpqkOAA28Ah0nb8DRuqQFd18qMjCF4SnUbxlDK75XdyhoVMonV8yecPF/ZwiVWzrE5s3VVxvAoDAVssS0ghSVAjPhz4RGcoy6NeCLjuXZ6LaVIIfagOWgE7WEhAo6SC5yyz1MUXDdc+bPSEIUpAVtYS2y/wCo0BIpXfHbOylyJlSFygNpSpgUouQooJRtJNGbJg2e+M8/YzRPNUdnB7fKSQSgNXImgf3nwj6QlSaElzvBY8jr4R0DtR2PTMSVygiTMGaUn8MsNR+Q6OBmKirxzsSSlRQoMoEgg0YiLwmpIyZMUsb2GG2bLOR6H3TwgfvAliVAl2bPLWPMFFO2VPKBwmrAEqybi9OcOkSbHFoAUnNjRqsP3rAVrseFAc1oDzApnwgZCyFNmrdruro0XTAtjiIq1BpT9o5KgXYFqlx+b6nn9YnPlgmmTx7MybcX99IsWvZp7eHsWgVQioLrFhFIh3ZFAIYAy2cKdSIDtCGOecaKwdl7WqWiYmzrUhfwkNV6AkO4G4lh0hRfVkWheGYhSFJzCgR/mJxabGa0KZppFEvOJTXeIoW6sjFiYxspYVD+2j21T6M2ZEUSrQ2/kzxHMHN9A2cTrZRPRalLxO1KcByD091gaz21IG1QwdYJZW6kpOHe2T7uLRzTQOwPuXoYlIEMpVkdJ0KmZ9BAYlsrOm+OsFElyX8D6QEpZyCS8FWm0gZGsRsM4ks7DMwFo59i+dKPWJSppZsJ8oJtqGWdxiyzWV9Wo4h70LQAXJyjofZrtI0iVJmKYJGEYhmAabXJvCMLOkFJrGo7PWdCu6xsaKIB3hyIjnUXHZXA2p6NDf1u72zLQwJzBGn0gG37SUE1cA+Ii29LDLV+UAszihaAJeISUMWIdO/4SQBXgIzQpJUap3ZjkQQFYRU5wOpgMxFKDiNKDf8AtvjfVmFBoW5jy05M+mUUy0MGz484+THHFcqCu8o0DuAecez1Ugs4us5ZPMn0p5iNldtoUmVLQJjqCXQ7a1IBbM5neTGIlLoPef8AmN9ddjQZKDMUo0GTUcPuLnnuhMnRXBJRdglrvScwIWpK0HfpvI4QyuztKub3feBKtCTmPn0eKrZZ0qVhDkgOnLERvDUUP4Yz13TUpKkO7KLNzcesS4po2rJbOt3LegHxgpbVLKSdPhCStJ11HGNVY7aDtpUlT6gv6RxWyXqoDCcvWDZN7plrGGZMC1MMEkqJOgdKc89fKM88TGlCMkdJvSSnGSa4iTlk5rXUVjmPa+5v9OmbQTJKu6mAHNGUpR1OgBOeKuUHTO065aiJkmeCKOU4mrqQSznxzg+wpTau8lq2e+lFKi1QEOUKIOqVKBY6tAinB2PkSeLjdnN5Qq/GJTAAQzPup0474MtN3qlLVKmoZSSfoQ2YOkeyrKkqAVkQX4bnHvKNVo86mRuqRiXhQxXmXO6rPpBNuu/vJjhkBgSBUV0AYMd/OIpuxcuUuYlZIyAxFmOrPnEbuvMqCgsuoM29vmYVtvaDXhiaehlFL5PnviUmQ4AypQR5OGJWLPET0+kEWVDHg+fo++K+CfkHtiDLQos1Ql+LE06AxZ2JuxNotQCxiloGNY0UxASk8CSH4AwV2ksMxFmQpZDLWFhj/CAHHJ/Fs3i37NP9yduZBPIYyryEcncGx5R4ySZ12ZeDipISACpuVAOn/IboWXxPEyWZM11BYpJS1AMnP5SOaecUTrWZckKLY1VQk/qVqeAekCWZJCSxKlqqTqz15bhGZRotZzTtBd3cWhSQlQSQ6UqzDioNTUHiaMXrCleUbb7RLv7vup4UK7K0OSpJIoeRCWO4jjTD4nFI1wdxTMs1ToOuwvR2JIhpKWEqILFgK+vKM/ZVEEVasNJVhUsu+FNX3nX3rCzWwweilKZapkwqAzJalaac4bWBWxg0D9XVx4QomWFJNA3GsGWSyEB6/wA2Inlnw9IDpoIbMtDPlCOfMaGFqLwrWlzygxQJMoUoqLt9YtlApUHGtOTwVZZQFaUb6RVbBXN8jxyhr8CUfW6pJHjziFmnslujRFE7MVc0z+URDnT5R34OCrQtS1JSnaOQAEaaVdQSlBymJHxDfq+/OMmCUnEFEHeCR5iNf2btapks4yVEFnObM+esSy2lopirls8tlumAMpBPFOvQ/vAsu3DCysSQ+IYk7wPm56w3UUk7yMoHtU9mYh4gq+i7bMXMlpDN6a+xEkqAemj+EU2n4fA/vDG6bpXNGNRIQ4BZnqeOQeNt0tmNK3opu2Qpa1q/IzN6dXERtFlrQluUaywWAykTU0UFEKSAA7JBD4v6smPw6QnUhgadawinb0U46EsyVFE9R4QytIaF07OKRdk2qLkDCkE7njo13SwpAYjIAvkRpUVetDHNp8zZ/pMbjsNahMlJSr9JSeaTTygZFqxoPdB1qud2KVlQBcVqk8DoeOR1GkZG88SbSoKYEgFRAZ9HI0JZzxeOo2e7AahTEe9Y5/2mkyxaxMQsTUKFMJoFJLHmKgj6RKEtmiiVku9cwA4ggHeCTzZw0ai7LPKkClV/qJ14AUHQQtsiZhDhCzxwkAf1GjRauyTgApWEAlnxo5lgFQstmuEox/c0CL4OVCNx13jKIS0IkY50gMcJdA3uFOkHIOKjKFSLMO5VMxOoTMLJ0GEF61L4h5xNZUhAxTJcsmicawCDpw5xFxSLJ80Oe1tgTNxqDOEGYlmJISWmDi3xU3cTHMbzngrdJo2sdcuy8gEBagywkskO5xFKi28Ow8YwH2ldmDZpvfSk/wCmmsRhyQo1wlqAHNPhpXsEt8WYvURrZmbReSiCkndQZcOGUUWOaQtKuMDkx4TG1R0Y3JsOlztl3qMhFyJtPB4XJX56RcFPQAk7hn5QGgpjHtPOPcygTQoQRyIDfM+MG/ZpZyozjooy0dNqYvwSlv64zl8TJi1IEwEFkpGlBQRsuxSDIsk2YTUKmkeCEjzSR1MK1UKKylzmmPrVbRMnKUfhlbOmeo3cPGLjNMsBv92ZUDNhy0AhD2fbDiW5SkYyP1KUdkHoB/fDuxoKsUwgKWrUktTJKR+keecSaCmU9pLtlWizqSqYEzAQQo/DiFMKtauS4ypuaOY2uyhKTQgihY6u0dIsNhE6Z+PxIQlxhS+ZIy5ndGU7ZWKXLWe5X3ktSsSVMabW0l8lFJao3iGxunQs1ezMyCQr3pD4zHTT3whLNSyjx18oYWNQZ21rT1is1asnDTov55tFtmLFnofWKJk9IGhd2FNM4+lMoHad92mvjExwifZgQxgMSG6b4ZSlbIfPTlUD0EDzC56+kFMDRSmXTc8DTpTB9fWDlVrAdqXSnLxjkBgyUjdHyZjEEU4jSPEpoacP3j5Uth8ucOIQUp4aXRNmDChBO0XPIawoEalFxTrOQs43KWIaiXZ/SEyNVTHxpt2i1drIO2l+Ir4iArTb0b+hBp4xeysyCGpkzU1aBpy3FU66xFJFnZne9dnoI0l3zdkBJLFnDOG1Chv1BEWG5ELSkB6DNJp5hn4wHetxTrLLTOSrHKxBLpJcFsSSaNUAkMSKZxocovRBJrY8XblCWxFTQ1O6hzpTJoV7QBJbhAsm9xMYKL0AyZmyy0GUETZ4LjSEUaG5WATan31hfNSx97oNWYDUdoDnFYk2V2n4SPeZhx2GvHu5hScvibyV5N4Qnthim61lMwKAJw1Lbsj6xSrVCXTR1e8UTZ8wJmTTKkjJCKLXTfVhBdw3PZiEqCRiQqaMRYqOI4cWJsThizUrGPsl+IlllVSR8QbEAdGO6Ir7Qh9hwHYBvbkxmcH0aVNdm1tlmmylYpalKTqCSXjOX/bElaSmhw5cz9Itui02ycoBEsoRqpYI6sdo56MOMO53YMTzimTJgJDNLwpTm9HCtTvjlS7DGW7Qj7OXnSeiYaYEzUuTmiisz+li3CIi91YgZZI3ZeMaOxfZxKlLxom2gLS7AlDEEMR8AzHEQmn9hAgnDaFGrYShGIP/ADLZY4uDEpKMnaNUMziqaHfYW8D3qknvFAh1LXLKdoq3kl8wOQMbK2WFE+SbLPxqQtDbKdlIBGEg5BQLEVJprCjs12alyAEmcuZQkAkpRtVLJGfUmNUmzgCjtueM01u0POUZI/N/aW4pthnqkThlVC9FpcspPPUaFxCp6gCvvWO+duLskzkJXPliYE7MtQxOgrzxsWwUB4mlM4wFo7PWeqO7wvQKS+JJORD/ABJOj8jWp2486a32YpenktroAue45bAkCYS6SSPhIfIdD1EaKz3DMMt5MoS0s6lFkpDZ1Vn5xR2ZsCrOtappU4CQgEAg5upB0elc8+MM71tsjATPKkDQgsTwzdXVoR8m+x1UdVRy+/ypcxWTSQA4eoKqEcK+UPrOFJsCBXaBp/MtYc9JoPSM7ftvStau7GGWQBxOEkhzvr5CNxZbIVIlSzs4DLSSdMElEwnoUmLy0kiP/TZdZrLsgEhEpJ2j+pTMQGzwhk9Dwic+8m2ZSVEmgKhkOCBXqWEHWR1qCEy6JGwlylk/qmKzrnhFdTA0ycQ+CYlKQdpUmQCj/wCSapIJfUExJsdI8/EYgrEsKzpiWo5OopoGGgdmDNELfcybTJEqRsmSQULVsy1FxiQCalTB3FHDHeLrHapSlMuftblylAHr3ikeUX2u3qlfDMUFfxBBHBgwfoRC3vQ1fZze8LqnIIJlqatUsoBqVKCWi+6lSiCJkzBWj5Fs3JoDlDtdnnGepUsYwhYC04WKcQSt0vtNtNgqQQweGosdltpPfDCoBwoEgnex1b+J9Yu37SSWzMzUyjRwocCn1icyQmWHUgurQqZtHIAz1blEJlzpkzDhUFmWXAUlnbI0J5jLSI2u8TMzSARXN8+kLQW9lUucwKakh2ozh6HmRFoWMquYjapowoJpQ1GuUCqtCWJeopkfX5R3YAiccKSYEnJJrQ6ekVi0DUjrVvDWLAsiW5NXg1QAdCC5G72ax4iVMd0hxz+UeJmgmsG2KewIOTQWKimwzVSpqZmBClIUFYVh0kiodiHDx+grHhnypc3CPxEIXl+pIVrz8o/P1oVU8Y7/ANigDYLIX/8AIlf8AIyesVpMv6aVSaKrVccpWaA++EFv7MSqEljxH1je92Nwge1yww5xjjKS8mz2vwcbsKZhloUkMlIcoYOQwqToaOCBpvhf2xCFJExBUlStlaMhRiMQBYl8juAg2ySe6wrVUMwUFF3ILMCWQqrZkFi1FEQJeVk+8KedNXhLhOEJGWYJNcQrQjk4j0oxfOzC5LhRjBJOaYIkWoiinjWSuzlnQ2IqLsxKqHnhAb3rSJ2zs/KUk4U4VjR1EHxJjRyTI8WjLqmUgaQt1Yugh1d9ll4u7mS07nIqDBE+w92rCQ4IcEAVG8blDXf6NVaF7M7aJKlEgA+nrEbCJspbpTU7LU1P0jRCzO6SdoZHTJwRzB9RELKUonS1zKAEhXChT5GDYOJbYCsnCChamqSkGWjkANpXkN5h9d1mSgupapitNlKW4BhTo0effpCADmCWZLVjU3ee8s5KEJRicIWksQdCGzY74jKddlYxsjd88tSWt9CxPrl0jUXZiJeqDqlbEEiuYqC3COd2K9JgWuVOdUxBYgZKfIiuR8qw8uW1TVttpknUBQKqGjAE+sTyRtDwdM6GEuNoe+cKrxuETC4U3OJWa8mG0QTvZn6RJd8JG+MyuLNLSkiqTcRCWUsFsmBfjBtm71AwrGIDUN+8AKv4RBV/cBBbbBxSDr0sgmIUNFApVyOo4jMHhHJbzXPsszul2hSdnYV3eLGl9opUC+JmGE5EB9CeizL+OVKwFfFmlzZGIqwqzYuQ+hYEZ6sRHRXhlY5HHaOc3vfGFahKmrQCzFbvhyxPMD1zYf4zV5WkLVRKlEZrWTu0jQ3vMlMUttV2w+BW8YVElKgcwSeBIjIz5hHwkhtNPCN2OCS0Ys+Ryk2/JK77L3k6UgsQuYhJFcioA9GjqNlWDjm6Eq8Ao4vJCR1MYHsXK7y094qvdpUrqQw8nPSNiZn4Ilj80pR/uIT4kqMLk7oXH1YbaJxly2rimOuY3xEaJf8AK71P80Cfde9TinALAGzLyQkbkp3trnEryDrWr9KS3SWT/wB8GoVQe9IgyyM1eVmMtAmS6ys2eqRqHO7wLcC9dkvMlIeWmaEqpniQQdwI1/xDObakyTNQpJUhbKSn+dQSscgohX9UYi8ULkKSpBIqUPvw/C/9NP6YrGPJE5Pibe0do1F07ImGWaAJxUBKMTDeS254zcu1kzipPw41O2VUuSx5mFyrUO9TOBKQsBMzVlAAEj+E0O/PdHt329IWUs4DqxORp6Vh4wpaFlK3sneFvOOZWmy7cABnFNimpJ3hvOArQoqKiaOXr5R5d5OItuh60LezR2+SFoSklsj4hoCFilijPzPo0EW6ZtpSf/THzMUrmfLhEdlNEpoSMkp00gUBO0CKPl+wHCJzpmlYDmrOR4e+EFIVsuZOFsmiKFkCmGIyLMtfwh+agPUw0s93YS6ylTEYUChJO/EA/KC2kBJvohYLJjYqFHADgsSd7aR02ydtZdnlIkIkq/DQhCXUwOEAGqhk+VagvHOFzFkvhSEfCoZKb+IHThB1pmDDhLAAOG1PEaxnypT7LY/adpuS/EWgOmihml355gVDh6ag1BBJ1qVTrHGvs7Uv7+FoUAhKVd5WhSUlgBvxYfCOr2m8kNnrGSePjKkaIStHE7mvBUs91NGwoMAR5VzH7xbaUFCsKapNU4i4LflVrTRWer0MdFsV9WSTLCUJlrxJqSQVrcfmLMRypwEZqf2V+8rK5B7tNSRMclgHYfqzoeNd8epHIm7aowOLS+xXZ1iqC5SU0J3GhCm1Boeh1j6RMnI2Sla0jUB6DeRUEb9aRZZp3cJC5srFtiXiASWxJJIJSSCCAwBzINaQbNsCJ4Eyzs4yDkKScw29J1SekFqns6LtaAJ909+caHBYF6EEb2FRzic2xrWgJWkhaclAEpOmYBZ4AUmdKUJiQpOJRCk1ZK32g/6VFzDT/qNoSAoy8YAyapB0fRQ0PMawWFJCj7sUKBJqGHNsvImuR4NBv/Q02hCjLUCRmgJUVcWfMkab92t1rvZE1AxS3TR6qc8QfCA7VNTKGKSpYdiMRDhjoQOh6Ryd/hnVRGZcwdpiVo7sAAMADU5gklsi+WcOuyVqIRNQpQfElVC4AUlhlTIaRVZbzTaUELOGanUZjcRvSciPo1PZ2b+LPQWBARllmvLgRXrE57i0x4qmmgXthOEufJwJJxOFEKqxIAAJoK8Y0NhugymyTk5PnGY7RTQqfICssTHc2deAZ4YtPBIW7igGlNx3QF8Uc/kzW2i0gim6BZdsc4VHMUgTvT3Vc8vZgGbNYgvkYi0WTGc2az5xSu0nSK1zgpMDKLeI/eOQQ4TqVqRnz/xH1qt4IS4cV8R8i4gG0qwpSHq9YDtUx5TfxN4iCkBsyl/Wl5q+NSOIyy4QlnKzgm8JjzF+9BAMwxtiqMcnbNp2Pk4LJNmt8QmEnghBAbg5PV4d2ZNVq/SmWgDkxPmIDsKBLu1H8SP+anP/ACi+XN/Cf9UxPmon0IjPJ7bLRWkV3vNUBaVAlkghuaZY9CYbSlbCTwHpCC95v4NrGVZf/wBko+Yh5ZFgypbfpHpE2tFI9gt8ynlKWM0AqHIZ+XoIydtQJlnUdQAtPh+xMbmakAF/hIIPI0MYuQghBlHMJKD0p8orhYmVdCGynZWnNwCngpNfMOOsVSrUn8wUP5T8j+8eoSULI1Bi6fYUpWcyDUciHA4tl0i2vJF34K5uEpOFYPAuD50PSLLulOT0849EtIHwj19YusJZRyzHzhW9aOrew63/AO7xwp9IGXMHsw1RZQtaiQS5AGbMAB6xcLvQmpKQIjyRXiJEyCr4ffjEF3es5lIh6VyxlU8PrC62TK7PXN4KbA4oTKX3UxyMTZVbLlGis1rKglb4qMHFE8gMoz1os6iTr6wVdiloBThUQcg3zh8kU0LB0xhedpZSVfqDHj/isQHeWhkywWoCTFllu3vVAzVBO5Jds+HGN7dd3pQkBGDC2YVXwI+cRk1FL7Kq5C/src82UOKi5o0apSVBNQXfh+0DpBSMwTzG7lF022kJA5aiIN27KRVaOb2awJtaghBMo5k5g1AOzQhQ3wfIm2yRNQlE+RNRiNRMCcQYpUVO2GngQ9dcsbUBVIYszihPM69Y8+9tUBLmrsHj0HEyLo6Bab3kJs2FKUlcxpapeJKy4AcMDhIOeNgAzgb0ditarKtK85aqEAk4czhxEDEQKg8DGTtVoKi+oyIz8YIl25UxJSpTM1OIyLe9YVQoZys3l6Bz30pTpWzs7hQYoVnnQV/hEB2e9yFh2wzA5Adgp8K24YmPWENyXipiNRmN4yI6E+cW9+mawdlOrqRQ+ID8wN5heNaYbvaHU1aSVJoyqgaByQR/c5/r4QqmLJllJ0LA++hic2STgWDQgjxAV6p8xvgMoOKYP4fkI6I0gSx2oomprkWLc69IbWK24bUpZyKEvzBP7xnE/G+5QJ8YcIQ0wnMFHoR+8PNCQY27SLCFyZzBSMWQ3KSU/ONQpXeJxggbAbiIx9nnCbLMhe90E6KGnIxo7I8qUEzNlqJJ46RF6RTyezWSObeQ+kAqNKx7arX3ijw9mkUKU5HvKJlKDUbo8CnUB1MeJXSukRlKAOdfrHDELfNrygKVNxJWOMe26a4eBLu/OdNfKHitE2zG2+ce8Wx1MChyWzJgy8pQ72YRQYjSKbMwmI/mT6iNaejHJOzYdo7TgkyZKcgN+iQEj1fpDNCvwJPEo9ED5Qn7QysSZZagUx5HP0hkiY0mQT+pHnGZ/FGld/wD38gd3PcsFrkdKJB8hGks/wAIAyanKMX2mUSlaRUqmIA6SwY0t1KKZKAcRZI+LPrSBJe0aL9wzJSQQrL0jCKmLC1gjbxFxpnGwKsWsIpoHerWT+ZuoAHmz9YOHtgzdIRGUTMHebILAk84KvqSJakOaFLdUqUCOYp4iGVvkd7LUG0pCa2rVOlyizkUJrnkfEISeZMVktonFuhdNmpDs5i+6i6wTH1puxQSV6a5RXYy3nHarQHaezQybX+VtTmesXLtTUweecLpUp2B3Z7m4jXnBIl038fpEqRWyMwK3Nu3R9Lk1466ZxahLsfSn0j4LwqzccG9RHHEhJ4enSorBUsDh75jfFCHIpUatnnxEXJBZ9OLt1pAYAgEU8osSop2gkAZbLeQ1gVBNaADKhpwqS/iBFiJ7ijeDetIWgjWx3iUgkF2zp8jBc2/nFUBQ98D6wjFpemZ3e6xKep92dH5QvBDKTMEoR85j2YAKDOIzFJBqWLCjRqTM58oRThILiLF2xOiSef0ihdqJ3DkIZWK2hjds3CvE3PqGghBaY4/W/ifrCITC7uXgiXayADmcR9PrHOLOUkai6rUwKT8L+FSHHEU8IItNoSwXqKH0I9fCMnJvBQcgDU++piJvNbNSF4Ox+aob3mAFUyPsft0j77+yEl6inMOzeDQnVPWuJKkKpiVlpDPqmKnvQ9lz0rDp6jUfvByVktiUVMNSSw5GMvZwUKCkqLiHdhtwWQkjCo04E/KJSj9FoP7GkmYQaUfKC0E4kmKkSCKnP0ixUwOQ2URKhI3D28UGcxVWv8AmIKtWGrRTIViKidXaOoNlVvm7Ijy7h+FMfIkCK77GFA5xbdH+0A9SoHzii6JvsxNoWSpROZJfxidhkusPln4Rf8AdQtalFQCSonXU8ovEoCiS+r1+caLVGemx7eQMyQQnP2YuUt5cp/ykK5bJbweArpWp65NWKbUklfdJLJJfloQOBiFeC1+SVme0TgXZKC40c7/ACA6RpSSnNSvfEQssUlMpBNCPfCA518GYSJQxHR6AdDnCyTfQ0dbYyNtxTRLTTPEdwCSrxpA4kzA01OAo1S5Ljc5DFt8RuaQJcxClJdeIOQalyxfRiCR1h9aEysLKUvUBw+VKNHfFnXyQDabRil/hJfEM9299xhFdswIE5KsgWGlTz/lEEoths80sXQoEtvbKmhenWBLzUBIQVM61lZpqU/sw6RV70Tjpkk2xCgpABU4IoHFfekLbtsyl0AJL7orTNUC4YaD/Ahpc88ywQzl65QtcVoMnyaChL0p5hvCsTEs0bj15EfOIzJinqS6tP2O6PfvKnGzVs3Z/CFGJoIrRjuJYdK/tHypzfEB1BfwP1j0znIpnyzNNdI+mrpQFudN1BujgEbLaRjUnJxSpbo8XS5i6hmG81Y+MD2mQ7KCQTRjvDcS+sTlzwSMQwr0Gim5O3UR1HF6AD+ZzupRhqG4RaldC4d9wDenrvEUTkADazO6jVyod8QEhSS6Sx1oGPz0gHBSEufhAHgfT5+MRXNA+IkDRimnrHkmYcJZI2akDI6Ox9IksiYAdaVbhwjjkf/Z"/>
          <p:cNvSpPr>
            <a:spLocks noChangeAspect="1" noChangeArrowheads="1"/>
          </p:cNvSpPr>
          <p:nvPr/>
        </p:nvSpPr>
        <p:spPr bwMode="auto">
          <a:xfrm>
            <a:off x="155575" y="-898525"/>
            <a:ext cx="3743325" cy="1876425"/>
          </a:xfrm>
          <a:prstGeom prst="rect">
            <a:avLst/>
          </a:prstGeom>
          <a:noFill/>
          <a:ln w="9525">
            <a:noFill/>
            <a:miter lim="800000"/>
            <a:headEnd/>
            <a:tailEnd/>
          </a:ln>
        </p:spPr>
        <p:txBody>
          <a:bodyPr/>
          <a:lstStyle/>
          <a:p>
            <a:endParaRPr lang="en-US"/>
          </a:p>
        </p:txBody>
      </p:sp>
      <p:pic>
        <p:nvPicPr>
          <p:cNvPr id="27651" name="Picture 4" descr="https://i.ytimg.com/vi/3WLF3cwXfGc/maxresdefault.jpg"/>
          <p:cNvPicPr>
            <a:picLocks noChangeAspect="1" noChangeArrowheads="1"/>
          </p:cNvPicPr>
          <p:nvPr/>
        </p:nvPicPr>
        <p:blipFill>
          <a:blip r:embed="rId2" cstate="print"/>
          <a:srcRect/>
          <a:stretch>
            <a:fillRect/>
          </a:stretch>
        </p:blipFill>
        <p:spPr bwMode="auto">
          <a:xfrm>
            <a:off x="152400" y="228600"/>
            <a:ext cx="8816975" cy="4648200"/>
          </a:xfrm>
          <a:prstGeom prst="rect">
            <a:avLst/>
          </a:prstGeom>
          <a:noFill/>
          <a:ln w="9525">
            <a:noFill/>
            <a:miter lim="800000"/>
            <a:headEnd/>
            <a:tailEnd/>
          </a:ln>
        </p:spPr>
      </p:pic>
      <p:sp>
        <p:nvSpPr>
          <p:cNvPr id="27652" name="Rectangle 5"/>
          <p:cNvSpPr>
            <a:spLocks noChangeArrowheads="1"/>
          </p:cNvSpPr>
          <p:nvPr/>
        </p:nvSpPr>
        <p:spPr bwMode="auto">
          <a:xfrm>
            <a:off x="1143000" y="5310793"/>
            <a:ext cx="7086600" cy="892552"/>
          </a:xfrm>
          <a:prstGeom prst="rect">
            <a:avLst/>
          </a:prstGeom>
          <a:noFill/>
          <a:ln w="9525">
            <a:noFill/>
            <a:miter lim="800000"/>
            <a:headEnd/>
            <a:tailEnd/>
          </a:ln>
        </p:spPr>
        <p:txBody>
          <a:bodyPr wrap="square" anchor="ctr">
            <a:spAutoFit/>
          </a:bodyPr>
          <a:lstStyle/>
          <a:p>
            <a:pPr algn="ctr" eaLnBrk="0" hangingPunct="0"/>
            <a:r>
              <a:rPr lang="en-US" sz="2000" b="1" dirty="0">
                <a:solidFill>
                  <a:srgbClr val="FFFFFF"/>
                </a:solidFill>
                <a:latin typeface="Verdana" pitchFamily="34" charset="0"/>
                <a:cs typeface="Calibri" pitchFamily="34" charset="0"/>
              </a:rPr>
              <a:t>Video  Mary &amp; Elizabeth Rejoice Together</a:t>
            </a:r>
            <a:endParaRPr lang="en-US" sz="2000" dirty="0">
              <a:solidFill>
                <a:srgbClr val="FFFFFF"/>
              </a:solidFill>
            </a:endParaRPr>
          </a:p>
          <a:p>
            <a:pPr algn="ctr" eaLnBrk="0" hangingPunct="0"/>
            <a:r>
              <a:rPr lang="en-US" sz="1200" dirty="0">
                <a:solidFill>
                  <a:srgbClr val="FFFFFF"/>
                </a:solidFill>
                <a:latin typeface="Verdana" pitchFamily="34" charset="0"/>
                <a:cs typeface="Calibri" pitchFamily="34" charset="0"/>
              </a:rPr>
              <a:t>	</a:t>
            </a:r>
            <a:r>
              <a:rPr lang="en-US" sz="1600" dirty="0">
                <a:solidFill>
                  <a:srgbClr val="FFFFFF"/>
                </a:solidFill>
                <a:latin typeface="Verdana" pitchFamily="34" charset="0"/>
                <a:cs typeface="Calibri" pitchFamily="34" charset="0"/>
              </a:rPr>
              <a:t>https://www.lds.org/bible-videos/videos/mary-and-elisabeth-rejoice-together?lang=eng</a:t>
            </a:r>
            <a:endParaRPr lang="en-US" sz="1600" dirty="0">
              <a:solidFill>
                <a:srgbClr val="FFFFFF"/>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descr="journey-zoom.jpg"/>
          <p:cNvPicPr>
            <a:picLocks noChangeAspect="1"/>
          </p:cNvPicPr>
          <p:nvPr/>
        </p:nvPicPr>
        <p:blipFill>
          <a:blip r:embed="rId2" cstate="print"/>
          <a:srcRect t="6667" r="20000"/>
          <a:stretch>
            <a:fillRect/>
          </a:stretch>
        </p:blipFill>
        <p:spPr bwMode="auto">
          <a:xfrm>
            <a:off x="533400" y="1143000"/>
            <a:ext cx="3505200" cy="5334000"/>
          </a:xfrm>
          <a:prstGeom prst="rect">
            <a:avLst/>
          </a:prstGeom>
          <a:noFill/>
          <a:ln w="9525">
            <a:noFill/>
            <a:miter lim="800000"/>
            <a:headEnd/>
            <a:tailEnd/>
          </a:ln>
        </p:spPr>
      </p:pic>
      <p:sp>
        <p:nvSpPr>
          <p:cNvPr id="28675" name="TextBox 2"/>
          <p:cNvSpPr txBox="1">
            <a:spLocks noChangeArrowheads="1"/>
          </p:cNvSpPr>
          <p:nvPr/>
        </p:nvSpPr>
        <p:spPr bwMode="auto">
          <a:xfrm>
            <a:off x="0" y="228600"/>
            <a:ext cx="8839200" cy="769938"/>
          </a:xfrm>
          <a:prstGeom prst="rect">
            <a:avLst/>
          </a:prstGeom>
          <a:noFill/>
          <a:ln w="9525">
            <a:noFill/>
            <a:miter lim="800000"/>
            <a:headEnd/>
            <a:tailEnd/>
          </a:ln>
        </p:spPr>
        <p:txBody>
          <a:bodyPr>
            <a:spAutoFit/>
          </a:bodyPr>
          <a:lstStyle/>
          <a:p>
            <a:pPr algn="ctr"/>
            <a:r>
              <a:rPr lang="en-US" sz="4400" b="1" dirty="0">
                <a:latin typeface="Calibri" pitchFamily="34" charset="0"/>
              </a:rPr>
              <a:t>“</a:t>
            </a:r>
            <a:r>
              <a:rPr lang="en-US" sz="4400" b="1" dirty="0">
                <a:solidFill>
                  <a:srgbClr val="FFFFFF"/>
                </a:solidFill>
                <a:latin typeface="Calibri" pitchFamily="34" charset="0"/>
              </a:rPr>
              <a:t>Mary was Found to Be with Child”</a:t>
            </a:r>
          </a:p>
        </p:txBody>
      </p:sp>
      <p:sp>
        <p:nvSpPr>
          <p:cNvPr id="28676" name="Rectangle 3"/>
          <p:cNvSpPr>
            <a:spLocks noChangeArrowheads="1"/>
          </p:cNvSpPr>
          <p:nvPr/>
        </p:nvSpPr>
        <p:spPr bwMode="auto">
          <a:xfrm>
            <a:off x="4267200" y="1066800"/>
            <a:ext cx="4495800" cy="5570538"/>
          </a:xfrm>
          <a:prstGeom prst="rect">
            <a:avLst/>
          </a:prstGeom>
          <a:noFill/>
          <a:ln w="9525">
            <a:noFill/>
            <a:miter lim="800000"/>
            <a:headEnd/>
            <a:tailEnd/>
          </a:ln>
        </p:spPr>
        <p:txBody>
          <a:bodyPr>
            <a:spAutoFit/>
          </a:bodyPr>
          <a:lstStyle/>
          <a:p>
            <a:pPr algn="ctr"/>
            <a:r>
              <a:rPr lang="en-US" sz="3600" b="1" dirty="0">
                <a:solidFill>
                  <a:srgbClr val="FFFFFF"/>
                </a:solidFill>
                <a:latin typeface="Calibri" pitchFamily="34" charset="0"/>
              </a:rPr>
              <a:t>  James, </a:t>
            </a:r>
          </a:p>
          <a:p>
            <a:pPr algn="ctr"/>
            <a:r>
              <a:rPr lang="en-US" sz="3600" b="1" dirty="0">
                <a:solidFill>
                  <a:srgbClr val="FFFFFF"/>
                </a:solidFill>
                <a:latin typeface="Calibri" pitchFamily="34" charset="0"/>
              </a:rPr>
              <a:t>brother of Jesus:</a:t>
            </a:r>
          </a:p>
          <a:p>
            <a:pPr algn="just"/>
            <a:endParaRPr lang="en-US" sz="2800" dirty="0">
              <a:solidFill>
                <a:srgbClr val="FFFFFF"/>
              </a:solidFill>
              <a:latin typeface="Calibri" pitchFamily="34" charset="0"/>
            </a:endParaRPr>
          </a:p>
          <a:p>
            <a:r>
              <a:rPr lang="en-US" sz="3200" dirty="0">
                <a:solidFill>
                  <a:srgbClr val="FFFFFF"/>
                </a:solidFill>
                <a:latin typeface="Calibri" pitchFamily="34" charset="0"/>
              </a:rPr>
              <a:t>    “And Mary was in her sixth month and behold Joseph came….</a:t>
            </a:r>
          </a:p>
          <a:p>
            <a:r>
              <a:rPr lang="en-US" sz="3200" dirty="0">
                <a:solidFill>
                  <a:srgbClr val="FFFFFF"/>
                </a:solidFill>
                <a:latin typeface="Calibri" pitchFamily="34" charset="0"/>
              </a:rPr>
              <a:t>	…..and entering into her house, he discovered she was big with child. </a:t>
            </a:r>
          </a:p>
          <a:p>
            <a:r>
              <a:rPr lang="en-US" sz="3200" dirty="0">
                <a:solidFill>
                  <a:srgbClr val="FFFFFF"/>
                </a:solidFill>
                <a:latin typeface="Calibri" pitchFamily="34" charset="0"/>
              </a:rPr>
              <a:t>And he…..</a:t>
            </a:r>
          </a:p>
          <a:p>
            <a:r>
              <a:rPr lang="en-US" sz="3200" dirty="0">
                <a:solidFill>
                  <a:srgbClr val="FFFFFF"/>
                </a:solidFill>
                <a:latin typeface="Calibri" pitchFamily="34" charset="0"/>
              </a:rPr>
              <a:t>	    …….wept bitterly."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photos1.blogger.com/blogger/1871/2060/1600/2006%20NAtivity%20Mary%20pregnant.jpg"/>
          <p:cNvPicPr>
            <a:picLocks noChangeAspect="1" noChangeArrowheads="1"/>
          </p:cNvPicPr>
          <p:nvPr/>
        </p:nvPicPr>
        <p:blipFill>
          <a:blip r:embed="rId2" cstate="print"/>
          <a:srcRect l="48756" t="10039" b="3917"/>
          <a:stretch>
            <a:fillRect/>
          </a:stretch>
        </p:blipFill>
        <p:spPr bwMode="auto">
          <a:xfrm>
            <a:off x="1905000" y="228600"/>
            <a:ext cx="5349875" cy="4862513"/>
          </a:xfrm>
          <a:prstGeom prst="rect">
            <a:avLst/>
          </a:prstGeom>
          <a:noFill/>
          <a:ln w="9525">
            <a:noFill/>
            <a:miter lim="800000"/>
            <a:headEnd/>
            <a:tailEnd/>
          </a:ln>
        </p:spPr>
      </p:pic>
      <p:sp>
        <p:nvSpPr>
          <p:cNvPr id="29699" name="TextBox 2"/>
          <p:cNvSpPr txBox="1">
            <a:spLocks noChangeArrowheads="1"/>
          </p:cNvSpPr>
          <p:nvPr/>
        </p:nvSpPr>
        <p:spPr bwMode="auto">
          <a:xfrm>
            <a:off x="1524000" y="5105400"/>
            <a:ext cx="6248400" cy="1292662"/>
          </a:xfrm>
          <a:prstGeom prst="rect">
            <a:avLst/>
          </a:prstGeom>
          <a:noFill/>
          <a:ln w="9525">
            <a:noFill/>
            <a:miter lim="800000"/>
            <a:headEnd/>
            <a:tailEnd/>
          </a:ln>
        </p:spPr>
        <p:txBody>
          <a:bodyPr wrap="square">
            <a:spAutoFit/>
          </a:bodyPr>
          <a:lstStyle/>
          <a:p>
            <a:pPr algn="ctr"/>
            <a:r>
              <a:rPr lang="en-US" sz="3600" b="1" dirty="0">
                <a:solidFill>
                  <a:srgbClr val="FFFFFF"/>
                </a:solidFill>
              </a:rPr>
              <a:t>Video </a:t>
            </a:r>
          </a:p>
          <a:p>
            <a:pPr algn="ctr"/>
            <a:r>
              <a:rPr lang="en-US" sz="2400" b="1" dirty="0">
                <a:solidFill>
                  <a:srgbClr val="FFFFFF"/>
                </a:solidFill>
              </a:rPr>
              <a:t>The </a:t>
            </a:r>
            <a:r>
              <a:rPr lang="en-US" sz="2400" b="1" dirty="0" smtClean="0">
                <a:solidFill>
                  <a:srgbClr val="FFFFFF"/>
                </a:solidFill>
              </a:rPr>
              <a:t>Nativity Story</a:t>
            </a:r>
            <a:endParaRPr lang="en-US" sz="2400" b="1" dirty="0">
              <a:solidFill>
                <a:srgbClr val="FFFFFF"/>
              </a:solidFill>
            </a:endParaRPr>
          </a:p>
          <a:p>
            <a:endParaRPr lang="en-US" dirty="0">
              <a:solidFill>
                <a:srgbClr val="FFFFFF"/>
              </a:solidFill>
            </a:endParaRPr>
          </a:p>
        </p:txBody>
      </p:sp>
      <p:sp>
        <p:nvSpPr>
          <p:cNvPr id="29700" name="Rectangle 3"/>
          <p:cNvSpPr>
            <a:spLocks noChangeArrowheads="1"/>
          </p:cNvSpPr>
          <p:nvPr/>
        </p:nvSpPr>
        <p:spPr bwMode="auto">
          <a:xfrm>
            <a:off x="914400" y="6019800"/>
            <a:ext cx="7848600" cy="461665"/>
          </a:xfrm>
          <a:prstGeom prst="rect">
            <a:avLst/>
          </a:prstGeom>
          <a:noFill/>
          <a:ln w="9525">
            <a:noFill/>
            <a:miter lim="800000"/>
            <a:headEnd/>
            <a:tailEnd/>
          </a:ln>
        </p:spPr>
        <p:txBody>
          <a:bodyPr wrap="square">
            <a:spAutoFit/>
          </a:bodyPr>
          <a:lstStyle/>
          <a:p>
            <a:pPr algn="ctr"/>
            <a:r>
              <a:rPr lang="en-US" sz="2400" dirty="0">
                <a:solidFill>
                  <a:srgbClr val="FFFFFF"/>
                </a:solidFill>
              </a:rPr>
              <a:t>https://www.youtube.com/watch?v=Ezwp10egu-c</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descr="http://www.rickety.us/wp-content/uploads/2010/12/The_Anxiety_of_Saint_Joseph.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30723" name="TextBox 3"/>
          <p:cNvSpPr txBox="1">
            <a:spLocks noChangeArrowheads="1"/>
          </p:cNvSpPr>
          <p:nvPr/>
        </p:nvSpPr>
        <p:spPr bwMode="auto">
          <a:xfrm>
            <a:off x="304800" y="457200"/>
            <a:ext cx="3962400" cy="5540375"/>
          </a:xfrm>
          <a:prstGeom prst="rect">
            <a:avLst/>
          </a:prstGeom>
          <a:noFill/>
          <a:ln w="9525">
            <a:noFill/>
            <a:miter lim="800000"/>
            <a:headEnd/>
            <a:tailEnd/>
          </a:ln>
        </p:spPr>
        <p:txBody>
          <a:bodyPr>
            <a:spAutoFit/>
          </a:bodyPr>
          <a:lstStyle/>
          <a:p>
            <a:endParaRPr lang="en-US" dirty="0">
              <a:solidFill>
                <a:srgbClr val="FFFFFF"/>
              </a:solidFill>
              <a:latin typeface="Calibri" pitchFamily="34" charset="0"/>
            </a:endParaRPr>
          </a:p>
          <a:p>
            <a:pPr algn="ctr"/>
            <a:r>
              <a:rPr lang="en-US" sz="5400" b="1" dirty="0">
                <a:solidFill>
                  <a:srgbClr val="FFFFFF"/>
                </a:solidFill>
                <a:latin typeface="Papyrus" pitchFamily="66" charset="0"/>
              </a:rPr>
              <a:t>“Joseph </a:t>
            </a:r>
          </a:p>
          <a:p>
            <a:pPr algn="ctr"/>
            <a:r>
              <a:rPr lang="en-US" sz="5400" b="1" dirty="0">
                <a:solidFill>
                  <a:srgbClr val="FFFFFF"/>
                </a:solidFill>
                <a:latin typeface="Papyrus" pitchFamily="66" charset="0"/>
              </a:rPr>
              <a:t>was </a:t>
            </a:r>
          </a:p>
          <a:p>
            <a:pPr algn="ctr"/>
            <a:r>
              <a:rPr lang="en-US" sz="5400" b="1" dirty="0">
                <a:solidFill>
                  <a:srgbClr val="FFFFFF"/>
                </a:solidFill>
                <a:latin typeface="Papyrus" pitchFamily="66" charset="0"/>
              </a:rPr>
              <a:t>Minded </a:t>
            </a:r>
          </a:p>
          <a:p>
            <a:pPr algn="ctr"/>
            <a:r>
              <a:rPr lang="en-US" sz="5400" b="1" dirty="0">
                <a:solidFill>
                  <a:srgbClr val="FFFFFF"/>
                </a:solidFill>
                <a:latin typeface="Papyrus" pitchFamily="66" charset="0"/>
              </a:rPr>
              <a:t>to Put </a:t>
            </a:r>
          </a:p>
          <a:p>
            <a:pPr algn="ctr"/>
            <a:r>
              <a:rPr lang="en-US" sz="5400" b="1" dirty="0">
                <a:solidFill>
                  <a:srgbClr val="FFFFFF"/>
                </a:solidFill>
                <a:latin typeface="Papyrus" pitchFamily="66" charset="0"/>
              </a:rPr>
              <a:t>Her Away</a:t>
            </a:r>
          </a:p>
          <a:p>
            <a:pPr algn="ctr"/>
            <a:endParaRPr lang="en-US" sz="1200" b="1" dirty="0">
              <a:solidFill>
                <a:srgbClr val="FFFFFF"/>
              </a:solidFill>
              <a:latin typeface="Papyrus" pitchFamily="66" charset="0"/>
            </a:endParaRPr>
          </a:p>
          <a:p>
            <a:pPr algn="ctr"/>
            <a:r>
              <a:rPr lang="en-US" sz="5400" b="1" dirty="0">
                <a:solidFill>
                  <a:srgbClr val="FFFFFF"/>
                </a:solidFill>
                <a:latin typeface="Papyrus" pitchFamily="66" charset="0"/>
              </a:rPr>
              <a:t> </a:t>
            </a:r>
            <a:r>
              <a:rPr lang="en-US" sz="5400" b="1" dirty="0" err="1">
                <a:solidFill>
                  <a:srgbClr val="FFFFFF"/>
                </a:solidFill>
                <a:latin typeface="Papyrus" pitchFamily="66" charset="0"/>
              </a:rPr>
              <a:t>Privily</a:t>
            </a:r>
            <a:r>
              <a:rPr lang="en-US" sz="5400" b="1" dirty="0">
                <a:solidFill>
                  <a:srgbClr val="FFFFFF"/>
                </a:solidFill>
                <a:latin typeface="Papyrus" pitchFamily="66" charset="0"/>
              </a:rPr>
              <a:t>”</a:t>
            </a:r>
          </a:p>
        </p:txBody>
      </p:sp>
      <p:pic>
        <p:nvPicPr>
          <p:cNvPr id="30724" name="Picture 6" descr="http://photos1.blogger.com/x/blogger/7991/933/400/721836/nativitystory-joseph2.jpg"/>
          <p:cNvPicPr>
            <a:picLocks noChangeAspect="1" noChangeArrowheads="1"/>
          </p:cNvPicPr>
          <p:nvPr/>
        </p:nvPicPr>
        <p:blipFill>
          <a:blip r:embed="rId2" cstate="print"/>
          <a:srcRect/>
          <a:stretch>
            <a:fillRect/>
          </a:stretch>
        </p:blipFill>
        <p:spPr bwMode="auto">
          <a:xfrm>
            <a:off x="4565650" y="0"/>
            <a:ext cx="45783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2"/>
          <p:cNvSpPr txBox="1">
            <a:spLocks noChangeArrowheads="1"/>
          </p:cNvSpPr>
          <p:nvPr/>
        </p:nvSpPr>
        <p:spPr bwMode="auto">
          <a:xfrm>
            <a:off x="152400" y="0"/>
            <a:ext cx="8991600" cy="677863"/>
          </a:xfrm>
          <a:prstGeom prst="rect">
            <a:avLst/>
          </a:prstGeom>
          <a:noFill/>
          <a:ln w="9525">
            <a:noFill/>
            <a:miter lim="800000"/>
            <a:headEnd/>
            <a:tailEnd/>
          </a:ln>
        </p:spPr>
        <p:txBody>
          <a:bodyPr>
            <a:spAutoFit/>
          </a:bodyPr>
          <a:lstStyle/>
          <a:p>
            <a:pPr algn="ctr"/>
            <a:r>
              <a:rPr lang="en-US" sz="3800" b="1">
                <a:latin typeface="Arial Narrow" pitchFamily="34" charset="0"/>
              </a:rPr>
              <a:t>Old Testament vs. Book of Mormon Prophecy </a:t>
            </a:r>
          </a:p>
        </p:txBody>
      </p:sp>
      <p:pic>
        <p:nvPicPr>
          <p:cNvPr id="4099" name="Picture 3" descr="http://p6.storage.canalblog.com/61/16/1274544/98374405_o.jpg"/>
          <p:cNvPicPr>
            <a:picLocks noChangeAspect="1" noChangeArrowheads="1"/>
          </p:cNvPicPr>
          <p:nvPr/>
        </p:nvPicPr>
        <p:blipFill>
          <a:blip r:embed="rId2" cstate="print"/>
          <a:srcRect b="3030"/>
          <a:stretch>
            <a:fillRect/>
          </a:stretch>
        </p:blipFill>
        <p:spPr bwMode="auto">
          <a:xfrm>
            <a:off x="304800" y="762000"/>
            <a:ext cx="3962400" cy="5360988"/>
          </a:xfrm>
          <a:prstGeom prst="rect">
            <a:avLst/>
          </a:prstGeom>
          <a:noFill/>
          <a:ln w="9525">
            <a:noFill/>
            <a:miter lim="800000"/>
            <a:headEnd/>
            <a:tailEnd/>
          </a:ln>
        </p:spPr>
      </p:pic>
      <p:sp>
        <p:nvSpPr>
          <p:cNvPr id="4100" name="TextBox 4"/>
          <p:cNvSpPr txBox="1">
            <a:spLocks noChangeArrowheads="1"/>
          </p:cNvSpPr>
          <p:nvPr/>
        </p:nvSpPr>
        <p:spPr bwMode="auto">
          <a:xfrm>
            <a:off x="457200" y="6172200"/>
            <a:ext cx="3657600" cy="461963"/>
          </a:xfrm>
          <a:prstGeom prst="rect">
            <a:avLst/>
          </a:prstGeom>
          <a:noFill/>
          <a:ln w="9525">
            <a:noFill/>
            <a:miter lim="800000"/>
            <a:headEnd/>
            <a:tailEnd/>
          </a:ln>
        </p:spPr>
        <p:txBody>
          <a:bodyPr>
            <a:spAutoFit/>
          </a:bodyPr>
          <a:lstStyle/>
          <a:p>
            <a:pPr algn="ctr"/>
            <a:r>
              <a:rPr lang="en-US" sz="2400" b="1"/>
              <a:t>Old Testament Messiah</a:t>
            </a:r>
          </a:p>
        </p:txBody>
      </p:sp>
      <p:pic>
        <p:nvPicPr>
          <p:cNvPr id="4101" name="Picture 5" descr="http://media.ldscdn.org/images/media-library/gospel-art/book-of-mormon/nephi-vision-christ-birth-246770-wallpaper.jpg?download=true"/>
          <p:cNvPicPr>
            <a:picLocks noChangeAspect="1" noChangeArrowheads="1"/>
          </p:cNvPicPr>
          <p:nvPr/>
        </p:nvPicPr>
        <p:blipFill>
          <a:blip r:embed="rId3" cstate="print"/>
          <a:srcRect l="14024"/>
          <a:stretch>
            <a:fillRect/>
          </a:stretch>
        </p:blipFill>
        <p:spPr bwMode="auto">
          <a:xfrm>
            <a:off x="4800600" y="762000"/>
            <a:ext cx="3962400" cy="5387975"/>
          </a:xfrm>
          <a:prstGeom prst="rect">
            <a:avLst/>
          </a:prstGeom>
          <a:noFill/>
          <a:ln w="9525">
            <a:noFill/>
            <a:miter lim="800000"/>
            <a:headEnd/>
            <a:tailEnd/>
          </a:ln>
        </p:spPr>
      </p:pic>
      <p:sp>
        <p:nvSpPr>
          <p:cNvPr id="4102" name="TextBox 6"/>
          <p:cNvSpPr txBox="1">
            <a:spLocks noChangeArrowheads="1"/>
          </p:cNvSpPr>
          <p:nvPr/>
        </p:nvSpPr>
        <p:spPr bwMode="auto">
          <a:xfrm>
            <a:off x="4800600" y="6172200"/>
            <a:ext cx="4114800" cy="461963"/>
          </a:xfrm>
          <a:prstGeom prst="rect">
            <a:avLst/>
          </a:prstGeom>
          <a:noFill/>
          <a:ln w="9525">
            <a:noFill/>
            <a:miter lim="800000"/>
            <a:headEnd/>
            <a:tailEnd/>
          </a:ln>
        </p:spPr>
        <p:txBody>
          <a:bodyPr>
            <a:spAutoFit/>
          </a:bodyPr>
          <a:lstStyle/>
          <a:p>
            <a:pPr algn="ctr"/>
            <a:r>
              <a:rPr lang="en-US" sz="2400" b="1"/>
              <a:t>Book of Mormon Messiah</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6734.jpg"/>
          <p:cNvPicPr>
            <a:picLocks noChangeAspect="1"/>
          </p:cNvPicPr>
          <p:nvPr/>
        </p:nvPicPr>
        <p:blipFill>
          <a:blip r:embed="rId2" cstate="print"/>
          <a:srcRect l="1666" t="2165" b="7883"/>
          <a:stretch>
            <a:fillRect/>
          </a:stretch>
        </p:blipFill>
        <p:spPr bwMode="auto">
          <a:xfrm>
            <a:off x="0" y="0"/>
            <a:ext cx="9144000" cy="6858000"/>
          </a:xfrm>
          <a:prstGeom prst="rect">
            <a:avLst/>
          </a:prstGeom>
          <a:noFill/>
          <a:ln w="9525">
            <a:noFill/>
            <a:miter lim="800000"/>
            <a:headEnd/>
            <a:tailEnd/>
          </a:ln>
        </p:spPr>
      </p:pic>
      <p:sp>
        <p:nvSpPr>
          <p:cNvPr id="22532" name="TextBox 3"/>
          <p:cNvSpPr txBox="1">
            <a:spLocks noChangeArrowheads="1"/>
          </p:cNvSpPr>
          <p:nvPr/>
        </p:nvSpPr>
        <p:spPr bwMode="auto">
          <a:xfrm>
            <a:off x="4343400" y="304800"/>
            <a:ext cx="4648200" cy="1754188"/>
          </a:xfrm>
          <a:prstGeom prst="rect">
            <a:avLst/>
          </a:prstGeom>
          <a:noFill/>
          <a:ln w="9525">
            <a:noFill/>
            <a:miter lim="800000"/>
            <a:headEnd/>
            <a:tailEnd/>
          </a:ln>
        </p:spPr>
        <p:txBody>
          <a:bodyPr>
            <a:spAutoFit/>
          </a:bodyPr>
          <a:lstStyle/>
          <a:p>
            <a:pPr algn="ctr">
              <a:defRPr/>
            </a:pPr>
            <a:r>
              <a:rPr lang="en-US" sz="3600" dirty="0">
                <a:latin typeface="+mn-lt"/>
                <a:cs typeface="Arial" pitchFamily="34" charset="0"/>
              </a:rPr>
              <a:t>That which is </a:t>
            </a:r>
          </a:p>
          <a:p>
            <a:pPr algn="ctr">
              <a:defRPr/>
            </a:pPr>
            <a:r>
              <a:rPr lang="en-US" sz="3600" dirty="0">
                <a:latin typeface="+mn-lt"/>
                <a:cs typeface="Arial" pitchFamily="34" charset="0"/>
              </a:rPr>
              <a:t>conceived in her </a:t>
            </a:r>
          </a:p>
          <a:p>
            <a:pPr algn="ctr">
              <a:defRPr/>
            </a:pPr>
            <a:r>
              <a:rPr lang="en-US" sz="3600" dirty="0">
                <a:latin typeface="+mn-lt"/>
                <a:cs typeface="Arial" pitchFamily="34" charset="0"/>
              </a:rPr>
              <a:t>Is  </a:t>
            </a:r>
            <a:r>
              <a:rPr lang="en-US" sz="3600" b="1" i="1" dirty="0">
                <a:latin typeface="+mn-lt"/>
                <a:cs typeface="Arial" pitchFamily="34" charset="0"/>
              </a:rPr>
              <a:t>of  </a:t>
            </a:r>
            <a:r>
              <a:rPr lang="en-US" sz="3600" dirty="0">
                <a:latin typeface="+mn-lt"/>
                <a:cs typeface="Arial" pitchFamily="34" charset="0"/>
              </a:rPr>
              <a:t>the Holy Ghost</a:t>
            </a:r>
          </a:p>
        </p:txBody>
      </p:sp>
      <p:sp>
        <p:nvSpPr>
          <p:cNvPr id="22531" name="TextBox 2"/>
          <p:cNvSpPr txBox="1">
            <a:spLocks noChangeArrowheads="1"/>
          </p:cNvSpPr>
          <p:nvPr/>
        </p:nvSpPr>
        <p:spPr bwMode="auto">
          <a:xfrm>
            <a:off x="0" y="0"/>
            <a:ext cx="4114800" cy="2124075"/>
          </a:xfrm>
          <a:prstGeom prst="rect">
            <a:avLst/>
          </a:prstGeom>
          <a:noFill/>
          <a:ln w="9525">
            <a:noFill/>
            <a:miter lim="800000"/>
            <a:headEnd/>
            <a:tailEnd/>
          </a:ln>
        </p:spPr>
        <p:txBody>
          <a:bodyPr>
            <a:spAutoFit/>
          </a:bodyPr>
          <a:lstStyle/>
          <a:p>
            <a:pPr algn="ctr">
              <a:defRPr/>
            </a:pPr>
            <a:r>
              <a:rPr lang="en-US" sz="6600" b="1" dirty="0">
                <a:effectLst>
                  <a:outerShdw blurRad="38100" dist="38100" dir="2700000" algn="tl">
                    <a:srgbClr val="000000">
                      <a:alpha val="43137"/>
                    </a:srgbClr>
                  </a:outerShdw>
                </a:effectLst>
                <a:latin typeface="Calibri" pitchFamily="34" charset="0"/>
                <a:cs typeface="Arial" pitchFamily="34" charset="0"/>
              </a:rPr>
              <a:t>Joseph’s Vision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1295400" y="5165229"/>
            <a:ext cx="6629400" cy="1323439"/>
          </a:xfrm>
          <a:prstGeom prst="rect">
            <a:avLst/>
          </a:prstGeom>
          <a:noFill/>
          <a:ln w="9525">
            <a:noFill/>
            <a:miter lim="800000"/>
            <a:headEnd/>
            <a:tailEnd/>
          </a:ln>
        </p:spPr>
        <p:txBody>
          <a:bodyPr wrap="square">
            <a:spAutoFit/>
          </a:bodyPr>
          <a:lstStyle/>
          <a:p>
            <a:pPr algn="ctr"/>
            <a:r>
              <a:rPr lang="en-US" sz="3200" b="1" dirty="0"/>
              <a:t>Video</a:t>
            </a:r>
          </a:p>
          <a:p>
            <a:pPr algn="ctr"/>
            <a:r>
              <a:rPr lang="en-US" sz="2400" dirty="0"/>
              <a:t>The </a:t>
            </a:r>
            <a:r>
              <a:rPr lang="en-US" sz="2400" dirty="0" smtClean="0"/>
              <a:t>Nativity Story</a:t>
            </a:r>
            <a:endParaRPr lang="en-US" sz="2400" dirty="0"/>
          </a:p>
          <a:p>
            <a:pPr algn="ctr"/>
            <a:r>
              <a:rPr lang="en-US" sz="2400" dirty="0"/>
              <a:t>https://www.youtube.com/watch?v=Ezwp10egu-c</a:t>
            </a:r>
          </a:p>
        </p:txBody>
      </p:sp>
      <p:pic>
        <p:nvPicPr>
          <p:cNvPr id="32771" name="Picture 2" descr="http://4.bp.blogspot.com/_krt1bCo0-40/TP3BjppOfkI/AAAAAAAAAfU/9-U8vImTs4I/s1600/Joseph_n_Mary.jpg"/>
          <p:cNvPicPr>
            <a:picLocks noChangeAspect="1" noChangeArrowheads="1"/>
          </p:cNvPicPr>
          <p:nvPr/>
        </p:nvPicPr>
        <p:blipFill>
          <a:blip r:embed="rId2" cstate="print"/>
          <a:srcRect b="5178"/>
          <a:stretch>
            <a:fillRect/>
          </a:stretch>
        </p:blipFill>
        <p:spPr bwMode="auto">
          <a:xfrm>
            <a:off x="990600" y="228600"/>
            <a:ext cx="7062788" cy="50292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828800"/>
            <a:ext cx="7772400" cy="1938992"/>
          </a:xfrm>
          <a:prstGeom prst="rect">
            <a:avLst/>
          </a:prstGeom>
          <a:noFill/>
        </p:spPr>
        <p:txBody>
          <a:bodyPr wrap="square" rtlCol="0">
            <a:spAutoFit/>
          </a:bodyPr>
          <a:lstStyle/>
          <a:p>
            <a:pPr algn="ctr"/>
            <a:r>
              <a:rPr lang="en-US" sz="4000" b="1" dirty="0" smtClean="0"/>
              <a:t>Continue with </a:t>
            </a:r>
          </a:p>
          <a:p>
            <a:pPr algn="ctr"/>
            <a:r>
              <a:rPr lang="en-US" sz="4000" b="1" smtClean="0"/>
              <a:t>Celebrating </a:t>
            </a:r>
            <a:r>
              <a:rPr lang="en-US" sz="4000" b="1" dirty="0" smtClean="0"/>
              <a:t>the Birth of Christ </a:t>
            </a:r>
          </a:p>
          <a:p>
            <a:pPr algn="ctr"/>
            <a:r>
              <a:rPr lang="en-US" sz="4000" b="1" dirty="0" smtClean="0"/>
              <a:t>Part 2</a:t>
            </a:r>
            <a:endParaRPr lang="en-US" sz="40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www.avemariapress.com/dynamicmedia/files/0aae09a790b1ce90e88271643492f0e2/188718454_orig.jpg"/>
          <p:cNvPicPr>
            <a:picLocks noChangeAspect="1" noChangeArrowheads="1"/>
          </p:cNvPicPr>
          <p:nvPr/>
        </p:nvPicPr>
        <p:blipFill>
          <a:blip r:embed="rId2" cstate="print"/>
          <a:srcRect l="9171" r="3294"/>
          <a:stretch>
            <a:fillRect/>
          </a:stretch>
        </p:blipFill>
        <p:spPr bwMode="auto">
          <a:xfrm>
            <a:off x="-50800" y="0"/>
            <a:ext cx="9194800" cy="6858000"/>
          </a:xfrm>
          <a:prstGeom prst="rect">
            <a:avLst/>
          </a:prstGeom>
          <a:noFill/>
          <a:ln w="9525">
            <a:noFill/>
            <a:miter lim="800000"/>
            <a:headEnd/>
            <a:tailEnd/>
          </a:ln>
        </p:spPr>
      </p:pic>
      <p:sp>
        <p:nvSpPr>
          <p:cNvPr id="5123" name="TextBox 2"/>
          <p:cNvSpPr txBox="1">
            <a:spLocks noChangeArrowheads="1"/>
          </p:cNvSpPr>
          <p:nvPr/>
        </p:nvSpPr>
        <p:spPr bwMode="auto">
          <a:xfrm>
            <a:off x="2362200" y="228600"/>
            <a:ext cx="6781800" cy="923925"/>
          </a:xfrm>
          <a:prstGeom prst="rect">
            <a:avLst/>
          </a:prstGeom>
          <a:noFill/>
          <a:ln w="9525">
            <a:noFill/>
            <a:miter lim="800000"/>
            <a:headEnd/>
            <a:tailEnd/>
          </a:ln>
        </p:spPr>
        <p:txBody>
          <a:bodyPr>
            <a:spAutoFit/>
          </a:bodyPr>
          <a:lstStyle/>
          <a:p>
            <a:pPr algn="ctr"/>
            <a:r>
              <a:rPr lang="en-US" sz="5400" b="1">
                <a:latin typeface="Arial Narrow" pitchFamily="34" charset="0"/>
              </a:rPr>
              <a:t>When Was Jesus Born?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www.lds.org/bc/content/shared/content/images/magazines/new-era/2014/10/jesus-teaching_1298484_inl.jpg"/>
          <p:cNvPicPr>
            <a:picLocks noChangeAspect="1" noChangeArrowheads="1"/>
          </p:cNvPicPr>
          <p:nvPr/>
        </p:nvPicPr>
        <p:blipFill>
          <a:blip r:embed="rId2" cstate="print"/>
          <a:srcRect/>
          <a:stretch>
            <a:fillRect/>
          </a:stretch>
        </p:blipFill>
        <p:spPr bwMode="auto">
          <a:xfrm>
            <a:off x="0" y="0"/>
            <a:ext cx="9223375" cy="6858000"/>
          </a:xfrm>
          <a:prstGeom prst="rect">
            <a:avLst/>
          </a:prstGeom>
          <a:noFill/>
          <a:ln w="9525">
            <a:noFill/>
            <a:miter lim="800000"/>
            <a:headEnd/>
            <a:tailEnd/>
          </a:ln>
        </p:spPr>
      </p:pic>
      <p:sp>
        <p:nvSpPr>
          <p:cNvPr id="4" name="Rectangle 3"/>
          <p:cNvSpPr/>
          <p:nvPr/>
        </p:nvSpPr>
        <p:spPr>
          <a:xfrm>
            <a:off x="228600" y="5562600"/>
            <a:ext cx="7010400" cy="990600"/>
          </a:xfrm>
          <a:prstGeom prst="rect">
            <a:avLst/>
          </a:prstGeom>
          <a:solidFill>
            <a:srgbClr val="321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a:solidFill>
                  <a:srgbClr val="FFFFFF"/>
                </a:solidFill>
                <a:effectLst>
                  <a:outerShdw blurRad="38100" dist="38100" dir="2700000" algn="tl">
                    <a:srgbClr val="000000">
                      <a:alpha val="43137"/>
                    </a:srgbClr>
                  </a:outerShdw>
                </a:effectLst>
              </a:rPr>
              <a:t>The Meridian of Time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6" descr="data:image/jpeg;base64,/9j/4AAQSkZJRgABAQAAAQABAAD/2wCEAAkGBxQTEhUUExQVFhUXGBwbGBgYGRwcIBwdIR8bHSAaHhwcHyggHholHB8dITEhJSkrLi4uHR8zODMsNygtLiwBCgoKDg0OGxAQGywkHyQ4NDQ0LDQsLCwsNCwwLTU3LDQvLCwsLCwsLCwsLCwsLCwsLCwsLCwsLCwsLCwsLCwsLP/AABEIAMMBAwMBIgACEQEDEQH/xAAcAAACAgMBAQAAAAAAAAAAAAAGBwQFAAEDAgj/xABKEAACAQIDBAgDBAgCCAUFAAABAhEAAwQSIQUGMUEHEyJRYXGBkTKhsRQjQsFSYnKCkrLR8KLhCCQlM0NjwvEVU2Rz0nSTo7PD/8QAGQEAAwEBAQAAAAAAAAAAAAAAAgMEAQUA/8QALxEAAgIBAgQEBQQDAQAAAAAAAQIAEQMSIQQiMUEyUWHwE3GBsdEUM5HhI0Khwf/aAAwDAQACEQMRAD8Azox2xb+2AIMqtPYLSFJ4gGSWAOgJ46U6GuB10OhAIpFdGFv7LtW/a00LoJ7gZHHvAGtO/LBHd9fao1NAgdDK8+7AnrAfpDtsLKjl1q6e9WeGuXIgcIqF0pP91b8bqD61eYADqwx/Rmo2UBiJRq/xKTAXpMDnCEantoSBxieMd1L/AKS7AF7Ck8DhLPyzCrTam13bE3LqO0MxyyeCzoPDSNKK9t7LD4G/exNn7xMPlWYIBHwshHDUzFHhYrW0dlxctXElibQHDT+tR8LhXusEtqzseCqJNEmwdgvjbotqYUau3cP6ngKamAwVjAotqygNxuQALsecn8zp9KrOcIPWQ/ALN6Rd7J6L8U4m+yWV7pzN7DQfOizZfR3s4Qt17lxu8PHyHH0Fed5t5Uw+l+6Wuf8AkWDHo78R8vKhjAb83ndhbVbKwSBbGsgEgM/EyfEUnXmcah0jhixA6Sd4X4zonwF4Rh8RctPGgftCfXX50DbxdGeOwksbfW2xr1lrtCPEcR7U1NmbbxAysbhIZkOX9UkLHa/aB79NfHtsrpKwrXHS6Th3Dspnt2mgkTI+CfbzrceZuh9+/pAycPXT37+sROyr7JcC8JIB0GgJEn2q83tVVx7AKR2RCgnRiBEEf3qabO9nR9YxYGKwoVL0ZiLZBS6O8EaZu4j1FA+9uzlfaOGKKyh+webCEXVhz4EkcxRMw1X6TV8FDt+ZrGbpdRgVxaYkXDkV3t5TlJ48u7kTVFgcGb97CIza/AGU9ztLfPn+dM2zs5rmyrlvOFW4LkEQFgBo48BKjyoG3LLPicKWHZyu0czJ1Ynnwkf50oMdzGV2mdJ2CGCbqQ+cXFlAVEjMZY6afFw0B1oH2CwFwjvFO/pQ2NZv2Ll+6stYtHKQSCDy8xm5UgbF4owYcadgpkIEQ7kOrGFsKty2VEEOsR5inTtz7PbuNiCgD9WCzen9ivn7A3le4rXLhUA+3pTE29eNrCjJiTdt3bZgvqc0zEn+9KnzKV27y9GXJzDYSn2HY+33sbfvEuVXsieEfDpwjwoN2g+diRJmOPHgPlV7uptTqXxFtQWNyzAy94nU+GtUOHdTkYLwMFSe7Ua+WnpVCAqx8hUjyHUo9SZxvYHIxBOo5CssW1P4WPlWYq8VeQdak2NrwIZFPjwpxLVEAJqrpLCxfygRZcjxJqfhseQQfs7yBEgax3Vz2fgusysc9tWErOYlh3qgBdh4gR41ZqtizGa5i54x91aHvebN6lRUzC+0tVz5+/5ljs3GWnuDNYJMcXX5cKKG2fZuhg1i8AJGayzCQ0ZhCxIPMUOYHfKxaj/eE8ATibBPrFuPc0QpvhavCLV25ZfhmKpdX/8ACzEeZWkFHHnN1gwC2nhV2fjVGGZyl5SrrcGuUkEjUDmAfShnZpfr2VOOYgeUka+EUX9IGBxIu2L91lvIJUXEHZHAwSODeBg0E4LEgXGYjMJYkd/tVSWVs9ak7UrADpcdG6Vy3btoHuhipMk/CDyyjn3UN9LeHDtbxNuCkZWIEEHlPPwoe2dtu4ZNtAsyFUcAwUsunnU/aW07uIwTKVbQhi0cVGVtfUzNTIjI9mUvocbGBpNZWiayr5Hcam2G+ybct3oBW6EbXh+gfOCAfanNexwRVZgTPcNNeHppSn6Tx1YwmKA1tXcp0B0MMNDpxU8e+mlsvaSXMPavKmVXjKpjn5acdalxHl61t9oWZehgj0s3vubSlQSb65WnwY8PlRJs5fu0H6goc6Xb33eGWBriE105A8D8qv8ADXIUeCxS8uzm4dXiX33iS20yLfvBXBVbrAH940a787SDYC1hLbKbl9ViNCUUZp9WUD3pO4/EE4m6JlWvOf8AETR/vDgy9jZrqdThjaWOJLPl08gSaLRpAlByhzVdD7/Mtt3MOuCwHWtGdlznxJ+ET5R71Q727wtgbYtoScZeXNduHjbB4Kvcfp61fbYvLdxVjCCAoYM/gido+mgEUsduNcx2Mv3lIhmJWSfgGgEAE/DFewLqbU0VlYqlL1g+7EkkkkkySedW27FqbrERohOp7ivDvNel3fY/8RJ1nR//AI6zU3ZWFbDFixH3gCmBwXMpYa84FWZMilSAZLjxsGBIjb2NhD9mtBYkO5UHQDS3HHQRy8aVW27RTF30IIi4+h4/EdNNOFMrZGEy4dyzEul4KyvqwDMjEMRx7IzAA8SR4UKXdzMU1y4w6tvvDJW4urMScsE8e8HhUWKlJuWZdxK/dTfK9sy8urPhXPbtzw/WTuYfPgaPd/Cr/Y9p4R5tG6ud1GqmGWcp/FqRB5ilfvlsTEYcILtp1GvaiVmYIzAkT60yejnAs2798PMF2ZJ5AFdR7Gnt4NUnDc9fKXOz8V/scuyq6ql3UgwdXGv1mhXcLDNdv2BwFqwC458RH5SPGuO0N4jZ2QtkPazXLbDIGObVypMDxmhbYG8t3CXFvm3mlDb1kA6QPUGGjwpAQsCRHawo+cZXSltC0uBvW3LQ5ULESxBBA15aa0hsuYwKtN49r3sVdz3WJHBeQHkKj4DCy3HhVOFDjTfrJsh+I+lekiBGU6g1OxmJd7YXUKuvMD0oowzLlBIGmhqZZ2J9tZbSEW7YMMx7zw8zFCc4JFiUfpGVTTSo6KbdttoAXSAOreJ0k6aT5TVXteyFxeIt2yMgdyI7hJ0/vlRhvLsKxhbQtWLivfsWyXvKMpILfARJBPa40vdn3stxWOonteIOh+RNGp1ksIhl+GqqfnJOOKO0jSQOOnrV1u5sy0inEXYbtBLQYSuaJLsPxKi9qOZgV5wmyZvkuJW1nYjSMqAkD1IA9azFvmwljxt3z+8SJPnFCX2ABhhKJYicN5d7LmIYraLW7I0ABhn/AF7jD4mPdwHAUNxWVuqlUKKEkZi5szaiui25rmoqTaEVjGYBCPdnei5h7ipfY3MM3ZuK3aGTuIPFR+j6iDVltnd7D4a5axCS2FvMQqk5sjRJtk8xBVlJ1KkdxoZuWpRgRrFMDdq0MTsm7bKibNqxeURrmW7eUtr32wB5VK9Dcbecrx7mm38v5lFsHbNu2GC25+9ssPcrA96INi7fAtiy1kkOmT91gwnx0Hyqg3Y2Tde4y27YJ7LZWj8JMegJU+lFGyGtLcS2zJ1itqs6goqrE+h/iNTZNNytLI3AiquJBImsqw3ktZMVeWOFxvmZ/OtVaDtImABMdm/+A63Z+IA4oBcH7hBPymoXRltq5cwVhBDBLyq0xoDBEGO+f8qL7FkXEdG4MrKfIiKXnQoTbvYjDt+B9RHNXRTHvUSbr79+Uc3v3/MuulO4ZwgOsYoAD0NFDuVtswEkLMd+lCnSgv3+EH/qv6UYKJHpQv6wv9Vny7duFrxY6ZmJ9yTTcwtz/UsHdIJexZvFRyEtlXz4yPKhza+6b3McbbLlU3C5K6AITmMeMGPM0S7YugW7yoABbS0oUcgc5j2VablcMFqHiQhjBK3jTZw13HXCXv3xcsWY4Iugd28ddKHdgJDAhSx4dowPXw9KNfsq3tjXAqgth71wGOQYAzp5j2oF2Thl7ObUkwByHjTUrSRFtZyD377QxXDZMpyWJJgZYgTwnOF7uNeBgjcZS9rQiBDW41YAMMrQfIn1q/N0pYS3aVJURqs68eArvsTbZ7IuKna+EiQTxHwsOEiKm195Ycdz3u7s0KjBZ7ZaWKyzZfxzqAVMHSTyHGjbZeN6wAdSEJMGVZSNAWmQBJB5Hn4VVY7ELh4LLakgMofWBEzABq3xmKP2ZmfIGKyhQZSJ1Ec6GxZiHUkD1iz6W8et2/asWiwkhWJggksOBmTBINM3a9hcLsrEW7QCrYsMi/urxPiTJ9a+c3zPikYMzHODqZOhmvozfNS2z8SCI6wKD7LPzkVRWlIlt3A8j9p8/wCwrIxFws2XsyYB72nh68u4V33m2mtwdWoWFJGnPx8+NC3VsjkahlJGnhXewmeYPaHEfmKc2IatV7RIykgrW87dd2CjCYGlc7V3KByM/l/nXlmggjjzq62Rh7d3MlyNRIPD+9K1iFFzyW5odZpLpVBodefKsuX7pAykxM6cJH51MsW7du2yhwZEZSe4iCflVxs7AWs7JmCMqE583HXRgOGsipyyjeX89VK3djY127euWr2ZM9kmfHMkT70H3sMbbsrfErFdO8GKYe2dq/Y7KPZYNcckSYPZ0nTxgUA7Qzk9Y6lTdZn4QDJmR4SadgYkk9pHxIAABO8J90261b4jhYK9/HT8jXHAjPs4NGtm6AfEOcp+TCpvRoul+fxZR7Zv61z3Rw+cYzCniwYKPHWD/EooGNM3pUNSWVb73A/7G2Yr3EgcyfQa1Y4PYDtBIYeeVf5jUs3DKgA9tQYELrzk8Sas9n7OsgzcIJPf/nTHzECBi4XUdp02RuKlz4rwBmI6xAR59kieHAnQ+lXC9GgI7N0k6c0PIkwYXUER4+FEewd28O1suNY45WiNRHCO80Q7L2NZQKRduqeQnPB7oKn+zUpzse8acCDtADanRpeS0/V3Q5g/EhE+qFxPnFXPRdZS4BZcyX2dlcd0Yi6IPiAa6b4b2XdnXRb/AN6hUMDHVuvFZEdkxHcKgdFuML48ljr9gYk9+a6bk+ZDTTFLFd4OkL8523H2ecKcS92Jtq6Zp5h8vvIoG2jtwm67IirmLGTq3aMzPeKcW+eEW0mKvqPisksORJME+YmfSkKw1igxrbG40ua1Caxd03HLu2Zm1JPM1qupsE8JrKp2i6afR2ziZNAGEdsFtnGMqiLiownh22Qn1kN8+6mBhm7uB4GgnpGwEYnDX4+JChPirqQPM5j7VCpoGGo1PUldKB/1nAnvvk6eQozwtuR6Cl50p3CmJwPIZnPl8Ovzo0s7T6uwHYj4AZPfFec9zB0koKlPvltcIUVAC5IRB+kx8tco4nyoS3fJvXMeCS0qMvj1ZAkeZNQcNtX7RiL+Laeqw6MtrxP4m8z+de+jdXOKbuW0Tc82YEesz7UWggG+scCAu0kbiYtUxl/CP8OJtgqP1lBnjzKz7Uv3sGxiGtkjs3CvsYmrbfbFHDbRS5a0a0wZfQzHly9a4dIaAY5rqfBiES8h8GUfOZFU4x0PmPtJneifQxjbKUNZlTr+L2qJs6wpuFy0smiidBx0HjQlsHbxRcpJhhHy/v3qfsjHOHyWyADq86kz4e9RsjKZ0VdWFxvY3Y6XreHuM2VwoXWO0COFRd/36nBs8AEIQPbSoh2gb2EWy5Fu4EVgCYObUgxxKmg7pL3ia8iYcGYAzePeKIMCdPy/uTBGBBJ6X/HaU3RDsLr8YL7a27AFxv2tcq+rfSm9v3djD9UeJWSfHMgJ+Zqq6L9k/Z9noSoVrrG408cqkhJ8+PrXLfzaP32SdRhS8fvz9Fp2ZrBiMS3kHpEjvDgyG60fDcGpHJuBHrUbYttTdXMSNeI9/pRMEFxb9huTtHhrx9KE8MDbuZW0Kt/WnoSUI7xeRQrhuxl9tDCYe2oZy2Zp0U8DrB8pAodud/8AcV0xdzNcEmBw8uP515vYhSigKFIBBInteNEikDfeLyMCTW01ZMkAcavMGTc+Fzn1PDkI4ju/pQ/ZPaXvoy2VtBbqWENtVa2XGdRqwMQp8iJ9aHNtGcObNXKbF4PMerDBmA4AfDA1mvO3hci31sxl7A5BdIjwP5V32xgL1rFMXDJnWVbkQwI0PM+FStqsL9vMFIW1ZtJxJ1E5j4SSNPOhBqjNYatXvpLLo/EK+vEgAd8LPD51H2Vc6na1wciWP0f6TXTcZ9I55/qrH8qib2v1OPt3hoIRj81PyFAReRh5iM6Ip+U67YweS9dUfguMR+yxzD/C3yqbsy2wYawoInsgyvMa9451YbzYcFbV0Rqptt5rJU/wz7CqzDYjOiju40omxcrxAdIQbm47JiyvaNi4xUK2uk6a0cWNl3hjMzMxticq5sqkEaaAjgfOltsTHomItljEGRw086cNnadq6RkZXQ6BgQcrenI8J76XQveZnJHSJbpttMmMtjMYNkQf3m/rUro3MbVuAcDgzHkLS/0qm6X9pdfjzBBFpAnqCZ+dXPRA2fahP/pCPLsqKrUXjHvvIiSHN++WGvSTtbJgl59dNsnu0zUmCv8A3pwbV2e2NwbYdCvWpcR9Z0kMCDAMGOXgKXeO3WxVs62SwnjbIcH+GT7ikYXBF+coKgCpUZa3UtsDdGhtXP4G/pWUzVNjN6Mtvi7hRaczcs9nxK/hPtp6VP36bPh0EhcrhgSJOhBgUD7t4B8FtnqBORs4HihBZT6QB6GjvfC0GsJpP3iR/EKnyDfaBj8QMGultpxeCWQT2j7hDQ10k7yv2cNbcBBbUPl4zA7JP5f1q56XLiW8cXbQ2oKqPxFkEemYCaWOzsO16+g4lmk+U6k/3zqnHjBOpu1/eLfIVUKvU1C/qTY2ellpDXnE+C/Ef6UUdF9r7rEXyP8AeXMoPgo/+RNCG9uL7ZXlZQII/Tbj7Ci7oyukYO7Z52yX/iHH3BpbXoJ8447Uo7RZ734rrcbeIn4yB6afWrvei0W2dgrhENaZ7RnjBCuo9Dmqh6otjHzTPWMWPOZP50Y744XLse00k5sXImNYVl5acqoJoook2mw7GCOzLpkHmDpR/sbZxIDsoL9/hxJ9JoN3YtqfinjoBRquMyZRJE6achpp38OZpHEeKhKuHNJcIt88APs4uKp6zszc4nTQLPIAcIpc7vYB8dtJLYPZnPcbhlRYLHw7h4kUzcZtQXcMyLBLqIHjw5cDFVWxcD/4fs7FYpsoxGJdlQzMKCQAO8ZpPjpQIwFmY5YgL6w22VihiW+7EWh2VjhlWR9KXe9OMFzah/Qe01sfsiYA9INH+5WVcBbCQXFqTy1g8h40otoMQ2Hunk+VvCTlIn93516u1z2LxEjttKW/eNrEZj+IAkeMQR7g172ls5WJu81UmBz7vUVN3o2aWOYDUa/xAN9SahbMxmZcp4imqeUMILAairdO0osdezZRpKjUgR41ALVI2rhylwgjQ6qe8VwsvBmAeOh+tWqOWxOc55t5IV4QEcZMnw0j86vzaNtlEldWuMvcFyys95WdPFaHiBoDPAf1/OrjC2utEEFiFzTJ74J9gtKyR+GGI3he6BZuonVsCOElDaklh4sswPCh3bO1cmCSwMud2JuQNSoMoCeBAMkEciKl7N2zbsjPet5wEYLBIJbkSfEkyfOgrGYlrjZmMmAPQCAPQClYsdn0jc2QKtDqYU7g3ibjTr2l+jr/ANQqX0j4fW08Hgw4cxBA+Rqj3Lu5brHuCH0FxJ+Ro36SML9wrgGM6nTxlSPnWPy5hPLzYJw2Pimv7OJIl7YDjxNs5W9Sn1odxjG1eZVPZZcwPh4e9XXRZd0ZG4BypE8mGunpHrVNvBhmtrkPxWXa0x8AYB8iuWgCjWVhhzoDCWWxbNpWDOVbz7RPuYFMLB2kSybyKLZTtDLzE6qY/OlVYw85CO6Y7yOXtR9u1diw73G7IUkyfM60nIJQHBXpUU28U/ab2YzLsfcz+dHvQSs7QJ5/Zn+qil1tbFi7edwIBOg8OVMvoAH+uXD/AMhgP4lmugdkFzmA3kb6ws3UxXW23cyGUS+ukL2SRPOcxiu13FSSC44nKDpOvA+E6T41TdGd0MMYHPZi7PLgxPKue/HW4bDW9A9vEEC67CGVgxKx4MR9O+ub8PfSJ0dYveXe1sWqXWXNd7MA5boAkAA6TprNZSouMJNZQHh7N3DDACqn0FidmW2updKjOk5W5gEQR5VUb2kKtmDJF1TlHMSNfT86vb98KpY/oyKokwbXGzOYWdNZ/wC1E2+wk+LzMW/TnhXOPN7I5tdXbl8py5oOmaInhQ7uDbHWXLjgQo46aRLHnPIcq+hDhQcPdUp1qZD2CA2bwytprSQxOJsRf+zWTZtXWVVQnhPx98aKTl5TVfxLSq6/mLx47cN5fiUuIJu3RxOudvFm4D0EfKmX0dYHqzd0LMyie4cez6d9L3DPly3I1JZ/pl+ZHtTG2Pc+y4R8Q2jZdM3OdFWPEn2mlZG2AlJWwYtr2EzY6+toSpusAYgxm0gDgeFE/SAyxhMDqeqttcaDpJUkCO+IPhJqp2RgLmH63GG7bU22mHIIuOQWCBTE5gORBAPA1gvPdvNduElxZLMf1mVmPDhq40phuwfKLC9fX39oJriHw9xSNAyz6FmGntRPsja9soSWlhqddddOBoX3hvhmtAfhsWwfMjMf5qr7VskMRwUCfUxVDYg62djJFynGxA3EYm0t5USw1sEK7AcNfOO7WrPady7icHh2Rri20VAAVRVAHHJEuTPGZmOVKR211o23M3gNm2FujNZRwG71VjqR3gHWPGkPg0Lyx2LOHeiIzOjm7ctsLbyeMZjrB1kye/v7xUPfbYCocRbUdlh1qDz1P+MD3qZj73U4ywy6q4KgjxgqfeKId8bQZbF0D4pQ+uq/MVP1BPlHhqyA9jFnj3LW7d0a5rSMfQlW9vyoG2gy63E0GYgjuP8AQ0amRhnRfisvctjyMsv0oQwdhLjaaJeUiP0bg1j8xTcO1mZxAs1OF5Tew7Nztajy5j8/SqQnwq52OxW4Ub4TKt4g6Vw2vs1sPcysun4TyYf3yqxDRqQ5F1AN/Mh2rmssNTRbu6HDB0gALBzc5MmfehnCqLjqrtlXMBJ5CYq23hUYd3tW3VgYIZGJWCOE+GlLyjVyxmE6AW7SHvFtTrXGUBVUQAPn86pSa2a1VCIFFSd3LmzLTd14uMP0rVwDzjMPmKcW8GG6/ZVxua2y4817VJjYTRiLfi2X+IFfzp6bmHrsF1bfit5SPHKQfnUfE7ODKuH3xmKDdTG9XjMoJC3THrxUnyNGW82DzXQ0ApiEDGBqHUBW4A8RlPvS3Yth7ykfFbb5qSD8xTS23czYG49uC9pluLoNA0FonkVY17MKYEd4WBuUg9oGWMYUuOioGRW4DkQdK3t7eljaOHtDIrTn5kj9Hwqv20z2rwvJ2etGcag68CO7T86prUlvEz9DTExKaaLy52FqJzC02P8AR9sTisQ3dZ/mYf0pULp7U4v9HVR1mMMyQtsekt/Sm5fDJ8Zoyt3FLs2Ks2ioZrzJLAkQSCeHeAR600N9NkfasJdwzZc2QZCOAdQCseoil70U4YttHEaSBeYessJ9qP8AZ+1ftAuODqL11f4XIHyioMh0tY97S7dgPff+p8/2sWIGbRhoR4jQ1up+927V1cZf6tGKFywP7Xaj0Jj0rdUjQRdwC+QbVHvte7oijun+leNhoC5EGeI7vaoGNfIxzHhCgnyFV17bCWg15ngKQqoDDOx5DuEak8q5wPNcqCWlCHeNuC1YvOxKqttySoJjQ6gca+bLjZbS6ngza+QUc9OJo46V98MTYjB2mAtXbKM7ES5z8VnhEacJpf4m7KAdyKPdpq4Kdj2icdLY7+6lzu1hlv4qzaYdlUYnyVuHyAoi3q2rZugC5cuJhkYgdWJN26saKswQk8SQNfKhLYm0uoa/cHxdQyoe5muRPtVVtLEj7u0jFlVQSVzE52BJUAmBJgGB+Ed1Z8PU/wAoT5AguXu8Jt379tcxQZLIVShJdiwkEgwrQ2ade7uru97KuLuDRSWVRHIQB6fdxVNsHFO19FY3Mqk3bisQe2itBGkgBYGvd7W160RhsPaPxXWEiZkSus8P061hQqexsGthKK/u/cuv2LlhtAI6wKRkVREHn9a82t0cYQStqRlzGHQ6DwDcfCpmOsWFdsxS4WLDMrdknTWVAMa6HnEctemE2Pba31ttnC5spyseMEnhJMx8j30fxSB/X9yf4ALf3/UincbGkS1tEEA9q4g0PPjr6V3wuCCXGtmGzWxMHMCQCDlPAgso1r1tPZyWsxYE6CMz8Qw7Os+tWm7VwO2DnVTbuW/4XDQfHKaxshK32h48Sq3rPOK3gzYLBkOevw95lKk/Ei8GPkIHjTqxzdds8kasiq+n6uv0r5y23hSrFoA+9ZfkD+dPvovx4xOCUNOtso0947J+k+tLZQRt3uYWIO/+sANogLiMQo4XEW4n7S6fOB70F7GPavWhxEsnmskesT70Tb63uruWWntIWRv5T7ZfnUjoxKLjmJgsxXiPwk6++goUNKT5ynKCxFdvxALBrnvLrqWFG218VZfLaIFxidF5xz4cKH+kLYdzBY67bI7JJe2w0BViSI8uHpUzo72Vmc3WB8D4DjTcq8urykuNqYpV/icdobLwtl2V+sUqswGmZGnGhG9dzGiLf7FK+JOUcAJPoIoap2AErqJis5GrSoqZWqyt1RET3YuFXVhxDAj0M08ejq9GdDydh6TmHyNIqm/uXjPvp5XEtvPiRlPzX51HxY2lXC/7CA+/+AFvF34P/HfTuByuDPjmo26P2t4jDhHQHOhs3NPiy8JI/VPHwqF0q4Em5dYZoKWrsDgYzW2J7o7PGq/opx2V7lszAKuPfIf5hS35sN+UJeXLXnOG9WAQYFcoGaziDbY+jj55QaDtnibijz+hpjb2lQdpYcjt3Dau2lHEkskwPf50E2tk37L2rly0yozgBiNDOn0puFuQgwMy/wCQESvxNko7LwKsQTTY/wBHcRfxkcOrt/zNQPvfgsl5ZEAiSfEgGJ99aOugXs4jFgDQokeheibIClxZxlXI99JfdGGHyYjGNEEXLx/xMAaq+i7GZlxKyZFwP/GJqbuBhi2MxtzMxC3LwC5jHFtImNY+lDfRtiMmOxFs6Z7cx+y0d/nUZ3U+/KXPs38fYxgXbSsS0DWsrTvB4isqezDqdr+Bt4p1ktlMGREEEcTPhpXnpBt27NlLaKqKyuTAAmAAOGugmhfZm1LtpeyH4fCO/vEcKqtsbdu3b69bEBGyIWzFRpJJ8Ty8KYvhInlU6gb2HademjYJy4XFgEjqkR/3QCPqaWZvzoDE5PrX0TvzhRd2S0/gtKw/hj85r5nYwauxb2JG76QG+n8f1LK/cKhh3gevab8644Sw2TMQSjHhmiSOZHhNetoHs2/FNf42rvgnPVD4YkcQe8a8aK6E3Znoy+bANYw5vFh1bi5ltAfCTnQds6nhz/SFSMPiQb2EXTsAt4aLcafSRQ+Czm4GDAO+kzlMuASo7qs8bey4m6y/gsMR5lUH50gg3HhhW3SEOy7hIYkgDKmVsqniW4kiBwqRh8J1lt3OWUbKyFVnzgif8qHcMX60WpRizDUFjOggTmiPTvqxF4hurgF5ABBOX9mZ4+lIZSDHBrE63LCvbLm1an4ZKqBwmTw944VAweJCJYMAZMRdEDTjb/yrnevXA2SOJ1Etx1010NUW0sTyHFLgkDvIYdw8qZjU9IGRgu867zY8XBc0iLwPL9CPypmdD7X7Vq8RbJQPKagTmHKT3j50nsZ8VxRqM4P1/rRNu5txgFt5mtsD2ZbRuYHnwpuUFcfLEYyMmQhoyto7iW8VdZvtBt3GbObdy1K5jqQJIJEia87J6Lr1q91hvWjExlzqfWZ0nX0q23e3ouHLbuqLvjpm58m+oosw+0LRIWSjn8JBHtI+lJxspWm/EPKcqtt+YLdJuwVuYO0z2xeu2nVc8ahW0JPeJilpjsYuG+E5VWVEfjeIOn6K/Wn/ALQwnW22TvGkideIkcxS73ft7PxbnD4nCWVvLOVkEAzqSP0WJ18aJ1GoA9IGJzoJA3EWabNt45Q9zMlwDLmWIPdoeI9jQ5vBu/cwpEkPbb4bigxPcf0W8Kcu8fR1dsA3MPce6nND2WUd4KwGHhAPjQXi9nkjIzPDaEMSR6zwIolyNjaj0nmxplFjrFvWV7vWijMp4qSD5jSuddASGZFGm4+0oNsE6o+X91tR7MPnQZU3Y+IKXNOfDzHaHzEetKzJqWo3E+lwY1uk7Dl0wxWJYXbZ8oDx/hoI6N7+XGdWdOtRk4c4keRkUV7z4zrcDYf9G8vONGUrxOg40F7g3wm0bDNwzEa68QQD7xrUmLfEwlGTbIphxv5hFbF4N4H39tk1JGogrJGo1IE153ptWxgrZDWjkdCQMRcuaSPwtpFSuk9zbw2DvAa2r5j0kj+QV63t2lfu272EAUBQWzZpJUFdYy6QrKeNLF0pjRW4kHfXCOEZkBjJnDg8FXiQD+qSCDyJrx0KY0LjLy6mbWaSI+EjXXXUGanbw3xcwSsY1tXlzZiBOQMNQRM66GZmgPdfFthcVcIJM2bie6wvHxAose+MiBl8Y9do5+jsAYRngZrjMSddZIX6mlzurdX/AMacDRWa+AP33IFFDO9s4S2oIyWQ7QYMs0g+MFZpf2MZ1G0OtAmHLEnxkk+snSgxbhhGZhzX5mOW6hk/5VlVNjeW0yhpiRwmt1NpMbvFqbwuope5egiSdYI7gVBEDxqp2K6/aWKSECsB3nkKpUxThCgYhTxFT9gGH8zHyP8AWur8LSpkC5tTKJ9BbduG5slwpE/ZgfZQYr5pPAV9MbOth8KE5G0FPqg/rXzZctRmU8VYg+hik8KdzN4gUB9Z6xFwkL4KPqa9WCw0yniI0PKuVzgvl+ZrmW8asraTFjdy+W81xrYIAAKKIkDQ5tZ58zyqVeJN2/x7WVNNeL8PPs1VbKU6MZjOB65SatLBK3s0f8W0Tw5Zm585qZhRqWIxYWZOw17q3WDdDoxMEAQYA4wWnTnXt8WGu6dpxJjqxM98KQNPLxro11uvGIZQyvcfRmTXQCCCTB14kRpXLAobeJOJGaDmGXMpkNoQW8uehGhEUjbrKN+0090hhcYw4aYju1BmZ1Jqn2qoILaSSvD+nfrVwjhryF1JUGWBGafh0iR3cyONVW1gT1jkcSp/xeGlHi2MDN4TIGIWXeOYX6c6rcp8am3WIJP6o+oqP1xBBzN5Tr5VYu057kXGBulte6thRd7aNIGYSVg8QZmnBunibTW1yOH82kjwgifmaUe7uzXbAq6LMKzE/P6Coe7G1cPZtWjiRcyvcc5kPIMJB1Bj/Ouey85YTpWDjCsZ9FXsVFtnHDgD38p8p09KSW17vV4671bZSVvqCsyGVnZT6MF9qKt4t5ne1FrsWTkCwRBEgk6EjwHdQnt24DtRRHG5eHhrwHzPvWM+o1MwpoFxv7jbwLj8FaviMxEOO5hoR+dBe+Oxgl1hwDklRy79PnpQ/wD6PW2sty/hWPxQ6DxGhj0imNv/AGPuw4AkfQGfpNMzjlvyiMJrJXYxB74bKGXrlGoOV/LgCfEd/cfChI00toWg5a2eFwEep50rcpGh4jQ1Rw2TUtHtA4lNLWO8yt2zBB7iDWqyqZNGD12bZl5Ce1aKMPIMCCPSDQpsG/1eMsvBMXRp6xUfDY18vVljkMAjwBkCatsNs8FS6qOzrxqTT8MEHvKr+IQR2jN6VLIOySea4nv/AFnEfOve8NgLet8R9owvP/2ZgHvJtjjQbZ2liMRh2w912e2e2QYOoMjU60VJjGvnBW7gDZGVA2TXKVKd8aSKkJpQplIU3q7TybQbA28qZidAuoHasahT78edLnD4UHFosCYGg4ahY9DNMe5iRZ2az3Ji29qckSx+AgToKEN0MDmxlmXR/h+AzEQIPoKLGSFYzzjU4HlCbbuKCX8Q2o6tUtg8tFB08ZJpd7JQXbuZ9cxr1vHt+7cv4lQ3YuXXMR4kCD5V62I8MI/CNT3mmpjKIT5wGyB8gXyhu+woPZYRynjWVXfbLp1zCsqbeVRbhZMRVthF6s2weeYn5Co+Cy9lzpE1Ja6XuIe5J92IrpO1ipysS1vPoHdxh1UfqqPZVpAb02MmLxKd11/mZp97tqRmkkyQQfCBApGb5CMZiJ53H/mIqLhfEZTxA5T9JEOzScMLwhspgrHAd58JqBbvCVlRAInQTx11oq2DY/1HEHuUiOHxDjQmVEx4flViNZI8pM60FI7y8+1IxJQRbF0BBAUhQrRME6zzqywhUYg9YCVF4EhZnRWjXj9KpTdY20zZdEXKV7s7DXXiDNTETOzZ2I7QzNwbg+oiJOnD5UlxVyhG2Ahhu79ntX1uXVHVBmzZ1LwCvAqNW1MD3qNujirKY6+2MYNh2zZAVlSS4ywpHZAGsafKgW6cQiyHcoDxDGOEgkToYPOoxxdzXtt4y1eXAdzYnm4hb3BELnNpsQpIUI90nUELkzaaDULE8OHpUDbiWxbudWSQD6RmEEaDSqE426QJdiBw14V3w95mtXczE6LoTMdoUQxFSDcw8QHsATyGIbjl7A1/hqCw0qXdMajkg/6ahTNULJXj43Ltf7OIAAzW4Htw+dKHawjC4cdxufN2/pTr3TQrhba/qiRp3AUnN5bWW3aXTQv/APseocB/yfX8y7KP8ZlLhMYyEQSQD8JOnHu4U0tujLtS03/Naf4bZ/OlKaam3m/2jYeND1Z97do8abxCix639orhiaI+X3gfuRtI4bH2r3JbhVvImD6V9Kb0hbmFnkYg/tAj6GvlO1di45/WJ+Z/L6V9L7n7Q+07KVm1ItkHzArMw/6IKHoe4P3itxLEpm7j9OdAW8mFyX2jg/bHrx+c0e3iTbcc1zD5kflQrvTbzWrT81MHyIn8qDhmppTxSWvygyKytVuuhObMBoi3ZxQLdWwnPoNefL50PGvVm6VII4gyKDImsVDx5NDXDG391eK6ry9KM9huk22LTkZWytwgETqKV97b91mzuFLiRMR8hzq62ZvgwOV07LLEjU+GkVBkwP1qXJxCHa4T7QPWbKxiwSVuSAvctxwPYCqvoyYoL15jpatOw8IUmr7dqyVweIW4IkTGnwsbjDUedUGFIs7MxtxNFuQi/vMJ+U0KmwU9YZXn1+kAsNqSx/sn+5ok2AFVHuOQIiB31U4nBCypR2i6O1pDKQQIWVkh579OWldcPtJFQFhmIMhe895PdVeQFhQkWIhWtpatimJnMRPKt0LXsa7MWLEE9xgeg7q3Q/p439WPWc0yxJ493fVjh9XEf+UvDzU/nVSat8DPWN4Wl/8A505xtJsXUR/7FaSscTbtn/CKSG/QX7Zejgbtz+Yz85p17ttmCHn1Ns+MQIpDbwT1hJ1Oe5M/tmoeF8ctzeA/SX2wR/s/GEnWB7acKD0slmCgMzHgAJJPcBxNEmycUBs/FrOvY9i0ae1U2zMRkdLqBestMHCn4WCkHUlgeOkDWq02LGS5KIUSP2hnUrlIEFSIIII0IOsz31abZ0NyP0bTe8n/AKqg4zGG/fu3SqqbhZyqzAnUgTJqVtC7P/2bf+EIK09RPLWlp1sCbEB1eSMySQQRznuHedKiYjDqwYmVdRw5sZ5/1qELpEEdk945/wBirK3fOUAHNPE6DTnJ7p5msIK7iaGVxRldaCQcwYnkRy9KlYdR1d7swIWJMn4hxrzLasACvlpP/at2Sos3InMcs93HSiO4gKN5rEEdr/2xH+Cu7XlxF6zK5Vi3bjjMEAngKjX7cmBHwL9BXXYrD7VZiYDrp5ca8Ry3PdWqPzYdpShA0A5e1J7f1QtzKOALcP23pybvHsXIGmv1pOb/AI+9MEGDp7k/nUHD/uCXZvA0EDTI3mxB6/CN+klkx52rVLdqPtvXVz7OY6xZslh+4gqzOLK/X7SXhzQb6feBKDtmORJ9jT96FcVmw160eRJjwNIS2fvdP0j9eFOvohv5b7Dh1imR4zQ5zVQsS2rwWxLFcTftk6MzehJJqg22f9XccwV+tXe+c2toPOgz8fXWqTb7fdXPHL9RScK7gynK1hoKVqtiuuFw7XHVEEsxgCuiTOZ1nJR6VJuYVkhyhKTCvrlJ1/FwPA6eBpzYbo9tts9UBy3FbPm/SJ4g94jQd1DmM3TuJacB3W1HatIouBz+mA5hW5kjXTSpf1Kkx44cxZsxJJPE6mu9hQdDzNTdv7GbDMuua3cEo0ROsFT3MOYE8qrLbRNPsMtiJI0mmjt2q4tpiAIhbNvu1gwNfKqXB7uXMTs+3ZsxmZzcM8DlBhSeUk8fCoeL2sbtvEtya2g5gcQJ48ZqftXe65s5LNq0qS1kM2YTqSY4EVzFDXsN7nVJGg7xa7WR0uNbuqyMpgq2hHP85nnVna2KbyfdiGHwiOPhRvumuH2vnbHWw94dk3FJUx+HgeXlyq2wG6ow1/IDmX8J4Ejx5T5fKnvn0iuhEkx4QSb3Bibu7NvKSrWboI4go39KyvpBMKkcWHhmNZXv1p8v+zP0o8/+T5kNXOE/3l49yD+a3VOBNWdm7Fy9PMR7Opj5VXk6RGI8wjx3SVSltjM9Sg4+B7qV/STgrFm8iWVgHMx1n8Uc/ENTQ3bvBMIr91sEe3ClH0gY1bmLOQyLahCe8iSfmT6zXP4f92W5/AYN3OFc1MEEGCOfdXs61JwyLcORmCn8JgnXu07/ACNdG6E51WZ3sOLhLn4wpzaHUR8WnOsxZlLZ/wCSQfQ/5VDsBlcDgZg/Su8aJ35XH8xoCKMaGseshCuiBoMZo5xwrzaUHiYqVfYtKwNIIIET3Ez4UZMWBIyXBBBBPDnEenfXdLn3d2BAOWB699d+rV1JPZKJAgcYPExz5a1BRhlbxj61nWabElY0kFgO5J8NBUjdi3OIQ6aGouLuZmeOcfIVN3db/WLY4gTFC3gMYv7gj73UX7hiOFJPfB5czxUwf796eO7Aix9KT3SVhsl9oEBjmH0qDhzzgSzKTpaA1GO85HV4DLx+z2p84GvnwHpQcaLN5AMmz454e2fmR+VXZeo99pFh6N77wYc9sn9Y/WnP0ZmL1po0P5ikxcOreZpxdHN6bdhvIe2n1pXFbKDH8L1YSv6XPu9pFWHYuW1PkZOvvQptMTh2HPL9DNHvT/hwHwl7mQyH0gg/M0t7uNmw4HHLWIOlQtdg35Sgq82TiPs6LeK5iW8uzVIiyQO81a7YMW0XxOlUZaal85Nj2tvKObYu/wDhb9kKt0W7oEZbnZ9idD71GxGLRFe5cfsqJMGez+ZpGCuyYp1UqrEA8ROhjwqZuC32McnFV1EaeK39wVxRbYTa0BU2zH0oG3q3bNgm9a7WEuPFl51IIzAQdeGk+FD1X28m8b4oWLcZbdm2qKve0AM3mSPaKamI4zynaLbIMg5hvLTCnMrJaVnVmty4UlYBDGTwAnTXur1vVhXxWNfQqiKiKYMGFHAxHGaM9yertWkssFDxx5SddR51PGz8R1RuqbbtDF7YEGRrlHHXjUfxqYkTofBBTSxgLuhd+w41VcgI/ZbXT9VpjhMjlxpobWLHDNdtyblv7xIjXLJy6icpiDESDSc2/vb9pyM1vq3ssDbIiYmSG04yB7U9cDdzWA6/jQEa8ZE8Rp8vSvZlNhmEShUbKbnPZ2PS/aS6oEOAw1HPl6cK1Sdwu993DA2BEW3deP67VugOF72EPUvnAu0O0vmPrXa4PvG/bP1NarK6xnNHSGm9OLdLeGRXZVOHVioJgnXUj0FBNzl4jWsrKm4cCpTxJOwnIjSvQPKsrKqMjklrhYITqRAB8J+frW3Gg/aasrKXGnrIcaGpN/4VPP8AyrKyjMFO81ixGgrgw41qsrEmP1ndxo3nU3dwffpW6ysyeEx2P9xfnPorYo+4T9k0o+lxfvk8R+ZrKyubi/dEryeFouiKKdu/Bs7/AOnX+d61WV0cvUe+0ixdG994NqO1602Ojj/cWvM/U1lZSOM8EbwnjPylx08oPs+FMa52H+EUmGH3bf3zrKytxdIL9vl/6ZzwQ7YqZtv/AIfkayspp/cEFfAZWAUW7tYNGZZUGU/M1lZWZzywuGALQo2ls2yWA6tI6xF+EfCcsj50N74bKs2dqi1aQJb7ByiYkiTz015VlZU2BjRlGdRy7Qhwx7aftD60zcIozT38aysqI9Zfm8M+cN47YGKxAAgC68D1NPvc+4W2dhSTJ6pdfIVusq3if2199pzMX7jfOIXekRjMQBoOtf6mt1lZVePwCTOOYz//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7171" name="AutoShape 8" descr="data:image/jpeg;base64,/9j/4AAQSkZJRgABAQAAAQABAAD/2wCEAAkGBxQTEhUUExQVFhUXGBwbGBgYGRwcIBwdIR8bHSAaHhwcHyggHholHB8dITEhJSkrLi4uHR8zODMsNygtLiwBCgoKDg0OGxAQGywkHyQ4NDQ0LDQsLCwsNCwwLTU3LDQvLCwsLCwsLCwsLCwsLCwsLCwsLCwsLCwsLCwsLCwsLP/AABEIAMMBAwMBIgACEQEDEQH/xAAcAAACAgMBAQAAAAAAAAAAAAAGBwQFAAEDAgj/xABKEAACAQIDBAgDBAgCCAUFAAABAhEAAwQSIQUGMUEHEyJRYXGBkTKhsRQjQsFSYnKCkrLR8KLhCCQlM0NjwvEVU2Rz0nSTo7PD/8QAGQEAAwEBAQAAAAAAAAAAAAAAAgMEAQUA/8QALxEAAgIBAgQEBQQDAQAAAAAAAQIAEQMSIQQiMUEyUWHwE3GBsdEUM5HhI0Khwf/aAAwDAQACEQMRAD8Azox2xb+2AIMqtPYLSFJ4gGSWAOgJ46U6GuB10OhAIpFdGFv7LtW/a00LoJ7gZHHvAGtO/LBHd9fao1NAgdDK8+7AnrAfpDtsLKjl1q6e9WeGuXIgcIqF0pP91b8bqD61eYADqwx/Rmo2UBiJRq/xKTAXpMDnCEantoSBxieMd1L/AKS7AF7Ck8DhLPyzCrTam13bE3LqO0MxyyeCzoPDSNKK9t7LD4G/exNn7xMPlWYIBHwshHDUzFHhYrW0dlxctXElibQHDT+tR8LhXusEtqzseCqJNEmwdgvjbotqYUau3cP6ngKamAwVjAotqygNxuQALsecn8zp9KrOcIPWQ/ALN6Rd7J6L8U4m+yWV7pzN7DQfOizZfR3s4Qt17lxu8PHyHH0Fed5t5Uw+l+6Wuf8AkWDHo78R8vKhjAb83ndhbVbKwSBbGsgEgM/EyfEUnXmcah0jhixA6Sd4X4zonwF4Rh8RctPGgftCfXX50DbxdGeOwksbfW2xr1lrtCPEcR7U1NmbbxAysbhIZkOX9UkLHa/aB79NfHtsrpKwrXHS6Th3Dspnt2mgkTI+CfbzrceZuh9+/pAycPXT37+sROyr7JcC8JIB0GgJEn2q83tVVx7AKR2RCgnRiBEEf3qabO9nR9YxYGKwoVL0ZiLZBS6O8EaZu4j1FA+9uzlfaOGKKyh+webCEXVhz4EkcxRMw1X6TV8FDt+ZrGbpdRgVxaYkXDkV3t5TlJ48u7kTVFgcGb97CIza/AGU9ztLfPn+dM2zs5rmyrlvOFW4LkEQFgBo48BKjyoG3LLPicKWHZyu0czJ1Ynnwkf50oMdzGV2mdJ2CGCbqQ+cXFlAVEjMZY6afFw0B1oH2CwFwjvFO/pQ2NZv2Ll+6stYtHKQSCDy8xm5UgbF4owYcadgpkIEQ7kOrGFsKty2VEEOsR5inTtz7PbuNiCgD9WCzen9ivn7A3le4rXLhUA+3pTE29eNrCjJiTdt3bZgvqc0zEn+9KnzKV27y9GXJzDYSn2HY+33sbfvEuVXsieEfDpwjwoN2g+diRJmOPHgPlV7uptTqXxFtQWNyzAy94nU+GtUOHdTkYLwMFSe7Ua+WnpVCAqx8hUjyHUo9SZxvYHIxBOo5CssW1P4WPlWYq8VeQdak2NrwIZFPjwpxLVEAJqrpLCxfygRZcjxJqfhseQQfs7yBEgax3Vz2fgusysc9tWErOYlh3qgBdh4gR41ZqtizGa5i54x91aHvebN6lRUzC+0tVz5+/5ljs3GWnuDNYJMcXX5cKKG2fZuhg1i8AJGayzCQ0ZhCxIPMUOYHfKxaj/eE8ATibBPrFuPc0QpvhavCLV25ZfhmKpdX/8ACzEeZWkFHHnN1gwC2nhV2fjVGGZyl5SrrcGuUkEjUDmAfShnZpfr2VOOYgeUka+EUX9IGBxIu2L91lvIJUXEHZHAwSODeBg0E4LEgXGYjMJYkd/tVSWVs9ak7UrADpcdG6Vy3btoHuhipMk/CDyyjn3UN9LeHDtbxNuCkZWIEEHlPPwoe2dtu4ZNtAsyFUcAwUsunnU/aW07uIwTKVbQhi0cVGVtfUzNTIjI9mUvocbGBpNZWiayr5Hcam2G+ybct3oBW6EbXh+gfOCAfanNexwRVZgTPcNNeHppSn6Tx1YwmKA1tXcp0B0MMNDpxU8e+mlsvaSXMPavKmVXjKpjn5acdalxHl61t9oWZehgj0s3vubSlQSb65WnwY8PlRJs5fu0H6goc6Xb33eGWBriE105A8D8qv8ADXIUeCxS8uzm4dXiX33iS20yLfvBXBVbrAH940a787SDYC1hLbKbl9ViNCUUZp9WUD3pO4/EE4m6JlWvOf8AETR/vDgy9jZrqdThjaWOJLPl08gSaLRpAlByhzVdD7/Mtt3MOuCwHWtGdlznxJ+ET5R71Q727wtgbYtoScZeXNduHjbB4Kvcfp61fbYvLdxVjCCAoYM/gido+mgEUsduNcx2Mv3lIhmJWSfgGgEAE/DFewLqbU0VlYqlL1g+7EkkkkkySedW27FqbrERohOp7ivDvNel3fY/8RJ1nR//AI6zU3ZWFbDFixH3gCmBwXMpYa84FWZMilSAZLjxsGBIjb2NhD9mtBYkO5UHQDS3HHQRy8aVW27RTF30IIi4+h4/EdNNOFMrZGEy4dyzEul4KyvqwDMjEMRx7IzAA8SR4UKXdzMU1y4w6tvvDJW4urMScsE8e8HhUWKlJuWZdxK/dTfK9sy8urPhXPbtzw/WTuYfPgaPd/Cr/Y9p4R5tG6ud1GqmGWcp/FqRB5ilfvlsTEYcILtp1GvaiVmYIzAkT60yejnAs2798PMF2ZJ5AFdR7Gnt4NUnDc9fKXOz8V/scuyq6ql3UgwdXGv1mhXcLDNdv2BwFqwC458RH5SPGuO0N4jZ2QtkPazXLbDIGObVypMDxmhbYG8t3CXFvm3mlDb1kA6QPUGGjwpAQsCRHawo+cZXSltC0uBvW3LQ5ULESxBBA15aa0hsuYwKtN49r3sVdz3WJHBeQHkKj4DCy3HhVOFDjTfrJsh+I+lekiBGU6g1OxmJd7YXUKuvMD0oowzLlBIGmhqZZ2J9tZbSEW7YMMx7zw8zFCc4JFiUfpGVTTSo6KbdttoAXSAOreJ0k6aT5TVXteyFxeIt2yMgdyI7hJ0/vlRhvLsKxhbQtWLivfsWyXvKMpILfARJBPa40vdn3stxWOonteIOh+RNGp1ksIhl+GqqfnJOOKO0jSQOOnrV1u5sy0inEXYbtBLQYSuaJLsPxKi9qOZgV5wmyZvkuJW1nYjSMqAkD1IA9azFvmwljxt3z+8SJPnFCX2ABhhKJYicN5d7LmIYraLW7I0ABhn/AF7jD4mPdwHAUNxWVuqlUKKEkZi5szaiui25rmoqTaEVjGYBCPdnei5h7ipfY3MM3ZuK3aGTuIPFR+j6iDVltnd7D4a5axCS2FvMQqk5sjRJtk8xBVlJ1KkdxoZuWpRgRrFMDdq0MTsm7bKibNqxeURrmW7eUtr32wB5VK9Dcbecrx7mm38v5lFsHbNu2GC25+9ssPcrA96INi7fAtiy1kkOmT91gwnx0Hyqg3Y2Tde4y27YJ7LZWj8JMegJU+lFGyGtLcS2zJ1itqs6goqrE+h/iNTZNNytLI3AiquJBImsqw3ktZMVeWOFxvmZ/OtVaDtImABMdm/+A63Z+IA4oBcH7hBPymoXRltq5cwVhBDBLyq0xoDBEGO+f8qL7FkXEdG4MrKfIiKXnQoTbvYjDt+B9RHNXRTHvUSbr79+Uc3v3/MuulO4ZwgOsYoAD0NFDuVtswEkLMd+lCnSgv3+EH/qv6UYKJHpQv6wv9Vny7duFrxY6ZmJ9yTTcwtz/UsHdIJexZvFRyEtlXz4yPKhza+6b3McbbLlU3C5K6AITmMeMGPM0S7YugW7yoABbS0oUcgc5j2VablcMFqHiQhjBK3jTZw13HXCXv3xcsWY4Iugd28ddKHdgJDAhSx4dowPXw9KNfsq3tjXAqgth71wGOQYAzp5j2oF2Thl7ObUkwByHjTUrSRFtZyD377QxXDZMpyWJJgZYgTwnOF7uNeBgjcZS9rQiBDW41YAMMrQfIn1q/N0pYS3aVJURqs68eArvsTbZ7IuKna+EiQTxHwsOEiKm195Ycdz3u7s0KjBZ7ZaWKyzZfxzqAVMHSTyHGjbZeN6wAdSEJMGVZSNAWmQBJB5Hn4VVY7ELh4LLakgMofWBEzABq3xmKP2ZmfIGKyhQZSJ1Ec6GxZiHUkD1iz6W8et2/asWiwkhWJggksOBmTBINM3a9hcLsrEW7QCrYsMi/urxPiTJ9a+c3zPikYMzHODqZOhmvozfNS2z8SCI6wKD7LPzkVRWlIlt3A8j9p8/wCwrIxFws2XsyYB72nh68u4V33m2mtwdWoWFJGnPx8+NC3VsjkahlJGnhXewmeYPaHEfmKc2IatV7RIykgrW87dd2CjCYGlc7V3KByM/l/nXlmggjjzq62Rh7d3MlyNRIPD+9K1iFFzyW5odZpLpVBodefKsuX7pAykxM6cJH51MsW7du2yhwZEZSe4iCflVxs7AWs7JmCMqE583HXRgOGsipyyjeX89VK3djY127euWr2ZM9kmfHMkT70H3sMbbsrfErFdO8GKYe2dq/Y7KPZYNcckSYPZ0nTxgUA7Qzk9Y6lTdZn4QDJmR4SadgYkk9pHxIAABO8J90261b4jhYK9/HT8jXHAjPs4NGtm6AfEOcp+TCpvRoul+fxZR7Zv61z3Rw+cYzCniwYKPHWD/EooGNM3pUNSWVb73A/7G2Yr3EgcyfQa1Y4PYDtBIYeeVf5jUs3DKgA9tQYELrzk8Sas9n7OsgzcIJPf/nTHzECBi4XUdp02RuKlz4rwBmI6xAR59kieHAnQ+lXC9GgI7N0k6c0PIkwYXUER4+FEewd28O1suNY45WiNRHCO80Q7L2NZQKRduqeQnPB7oKn+zUpzse8acCDtADanRpeS0/V3Q5g/EhE+qFxPnFXPRdZS4BZcyX2dlcd0Yi6IPiAa6b4b2XdnXRb/AN6hUMDHVuvFZEdkxHcKgdFuML48ljr9gYk9+a6bk+ZDTTFLFd4OkL8523H2ecKcS92Jtq6Zp5h8vvIoG2jtwm67IirmLGTq3aMzPeKcW+eEW0mKvqPisksORJME+YmfSkKw1igxrbG40ua1Caxd03HLu2Zm1JPM1qupsE8JrKp2i6afR2ziZNAGEdsFtnGMqiLiownh22Qn1kN8+6mBhm7uB4GgnpGwEYnDX4+JChPirqQPM5j7VCpoGGo1PUldKB/1nAnvvk6eQozwtuR6Cl50p3CmJwPIZnPl8Ovzo0s7T6uwHYj4AZPfFec9zB0koKlPvltcIUVAC5IRB+kx8tco4nyoS3fJvXMeCS0qMvj1ZAkeZNQcNtX7RiL+Laeqw6MtrxP4m8z+de+jdXOKbuW0Tc82YEesz7UWggG+scCAu0kbiYtUxl/CP8OJtgqP1lBnjzKz7Uv3sGxiGtkjs3CvsYmrbfbFHDbRS5a0a0wZfQzHly9a4dIaAY5rqfBiES8h8GUfOZFU4x0PmPtJneifQxjbKUNZlTr+L2qJs6wpuFy0smiidBx0HjQlsHbxRcpJhhHy/v3qfsjHOHyWyADq86kz4e9RsjKZ0VdWFxvY3Y6XreHuM2VwoXWO0COFRd/36nBs8AEIQPbSoh2gb2EWy5Fu4EVgCYObUgxxKmg7pL3ia8iYcGYAzePeKIMCdPy/uTBGBBJ6X/HaU3RDsLr8YL7a27AFxv2tcq+rfSm9v3djD9UeJWSfHMgJ+Zqq6L9k/Z9noSoVrrG408cqkhJ8+PrXLfzaP32SdRhS8fvz9Fp2ZrBiMS3kHpEjvDgyG60fDcGpHJuBHrUbYttTdXMSNeI9/pRMEFxb9huTtHhrx9KE8MDbuZW0Kt/WnoSUI7xeRQrhuxl9tDCYe2oZy2Zp0U8DrB8pAodud/8AcV0xdzNcEmBw8uP515vYhSigKFIBBInteNEikDfeLyMCTW01ZMkAcavMGTc+Fzn1PDkI4ju/pQ/ZPaXvoy2VtBbqWENtVa2XGdRqwMQp8iJ9aHNtGcObNXKbF4PMerDBmA4AfDA1mvO3hci31sxl7A5BdIjwP5V32xgL1rFMXDJnWVbkQwI0PM+FStqsL9vMFIW1ZtJxJ1E5j4SSNPOhBqjNYatXvpLLo/EK+vEgAd8LPD51H2Vc6na1wciWP0f6TXTcZ9I55/qrH8qib2v1OPt3hoIRj81PyFAReRh5iM6Ip+U67YweS9dUfguMR+yxzD/C3yqbsy2wYawoInsgyvMa9451YbzYcFbV0Rqptt5rJU/wz7CqzDYjOiju40omxcrxAdIQbm47JiyvaNi4xUK2uk6a0cWNl3hjMzMxticq5sqkEaaAjgfOltsTHomItljEGRw086cNnadq6RkZXQ6BgQcrenI8J76XQveZnJHSJbpttMmMtjMYNkQf3m/rUro3MbVuAcDgzHkLS/0qm6X9pdfjzBBFpAnqCZ+dXPRA2fahP/pCPLsqKrUXjHvvIiSHN++WGvSTtbJgl59dNsnu0zUmCv8A3pwbV2e2NwbYdCvWpcR9Z0kMCDAMGOXgKXeO3WxVs62SwnjbIcH+GT7ikYXBF+coKgCpUZa3UtsDdGhtXP4G/pWUzVNjN6Mtvi7hRaczcs9nxK/hPtp6VP36bPh0EhcrhgSJOhBgUD7t4B8FtnqBORs4HihBZT6QB6GjvfC0GsJpP3iR/EKnyDfaBj8QMGultpxeCWQT2j7hDQ10k7yv2cNbcBBbUPl4zA7JP5f1q56XLiW8cXbQ2oKqPxFkEemYCaWOzsO16+g4lmk+U6k/3zqnHjBOpu1/eLfIVUKvU1C/qTY2ellpDXnE+C/Ef6UUdF9r7rEXyP8AeXMoPgo/+RNCG9uL7ZXlZQII/Tbj7Ci7oyukYO7Z52yX/iHH3BpbXoJ8447Uo7RZ734rrcbeIn4yB6afWrvei0W2dgrhENaZ7RnjBCuo9Dmqh6otjHzTPWMWPOZP50Y744XLse00k5sXImNYVl5acqoJoook2mw7GCOzLpkHmDpR/sbZxIDsoL9/hxJ9JoN3YtqfinjoBRquMyZRJE6achpp38OZpHEeKhKuHNJcIt88APs4uKp6zszc4nTQLPIAcIpc7vYB8dtJLYPZnPcbhlRYLHw7h4kUzcZtQXcMyLBLqIHjw5cDFVWxcD/4fs7FYpsoxGJdlQzMKCQAO8ZpPjpQIwFmY5YgL6w22VihiW+7EWh2VjhlWR9KXe9OMFzah/Qe01sfsiYA9INH+5WVcBbCQXFqTy1g8h40otoMQ2Hunk+VvCTlIn93516u1z2LxEjttKW/eNrEZj+IAkeMQR7g172ls5WJu81UmBz7vUVN3o2aWOYDUa/xAN9SahbMxmZcp4imqeUMILAairdO0osdezZRpKjUgR41ALVI2rhylwgjQ6qe8VwsvBmAeOh+tWqOWxOc55t5IV4QEcZMnw0j86vzaNtlEldWuMvcFyys95WdPFaHiBoDPAf1/OrjC2utEEFiFzTJ74J9gtKyR+GGI3he6BZuonVsCOElDaklh4sswPCh3bO1cmCSwMud2JuQNSoMoCeBAMkEciKl7N2zbsjPet5wEYLBIJbkSfEkyfOgrGYlrjZmMmAPQCAPQClYsdn0jc2QKtDqYU7g3ibjTr2l+jr/ANQqX0j4fW08Hgw4cxBA+Rqj3Lu5brHuCH0FxJ+Ro36SML9wrgGM6nTxlSPnWPy5hPLzYJw2Pimv7OJIl7YDjxNs5W9Sn1odxjG1eZVPZZcwPh4e9XXRZd0ZG4BypE8mGunpHrVNvBhmtrkPxWXa0x8AYB8iuWgCjWVhhzoDCWWxbNpWDOVbz7RPuYFMLB2kSybyKLZTtDLzE6qY/OlVYw85CO6Y7yOXtR9u1diw73G7IUkyfM60nIJQHBXpUU28U/ab2YzLsfcz+dHvQSs7QJ5/Zn+qil1tbFi7edwIBOg8OVMvoAH+uXD/AMhgP4lmugdkFzmA3kb6ws3UxXW23cyGUS+ukL2SRPOcxiu13FSSC44nKDpOvA+E6T41TdGd0MMYHPZi7PLgxPKue/HW4bDW9A9vEEC67CGVgxKx4MR9O+ub8PfSJ0dYveXe1sWqXWXNd7MA5boAkAA6TprNZSouMJNZQHh7N3DDACqn0FidmW2updKjOk5W5gEQR5VUb2kKtmDJF1TlHMSNfT86vb98KpY/oyKokwbXGzOYWdNZ/wC1E2+wk+LzMW/TnhXOPN7I5tdXbl8py5oOmaInhQ7uDbHWXLjgQo46aRLHnPIcq+hDhQcPdUp1qZD2CA2bwytprSQxOJsRf+zWTZtXWVVQnhPx98aKTl5TVfxLSq6/mLx47cN5fiUuIJu3RxOudvFm4D0EfKmX0dYHqzd0LMyie4cez6d9L3DPly3I1JZ/pl+ZHtTG2Pc+y4R8Q2jZdM3OdFWPEn2mlZG2AlJWwYtr2EzY6+toSpusAYgxm0gDgeFE/SAyxhMDqeqttcaDpJUkCO+IPhJqp2RgLmH63GG7bU22mHIIuOQWCBTE5gORBAPA1gvPdvNduElxZLMf1mVmPDhq40phuwfKLC9fX39oJriHw9xSNAyz6FmGntRPsja9soSWlhqddddOBoX3hvhmtAfhsWwfMjMf5qr7VskMRwUCfUxVDYg62djJFynGxA3EYm0t5USw1sEK7AcNfOO7WrPady7icHh2Rri20VAAVRVAHHJEuTPGZmOVKR211o23M3gNm2FujNZRwG71VjqR3gHWPGkPg0Lyx2LOHeiIzOjm7ctsLbyeMZjrB1kye/v7xUPfbYCocRbUdlh1qDz1P+MD3qZj73U4ywy6q4KgjxgqfeKId8bQZbF0D4pQ+uq/MVP1BPlHhqyA9jFnj3LW7d0a5rSMfQlW9vyoG2gy63E0GYgjuP8AQ0amRhnRfisvctjyMsv0oQwdhLjaaJeUiP0bg1j8xTcO1mZxAs1OF5Tew7Nztajy5j8/SqQnwq52OxW4Ub4TKt4g6Vw2vs1sPcysun4TyYf3yqxDRqQ5F1AN/Mh2rmssNTRbu6HDB0gALBzc5MmfehnCqLjqrtlXMBJ5CYq23hUYd3tW3VgYIZGJWCOE+GlLyjVyxmE6AW7SHvFtTrXGUBVUQAPn86pSa2a1VCIFFSd3LmzLTd14uMP0rVwDzjMPmKcW8GG6/ZVxua2y4817VJjYTRiLfi2X+IFfzp6bmHrsF1bfit5SPHKQfnUfE7ODKuH3xmKDdTG9XjMoJC3THrxUnyNGW82DzXQ0ApiEDGBqHUBW4A8RlPvS3Yth7ykfFbb5qSD8xTS23czYG49uC9pluLoNA0FonkVY17MKYEd4WBuUg9oGWMYUuOioGRW4DkQdK3t7eljaOHtDIrTn5kj9Hwqv20z2rwvJ2etGcag68CO7T86prUlvEz9DTExKaaLy52FqJzC02P8AR9sTisQ3dZ/mYf0pULp7U4v9HVR1mMMyQtsekt/Sm5fDJ8Zoyt3FLs2Ks2ioZrzJLAkQSCeHeAR600N9NkfasJdwzZc2QZCOAdQCseoil70U4YttHEaSBeYessJ9qP8AZ+1ftAuODqL11f4XIHyioMh0tY97S7dgPff+p8/2sWIGbRhoR4jQ1up+927V1cZf6tGKFywP7Xaj0Jj0rdUjQRdwC+QbVHvte7oijun+leNhoC5EGeI7vaoGNfIxzHhCgnyFV17bCWg15ngKQqoDDOx5DuEak8q5wPNcqCWlCHeNuC1YvOxKqttySoJjQ6gca+bLjZbS6ngza+QUc9OJo46V98MTYjB2mAtXbKM7ES5z8VnhEacJpf4m7KAdyKPdpq4Kdj2icdLY7+6lzu1hlv4qzaYdlUYnyVuHyAoi3q2rZugC5cuJhkYgdWJN26saKswQk8SQNfKhLYm0uoa/cHxdQyoe5muRPtVVtLEj7u0jFlVQSVzE52BJUAmBJgGB+Ed1Z8PU/wAoT5AguXu8Jt379tcxQZLIVShJdiwkEgwrQ2ade7uru97KuLuDRSWVRHIQB6fdxVNsHFO19FY3Mqk3bisQe2itBGkgBYGvd7W160RhsPaPxXWEiZkSus8P061hQqexsGthKK/u/cuv2LlhtAI6wKRkVREHn9a82t0cYQStqRlzGHQ6DwDcfCpmOsWFdsxS4WLDMrdknTWVAMa6HnEctemE2Pba31ttnC5spyseMEnhJMx8j30fxSB/X9yf4ALf3/UincbGkS1tEEA9q4g0PPjr6V3wuCCXGtmGzWxMHMCQCDlPAgso1r1tPZyWsxYE6CMz8Qw7Os+tWm7VwO2DnVTbuW/4XDQfHKaxshK32h48Sq3rPOK3gzYLBkOevw95lKk/Ei8GPkIHjTqxzdds8kasiq+n6uv0r5y23hSrFoA+9ZfkD+dPvovx4xOCUNOtso0947J+k+tLZQRt3uYWIO/+sANogLiMQo4XEW4n7S6fOB70F7GPavWhxEsnmskesT70Tb63uruWWntIWRv5T7ZfnUjoxKLjmJgsxXiPwk6++goUNKT5ynKCxFdvxALBrnvLrqWFG218VZfLaIFxidF5xz4cKH+kLYdzBY67bI7JJe2w0BViSI8uHpUzo72Vmc3WB8D4DjTcq8urykuNqYpV/icdobLwtl2V+sUqswGmZGnGhG9dzGiLf7FK+JOUcAJPoIoap2AErqJis5GrSoqZWqyt1RET3YuFXVhxDAj0M08ejq9GdDydh6TmHyNIqm/uXjPvp5XEtvPiRlPzX51HxY2lXC/7CA+/+AFvF34P/HfTuByuDPjmo26P2t4jDhHQHOhs3NPiy8JI/VPHwqF0q4Em5dYZoKWrsDgYzW2J7o7PGq/opx2V7lszAKuPfIf5hS35sN+UJeXLXnOG9WAQYFcoGaziDbY+jj55QaDtnibijz+hpjb2lQdpYcjt3Dau2lHEkskwPf50E2tk37L2rly0yozgBiNDOn0puFuQgwMy/wCQESvxNko7LwKsQTTY/wBHcRfxkcOrt/zNQPvfgsl5ZEAiSfEgGJ99aOugXs4jFgDQokeheibIClxZxlXI99JfdGGHyYjGNEEXLx/xMAaq+i7GZlxKyZFwP/GJqbuBhi2MxtzMxC3LwC5jHFtImNY+lDfRtiMmOxFs6Z7cx+y0d/nUZ3U+/KXPs38fYxgXbSsS0DWsrTvB4isqezDqdr+Bt4p1ktlMGREEEcTPhpXnpBt27NlLaKqKyuTAAmAAOGugmhfZm1LtpeyH4fCO/vEcKqtsbdu3b69bEBGyIWzFRpJJ8Ty8KYvhInlU6gb2HademjYJy4XFgEjqkR/3QCPqaWZvzoDE5PrX0TvzhRd2S0/gtKw/hj85r5nYwauxb2JG76QG+n8f1LK/cKhh3gevab8644Sw2TMQSjHhmiSOZHhNetoHs2/FNf42rvgnPVD4YkcQe8a8aK6E3Znoy+bANYw5vFh1bi5ltAfCTnQds6nhz/SFSMPiQb2EXTsAt4aLcafSRQ+Czm4GDAO+kzlMuASo7qs8bey4m6y/gsMR5lUH50gg3HhhW3SEOy7hIYkgDKmVsqniW4kiBwqRh8J1lt3OWUbKyFVnzgif8qHcMX60WpRizDUFjOggTmiPTvqxF4hurgF5ABBOX9mZ4+lIZSDHBrE63LCvbLm1an4ZKqBwmTw944VAweJCJYMAZMRdEDTjb/yrnevXA2SOJ1Etx1010NUW0sTyHFLgkDvIYdw8qZjU9IGRgu867zY8XBc0iLwPL9CPypmdD7X7Vq8RbJQPKagTmHKT3j50nsZ8VxRqM4P1/rRNu5txgFt5mtsD2ZbRuYHnwpuUFcfLEYyMmQhoyto7iW8VdZvtBt3GbObdy1K5jqQJIJEia87J6Lr1q91hvWjExlzqfWZ0nX0q23e3ouHLbuqLvjpm58m+oosw+0LRIWSjn8JBHtI+lJxspWm/EPKcqtt+YLdJuwVuYO0z2xeu2nVc8ahW0JPeJilpjsYuG+E5VWVEfjeIOn6K/Wn/ALQwnW22TvGkideIkcxS73ft7PxbnD4nCWVvLOVkEAzqSP0WJ18aJ1GoA9IGJzoJA3EWabNt45Q9zMlwDLmWIPdoeI9jQ5vBu/cwpEkPbb4bigxPcf0W8Kcu8fR1dsA3MPce6nND2WUd4KwGHhAPjQXi9nkjIzPDaEMSR6zwIolyNjaj0nmxplFjrFvWV7vWijMp4qSD5jSuddASGZFGm4+0oNsE6o+X91tR7MPnQZU3Y+IKXNOfDzHaHzEetKzJqWo3E+lwY1uk7Dl0wxWJYXbZ8oDx/hoI6N7+XGdWdOtRk4c4keRkUV7z4zrcDYf9G8vONGUrxOg40F7g3wm0bDNwzEa68QQD7xrUmLfEwlGTbIphxv5hFbF4N4H39tk1JGogrJGo1IE153ptWxgrZDWjkdCQMRcuaSPwtpFSuk9zbw2DvAa2r5j0kj+QV63t2lfu272EAUBQWzZpJUFdYy6QrKeNLF0pjRW4kHfXCOEZkBjJnDg8FXiQD+qSCDyJrx0KY0LjLy6mbWaSI+EjXXXUGanbw3xcwSsY1tXlzZiBOQMNQRM66GZmgPdfFthcVcIJM2bie6wvHxAose+MiBl8Y9do5+jsAYRngZrjMSddZIX6mlzurdX/AMacDRWa+AP33IFFDO9s4S2oIyWQ7QYMs0g+MFZpf2MZ1G0OtAmHLEnxkk+snSgxbhhGZhzX5mOW6hk/5VlVNjeW0yhpiRwmt1NpMbvFqbwuope5egiSdYI7gVBEDxqp2K6/aWKSECsB3nkKpUxThCgYhTxFT9gGH8zHyP8AWur8LSpkC5tTKJ9BbduG5slwpE/ZgfZQYr5pPAV9MbOth8KE5G0FPqg/rXzZctRmU8VYg+hik8KdzN4gUB9Z6xFwkL4KPqa9WCw0yniI0PKuVzgvl+ZrmW8asraTFjdy+W81xrYIAAKKIkDQ5tZ58zyqVeJN2/x7WVNNeL8PPs1VbKU6MZjOB65SatLBK3s0f8W0Tw5Zm585qZhRqWIxYWZOw17q3WDdDoxMEAQYA4wWnTnXt8WGu6dpxJjqxM98KQNPLxro11uvGIZQyvcfRmTXQCCCTB14kRpXLAobeJOJGaDmGXMpkNoQW8uehGhEUjbrKN+0090hhcYw4aYju1BmZ1Jqn2qoILaSSvD+nfrVwjhryF1JUGWBGafh0iR3cyONVW1gT1jkcSp/xeGlHi2MDN4TIGIWXeOYX6c6rcp8am3WIJP6o+oqP1xBBzN5Tr5VYu057kXGBulte6thRd7aNIGYSVg8QZmnBunibTW1yOH82kjwgifmaUe7uzXbAq6LMKzE/P6Coe7G1cPZtWjiRcyvcc5kPIMJB1Bj/Ouey85YTpWDjCsZ9FXsVFtnHDgD38p8p09KSW17vV4671bZSVvqCsyGVnZT6MF9qKt4t5ne1FrsWTkCwRBEgk6EjwHdQnt24DtRRHG5eHhrwHzPvWM+o1MwpoFxv7jbwLj8FaviMxEOO5hoR+dBe+Oxgl1hwDklRy79PnpQ/wD6PW2sty/hWPxQ6DxGhj0imNv/AGPuw4AkfQGfpNMzjlvyiMJrJXYxB74bKGXrlGoOV/LgCfEd/cfChI00toWg5a2eFwEep50rcpGh4jQ1Rw2TUtHtA4lNLWO8yt2zBB7iDWqyqZNGD12bZl5Ce1aKMPIMCCPSDQpsG/1eMsvBMXRp6xUfDY18vVljkMAjwBkCatsNs8FS6qOzrxqTT8MEHvKr+IQR2jN6VLIOySea4nv/AFnEfOve8NgLet8R9owvP/2ZgHvJtjjQbZ2liMRh2w912e2e2QYOoMjU60VJjGvnBW7gDZGVA2TXKVKd8aSKkJpQplIU3q7TybQbA28qZidAuoHasahT78edLnD4UHFosCYGg4ahY9DNMe5iRZ2az3Ji29qckSx+AgToKEN0MDmxlmXR/h+AzEQIPoKLGSFYzzjU4HlCbbuKCX8Q2o6tUtg8tFB08ZJpd7JQXbuZ9cxr1vHt+7cv4lQ3YuXXMR4kCD5V62I8MI/CNT3mmpjKIT5wGyB8gXyhu+woPZYRynjWVXfbLp1zCsqbeVRbhZMRVthF6s2weeYn5Co+Cy9lzpE1Ja6XuIe5J92IrpO1ipysS1vPoHdxh1UfqqPZVpAb02MmLxKd11/mZp97tqRmkkyQQfCBApGb5CMZiJ53H/mIqLhfEZTxA5T9JEOzScMLwhspgrHAd58JqBbvCVlRAInQTx11oq2DY/1HEHuUiOHxDjQmVEx4flViNZI8pM60FI7y8+1IxJQRbF0BBAUhQrRME6zzqywhUYg9YCVF4EhZnRWjXj9KpTdY20zZdEXKV7s7DXXiDNTETOzZ2I7QzNwbg+oiJOnD5UlxVyhG2Ahhu79ntX1uXVHVBmzZ1LwCvAqNW1MD3qNujirKY6+2MYNh2zZAVlSS4ywpHZAGsafKgW6cQiyHcoDxDGOEgkToYPOoxxdzXtt4y1eXAdzYnm4hb3BELnNpsQpIUI90nUELkzaaDULE8OHpUDbiWxbudWSQD6RmEEaDSqE426QJdiBw14V3w95mtXczE6LoTMdoUQxFSDcw8QHsATyGIbjl7A1/hqCw0qXdMajkg/6ahTNULJXj43Ltf7OIAAzW4Htw+dKHawjC4cdxufN2/pTr3TQrhba/qiRp3AUnN5bWW3aXTQv/APseocB/yfX8y7KP8ZlLhMYyEQSQD8JOnHu4U0tujLtS03/Naf4bZ/OlKaam3m/2jYeND1Z97do8abxCix639orhiaI+X3gfuRtI4bH2r3JbhVvImD6V9Kb0hbmFnkYg/tAj6GvlO1di45/WJ+Z/L6V9L7n7Q+07KVm1ItkHzArMw/6IKHoe4P3itxLEpm7j9OdAW8mFyX2jg/bHrx+c0e3iTbcc1zD5kflQrvTbzWrT81MHyIn8qDhmppTxSWvygyKytVuuhObMBoi3ZxQLdWwnPoNefL50PGvVm6VII4gyKDImsVDx5NDXDG391eK6ry9KM9huk22LTkZWytwgETqKV97b91mzuFLiRMR8hzq62ZvgwOV07LLEjU+GkVBkwP1qXJxCHa4T7QPWbKxiwSVuSAvctxwPYCqvoyYoL15jpatOw8IUmr7dqyVweIW4IkTGnwsbjDUedUGFIs7MxtxNFuQi/vMJ+U0KmwU9YZXn1+kAsNqSx/sn+5ok2AFVHuOQIiB31U4nBCypR2i6O1pDKQQIWVkh579OWldcPtJFQFhmIMhe895PdVeQFhQkWIhWtpatimJnMRPKt0LXsa7MWLEE9xgeg7q3Q/p439WPWc0yxJ493fVjh9XEf+UvDzU/nVSat8DPWN4Wl/8A505xtJsXUR/7FaSscTbtn/CKSG/QX7Zejgbtz+Yz85p17ttmCHn1Ns+MQIpDbwT1hJ1Oe5M/tmoeF8ctzeA/SX2wR/s/GEnWB7acKD0slmCgMzHgAJJPcBxNEmycUBs/FrOvY9i0ae1U2zMRkdLqBestMHCn4WCkHUlgeOkDWq02LGS5KIUSP2hnUrlIEFSIIII0IOsz31abZ0NyP0bTe8n/AKqg4zGG/fu3SqqbhZyqzAnUgTJqVtC7P/2bf+EIK09RPLWlp1sCbEB1eSMySQQRznuHedKiYjDqwYmVdRw5sZ5/1qELpEEdk945/wBirK3fOUAHNPE6DTnJ7p5msIK7iaGVxRldaCQcwYnkRy9KlYdR1d7swIWJMn4hxrzLasACvlpP/at2Sos3InMcs93HSiO4gKN5rEEdr/2xH+Cu7XlxF6zK5Vi3bjjMEAngKjX7cmBHwL9BXXYrD7VZiYDrp5ca8Ry3PdWqPzYdpShA0A5e1J7f1QtzKOALcP23pybvHsXIGmv1pOb/AI+9MEGDp7k/nUHD/uCXZvA0EDTI3mxB6/CN+klkx52rVLdqPtvXVz7OY6xZslh+4gqzOLK/X7SXhzQb6feBKDtmORJ9jT96FcVmw160eRJjwNIS2fvdP0j9eFOvohv5b7Dh1imR4zQ5zVQsS2rwWxLFcTftk6MzehJJqg22f9XccwV+tXe+c2toPOgz8fXWqTb7fdXPHL9RScK7gynK1hoKVqtiuuFw7XHVEEsxgCuiTOZ1nJR6VJuYVkhyhKTCvrlJ1/FwPA6eBpzYbo9tts9UBy3FbPm/SJ4g94jQd1DmM3TuJacB3W1HatIouBz+mA5hW5kjXTSpf1Kkx44cxZsxJJPE6mu9hQdDzNTdv7GbDMuua3cEo0ROsFT3MOYE8qrLbRNPsMtiJI0mmjt2q4tpiAIhbNvu1gwNfKqXB7uXMTs+3ZsxmZzcM8DlBhSeUk8fCoeL2sbtvEtya2g5gcQJ48ZqftXe65s5LNq0qS1kM2YTqSY4EVzFDXsN7nVJGg7xa7WR0uNbuqyMpgq2hHP85nnVna2KbyfdiGHwiOPhRvumuH2vnbHWw94dk3FJUx+HgeXlyq2wG6ow1/IDmX8J4Ejx5T5fKnvn0iuhEkx4QSb3Bibu7NvKSrWboI4go39KyvpBMKkcWHhmNZXv1p8v+zP0o8/+T5kNXOE/3l49yD+a3VOBNWdm7Fy9PMR7Opj5VXk6RGI8wjx3SVSltjM9Sg4+B7qV/STgrFm8iWVgHMx1n8Uc/ENTQ3bvBMIr91sEe3ClH0gY1bmLOQyLahCe8iSfmT6zXP4f92W5/AYN3OFc1MEEGCOfdXs61JwyLcORmCn8JgnXu07/ACNdG6E51WZ3sOLhLn4wpzaHUR8WnOsxZlLZ/wCSQfQ/5VDsBlcDgZg/Su8aJ35XH8xoCKMaGseshCuiBoMZo5xwrzaUHiYqVfYtKwNIIIET3Ez4UZMWBIyXBBBBPDnEenfXdLn3d2BAOWB699d+rV1JPZKJAgcYPExz5a1BRhlbxj61nWabElY0kFgO5J8NBUjdi3OIQ6aGouLuZmeOcfIVN3db/WLY4gTFC3gMYv7gj73UX7hiOFJPfB5czxUwf796eO7Aix9KT3SVhsl9oEBjmH0qDhzzgSzKTpaA1GO85HV4DLx+z2p84GvnwHpQcaLN5AMmz454e2fmR+VXZeo99pFh6N77wYc9sn9Y/WnP0ZmL1po0P5ikxcOreZpxdHN6bdhvIe2n1pXFbKDH8L1YSv6XPu9pFWHYuW1PkZOvvQptMTh2HPL9DNHvT/hwHwl7mQyH0gg/M0t7uNmw4HHLWIOlQtdg35Sgq82TiPs6LeK5iW8uzVIiyQO81a7YMW0XxOlUZaal85Nj2tvKObYu/wDhb9kKt0W7oEZbnZ9idD71GxGLRFe5cfsqJMGez+ZpGCuyYp1UqrEA8ROhjwqZuC32McnFV1EaeK39wVxRbYTa0BU2zH0oG3q3bNgm9a7WEuPFl51IIzAQdeGk+FD1X28m8b4oWLcZbdm2qKve0AM3mSPaKamI4zynaLbIMg5hvLTCnMrJaVnVmty4UlYBDGTwAnTXur1vVhXxWNfQqiKiKYMGFHAxHGaM9yertWkssFDxx5SddR51PGz8R1RuqbbtDF7YEGRrlHHXjUfxqYkTofBBTSxgLuhd+w41VcgI/ZbXT9VpjhMjlxpobWLHDNdtyblv7xIjXLJy6icpiDESDSc2/vb9pyM1vq3ssDbIiYmSG04yB7U9cDdzWA6/jQEa8ZE8Rp8vSvZlNhmEShUbKbnPZ2PS/aS6oEOAw1HPl6cK1Sdwu993DA2BEW3deP67VugOF72EPUvnAu0O0vmPrXa4PvG/bP1NarK6xnNHSGm9OLdLeGRXZVOHVioJgnXUj0FBNzl4jWsrKm4cCpTxJOwnIjSvQPKsrKqMjklrhYITqRAB8J+frW3Gg/aasrKXGnrIcaGpN/4VPP8AyrKyjMFO81ixGgrgw41qsrEmP1ndxo3nU3dwffpW6ysyeEx2P9xfnPorYo+4T9k0o+lxfvk8R+ZrKyubi/dEryeFouiKKdu/Bs7/AOnX+d61WV0cvUe+0ixdG994NqO1602Ojj/cWvM/U1lZSOM8EbwnjPylx08oPs+FMa52H+EUmGH3bf3zrKytxdIL9vl/6ZzwQ7YqZtv/AIfkayspp/cEFfAZWAUW7tYNGZZUGU/M1lZWZzywuGALQo2ls2yWA6tI6xF+EfCcsj50N74bKs2dqi1aQJb7ByiYkiTz015VlZU2BjRlGdRy7Qhwx7aftD60zcIozT38aysqI9Zfm8M+cN47YGKxAAgC68D1NPvc+4W2dhSTJ6pdfIVusq3if2199pzMX7jfOIXekRjMQBoOtf6mt1lZVePwCTOOYz//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7172" name="Picture 10" descr="https://c2.staticflickr.com/6/5006/5370805368_c1a3f4f929_b.jpg"/>
          <p:cNvPicPr>
            <a:picLocks noChangeAspect="1" noChangeArrowheads="1"/>
          </p:cNvPicPr>
          <p:nvPr/>
        </p:nvPicPr>
        <p:blipFill>
          <a:blip r:embed="rId2" cstate="print"/>
          <a:srcRect/>
          <a:stretch>
            <a:fillRect/>
          </a:stretch>
        </p:blipFill>
        <p:spPr bwMode="auto">
          <a:xfrm>
            <a:off x="0" y="0"/>
            <a:ext cx="9132888" cy="6858000"/>
          </a:xfrm>
          <a:prstGeom prst="rect">
            <a:avLst/>
          </a:prstGeom>
          <a:noFill/>
          <a:ln w="9525">
            <a:noFill/>
            <a:miter lim="800000"/>
            <a:headEnd/>
            <a:tailEnd/>
          </a:ln>
        </p:spPr>
      </p:pic>
      <p:sp>
        <p:nvSpPr>
          <p:cNvPr id="7" name="Rectangle 6"/>
          <p:cNvSpPr/>
          <p:nvPr/>
        </p:nvSpPr>
        <p:spPr>
          <a:xfrm>
            <a:off x="609600" y="5486400"/>
            <a:ext cx="8229600" cy="990600"/>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a:solidFill>
                  <a:srgbClr val="FFFFFF"/>
                </a:solidFill>
              </a:rPr>
              <a:t>Chief Priests and Sadducees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http://reasonabletheology.org/wp-content/uploads/Who-Were-The-Pharisees.jpg"/>
          <p:cNvPicPr>
            <a:picLocks noChangeAspect="1" noChangeArrowheads="1"/>
          </p:cNvPicPr>
          <p:nvPr/>
        </p:nvPicPr>
        <p:blipFill>
          <a:blip r:embed="rId2" cstate="print"/>
          <a:srcRect r="13306"/>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33400" y="5867400"/>
            <a:ext cx="6553200" cy="838200"/>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a:solidFill>
                  <a:srgbClr val="FFFFFF"/>
                </a:solidFill>
              </a:rPr>
              <a:t>Pharisees and Scribes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 descr="https://c1.staticflickr.com/3/2720/5864823840_6abc0c83df_b.jpg"/>
          <p:cNvPicPr>
            <a:picLocks noChangeAspect="1" noChangeArrowheads="1"/>
          </p:cNvPicPr>
          <p:nvPr/>
        </p:nvPicPr>
        <p:blipFill>
          <a:blip r:embed="rId2" cstate="print"/>
          <a:srcRect l="18867" t="8109" r="6364" b="20270"/>
          <a:stretch>
            <a:fillRect/>
          </a:stretch>
        </p:blipFill>
        <p:spPr bwMode="auto">
          <a:xfrm>
            <a:off x="-115888" y="0"/>
            <a:ext cx="9342438" cy="6858000"/>
          </a:xfrm>
          <a:prstGeom prst="rect">
            <a:avLst/>
          </a:prstGeom>
          <a:noFill/>
          <a:ln w="9525">
            <a:noFill/>
            <a:miter lim="800000"/>
            <a:headEnd/>
            <a:tailEnd/>
          </a:ln>
        </p:spPr>
      </p:pic>
      <p:sp>
        <p:nvSpPr>
          <p:cNvPr id="4" name="Rectangle 3"/>
          <p:cNvSpPr/>
          <p:nvPr/>
        </p:nvSpPr>
        <p:spPr>
          <a:xfrm>
            <a:off x="228600" y="304800"/>
            <a:ext cx="3810000" cy="1524000"/>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err="1">
                <a:solidFill>
                  <a:srgbClr val="FFFFFF"/>
                </a:solidFill>
              </a:rPr>
              <a:t>Essenes</a:t>
            </a:r>
            <a:r>
              <a:rPr lang="en-US" sz="4800" b="1" dirty="0">
                <a:solidFill>
                  <a:srgbClr val="FFFFFF"/>
                </a:solidFill>
              </a:rPr>
              <a:t> </a:t>
            </a:r>
          </a:p>
          <a:p>
            <a:pPr algn="ctr">
              <a:defRPr/>
            </a:pPr>
            <a:r>
              <a:rPr lang="en-US" sz="4800" b="1" dirty="0">
                <a:solidFill>
                  <a:srgbClr val="FFFFFF"/>
                </a:solidFill>
              </a:rPr>
              <a:t>or </a:t>
            </a:r>
            <a:r>
              <a:rPr lang="en-US" sz="4800" b="1" dirty="0" err="1">
                <a:solidFill>
                  <a:srgbClr val="FFFFFF"/>
                </a:solidFill>
              </a:rPr>
              <a:t>Herodians</a:t>
            </a:r>
            <a:endParaRPr lang="en-US" sz="4800" b="1" dirty="0">
              <a:solidFill>
                <a:srgbClr val="FFFFF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228600" y="1022350"/>
            <a:ext cx="4572000" cy="4400550"/>
          </a:xfrm>
          <a:prstGeom prst="rect">
            <a:avLst/>
          </a:prstGeom>
          <a:noFill/>
          <a:ln w="9525">
            <a:noFill/>
            <a:miter lim="800000"/>
            <a:headEnd/>
            <a:tailEnd/>
          </a:ln>
        </p:spPr>
        <p:txBody>
          <a:bodyPr anchor="ctr">
            <a:spAutoFit/>
          </a:bodyPr>
          <a:lstStyle/>
          <a:p>
            <a:r>
              <a:rPr lang="en-US" sz="1400">
                <a:cs typeface="Times New Roman" pitchFamily="18" charset="0"/>
              </a:rPr>
              <a:t>1. How many wise men were there?</a:t>
            </a:r>
          </a:p>
          <a:p>
            <a:pPr eaLnBrk="0" hangingPunct="0"/>
            <a:r>
              <a:rPr lang="en-US" sz="1400">
                <a:cs typeface="Times New Roman" pitchFamily="18" charset="0"/>
              </a:rPr>
              <a:t>	A. 3</a:t>
            </a:r>
          </a:p>
          <a:p>
            <a:pPr eaLnBrk="0" hangingPunct="0"/>
            <a:r>
              <a:rPr lang="en-US" sz="1400">
                <a:cs typeface="Times New Roman" pitchFamily="18" charset="0"/>
              </a:rPr>
              <a:t>	B. 7-8			</a:t>
            </a:r>
          </a:p>
          <a:p>
            <a:pPr eaLnBrk="0" hangingPunct="0"/>
            <a:r>
              <a:rPr lang="en-US" sz="1400">
                <a:cs typeface="Times New Roman" pitchFamily="18" charset="0"/>
              </a:rPr>
              <a:t>	C. The Bible doesn’t say</a:t>
            </a:r>
            <a:endParaRPr lang="en-US" sz="1400"/>
          </a:p>
          <a:p>
            <a:pPr eaLnBrk="0" hangingPunct="0"/>
            <a:r>
              <a:rPr lang="en-US" sz="1400">
                <a:cs typeface="Times New Roman" pitchFamily="18" charset="0"/>
              </a:rPr>
              <a:t> </a:t>
            </a:r>
            <a:endParaRPr lang="en-US" sz="1400"/>
          </a:p>
          <a:p>
            <a:pPr eaLnBrk="0" hangingPunct="0"/>
            <a:r>
              <a:rPr lang="en-US" sz="1400">
                <a:cs typeface="Times New Roman" pitchFamily="18" charset="0"/>
              </a:rPr>
              <a:t>2. Did Joseph meet the wise men?</a:t>
            </a:r>
            <a:endParaRPr lang="en-US" sz="1400"/>
          </a:p>
          <a:p>
            <a:pPr eaLnBrk="0" hangingPunct="0"/>
            <a:r>
              <a:rPr lang="en-US" sz="1400">
                <a:cs typeface="Times New Roman" pitchFamily="18" charset="0"/>
              </a:rPr>
              <a:t>	A. Yes, in the stable</a:t>
            </a:r>
            <a:endParaRPr lang="en-US" sz="1400"/>
          </a:p>
          <a:p>
            <a:pPr eaLnBrk="0" hangingPunct="0"/>
            <a:r>
              <a:rPr lang="en-US" sz="1400">
                <a:cs typeface="Times New Roman" pitchFamily="18" charset="0"/>
              </a:rPr>
              <a:t>	B. Yes in their home		</a:t>
            </a:r>
            <a:endParaRPr lang="en-US" sz="1400"/>
          </a:p>
          <a:p>
            <a:pPr eaLnBrk="0" hangingPunct="0"/>
            <a:r>
              <a:rPr lang="en-US" sz="1400">
                <a:cs typeface="Times New Roman" pitchFamily="18" charset="0"/>
              </a:rPr>
              <a:t>	C. The Bible doesn’t say.</a:t>
            </a:r>
            <a:endParaRPr lang="en-US" sz="1400"/>
          </a:p>
          <a:p>
            <a:pPr eaLnBrk="0" hangingPunct="0"/>
            <a:r>
              <a:rPr lang="en-US" sz="1400">
                <a:cs typeface="Times New Roman" pitchFamily="18" charset="0"/>
              </a:rPr>
              <a:t> </a:t>
            </a:r>
            <a:endParaRPr lang="en-US" sz="1400"/>
          </a:p>
          <a:p>
            <a:pPr eaLnBrk="0" hangingPunct="0"/>
            <a:r>
              <a:rPr lang="en-US" sz="1400">
                <a:cs typeface="Times New Roman" pitchFamily="18" charset="0"/>
              </a:rPr>
              <a:t>3. What animal did Mary ride to Bethlehem?</a:t>
            </a:r>
            <a:endParaRPr lang="en-US" sz="1400"/>
          </a:p>
          <a:p>
            <a:pPr eaLnBrk="0" hangingPunct="0"/>
            <a:r>
              <a:rPr lang="en-US" sz="1400">
                <a:cs typeface="Times New Roman" pitchFamily="18" charset="0"/>
              </a:rPr>
              <a:t>	A. A donkey		</a:t>
            </a:r>
            <a:endParaRPr lang="en-US" sz="1400"/>
          </a:p>
          <a:p>
            <a:pPr eaLnBrk="0" hangingPunct="0"/>
            <a:r>
              <a:rPr lang="en-US" sz="1400">
                <a:cs typeface="Times New Roman" pitchFamily="18" charset="0"/>
              </a:rPr>
              <a:t>	B. A horse</a:t>
            </a:r>
            <a:endParaRPr lang="en-US" sz="1400"/>
          </a:p>
          <a:p>
            <a:pPr eaLnBrk="0" hangingPunct="0"/>
            <a:r>
              <a:rPr lang="en-US" sz="1400">
                <a:cs typeface="Times New Roman" pitchFamily="18" charset="0"/>
              </a:rPr>
              <a:t>	C. A camel</a:t>
            </a:r>
            <a:endParaRPr lang="en-US" sz="1400"/>
          </a:p>
          <a:p>
            <a:pPr eaLnBrk="0" hangingPunct="0"/>
            <a:r>
              <a:rPr lang="en-US" sz="1400">
                <a:cs typeface="Times New Roman" pitchFamily="18" charset="0"/>
              </a:rPr>
              <a:t>	D. The Bible doesn’t say</a:t>
            </a:r>
            <a:endParaRPr lang="en-US" sz="1400"/>
          </a:p>
          <a:p>
            <a:pPr eaLnBrk="0" hangingPunct="0"/>
            <a:r>
              <a:rPr lang="en-US" sz="1400">
                <a:cs typeface="Times New Roman" pitchFamily="18" charset="0"/>
              </a:rPr>
              <a:t> </a:t>
            </a:r>
            <a:endParaRPr lang="en-US" sz="1400"/>
          </a:p>
          <a:p>
            <a:pPr eaLnBrk="0" hangingPunct="0"/>
            <a:r>
              <a:rPr lang="en-US" sz="1400">
                <a:cs typeface="Times New Roman" pitchFamily="18" charset="0"/>
              </a:rPr>
              <a:t>4. The Parents named the child Jesus because</a:t>
            </a:r>
            <a:endParaRPr lang="en-US" sz="1400"/>
          </a:p>
          <a:p>
            <a:pPr eaLnBrk="0" hangingPunct="0"/>
            <a:r>
              <a:rPr lang="en-US" sz="1400">
                <a:cs typeface="Times New Roman" pitchFamily="18" charset="0"/>
              </a:rPr>
              <a:t>	A. An angel told Mary</a:t>
            </a:r>
            <a:endParaRPr lang="en-US" sz="1400"/>
          </a:p>
          <a:p>
            <a:pPr eaLnBrk="0" hangingPunct="0"/>
            <a:r>
              <a:rPr lang="en-US" sz="1400">
                <a:cs typeface="Times New Roman" pitchFamily="18" charset="0"/>
              </a:rPr>
              <a:t>	B. An angel told Joseph</a:t>
            </a:r>
            <a:endParaRPr lang="en-US" sz="1400"/>
          </a:p>
          <a:p>
            <a:pPr eaLnBrk="0" hangingPunct="0"/>
            <a:r>
              <a:rPr lang="en-US" sz="1400">
                <a:cs typeface="Times New Roman" pitchFamily="18" charset="0"/>
              </a:rPr>
              <a:t>	C. All of the above</a:t>
            </a:r>
            <a:endParaRPr lang="en-US" sz="1400"/>
          </a:p>
        </p:txBody>
      </p:sp>
      <p:sp>
        <p:nvSpPr>
          <p:cNvPr id="10243" name="TextBox 2"/>
          <p:cNvSpPr txBox="1">
            <a:spLocks noChangeArrowheads="1"/>
          </p:cNvSpPr>
          <p:nvPr/>
        </p:nvSpPr>
        <p:spPr bwMode="auto">
          <a:xfrm>
            <a:off x="1219200" y="228600"/>
            <a:ext cx="6248400" cy="708025"/>
          </a:xfrm>
          <a:prstGeom prst="rect">
            <a:avLst/>
          </a:prstGeom>
          <a:noFill/>
          <a:ln w="9525">
            <a:noFill/>
            <a:miter lim="800000"/>
            <a:headEnd/>
            <a:tailEnd/>
          </a:ln>
        </p:spPr>
        <p:txBody>
          <a:bodyPr>
            <a:spAutoFit/>
          </a:bodyPr>
          <a:lstStyle/>
          <a:p>
            <a:pPr algn="ctr"/>
            <a:r>
              <a:rPr lang="en-US" sz="4000" b="1">
                <a:latin typeface="Calibri" pitchFamily="34" charset="0"/>
              </a:rPr>
              <a:t>Nativity Quiz</a:t>
            </a:r>
          </a:p>
        </p:txBody>
      </p:sp>
      <p:sp>
        <p:nvSpPr>
          <p:cNvPr id="10244" name="Rectangle 2"/>
          <p:cNvSpPr>
            <a:spLocks noChangeArrowheads="1"/>
          </p:cNvSpPr>
          <p:nvPr/>
        </p:nvSpPr>
        <p:spPr bwMode="auto">
          <a:xfrm>
            <a:off x="228600" y="5486400"/>
            <a:ext cx="3776663" cy="1169988"/>
          </a:xfrm>
          <a:prstGeom prst="rect">
            <a:avLst/>
          </a:prstGeom>
          <a:noFill/>
          <a:ln w="9525">
            <a:noFill/>
            <a:miter lim="800000"/>
            <a:headEnd/>
            <a:tailEnd/>
          </a:ln>
        </p:spPr>
        <p:txBody>
          <a:bodyPr wrap="none" anchor="ctr">
            <a:spAutoFit/>
          </a:bodyPr>
          <a:lstStyle/>
          <a:p>
            <a:r>
              <a:rPr lang="en-US" sz="1400">
                <a:cs typeface="Times New Roman" pitchFamily="18" charset="0"/>
              </a:rPr>
              <a:t>5. What kind of a building was Jesus born in?</a:t>
            </a:r>
          </a:p>
          <a:p>
            <a:pPr eaLnBrk="0" hangingPunct="0"/>
            <a:r>
              <a:rPr lang="en-US" sz="1400">
                <a:cs typeface="Times New Roman" pitchFamily="18" charset="0"/>
              </a:rPr>
              <a:t>	A. A stable</a:t>
            </a:r>
            <a:endParaRPr lang="en-US" sz="1400"/>
          </a:p>
          <a:p>
            <a:pPr eaLnBrk="0" hangingPunct="0"/>
            <a:r>
              <a:rPr lang="en-US" sz="1400">
                <a:cs typeface="Times New Roman" pitchFamily="18" charset="0"/>
              </a:rPr>
              <a:t>	B. A cave</a:t>
            </a:r>
            <a:endParaRPr lang="en-US" sz="1400"/>
          </a:p>
          <a:p>
            <a:pPr eaLnBrk="0" hangingPunct="0"/>
            <a:r>
              <a:rPr lang="en-US" sz="1400">
                <a:cs typeface="Times New Roman" pitchFamily="18" charset="0"/>
              </a:rPr>
              <a:t>	C. A hospital</a:t>
            </a:r>
            <a:endParaRPr lang="en-US" sz="1400"/>
          </a:p>
          <a:p>
            <a:pPr eaLnBrk="0" hangingPunct="0"/>
            <a:r>
              <a:rPr lang="en-US" sz="1400">
                <a:cs typeface="Times New Roman" pitchFamily="18" charset="0"/>
              </a:rPr>
              <a:t>	D. The Bible doesn’t say</a:t>
            </a:r>
            <a:endParaRPr lang="en-US" sz="1400"/>
          </a:p>
        </p:txBody>
      </p:sp>
      <p:sp>
        <p:nvSpPr>
          <p:cNvPr id="10245" name="Rectangle 3"/>
          <p:cNvSpPr>
            <a:spLocks noChangeArrowheads="1"/>
          </p:cNvSpPr>
          <p:nvPr/>
        </p:nvSpPr>
        <p:spPr bwMode="auto">
          <a:xfrm>
            <a:off x="4483100" y="1219200"/>
            <a:ext cx="4660900" cy="5048250"/>
          </a:xfrm>
          <a:prstGeom prst="rect">
            <a:avLst/>
          </a:prstGeom>
          <a:noFill/>
          <a:ln w="9525">
            <a:noFill/>
            <a:miter lim="800000"/>
            <a:headEnd/>
            <a:tailEnd/>
          </a:ln>
        </p:spPr>
        <p:txBody>
          <a:bodyPr wrap="none" anchor="ctr">
            <a:spAutoFit/>
          </a:bodyPr>
          <a:lstStyle/>
          <a:p>
            <a:r>
              <a:rPr lang="en-US" sz="1400">
                <a:cs typeface="Times New Roman" pitchFamily="18" charset="0"/>
              </a:rPr>
              <a:t>6. What animals were present at the Nativity?</a:t>
            </a:r>
          </a:p>
          <a:p>
            <a:pPr eaLnBrk="0" hangingPunct="0"/>
            <a:r>
              <a:rPr lang="en-US" sz="1400">
                <a:cs typeface="Times New Roman" pitchFamily="18" charset="0"/>
              </a:rPr>
              <a:t>	A. Goats, Sheep, and Cattle</a:t>
            </a:r>
          </a:p>
          <a:p>
            <a:pPr eaLnBrk="0" hangingPunct="0"/>
            <a:r>
              <a:rPr lang="en-US" sz="1400">
                <a:cs typeface="Times New Roman" pitchFamily="18" charset="0"/>
              </a:rPr>
              <a:t>	B. Chicken and pigeons</a:t>
            </a:r>
          </a:p>
          <a:p>
            <a:pPr eaLnBrk="0" hangingPunct="0"/>
            <a:r>
              <a:rPr lang="en-US" sz="1400">
                <a:cs typeface="Times New Roman" pitchFamily="18" charset="0"/>
              </a:rPr>
              <a:t>	C. Pigs</a:t>
            </a:r>
            <a:endParaRPr lang="en-US" sz="1400"/>
          </a:p>
          <a:p>
            <a:pPr eaLnBrk="0" hangingPunct="0"/>
            <a:r>
              <a:rPr lang="en-US" sz="1400">
                <a:cs typeface="Times New Roman" pitchFamily="18" charset="0"/>
              </a:rPr>
              <a:t>	D. Oxen</a:t>
            </a:r>
            <a:endParaRPr lang="en-US" sz="1400"/>
          </a:p>
          <a:p>
            <a:pPr eaLnBrk="0" hangingPunct="0"/>
            <a:r>
              <a:rPr lang="en-US" sz="1400">
                <a:cs typeface="Times New Roman" pitchFamily="18" charset="0"/>
              </a:rPr>
              <a:t>	E. The Bible doesn’t say</a:t>
            </a:r>
            <a:endParaRPr lang="en-US" sz="1400"/>
          </a:p>
          <a:p>
            <a:pPr eaLnBrk="0" hangingPunct="0"/>
            <a:r>
              <a:rPr lang="en-US" sz="1400">
                <a:cs typeface="Times New Roman" pitchFamily="18" charset="0"/>
              </a:rPr>
              <a:t> </a:t>
            </a:r>
            <a:endParaRPr lang="en-US" sz="1400"/>
          </a:p>
          <a:p>
            <a:pPr eaLnBrk="0" hangingPunct="0"/>
            <a:r>
              <a:rPr lang="en-US" sz="1400">
                <a:cs typeface="Times New Roman" pitchFamily="18" charset="0"/>
              </a:rPr>
              <a:t>7. Who besides the wise men saw the star?</a:t>
            </a:r>
            <a:endParaRPr lang="en-US" sz="1400"/>
          </a:p>
          <a:p>
            <a:pPr eaLnBrk="0" hangingPunct="0"/>
            <a:r>
              <a:rPr lang="en-US" sz="1400">
                <a:cs typeface="Times New Roman" pitchFamily="18" charset="0"/>
              </a:rPr>
              <a:t>	A. Shepherds</a:t>
            </a:r>
            <a:endParaRPr lang="en-US" sz="1400"/>
          </a:p>
          <a:p>
            <a:pPr eaLnBrk="0" hangingPunct="0"/>
            <a:r>
              <a:rPr lang="en-US" sz="1400">
                <a:cs typeface="Times New Roman" pitchFamily="18" charset="0"/>
              </a:rPr>
              <a:t>	B. Herod</a:t>
            </a:r>
            <a:endParaRPr lang="en-US" sz="1400"/>
          </a:p>
          <a:p>
            <a:pPr eaLnBrk="0" hangingPunct="0"/>
            <a:r>
              <a:rPr lang="en-US" sz="1400">
                <a:cs typeface="Times New Roman" pitchFamily="18" charset="0"/>
              </a:rPr>
              <a:t>	C. The Bible does not say</a:t>
            </a:r>
            <a:endParaRPr lang="en-US" sz="1400"/>
          </a:p>
          <a:p>
            <a:pPr eaLnBrk="0" hangingPunct="0"/>
            <a:r>
              <a:rPr lang="en-US" sz="1400">
                <a:cs typeface="Times New Roman" pitchFamily="18" charset="0"/>
              </a:rPr>
              <a:t> </a:t>
            </a:r>
            <a:endParaRPr lang="en-US" sz="1400"/>
          </a:p>
          <a:p>
            <a:pPr eaLnBrk="0" hangingPunct="0"/>
            <a:r>
              <a:rPr lang="en-US" sz="1400">
                <a:cs typeface="Times New Roman" pitchFamily="18" charset="0"/>
              </a:rPr>
              <a:t>8. How did the star compare in brightness with the </a:t>
            </a:r>
          </a:p>
          <a:p>
            <a:pPr eaLnBrk="0" hangingPunct="0"/>
            <a:r>
              <a:rPr lang="en-US" sz="1400">
                <a:cs typeface="Times New Roman" pitchFamily="18" charset="0"/>
              </a:rPr>
              <a:t>    other stars?</a:t>
            </a:r>
            <a:endParaRPr lang="en-US" sz="1400"/>
          </a:p>
          <a:p>
            <a:pPr eaLnBrk="0" hangingPunct="0"/>
            <a:r>
              <a:rPr lang="en-US" sz="1400">
                <a:cs typeface="Times New Roman" pitchFamily="18" charset="0"/>
              </a:rPr>
              <a:t>	A. Far brighter than the other stars.</a:t>
            </a:r>
            <a:endParaRPr lang="en-US" sz="1400"/>
          </a:p>
          <a:p>
            <a:pPr eaLnBrk="0" hangingPunct="0"/>
            <a:r>
              <a:rPr lang="en-US" sz="1400">
                <a:cs typeface="Times New Roman" pitchFamily="18" charset="0"/>
              </a:rPr>
              <a:t>	B. Lots brighter than the other stars.</a:t>
            </a:r>
            <a:endParaRPr lang="en-US" sz="1400"/>
          </a:p>
          <a:p>
            <a:pPr eaLnBrk="0" hangingPunct="0"/>
            <a:r>
              <a:rPr lang="en-US" sz="1400">
                <a:cs typeface="Times New Roman" pitchFamily="18" charset="0"/>
              </a:rPr>
              <a:t>	C. The Bible does not say</a:t>
            </a:r>
            <a:endParaRPr lang="en-US" sz="1400"/>
          </a:p>
          <a:p>
            <a:pPr eaLnBrk="0" hangingPunct="0"/>
            <a:r>
              <a:rPr lang="en-US" sz="1400">
                <a:cs typeface="Times New Roman" pitchFamily="18" charset="0"/>
              </a:rPr>
              <a:t> </a:t>
            </a:r>
            <a:endParaRPr lang="en-US" sz="1400"/>
          </a:p>
          <a:p>
            <a:pPr eaLnBrk="0" hangingPunct="0"/>
            <a:r>
              <a:rPr lang="en-US" sz="1400">
                <a:cs typeface="Times New Roman" pitchFamily="18" charset="0"/>
              </a:rPr>
              <a:t>9. How soon after Joseph and Mary reached Bethlehem </a:t>
            </a:r>
          </a:p>
          <a:p>
            <a:pPr eaLnBrk="0" hangingPunct="0"/>
            <a:r>
              <a:rPr lang="en-US" sz="1400">
                <a:cs typeface="Times New Roman" pitchFamily="18" charset="0"/>
              </a:rPr>
              <a:t>     was  Jesus born?</a:t>
            </a:r>
            <a:endParaRPr lang="en-US" sz="1400"/>
          </a:p>
          <a:p>
            <a:pPr eaLnBrk="0" hangingPunct="0"/>
            <a:r>
              <a:rPr lang="en-US" sz="1400">
                <a:cs typeface="Times New Roman" pitchFamily="18" charset="0"/>
              </a:rPr>
              <a:t>	A. Immediately, the same day.</a:t>
            </a:r>
            <a:endParaRPr lang="en-US" sz="1400"/>
          </a:p>
          <a:p>
            <a:pPr eaLnBrk="0" hangingPunct="0"/>
            <a:r>
              <a:rPr lang="en-US" sz="1400">
                <a:cs typeface="Times New Roman" pitchFamily="18" charset="0"/>
              </a:rPr>
              <a:t>	B. The same week.</a:t>
            </a:r>
            <a:endParaRPr lang="en-US" sz="1400"/>
          </a:p>
          <a:p>
            <a:pPr eaLnBrk="0" hangingPunct="0"/>
            <a:r>
              <a:rPr lang="en-US" sz="1400">
                <a:cs typeface="Times New Roman" pitchFamily="18" charset="0"/>
              </a:rPr>
              <a:t>	C. The Bible does not say.</a:t>
            </a:r>
            <a:endParaRPr lang="en-US" sz="14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97">
      <a:dk1>
        <a:srgbClr val="FFFFFF"/>
      </a:dk1>
      <a:lt1>
        <a:srgbClr val="0A2A6A"/>
      </a:lt1>
      <a:dk2>
        <a:srgbClr val="FFFFFF"/>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1459</TotalTime>
  <Words>481</Words>
  <Application>Microsoft Office PowerPoint</Application>
  <PresentationFormat>On-screen Show (4:3)</PresentationFormat>
  <Paragraphs>173</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Becky</dc:creator>
  <cp:lastModifiedBy>Becky</cp:lastModifiedBy>
  <cp:revision>59</cp:revision>
  <dcterms:created xsi:type="dcterms:W3CDTF">2015-12-12T18:00:54Z</dcterms:created>
  <dcterms:modified xsi:type="dcterms:W3CDTF">2015-12-13T18:31:55Z</dcterms:modified>
</cp:coreProperties>
</file>