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05920" y="269639"/>
            <a:ext cx="758016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fr-FR" sz="2400" dirty="0"/>
              <a:t>La </a:t>
            </a:r>
            <a:r>
              <a:rPr lang="fr-FR" sz="2400" dirty="0" smtClean="0"/>
              <a:t>foi, ce sont les choses qu’on espère et qu’on ne voit </a:t>
            </a:r>
            <a:r>
              <a:rPr lang="fr-FR" sz="2400" dirty="0"/>
              <a:t>pas</a:t>
            </a: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11" y="106348"/>
            <a:ext cx="21464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Primaire 4 : Livre de Mormon</a:t>
            </a:r>
          </a:p>
          <a:p>
            <a:r>
              <a:rPr lang="en-US" sz="1400" dirty="0" err="1"/>
              <a:t>Leçon</a:t>
            </a:r>
            <a:r>
              <a:rPr lang="en-US" sz="1400" dirty="0"/>
              <a:t> </a:t>
            </a:r>
            <a:r>
              <a:rPr lang="en-US" sz="1400" dirty="0" smtClean="0"/>
              <a:t>43</a:t>
            </a:r>
          </a:p>
          <a:p>
            <a:pPr fontAlgn="base"/>
            <a:r>
              <a:rPr lang="fr-FR" sz="1400" dirty="0"/>
              <a:t>Moroni enseigne la foi en Jésus-Christ</a:t>
            </a:r>
          </a:p>
          <a:p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181068" y="1597691"/>
            <a:ext cx="93069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habe den ganzen Tag und die ganze Nacht gebetet, weil ich so großen Glauben an Jesus Christus hatte.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mein Glaube so groß war, ist meinem Sohn und den vier Söhnen Mosias ein Engel erschienen, um sie zur Umkehr aufzurufen.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bediente mich einer speziellen Fahne, um mein Volk zu bewegen, an Jesus Christus zu glauben und für seine Freiheit und seine Familien zu kämpfen.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ich so großen Glauben besaß, begleitete ich Lehi und seine Familie zusammen mit meiner Familie in die Wildnis.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war so groß, daß ich nach Jerusalem zurückkehrte, um die Messingplatten zu holen.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ließ mich seinen Finger und dann seinen ganzen Körper sehen.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Unsere Mütter haben uns gelehrt, an Jesus Christus zu glauben, und dieser Glaube hat uns davor bewahrt, im Kampf zu fallen.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und der Wunsch, sein Evangelium zu verkündigen, haben mir geholfen, eine Räuberbande in die Flucht zu schlagen, die König Lamonis Schafe töten wollte.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 Glaube hat ein ganzes Gefängnis einstürzen lassen.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Als man uns in Gefängnis warf, waren wir wegen unseres Glaubens von Feuer </a:t>
            </a:r>
            <a:r>
              <a:rPr lang="de-DE" sz="1200" dirty="0" smtClean="0">
                <a:latin typeface="Comic Sans MS" panose="030F0702030302020204" pitchFamily="66" charset="0"/>
              </a:rPr>
              <a:t>umschlossen</a:t>
            </a: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unser Glaube an Jesus Christus so groß ist, werden wir den Tod nicht schmecken.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Wir wurden vom Liahona in das verheißene Land geführt, und zwar gemäß unserem Glauben an Jesus Christus</a:t>
            </a:r>
            <a:r>
              <a:rPr lang="de-DE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Exemple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88030" y="1757983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smtClean="0">
                <a:latin typeface="Comic Sans MS" panose="030F0702030302020204" pitchFamily="66" charset="0"/>
              </a:rPr>
              <a:t>Néphi</a:t>
            </a: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les trois </a:t>
            </a:r>
            <a:r>
              <a:rPr lang="fr-FR" sz="1200" dirty="0" err="1" smtClean="0">
                <a:latin typeface="Comic Sans MS" panose="030F0702030302020204" pitchFamily="66" charset="0"/>
              </a:rPr>
              <a:t>Néphites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 capitaine 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r>
              <a:rPr lang="fr-FR" sz="1200" dirty="0">
                <a:latin typeface="Comic Sans MS" panose="030F0702030302020204" pitchFamily="66" charset="0"/>
              </a:rPr>
              <a:t> et sa famille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Néphi et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 frère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2 000 jeunes </a:t>
            </a:r>
            <a:r>
              <a:rPr lang="fr-FR" sz="1200" dirty="0" smtClean="0">
                <a:latin typeface="Comic Sans MS" panose="030F0702030302020204" pitchFamily="66" charset="0"/>
              </a:rPr>
              <a:t>guerriers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Ismaël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068" y="1410355"/>
            <a:ext cx="93069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J’ai prié tout le jour et toute la nuit en ayant foi en Jésus-Christ (</a:t>
            </a:r>
            <a:r>
              <a:rPr lang="fr-FR" sz="1200" dirty="0" err="1">
                <a:latin typeface="Comic Sans MS" panose="030F0702030302020204" pitchFamily="66" charset="0"/>
              </a:rPr>
              <a:t>Enos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Par la foi, un ange est apparu à mon fils et aux quatre fils de Mosiah pour les appeler au repentir (Alma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Je me suis servi d’un drapeau spécial pour encourager mon peuple à avoir foi en Jésus-Christ et à se battre pour sa liberté et ses familles (le capitaine Moroni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A cause de ma foi, j’ai décidé d’emmener ma famille et d’accompagner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r>
              <a:rPr lang="fr-FR" sz="1200" dirty="0">
                <a:latin typeface="Comic Sans MS" panose="030F0702030302020204" pitchFamily="66" charset="0"/>
              </a:rPr>
              <a:t> et sa famille dans le désert (Ismaël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J’ai eu la foi pour retourner à Jérusalem chercher les plaques d’airain (Néphi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Ma foi en Jésus-Christ m’a permis de voir son doigt et ensuite sa personne (le frère de Jared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Notre foi en Jésus-Christ, que nos mères nous ont enseignée, nous a sauvé la vie à la bataille (2 000 jeunes guerriers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Ma foi en Jésus-Christ et mon désir de prêcher l’Evangile m’ont aidé à mettre en déroute une bande qui voulait tuer les moutons du roi </a:t>
            </a:r>
            <a:r>
              <a:rPr lang="fr-FR" sz="1200" dirty="0" err="1">
                <a:latin typeface="Comic Sans MS" panose="030F0702030302020204" pitchFamily="66" charset="0"/>
              </a:rPr>
              <a:t>Lamoni</a:t>
            </a:r>
            <a:r>
              <a:rPr lang="fr-FR" sz="1200" dirty="0">
                <a:latin typeface="Comic Sans MS" panose="030F0702030302020204" pitchFamily="66" charset="0"/>
              </a:rPr>
              <a:t> (Ammon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Notre foi a fait s’écrouler la prison (Alma et </a:t>
            </a:r>
            <a:r>
              <a:rPr lang="fr-FR" sz="1200" dirty="0" err="1">
                <a:latin typeface="Comic Sans MS" panose="030F0702030302020204" pitchFamily="66" charset="0"/>
              </a:rPr>
              <a:t>Amulek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Pendant que nous étions en prison, nous avons été entourés de feu à cause de notre foi (Néphi et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A cause de notre foi en Jésus-Christ, nous ne goûterons pas la mort (les trois </a:t>
            </a:r>
            <a:r>
              <a:rPr lang="fr-FR" sz="1200" dirty="0" err="1">
                <a:latin typeface="Comic Sans MS" panose="030F0702030302020204" pitchFamily="66" charset="0"/>
              </a:rPr>
              <a:t>Néphites</a:t>
            </a:r>
            <a:r>
              <a:rPr lang="fr-FR" sz="1200" dirty="0" smtClean="0">
                <a:latin typeface="Comic Sans MS" panose="030F0702030302020204" pitchFamily="66" charset="0"/>
              </a:rPr>
              <a:t>).</a:t>
            </a:r>
          </a:p>
          <a:p>
            <a:pPr marL="228600" indent="-228600" fontAlgn="base">
              <a:buFont typeface="+mj-lt"/>
              <a:buAutoNum type="arabicPeriod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fr-FR" sz="1200" dirty="0">
                <a:latin typeface="Comic Sans MS" panose="030F0702030302020204" pitchFamily="66" charset="0"/>
              </a:rPr>
              <a:t>Nous avons été guidés par le Liahona jusqu’à la terre promise selon notre foi en Jésus-Christ (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r>
              <a:rPr lang="fr-FR" sz="1200" dirty="0">
                <a:latin typeface="Comic Sans MS" panose="030F0702030302020204" pitchFamily="66" charset="0"/>
              </a:rPr>
              <a:t> et sa famille).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8030" y="1757983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smtClean="0">
                <a:latin typeface="Comic Sans MS" panose="030F0702030302020204" pitchFamily="66" charset="0"/>
              </a:rPr>
              <a:t>Néphi</a:t>
            </a: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les trois </a:t>
            </a:r>
            <a:r>
              <a:rPr lang="fr-FR" sz="1200" dirty="0" err="1" smtClean="0">
                <a:latin typeface="Comic Sans MS" panose="030F0702030302020204" pitchFamily="66" charset="0"/>
              </a:rPr>
              <a:t>Néphites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 capitaine 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r>
              <a:rPr lang="fr-FR" sz="1200" dirty="0">
                <a:latin typeface="Comic Sans MS" panose="030F0702030302020204" pitchFamily="66" charset="0"/>
              </a:rPr>
              <a:t> et sa famille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Néphi et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le frère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2 000 jeunes </a:t>
            </a:r>
            <a:r>
              <a:rPr lang="fr-FR" sz="1200" dirty="0" smtClean="0">
                <a:latin typeface="Comic Sans MS" panose="030F0702030302020204" pitchFamily="66" charset="0"/>
              </a:rPr>
              <a:t>guerriers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>
                <a:latin typeface="Comic Sans MS" panose="030F0702030302020204" pitchFamily="66" charset="0"/>
              </a:rPr>
              <a:t>Ismaël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920" y="269639"/>
            <a:ext cx="758016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fr-FR" sz="2400" dirty="0"/>
              <a:t>La </a:t>
            </a:r>
            <a:r>
              <a:rPr lang="fr-FR" sz="2400" dirty="0" smtClean="0"/>
              <a:t>foi, ce sont les choses qu’on espère et qu’on ne voit </a:t>
            </a:r>
            <a:r>
              <a:rPr lang="fr-FR" sz="2400" dirty="0"/>
              <a:t>pas</a:t>
            </a: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085" y="99588"/>
            <a:ext cx="154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réponses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3085" y="689675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>
                <a:solidFill>
                  <a:srgbClr val="333333"/>
                </a:solidFill>
                <a:latin typeface="Comic Sans MS" panose="030F0702030302020204" pitchFamily="66" charset="0"/>
              </a:rPr>
              <a:t>9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fr-FR" sz="1200" dirty="0" smtClean="0">
                <a:latin typeface="Comic Sans MS" panose="030F0702030302020204" pitchFamily="66" charset="0"/>
              </a:rPr>
              <a:t>5   Néphi</a:t>
            </a: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11  </a:t>
            </a:r>
            <a:r>
              <a:rPr lang="fr-FR" sz="1200" dirty="0" smtClean="0">
                <a:latin typeface="Comic Sans MS" panose="030F0702030302020204" pitchFamily="66" charset="0"/>
              </a:rPr>
              <a:t>les </a:t>
            </a:r>
            <a:r>
              <a:rPr lang="fr-FR" sz="1200" dirty="0">
                <a:latin typeface="Comic Sans MS" panose="030F0702030302020204" pitchFamily="66" charset="0"/>
              </a:rPr>
              <a:t>trois </a:t>
            </a:r>
            <a:r>
              <a:rPr lang="fr-FR" sz="1200" dirty="0" err="1" smtClean="0">
                <a:latin typeface="Comic Sans MS" panose="030F0702030302020204" pitchFamily="66" charset="0"/>
              </a:rPr>
              <a:t>Néphites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  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3   </a:t>
            </a:r>
            <a:r>
              <a:rPr lang="fr-FR" sz="1200" dirty="0" smtClean="0">
                <a:latin typeface="Comic Sans MS" panose="030F0702030302020204" pitchFamily="66" charset="0"/>
              </a:rPr>
              <a:t>le </a:t>
            </a:r>
            <a:r>
              <a:rPr lang="fr-FR" sz="1200" dirty="0">
                <a:latin typeface="Comic Sans MS" panose="030F0702030302020204" pitchFamily="66" charset="0"/>
              </a:rPr>
              <a:t>capitaine 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  </a:t>
            </a:r>
            <a:r>
              <a:rPr lang="fr-FR" sz="1200" dirty="0" err="1" smtClean="0">
                <a:latin typeface="Comic Sans MS" panose="030F0702030302020204" pitchFamily="66" charset="0"/>
              </a:rPr>
              <a:t>Léhi</a:t>
            </a:r>
            <a:r>
              <a:rPr lang="fr-FR" sz="1200" dirty="0" smtClean="0">
                <a:latin typeface="Comic Sans MS" panose="030F0702030302020204" pitchFamily="66" charset="0"/>
              </a:rPr>
              <a:t> </a:t>
            </a:r>
            <a:r>
              <a:rPr lang="fr-FR" sz="1200" dirty="0">
                <a:latin typeface="Comic Sans MS" panose="030F0702030302020204" pitchFamily="66" charset="0"/>
              </a:rPr>
              <a:t>et sa famille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10  </a:t>
            </a:r>
            <a:r>
              <a:rPr lang="fr-FR" sz="1200" dirty="0" smtClean="0">
                <a:latin typeface="Comic Sans MS" panose="030F0702030302020204" pitchFamily="66" charset="0"/>
              </a:rPr>
              <a:t>Néphi </a:t>
            </a:r>
            <a:r>
              <a:rPr lang="fr-FR" sz="1200" dirty="0">
                <a:latin typeface="Comic Sans MS" panose="030F0702030302020204" pitchFamily="66" charset="0"/>
              </a:rPr>
              <a:t>et </a:t>
            </a:r>
            <a:r>
              <a:rPr lang="fr-FR" sz="1200" dirty="0" err="1">
                <a:latin typeface="Comic Sans MS" panose="030F0702030302020204" pitchFamily="66" charset="0"/>
              </a:rPr>
              <a:t>Léhi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2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6   </a:t>
            </a:r>
            <a:r>
              <a:rPr lang="fr-FR" sz="1200" dirty="0" smtClean="0">
                <a:latin typeface="Comic Sans MS" panose="030F0702030302020204" pitchFamily="66" charset="0"/>
              </a:rPr>
              <a:t>le </a:t>
            </a:r>
            <a:r>
              <a:rPr lang="fr-FR" sz="1200" dirty="0">
                <a:latin typeface="Comic Sans MS" panose="030F0702030302020204" pitchFamily="66" charset="0"/>
              </a:rPr>
              <a:t>frère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8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AutoNum type="arabicPlain" startAt="7"/>
            </a:pPr>
            <a:r>
              <a:rPr lang="fr-FR" sz="1200" dirty="0" smtClean="0">
                <a:latin typeface="Comic Sans MS" panose="030F0702030302020204" pitchFamily="66" charset="0"/>
              </a:rPr>
              <a:t>2 </a:t>
            </a:r>
            <a:r>
              <a:rPr lang="fr-FR" sz="1200" dirty="0">
                <a:latin typeface="Comic Sans MS" panose="030F0702030302020204" pitchFamily="66" charset="0"/>
              </a:rPr>
              <a:t>000 jeunes </a:t>
            </a:r>
            <a:r>
              <a:rPr lang="fr-FR" sz="1200" dirty="0" smtClean="0">
                <a:latin typeface="Comic Sans MS" panose="030F0702030302020204" pitchFamily="66" charset="0"/>
              </a:rPr>
              <a:t>guerriers</a:t>
            </a:r>
          </a:p>
          <a:p>
            <a:pPr marL="228600" indent="-228600" fontAlgn="base">
              <a:buAutoNum type="arabicPlain" startAt="7"/>
            </a:pPr>
            <a:endParaRPr lang="de-DE" sz="1200" dirty="0" smtClean="0"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4   </a:t>
            </a:r>
            <a:r>
              <a:rPr lang="fr-FR" sz="1200" dirty="0" smtClean="0">
                <a:latin typeface="Comic Sans MS" panose="030F0702030302020204" pitchFamily="66" charset="0"/>
              </a:rPr>
              <a:t>Ismaël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678</Words>
  <Application>Microsoft Office PowerPoint</Application>
  <PresentationFormat>Widescreen</PresentationFormat>
  <Paragraphs>124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7</cp:revision>
  <dcterms:created xsi:type="dcterms:W3CDTF">2016-10-29T17:07:49Z</dcterms:created>
  <dcterms:modified xsi:type="dcterms:W3CDTF">2016-10-29T22:21:40Z</dcterms:modified>
</cp:coreProperties>
</file>