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72" r:id="rId12"/>
    <p:sldId id="267" r:id="rId13"/>
    <p:sldId id="268" r:id="rId14"/>
    <p:sldId id="270" r:id="rId15"/>
    <p:sldId id="271"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Californian FB" panose="0207040306080B030204" pitchFamily="18" charset="0"/>
      <p:regular r:id="rId23"/>
      <p:bold r:id="rId24"/>
      <p:italic r:id="rId25"/>
    </p:embeddedFont>
    <p:embeddedFont>
      <p:font typeface="Tempus Sans ITC" panose="04020404030D07020202" pitchFamily="8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6107-46C0-472D-924A-64002ED2F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E295F3-94A2-4C26-AC3E-DF09B8D3F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BF8281-275D-4F0C-94AD-8121CCA91E3C}"/>
              </a:ext>
            </a:extLst>
          </p:cNvPr>
          <p:cNvSpPr>
            <a:spLocks noGrp="1"/>
          </p:cNvSpPr>
          <p:nvPr>
            <p:ph type="dt" sz="half" idx="10"/>
          </p:nvPr>
        </p:nvSpPr>
        <p:spPr/>
        <p:txBody>
          <a:bodyPr/>
          <a:lstStyle/>
          <a:p>
            <a:fld id="{F353D4AF-193C-43B8-A90B-4EE66818081D}" type="datetimeFigureOut">
              <a:rPr lang="en-US" smtClean="0"/>
              <a:t>6/16/2020</a:t>
            </a:fld>
            <a:endParaRPr lang="en-US"/>
          </a:p>
        </p:txBody>
      </p:sp>
      <p:sp>
        <p:nvSpPr>
          <p:cNvPr id="5" name="Footer Placeholder 4">
            <a:extLst>
              <a:ext uri="{FF2B5EF4-FFF2-40B4-BE49-F238E27FC236}">
                <a16:creationId xmlns:a16="http://schemas.microsoft.com/office/drawing/2014/main" id="{C6A04094-389D-46D9-BF01-B456CFA7DC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A323C-8D89-441E-9499-D80E6BFA755E}"/>
              </a:ext>
            </a:extLst>
          </p:cNvPr>
          <p:cNvSpPr>
            <a:spLocks noGrp="1"/>
          </p:cNvSpPr>
          <p:nvPr>
            <p:ph type="sldNum" sz="quarter" idx="12"/>
          </p:nvPr>
        </p:nvSpPr>
        <p:spPr/>
        <p:txBody>
          <a:bodyPr/>
          <a:lstStyle/>
          <a:p>
            <a:fld id="{035FD5A9-67AD-4CD6-925C-655AC9C39C70}" type="slidenum">
              <a:rPr lang="en-US" smtClean="0"/>
              <a:t>‹#›</a:t>
            </a:fld>
            <a:endParaRPr lang="en-US"/>
          </a:p>
        </p:txBody>
      </p:sp>
    </p:spTree>
    <p:extLst>
      <p:ext uri="{BB962C8B-B14F-4D97-AF65-F5344CB8AC3E}">
        <p14:creationId xmlns:p14="http://schemas.microsoft.com/office/powerpoint/2010/main" val="209824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B464-A587-41ED-A21C-4BE050113C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9C32F8-8B79-470E-8341-A5A58495BF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14E25-9C53-42EA-9231-4F81E35F1D35}"/>
              </a:ext>
            </a:extLst>
          </p:cNvPr>
          <p:cNvSpPr>
            <a:spLocks noGrp="1"/>
          </p:cNvSpPr>
          <p:nvPr>
            <p:ph type="dt" sz="half" idx="10"/>
          </p:nvPr>
        </p:nvSpPr>
        <p:spPr/>
        <p:txBody>
          <a:bodyPr/>
          <a:lstStyle/>
          <a:p>
            <a:fld id="{F353D4AF-193C-43B8-A90B-4EE66818081D}" type="datetimeFigureOut">
              <a:rPr lang="en-US" smtClean="0"/>
              <a:t>6/16/2020</a:t>
            </a:fld>
            <a:endParaRPr lang="en-US"/>
          </a:p>
        </p:txBody>
      </p:sp>
      <p:sp>
        <p:nvSpPr>
          <p:cNvPr id="5" name="Footer Placeholder 4">
            <a:extLst>
              <a:ext uri="{FF2B5EF4-FFF2-40B4-BE49-F238E27FC236}">
                <a16:creationId xmlns:a16="http://schemas.microsoft.com/office/drawing/2014/main" id="{895A1544-515A-4488-A187-F7A96A9E4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C903F-21AB-4F24-809F-9BE7C63C2C0C}"/>
              </a:ext>
            </a:extLst>
          </p:cNvPr>
          <p:cNvSpPr>
            <a:spLocks noGrp="1"/>
          </p:cNvSpPr>
          <p:nvPr>
            <p:ph type="sldNum" sz="quarter" idx="12"/>
          </p:nvPr>
        </p:nvSpPr>
        <p:spPr/>
        <p:txBody>
          <a:bodyPr/>
          <a:lstStyle/>
          <a:p>
            <a:fld id="{035FD5A9-67AD-4CD6-925C-655AC9C39C70}" type="slidenum">
              <a:rPr lang="en-US" smtClean="0"/>
              <a:t>‹#›</a:t>
            </a:fld>
            <a:endParaRPr lang="en-US"/>
          </a:p>
        </p:txBody>
      </p:sp>
    </p:spTree>
    <p:extLst>
      <p:ext uri="{BB962C8B-B14F-4D97-AF65-F5344CB8AC3E}">
        <p14:creationId xmlns:p14="http://schemas.microsoft.com/office/powerpoint/2010/main" val="396674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506C51-EFE5-49A4-ADE9-9F773E6331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DD1A48-6A1C-4C44-B75D-D828F16E14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0E5B8-4FB5-40DC-A0E2-318926894D67}"/>
              </a:ext>
            </a:extLst>
          </p:cNvPr>
          <p:cNvSpPr>
            <a:spLocks noGrp="1"/>
          </p:cNvSpPr>
          <p:nvPr>
            <p:ph type="dt" sz="half" idx="10"/>
          </p:nvPr>
        </p:nvSpPr>
        <p:spPr/>
        <p:txBody>
          <a:bodyPr/>
          <a:lstStyle/>
          <a:p>
            <a:fld id="{F353D4AF-193C-43B8-A90B-4EE66818081D}" type="datetimeFigureOut">
              <a:rPr lang="en-US" smtClean="0"/>
              <a:t>6/16/2020</a:t>
            </a:fld>
            <a:endParaRPr lang="en-US"/>
          </a:p>
        </p:txBody>
      </p:sp>
      <p:sp>
        <p:nvSpPr>
          <p:cNvPr id="5" name="Footer Placeholder 4">
            <a:extLst>
              <a:ext uri="{FF2B5EF4-FFF2-40B4-BE49-F238E27FC236}">
                <a16:creationId xmlns:a16="http://schemas.microsoft.com/office/drawing/2014/main" id="{594C10C9-8BC2-4AF6-AA48-7F55979AD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96190-9CD0-4552-A34A-CF7AD18A8A73}"/>
              </a:ext>
            </a:extLst>
          </p:cNvPr>
          <p:cNvSpPr>
            <a:spLocks noGrp="1"/>
          </p:cNvSpPr>
          <p:nvPr>
            <p:ph type="sldNum" sz="quarter" idx="12"/>
          </p:nvPr>
        </p:nvSpPr>
        <p:spPr/>
        <p:txBody>
          <a:bodyPr/>
          <a:lstStyle/>
          <a:p>
            <a:fld id="{035FD5A9-67AD-4CD6-925C-655AC9C39C70}" type="slidenum">
              <a:rPr lang="en-US" smtClean="0"/>
              <a:t>‹#›</a:t>
            </a:fld>
            <a:endParaRPr lang="en-US"/>
          </a:p>
        </p:txBody>
      </p:sp>
    </p:spTree>
    <p:extLst>
      <p:ext uri="{BB962C8B-B14F-4D97-AF65-F5344CB8AC3E}">
        <p14:creationId xmlns:p14="http://schemas.microsoft.com/office/powerpoint/2010/main" val="408898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5009B-B1F2-4820-AAC8-C7CB50B215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14B654-C156-4A38-940F-D37D226E1F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A5155C-94D8-405C-B8CF-52B7D554DAB1}"/>
              </a:ext>
            </a:extLst>
          </p:cNvPr>
          <p:cNvSpPr>
            <a:spLocks noGrp="1"/>
          </p:cNvSpPr>
          <p:nvPr>
            <p:ph type="dt" sz="half" idx="10"/>
          </p:nvPr>
        </p:nvSpPr>
        <p:spPr/>
        <p:txBody>
          <a:bodyPr/>
          <a:lstStyle/>
          <a:p>
            <a:fld id="{F353D4AF-193C-43B8-A90B-4EE66818081D}" type="datetimeFigureOut">
              <a:rPr lang="en-US" smtClean="0"/>
              <a:t>6/16/2020</a:t>
            </a:fld>
            <a:endParaRPr lang="en-US"/>
          </a:p>
        </p:txBody>
      </p:sp>
      <p:sp>
        <p:nvSpPr>
          <p:cNvPr id="5" name="Footer Placeholder 4">
            <a:extLst>
              <a:ext uri="{FF2B5EF4-FFF2-40B4-BE49-F238E27FC236}">
                <a16:creationId xmlns:a16="http://schemas.microsoft.com/office/drawing/2014/main" id="{32EF01D4-B4E5-4B41-814A-950A7402E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E7D51-B91F-4C7B-A194-FB63BA9DF9E2}"/>
              </a:ext>
            </a:extLst>
          </p:cNvPr>
          <p:cNvSpPr>
            <a:spLocks noGrp="1"/>
          </p:cNvSpPr>
          <p:nvPr>
            <p:ph type="sldNum" sz="quarter" idx="12"/>
          </p:nvPr>
        </p:nvSpPr>
        <p:spPr/>
        <p:txBody>
          <a:bodyPr/>
          <a:lstStyle/>
          <a:p>
            <a:fld id="{035FD5A9-67AD-4CD6-925C-655AC9C39C70}" type="slidenum">
              <a:rPr lang="en-US" smtClean="0"/>
              <a:t>‹#›</a:t>
            </a:fld>
            <a:endParaRPr lang="en-US"/>
          </a:p>
        </p:txBody>
      </p:sp>
    </p:spTree>
    <p:extLst>
      <p:ext uri="{BB962C8B-B14F-4D97-AF65-F5344CB8AC3E}">
        <p14:creationId xmlns:p14="http://schemas.microsoft.com/office/powerpoint/2010/main" val="295027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8EC1-A067-4BB6-9E59-0926C4593C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9AF08-2F95-4BAC-89C7-6360AEF3AC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3632DD-5933-4A02-ACA3-4F9DE777651D}"/>
              </a:ext>
            </a:extLst>
          </p:cNvPr>
          <p:cNvSpPr>
            <a:spLocks noGrp="1"/>
          </p:cNvSpPr>
          <p:nvPr>
            <p:ph type="dt" sz="half" idx="10"/>
          </p:nvPr>
        </p:nvSpPr>
        <p:spPr/>
        <p:txBody>
          <a:bodyPr/>
          <a:lstStyle/>
          <a:p>
            <a:fld id="{F353D4AF-193C-43B8-A90B-4EE66818081D}" type="datetimeFigureOut">
              <a:rPr lang="en-US" smtClean="0"/>
              <a:t>6/16/2020</a:t>
            </a:fld>
            <a:endParaRPr lang="en-US"/>
          </a:p>
        </p:txBody>
      </p:sp>
      <p:sp>
        <p:nvSpPr>
          <p:cNvPr id="5" name="Footer Placeholder 4">
            <a:extLst>
              <a:ext uri="{FF2B5EF4-FFF2-40B4-BE49-F238E27FC236}">
                <a16:creationId xmlns:a16="http://schemas.microsoft.com/office/drawing/2014/main" id="{90FDD41B-33CC-4013-8727-0066E4579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E55A1-1521-45A8-A109-217A07CFBFF4}"/>
              </a:ext>
            </a:extLst>
          </p:cNvPr>
          <p:cNvSpPr>
            <a:spLocks noGrp="1"/>
          </p:cNvSpPr>
          <p:nvPr>
            <p:ph type="sldNum" sz="quarter" idx="12"/>
          </p:nvPr>
        </p:nvSpPr>
        <p:spPr/>
        <p:txBody>
          <a:bodyPr/>
          <a:lstStyle/>
          <a:p>
            <a:fld id="{035FD5A9-67AD-4CD6-925C-655AC9C39C70}" type="slidenum">
              <a:rPr lang="en-US" smtClean="0"/>
              <a:t>‹#›</a:t>
            </a:fld>
            <a:endParaRPr lang="en-US"/>
          </a:p>
        </p:txBody>
      </p:sp>
    </p:spTree>
    <p:extLst>
      <p:ext uri="{BB962C8B-B14F-4D97-AF65-F5344CB8AC3E}">
        <p14:creationId xmlns:p14="http://schemas.microsoft.com/office/powerpoint/2010/main" val="286501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FD45A-CBCB-41F4-9955-0D7F1F9E9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81480-5099-417C-B63F-997D23678E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DD4BE5-73E8-40FB-BEC1-C61A476379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A2743C-E62F-4458-9764-DEFCA22883FA}"/>
              </a:ext>
            </a:extLst>
          </p:cNvPr>
          <p:cNvSpPr>
            <a:spLocks noGrp="1"/>
          </p:cNvSpPr>
          <p:nvPr>
            <p:ph type="dt" sz="half" idx="10"/>
          </p:nvPr>
        </p:nvSpPr>
        <p:spPr/>
        <p:txBody>
          <a:bodyPr/>
          <a:lstStyle/>
          <a:p>
            <a:fld id="{F353D4AF-193C-43B8-A90B-4EE66818081D}" type="datetimeFigureOut">
              <a:rPr lang="en-US" smtClean="0"/>
              <a:t>6/16/2020</a:t>
            </a:fld>
            <a:endParaRPr lang="en-US"/>
          </a:p>
        </p:txBody>
      </p:sp>
      <p:sp>
        <p:nvSpPr>
          <p:cNvPr id="6" name="Footer Placeholder 5">
            <a:extLst>
              <a:ext uri="{FF2B5EF4-FFF2-40B4-BE49-F238E27FC236}">
                <a16:creationId xmlns:a16="http://schemas.microsoft.com/office/drawing/2014/main" id="{7B9104DA-50BE-407B-B994-150E84D380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C2B9C-7680-4C67-9AAD-70138D9ACB3A}"/>
              </a:ext>
            </a:extLst>
          </p:cNvPr>
          <p:cNvSpPr>
            <a:spLocks noGrp="1"/>
          </p:cNvSpPr>
          <p:nvPr>
            <p:ph type="sldNum" sz="quarter" idx="12"/>
          </p:nvPr>
        </p:nvSpPr>
        <p:spPr/>
        <p:txBody>
          <a:bodyPr/>
          <a:lstStyle/>
          <a:p>
            <a:fld id="{035FD5A9-67AD-4CD6-925C-655AC9C39C70}" type="slidenum">
              <a:rPr lang="en-US" smtClean="0"/>
              <a:t>‹#›</a:t>
            </a:fld>
            <a:endParaRPr lang="en-US"/>
          </a:p>
        </p:txBody>
      </p:sp>
    </p:spTree>
    <p:extLst>
      <p:ext uri="{BB962C8B-B14F-4D97-AF65-F5344CB8AC3E}">
        <p14:creationId xmlns:p14="http://schemas.microsoft.com/office/powerpoint/2010/main" val="323840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2DD7B-C19E-4DE6-A680-043A8C2572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79A29D-027B-4C7E-BEFC-CE78F75545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3611EC-F883-4906-8B2B-302EBD62B6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F40EC1-C9F8-4265-880E-7358EFF7E9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971149-D3E9-4A86-A34E-6D928EB901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434A1D-C27F-4BE4-9AE5-C19C60F515EB}"/>
              </a:ext>
            </a:extLst>
          </p:cNvPr>
          <p:cNvSpPr>
            <a:spLocks noGrp="1"/>
          </p:cNvSpPr>
          <p:nvPr>
            <p:ph type="dt" sz="half" idx="10"/>
          </p:nvPr>
        </p:nvSpPr>
        <p:spPr/>
        <p:txBody>
          <a:bodyPr/>
          <a:lstStyle/>
          <a:p>
            <a:fld id="{F353D4AF-193C-43B8-A90B-4EE66818081D}" type="datetimeFigureOut">
              <a:rPr lang="en-US" smtClean="0"/>
              <a:t>6/16/2020</a:t>
            </a:fld>
            <a:endParaRPr lang="en-US"/>
          </a:p>
        </p:txBody>
      </p:sp>
      <p:sp>
        <p:nvSpPr>
          <p:cNvPr id="8" name="Footer Placeholder 7">
            <a:extLst>
              <a:ext uri="{FF2B5EF4-FFF2-40B4-BE49-F238E27FC236}">
                <a16:creationId xmlns:a16="http://schemas.microsoft.com/office/drawing/2014/main" id="{D56B572C-6AF3-4911-B2C8-65A0FFA168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6DC8D1-F521-47F4-9C78-E1B363E9B9CB}"/>
              </a:ext>
            </a:extLst>
          </p:cNvPr>
          <p:cNvSpPr>
            <a:spLocks noGrp="1"/>
          </p:cNvSpPr>
          <p:nvPr>
            <p:ph type="sldNum" sz="quarter" idx="12"/>
          </p:nvPr>
        </p:nvSpPr>
        <p:spPr/>
        <p:txBody>
          <a:bodyPr/>
          <a:lstStyle/>
          <a:p>
            <a:fld id="{035FD5A9-67AD-4CD6-925C-655AC9C39C70}" type="slidenum">
              <a:rPr lang="en-US" smtClean="0"/>
              <a:t>‹#›</a:t>
            </a:fld>
            <a:endParaRPr lang="en-US"/>
          </a:p>
        </p:txBody>
      </p:sp>
    </p:spTree>
    <p:extLst>
      <p:ext uri="{BB962C8B-B14F-4D97-AF65-F5344CB8AC3E}">
        <p14:creationId xmlns:p14="http://schemas.microsoft.com/office/powerpoint/2010/main" val="2588252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C5D1-5117-4B86-AFD7-30FA56B29D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8DAB9A-D999-4BDE-8871-1906B94D0076}"/>
              </a:ext>
            </a:extLst>
          </p:cNvPr>
          <p:cNvSpPr>
            <a:spLocks noGrp="1"/>
          </p:cNvSpPr>
          <p:nvPr>
            <p:ph type="dt" sz="half" idx="10"/>
          </p:nvPr>
        </p:nvSpPr>
        <p:spPr/>
        <p:txBody>
          <a:bodyPr/>
          <a:lstStyle/>
          <a:p>
            <a:fld id="{F353D4AF-193C-43B8-A90B-4EE66818081D}" type="datetimeFigureOut">
              <a:rPr lang="en-US" smtClean="0"/>
              <a:t>6/16/2020</a:t>
            </a:fld>
            <a:endParaRPr lang="en-US"/>
          </a:p>
        </p:txBody>
      </p:sp>
      <p:sp>
        <p:nvSpPr>
          <p:cNvPr id="4" name="Footer Placeholder 3">
            <a:extLst>
              <a:ext uri="{FF2B5EF4-FFF2-40B4-BE49-F238E27FC236}">
                <a16:creationId xmlns:a16="http://schemas.microsoft.com/office/drawing/2014/main" id="{8D51223A-82A8-4FA1-BE03-5A8DA3A7B1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059745-6FF8-4338-A793-DBC31336DE65}"/>
              </a:ext>
            </a:extLst>
          </p:cNvPr>
          <p:cNvSpPr>
            <a:spLocks noGrp="1"/>
          </p:cNvSpPr>
          <p:nvPr>
            <p:ph type="sldNum" sz="quarter" idx="12"/>
          </p:nvPr>
        </p:nvSpPr>
        <p:spPr/>
        <p:txBody>
          <a:bodyPr/>
          <a:lstStyle/>
          <a:p>
            <a:fld id="{035FD5A9-67AD-4CD6-925C-655AC9C39C70}" type="slidenum">
              <a:rPr lang="en-US" smtClean="0"/>
              <a:t>‹#›</a:t>
            </a:fld>
            <a:endParaRPr lang="en-US"/>
          </a:p>
        </p:txBody>
      </p:sp>
    </p:spTree>
    <p:extLst>
      <p:ext uri="{BB962C8B-B14F-4D97-AF65-F5344CB8AC3E}">
        <p14:creationId xmlns:p14="http://schemas.microsoft.com/office/powerpoint/2010/main" val="2090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C4D4E-CEC0-4CDD-BB38-288BC28246EF}"/>
              </a:ext>
            </a:extLst>
          </p:cNvPr>
          <p:cNvSpPr>
            <a:spLocks noGrp="1"/>
          </p:cNvSpPr>
          <p:nvPr>
            <p:ph type="dt" sz="half" idx="10"/>
          </p:nvPr>
        </p:nvSpPr>
        <p:spPr/>
        <p:txBody>
          <a:bodyPr/>
          <a:lstStyle/>
          <a:p>
            <a:fld id="{F353D4AF-193C-43B8-A90B-4EE66818081D}" type="datetimeFigureOut">
              <a:rPr lang="en-US" smtClean="0"/>
              <a:t>6/16/2020</a:t>
            </a:fld>
            <a:endParaRPr lang="en-US"/>
          </a:p>
        </p:txBody>
      </p:sp>
      <p:sp>
        <p:nvSpPr>
          <p:cNvPr id="3" name="Footer Placeholder 2">
            <a:extLst>
              <a:ext uri="{FF2B5EF4-FFF2-40B4-BE49-F238E27FC236}">
                <a16:creationId xmlns:a16="http://schemas.microsoft.com/office/drawing/2014/main" id="{4C96A9E6-5167-4212-8AB0-360991475F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36DA22-EF9B-4B1F-923A-13CD3457F787}"/>
              </a:ext>
            </a:extLst>
          </p:cNvPr>
          <p:cNvSpPr>
            <a:spLocks noGrp="1"/>
          </p:cNvSpPr>
          <p:nvPr>
            <p:ph type="sldNum" sz="quarter" idx="12"/>
          </p:nvPr>
        </p:nvSpPr>
        <p:spPr/>
        <p:txBody>
          <a:bodyPr/>
          <a:lstStyle/>
          <a:p>
            <a:fld id="{035FD5A9-67AD-4CD6-925C-655AC9C39C70}" type="slidenum">
              <a:rPr lang="en-US" smtClean="0"/>
              <a:t>‹#›</a:t>
            </a:fld>
            <a:endParaRPr lang="en-US"/>
          </a:p>
        </p:txBody>
      </p:sp>
    </p:spTree>
    <p:extLst>
      <p:ext uri="{BB962C8B-B14F-4D97-AF65-F5344CB8AC3E}">
        <p14:creationId xmlns:p14="http://schemas.microsoft.com/office/powerpoint/2010/main" val="258698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3C73-ED3A-4540-8CF3-1C59F29AF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DAB733-B77D-466E-8AE4-0C8AEE4FFE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7E4CAA-446F-483B-9121-59F92FBB7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BEBF90-B635-4B62-8594-18C9FE9815E3}"/>
              </a:ext>
            </a:extLst>
          </p:cNvPr>
          <p:cNvSpPr>
            <a:spLocks noGrp="1"/>
          </p:cNvSpPr>
          <p:nvPr>
            <p:ph type="dt" sz="half" idx="10"/>
          </p:nvPr>
        </p:nvSpPr>
        <p:spPr/>
        <p:txBody>
          <a:bodyPr/>
          <a:lstStyle/>
          <a:p>
            <a:fld id="{F353D4AF-193C-43B8-A90B-4EE66818081D}" type="datetimeFigureOut">
              <a:rPr lang="en-US" smtClean="0"/>
              <a:t>6/16/2020</a:t>
            </a:fld>
            <a:endParaRPr lang="en-US"/>
          </a:p>
        </p:txBody>
      </p:sp>
      <p:sp>
        <p:nvSpPr>
          <p:cNvPr id="6" name="Footer Placeholder 5">
            <a:extLst>
              <a:ext uri="{FF2B5EF4-FFF2-40B4-BE49-F238E27FC236}">
                <a16:creationId xmlns:a16="http://schemas.microsoft.com/office/drawing/2014/main" id="{2D34677A-1190-4DD6-958B-C319E3F43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24A045-6517-4D8B-8AED-658672C3725F}"/>
              </a:ext>
            </a:extLst>
          </p:cNvPr>
          <p:cNvSpPr>
            <a:spLocks noGrp="1"/>
          </p:cNvSpPr>
          <p:nvPr>
            <p:ph type="sldNum" sz="quarter" idx="12"/>
          </p:nvPr>
        </p:nvSpPr>
        <p:spPr/>
        <p:txBody>
          <a:bodyPr/>
          <a:lstStyle/>
          <a:p>
            <a:fld id="{035FD5A9-67AD-4CD6-925C-655AC9C39C70}" type="slidenum">
              <a:rPr lang="en-US" smtClean="0"/>
              <a:t>‹#›</a:t>
            </a:fld>
            <a:endParaRPr lang="en-US"/>
          </a:p>
        </p:txBody>
      </p:sp>
    </p:spTree>
    <p:extLst>
      <p:ext uri="{BB962C8B-B14F-4D97-AF65-F5344CB8AC3E}">
        <p14:creationId xmlns:p14="http://schemas.microsoft.com/office/powerpoint/2010/main" val="109329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5201-5291-4157-9E27-EE994E41FA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5A6EA7-6B57-499E-B387-D1C3107586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5A5245-FF0D-4C53-AF1A-9C042F130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69D2F6-C515-496D-B29B-7D0042D976CE}"/>
              </a:ext>
            </a:extLst>
          </p:cNvPr>
          <p:cNvSpPr>
            <a:spLocks noGrp="1"/>
          </p:cNvSpPr>
          <p:nvPr>
            <p:ph type="dt" sz="half" idx="10"/>
          </p:nvPr>
        </p:nvSpPr>
        <p:spPr/>
        <p:txBody>
          <a:bodyPr/>
          <a:lstStyle/>
          <a:p>
            <a:fld id="{F353D4AF-193C-43B8-A90B-4EE66818081D}" type="datetimeFigureOut">
              <a:rPr lang="en-US" smtClean="0"/>
              <a:t>6/16/2020</a:t>
            </a:fld>
            <a:endParaRPr lang="en-US"/>
          </a:p>
        </p:txBody>
      </p:sp>
      <p:sp>
        <p:nvSpPr>
          <p:cNvPr id="6" name="Footer Placeholder 5">
            <a:extLst>
              <a:ext uri="{FF2B5EF4-FFF2-40B4-BE49-F238E27FC236}">
                <a16:creationId xmlns:a16="http://schemas.microsoft.com/office/drawing/2014/main" id="{B9D53CA6-C83A-4495-B1F3-5C96DCCEE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56EFBB-61F9-40A0-A894-68AB21C449A0}"/>
              </a:ext>
            </a:extLst>
          </p:cNvPr>
          <p:cNvSpPr>
            <a:spLocks noGrp="1"/>
          </p:cNvSpPr>
          <p:nvPr>
            <p:ph type="sldNum" sz="quarter" idx="12"/>
          </p:nvPr>
        </p:nvSpPr>
        <p:spPr/>
        <p:txBody>
          <a:bodyPr/>
          <a:lstStyle/>
          <a:p>
            <a:fld id="{035FD5A9-67AD-4CD6-925C-655AC9C39C70}" type="slidenum">
              <a:rPr lang="en-US" smtClean="0"/>
              <a:t>‹#›</a:t>
            </a:fld>
            <a:endParaRPr lang="en-US"/>
          </a:p>
        </p:txBody>
      </p:sp>
    </p:spTree>
    <p:extLst>
      <p:ext uri="{BB962C8B-B14F-4D97-AF65-F5344CB8AC3E}">
        <p14:creationId xmlns:p14="http://schemas.microsoft.com/office/powerpoint/2010/main" val="163832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14C274-5FD9-43E5-BD6D-00F62E31F6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30807A-B1D8-4F13-974B-FAB7AFBBB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E89C0-8975-4C43-AF42-071205812B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3D4AF-193C-43B8-A90B-4EE66818081D}" type="datetimeFigureOut">
              <a:rPr lang="en-US" smtClean="0"/>
              <a:t>6/16/2020</a:t>
            </a:fld>
            <a:endParaRPr lang="en-US"/>
          </a:p>
        </p:txBody>
      </p:sp>
      <p:sp>
        <p:nvSpPr>
          <p:cNvPr id="5" name="Footer Placeholder 4">
            <a:extLst>
              <a:ext uri="{FF2B5EF4-FFF2-40B4-BE49-F238E27FC236}">
                <a16:creationId xmlns:a16="http://schemas.microsoft.com/office/drawing/2014/main" id="{14F911E2-FF1F-43A1-BD71-B422E812C4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1ADB07-0484-4D0B-BD36-669F3DCCF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FD5A9-67AD-4CD6-925C-655AC9C39C70}" type="slidenum">
              <a:rPr lang="en-US" smtClean="0"/>
              <a:t>‹#›</a:t>
            </a:fld>
            <a:endParaRPr lang="en-US"/>
          </a:p>
        </p:txBody>
      </p:sp>
    </p:spTree>
    <p:extLst>
      <p:ext uri="{BB962C8B-B14F-4D97-AF65-F5344CB8AC3E}">
        <p14:creationId xmlns:p14="http://schemas.microsoft.com/office/powerpoint/2010/main" val="279348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CC1AF64-50FF-4F42-AF44-F6AF874DF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7542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41AE8A-B85A-4561-B65F-80556E648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64471" y="6473228"/>
            <a:ext cx="1600200" cy="307777"/>
          </a:xfrm>
          <a:prstGeom prst="rect">
            <a:avLst/>
          </a:prstGeom>
          <a:noFill/>
        </p:spPr>
        <p:txBody>
          <a:bodyPr wrap="square" rtlCol="0">
            <a:spAutoFit/>
          </a:bodyPr>
          <a:lstStyle/>
          <a:p>
            <a:r>
              <a:rPr lang="en-US" sz="1400" dirty="0">
                <a:solidFill>
                  <a:schemeClr val="bg1"/>
                </a:solidFill>
              </a:rPr>
              <a:t>Alma 33:19-20  </a:t>
            </a:r>
          </a:p>
        </p:txBody>
      </p:sp>
      <p:sp>
        <p:nvSpPr>
          <p:cNvPr id="5" name="TextBox 4"/>
          <p:cNvSpPr txBox="1"/>
          <p:nvPr/>
        </p:nvSpPr>
        <p:spPr>
          <a:xfrm>
            <a:off x="1676400" y="0"/>
            <a:ext cx="88392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rPr>
              <a:t>Cast About Your Eyes</a:t>
            </a:r>
          </a:p>
        </p:txBody>
      </p:sp>
      <p:sp>
        <p:nvSpPr>
          <p:cNvPr id="72" name="Rectangle 71"/>
          <p:cNvSpPr/>
          <p:nvPr/>
        </p:nvSpPr>
        <p:spPr>
          <a:xfrm>
            <a:off x="431549" y="693345"/>
            <a:ext cx="4572000" cy="2308324"/>
          </a:xfrm>
          <a:prstGeom prst="rect">
            <a:avLst/>
          </a:prstGeom>
        </p:spPr>
        <p:txBody>
          <a:bodyPr>
            <a:spAutoFit/>
          </a:bodyPr>
          <a:lstStyle/>
          <a:p>
            <a:pPr fontAlgn="base"/>
            <a:r>
              <a:rPr lang="en-US" dirty="0">
                <a:solidFill>
                  <a:schemeClr val="bg1"/>
                </a:solidFill>
              </a:rPr>
              <a:t>Anyone who is to be saved from his sins must “cast” his eye upon the saving power of the Master. As the children of Israel could be saved from the serpent’s deadly sting simply by looking upon the brazen serpent that Moses had fashioned and raised upon a rod, so a man may be saved from the sting of sin simply by looking to the Savior. </a:t>
            </a:r>
          </a:p>
        </p:txBody>
      </p:sp>
      <p:sp>
        <p:nvSpPr>
          <p:cNvPr id="31746" name="AutoShape 2" descr="data:image/jpeg;base64,/9j/4AAQSkZJRgABAQAAAQABAAD/2wCEAAkGBhQSERQUExQWFRUVGBgZFxcYFxwXGhoYGBoXGBcYGBoYHSYeGBwjHBgXHy8gIycpLCwsGh4xNTAqNSYrLCkBCQoKDgwOFw8PGikkHyQpLCwsLCkpKSksLCkpKSksLCwsKSwpKSkpKSkpKSkpKSkpKSkpLCkpKSksLCkpKSksKf/AABEIAMABBgMBIgACEQEDEQH/xAAcAAACAwEBAQEAAAAAAAAAAAAEBQIDBgABBwj/xAA/EAABAgQDBQYEBQMDAwUAAAABAhEAAyExBBJBBVFhcYEGEyKRofAyscHRFEJi4fEVUnIHI4JDkrIWJDNTov/EABkBAAMBAQEAAAAAAAAAAAAAAAECAwAEBf/EACQRAAICAwEBAAICAwEAAAAAAAABAhEDEiExQRMiBFEycZFh/9oADAMBAAIRAxEAPwCn+n15R6vBAX+0GKU3v9ohMD/WkLwWmBpkh2EWy8OH/iLxLbSOSAA8BDUeTER2WlosQanhFc2YXDQdgalZSdB9YlLSdwvBCEuOkctA39BA2DqQSPYiPeNpzi1IBoPOJJkI3A6wd2DUqRNJ3R5N4RbMlgCg+cSQgank8Df4bUGCaEsTyBPSPRhSC5BHMGDROItSJIxarP8AUwU3/RqQCrDnQG3tniHcKGlt8EzZnGKe+PPrGYUiqW5oadI8WALkmLcpMRVh9zc6xuBSYNMQCflX7RbKS2nWJnDVv6RbJke2gcDTPNIqUK633mCCDzipZ3/xCNoKieSxbhEpoiMuaDHi103QG0GrZ6TT9zFMswWiWAl7+/SLJaAASLvf6RJtFEgVGFWbm/SIzcGqCZqy+vu0QYnSsD/YQeThirQ7oulYNb0HukFycOQPvc/eCe6BDam9NOkHYwGEMWUegHzMUzQl9W5wbiMK/wAoDEkuQBbyhvTUCmUM3wuBxjotTJG462eOhRyzE4hCPjUE1F1Aa8TA6cdLV8K0E7swPpGNnbSBclyq9TU61YUHCkCTJ5LKZuKSXB+YMUczlo+hd64cEEcLRXOnJTdTdb+sZCTt9QFSMzUWx8Q0zfqBseYMESNoS2eYpaj/AGoYE/5rJuf7RbXdA2MaiVjkGgVXi4+bRapNaxnUbRw//wBKhx+I+ZhhgsVK/wCmoj9KnY+cFSMNHjhHsuaCNY9zCKoVkCI7Nuj0jjHgRxggPQh67o9y+fvdHNFgMbhnZASjEiKRZmpHiuUOkhbZUfOKykA/N4IKIGxU1KE5lFhvv8oD/sKLErpHJrC5O35AZ5j/APEwv2v2sAKUSKqNyU2GjA6kvew4mk/yIpo/6HqkuYslxisPt3EpU6iFj+1TDyKQCk+nCHI7S/oPmIRziU0kx6b/ALRXNEJV9pxpL9f2hwhbpBa4B8xC7J+A1a9OlqEcpWkeARxYwGZFxxNADEEYhLMBcxHTTyjzLaFGL1AmlDHsvUU8miFqvEZs17MI1GsZyV0oRT20S/FN9aeULkqL3i9OIDVpyeA0GwqZPBHHgmBAwfjAOPxYS2VwSb0b1tCU7XW9FE3u/E23Rkw2aBWIQksotupWl+lo8jPnGlbEkOOA1vU3tHRg2ZFWIsMzj6m8epxDO4cEMR6pI974pBJHiNbfzSK1hgfSHqyD4z1axYWekTlTgC4Jfgw+cCzVMBEEyiakt1hqMaHDbfnC0xRA3qzDyIaHezttd8QiZLSToUkA9AdeAMYmRNykMSDveNBs3FpmqSlZCFuMk1NPFcZxz1hXw1GxwSSCAC6S7F6htCNCN0GqlH3/ADHuzJJWkTFDKo0WG/6iCpCi2jt8oYDDQ6lwWheiSeEWolQeMNS3rHIkQykCgFcqPO5O70hgrCmK14U7hBtAAe7JBiKFe3gtMhtIH7ggnXhDbGK6nlA+M2eJqSlRLHcW1fjB3dcI9GHf3+8Z9MnTEkrspI3rP/P7AQp7Sdn0yQJiCzeEpUSXBq130L1HmA+1ShuHSEXazBKmSPC5yKcgByQQQW5OC3CJyikikZNsxWAw6ps5Msukni7sXp0HON2NiSQPgB5h4z/ZKSiZO8YBUlOZNKhQIcp6ekbrIIkqKSbXgqlbKlC0tPkIKEoAUDaCDDI4RFQrpBpCWwBUgtbnUxEytBp5QcJJ6R6pBH8QrYyAJckuRFpwzXj3u2J9/wAQLjtoBAAZ+J4cLxrGoq2hiwhg1+O6AZW1iFF21o2nOITsYFXpp/HrC2aghXA8yDu0hNgtcG+P2yosEBhlBoXfRvSISsaaNY6nfqw0hRk4t1Ho8dKxegIbnX0gt2L4wvHbWILAOx162heZ2YCgSd4NOFOFPKLMSEkOd1bjraukDBSWDN/HFmbkYCGZahNSy8vN/pHseycMF6h91qcC4f1joaxaZlpuL0AHE+VPn5xScRofOK3qdw+cQB9dIuooT1lyyLxKSh6n5GK5YY/SLhiALj1MZmL5eESdW5gt1IJbnDXZ+x1hlEBSDxHUOOo5tAWFnAMWfeC9ue7jD3Ziu7UCC8pZDhrH8p3OLPEJyfg8VZ9A7NLIkBJukqcmuYv8XO0NUrfUdH+8ZGRtVSLG5Jt/cXPS1IJwu33JCh1FGhE2bU07cfT94D/qEoGqx08vKEGL22VgpHF3L0hRMlZlJrQ/zTWzw21ehULN/LmJIop+UVrbjGPk49UmgLgAFjWv5m3Rfie0xA8ID78xLC9B+8bcH4zUiUIguUxoYyWH7TzUEuO8GgND5iNPgdoy5ocUNKGlTpU1htxdCa00vrHje7RNMp7ReiTwNIZTZtECdydPvHk6SEoJOlSYYpk8IWdp8KtWGWmWCpVCBWuUhRA4kAxnIMUfPtmylTMRL7sHPnSrMNAD4n/40j6cJQjCdhFpViJrGuQ0NCPEm4NrxuFEh4mnSHmunTECKko1Lkx53tatEyuNs2IkeE8/nFK3J9/eLlKp7+0DS1M4b13wLHSo4IYH+frGc2piyVMbDQeusaMqYEqJAFa/tGVxilTFKIrWjD7fWA2MA4lTAGw3fI3gczHG/df1izEI0PI/Z9IEmIFH0dyLMGZ6hrimt+EZChSiggjM276xSmWAq70pTlugATfEC5rz+UNNnynJUzhuOt9Y0uBjG2eqZqlm1amhhdOxyTRIet2c9ST8hBe0JOVKgWrRLsXPU00rxhBNTlWzurk//keENBWaXPAszybUB3ULx0VGboWPBo9iggsEsa2cPycPHuK+NRoC5sGHQaR5MLlxyPCIL/mHTBJFuHwzh3U2rB+TwSvZDo7xCszM4Yg8vlB2wqy1pdnIPv0i8YdphrRXzuXpz8oi5tMKQDh8GrLQPlyqT/iqhB4WMPsBszwDMoB/NqdNDEpGDCAa3YHpVovlYpPLmP2iTlY6RasF6E04ejxWEq3k+QrHkueE8d3sRyMUHqLwvR/S+XJWzhuBJH2iyUlSTVuVDv4CKTjSwDCK8fiwhL2LipoAN/CFdjxSC1SwfiLc6fKKfwab3f5+dIz20JiAWSoE6lLhSVcdevOzVbdntqBaPEXUPC4o/EhtQ1oNOrNSumH4bCACtIhKnZF0Ni739Ili1FxlNtPfnASZ761gx6BxRstg7aVMJSs1qQQb8CGbrGhlc+VY+a4XaokzEqdgkjMQl2FT5/sax9HwE/vEOOGla184zlTA4cCCKwPjFhCSoswBNtwJs3t4KbfFU1INCKGNvYiVHzbsfJC8XnsUBSrVIU6WccxThG7mF6DzjG9j5QTjJoLABCm/7xYCNpT2IawzXQcoYiLMsckAGJFQ59Y1iUVqSWgWdjEyxmJ/fdBE1xVqRmO0eJdSUAMWfg9KVvofODY1cKsbt0rJ8Qy1sPKBZW0hkVlDFqU84VT5bEU3OOYb3ug3CzUhJc797n091jNL0CbAMXlUSqr3ZqPxrxgJM02rR+sWYwguxoaji7jf1gREpWZrgljwh1VC10Kw8grS9cxNA3SNRg8AJcvK9bm16RRsvA5AlRFAPCPr5QdcPms/yd455Ts6YQoT4oizUD7jCLEJZYIcMWuxyu7U5RofxQL7wfMa0gGdISSWpu5Q8XQs0KZsx1HhoH9RHRVPwa0kl6E08hHRfhITSpYu5f35RMrUGo71f6/MRSoNb39oLwbhDkpIDsDU9KWfR4s+dAu8LyqZKS6ZgZTOEl/NxQ6RfJ2isUPirq7ixDHgY5MhBlFSiC4ZIcuFuX4sBXrCuWpRLNXT6mJ0pDNUaL+rElstywoXuzu/0iyVPA5veE2FkmZMTLBsPEpnYAuSB9YvxU1KZgAJaxe+6E1SdAa+ocjECr3ME94GD++kK9mALKlKICUXJIAzEeEcnu0dLxDm7gXbXhxhH7QVdWNEzGv0pHuKlleUEMl3JfcKUGjsTWBpKyFh9+6j7uJfSC1zBmAPEcSCD51Ch5RCbafCq56A7Q2eFIUM5UASXs6lVD8eDxl8NtJclRysd4I3Q525tFUtZQ5KKEV0anW9dzRmVrck747MMXXSWWXeD1Xa6aaBKQGY3L+toZ4THoVLBrmOjvXVgK+kZvC7JXMAKWY6uzHcRd6jSNSiWJaUoFGAFr8TAyxiuIbHJ+sZ7F2QicR35GQKDy/hf/IipIe1I+hS9rSJacqZg3Ch0s9I+Z7PxWSY35VM/wB+dt14cHaaApiHNd40peJfjT9YJTl8Rt/6/JIqseR+0VK29I/u/wDyr7Rj5W2UMA1WqYtXtFOg9RG0gl6KnN/APs/j0oxqyaAoVVn/ADbo1f8AW5b/AJj/AMWHrGE2fOH4o0uk/eHEzHpSz03UvrASQ8rNJ/WUaJLnh9ormbUBFvIH5k0jNT9rMDlFRVrfWM8vaC13Or0hlFEm6NvjtqMPCC/Fvv6wox0wzBnLh7crM8L9mrUp8xNzckg6QxWhx73wj9HXgtxSifEzaV4VpxrA6sWQAlNy5rahroXvB/dKIRJTdQXMdnciwD2prCOcFJIcgtZ+W8XHrDI3h06TlF9CTzN24VgnYniVUPW2+2kAT8YSKgJbj8obbEkskGtQVN1I+0GXI9Fj2RoEzVFBIDlnSHYcdKmF0zFKYuwLUFbPa/t4Jws0B02GnA/QGFe25yQRVlcq7nMc6XTrTBkzfEXOjCu6/p8onJUFUS5uXenoS9fpAJKgh7jNQnX04QNKWyFDMA6k+GtU+J67vtFoxJyfRrOSxOYEdX37o6F/fASgUqAOdTilAaimlo6DTEZnJxT+UvxjTdldrSUylSlslSifEWZizAk76+zGSSOcOZvZsol5piwlTPlYHo73jqyKLVNkouV2grG4dEtRKauQxeg10ofW4gISys/XgfpziEqTlQl7moEGSZVDvL+cRb1O3Hjv0pw3diYxUEMPibe1m1bfEJk9BUsPSwOlWfTg8BYv4jxb5CH3Z7sh+Il97MWJaC4TZ3fK5ewejXMUaUVs2cspNycUhZh/C5UoAbn8usWDa+VaWDpSQT+3zgXauA7mYpIIUxYEcPfWI4aUm6gSdEjddyetoak1ZHtmm2WszP8AcUSWPh4C5+ft4uxS7HKQUnMLO7hxld6geYHGF+y8Zu5iljQCnAh+ggnF7WTICU1IUxUNS5YkvqwV1IOgbicXtSOhStWyO0pSZgSpswDJUAalCvgUDvsx4xmMdgjKUxqDVJZnG/hGlO2JSwyEFKqukupwXcFzQenzgXG4lK0ZV5Tq2d66lwKH5xfHKUeVwWcU/oL2fmEKUnQj1TX5P7EOZi80LtnKUs0AQhIowupm82PR+MMpcq1amm6NPrAn8B5y7QRhcakGqq+fKLTJSqgyliyiK6aVY9InK2eAM1KHQPvPkwd4nsvo+svhVNxY4tyMRRjfEKKLVu3SukEFHF+gjgjl5CDwVtgmGxxRiMyRXKQHt+8Xz8RNVc08g3rC4f8AzgWd4InzRlt5sbg6aQHwerJIwRprFyZLD4SWFgASeDVPpDXstNkgFWIKUhNEZj4TdzW7bn4xbtnt8EFsKMqBdeQB/wDEMH0qd8T3k5apDLFGtmxDjZ0yVlzpyquUCjA1SlRqQW8R5gUYxLCbczJPiGYkgJqA/HdAe2saJ7qJSVFiAwzNqZhADqf+Szxb2OwInTU3TKR4pqk0YNSvEjSvlFWv02ZqTdIbYdHdEKYlTGpoVUvXzgfEyFzVFWQa2Dc7kmGfbTtLLUUSZQYIL5iCC4Fql/PreAsPjELSC/MBqHUecTi21s0LkhT4L5+xFzCWG7iWF6CHKQEpGUUHA/L3aIy5qNGG8nd0ivEbSQ5RMGYXzJqWrdzfi/SBJyfB8cYoji1Hu3BqQbb6/ahhFicWlSn7vKd5p6P4o0ciRhSFKSVtQEFTO/AB/IwBtnDplLCgM6JiS2apFnPTjv4RoTV1RT8d+AUicZssnRBABZnDFwQLNSojzD7Oc+NwL0uUgEFtLj5x5s/E1UgJBFVbi9yHsRwijG7QWkmpSDSjO1aW5WiiTukLxei6aspmKAS36SXIdmqa2jobbL2QJg7xbBJDAAO5DVuG6x0VeWK4yX4mzP4TDEkHcQfKH+NxpmgOHYpKgacADTxdNw5QplzWrcAb9frA8uaVqIBYFn5CKSW3RMb1aGCvEX+l/sI7vatbj8+kWIG7dQVh72b7PoxAJmLygGyQSqlTwFLEkdXjmckvT0XxWUbK7CTMTK78+GSCfEQasWUQzhn1ffB+LQjCo7sKIABKHGb4lDOwXdxUVGsfSu1k9OF2clEoZUoQAElJFBoSQam3UmPjmOx7qzHxjwuD4aq4jzaEjKU33w5G/otEzMFs5JBo2mlGpV/5gJimt4fpmFSGRL7tDvQKJP8AyOl4RTyQVMLE+ReOqDvhGRKXPYJY73PF6wPicSZi3PIchHpmuCOoPEU9RA4vFlH6RbCMbSY4/SfQRObg1CXnKgQ4DAuedONK74qxCnI3s3l+0OtipllK5c2iViiv7VCxfTdCylqkx4rZ0WbMmj8MMt0llDnV+VuMV94VkAKurKwta/GCdkYZOHVME11JV8LVBqfiHvWFC8We+K2YkmwYVew6xFK5OiklSVj4ze6GVJzqc5+n2DU4w5w61YmSZkqhQ7puS4IBHJ1UjGnGpFgS/wAZNzSohj2X7RnDTa/AqhG7ca8z5xKeJtWvSsMi/wAX4HYfFtmKjYa0rqImnaSS1BU1aw3coZ7U2H+KSJ0kpL3Y/EHof8gPDXhyjMbRw6pRDJU36wU8Kb4nFqXPoZRcTpqmnIO8K+UQwyFLBOr+dHPKK+6XNWnKN4cuAH1O4NFEjErluoFJbT084vraJ+jnBYvJJW9WUnKLipr0IgTEYbxqZg4L62Y1AO8N+8CpxoO9idPWCZO1gmyUhzVTKJDFwoOWfpAUXHptk1TL8H2cSU5585MuWGBSGMxVHOVIJa9z6wRittplyzJwwUiXmzOScxNASogPoPtCn8Skkk5STU0apO6wguTL7w5UFOp3tbc+/hQXjNNv9jbL4DTSlSnCi/6jUm5N2Nd0X7PExMx8pKSGNWtV/T5w0k4GWi9Fakg1q1hEZqw/hsPZiqiI5BOHSoFZukMwep1c8yPKFGK2dMSsFlVL0qzmrtue8M1KylwaEcqRKZtsDVyLgVd+VrQqhXUZzYoWnIssSQQctR8QIbS+vlDjtFhFZEqIYJo+Ya1D1oQ1naLMJhULKVKlh1FhmLsSb5Bu5fOCu0OzM4RmKlByVqJ8KbZQz8rceURdOSLwbjExP4yWn8wJdiA7Nzt5RXiXowzJvYtSjnh947auz8ozj4XYPQgt6g1I5xuuzEjLhM6i5UCQGalqnWg13xXJKONKSFhGU5NMyMnHS0oDFju0sK0o/rHkQ2nIQpRXLAAJswMexlGEumbkuCVM5gRE8CfGG3GKDBGBorpHVJcZzY3c0hxJMfWtjbEGGwst0gqIC1P/AHFlaVoKdI+admsImZNOaoQl9SC5ZLtpV/KPr+PxX+0AljYOSWZrueG6PHztppI9Ru+GV7XzMR+EKlTFTDMKwsLAACSpSQEgCjOkhtHjAYXBeIFdEOm72JDs1ga+KPoGMxqZiJ2FURmmJzyyWAetOD0UHYmtKh8dN2ev8KqYXZKkggJLkDUvoCSOcXxydUc84ot2ztRKfChGVOUBJs2hdnjL7RmF0m1CCOrh+LEQZiZ5WKs4d+IYF+P7CFMyaTerR1440csmQmKDWioxOIhL0FeUdCIsuZx1hmQO7ago0K0Ok5VAh6EEN1rxi7MWr5/vEpRsrFjBJPdDKFMDQ8mHO7n+IEWvKVZgCQwf39Yb7IOaUAz0bru+vWFi5JROyli5fgXdvWJxfWij8OlynRmrwYfMxXMkL0H3PKLZmLObKLbo7EziUgjSt6wVdi0ht2a7XnC5UqTmQKEBqjQsdQW5x9bGIlYzDpJByzE2UkJLKpUEFuDaVj4t2fwKJ0xHeFISZqUqJslNCSQN5GXc5rH3LHI/KksQz6BPEsancI4P5ijFpr068EnJU/D52dgd2uZlUe7HhzEjMOAO+gD+kYfaOGKZikpcpBobki9ae6x9e2jISPCkEkByogW4aAmMR2n2WyhMQWqEq0qRQxv4+Z7dGzY1rwz8rBsKu3Lzi/8ADBgadYpXN3KJ6UHLfGt2RhJc7BKOUd5UKWQE5T+XxH4Q2g3x1Sk/TkULMhNkEMyFF7GtRdwBpGj7P4EJSSAxUHP0HSBdqyzLTh5SvGsS/EE2+IEOTayaiC8PLnZEE+FKiQSmopWp0NYbb9bM406RZtOehFVEMfMEcL2hV/VAohKEly7FVOsdOkBU9hUCqnq7fvrHSp3jmTSfCkZRvpdusPF8EIDDmYShc00uE0SPbQRhsN3UkePIVVfVuHSFM7GhZCWypJrlck73apg5GOUVWCQLFfiUOASLHnBfgGujPYs3ItSipRSBQqUSoKqX4Q+/qpmYdQykqsAzBms5p1jM4TBKmLAIBJ8RMxVOeRI+fCNz/wCmpcqWhM+ZnzlIUkHIhJJA/LWmtfItHJk9OqOqXpgcNsxC0zkKW4NUhJzZVDedDVoJweLUjAlBVlKcyeIY26x9B2tsHAYeQlSkg5rOtYLlJL+BQq1Pvrje1Gx0dwFyVqUhQdOZPioeZuKh7gQjmpNL5YYvjZk8PNGVi8dEJ/Z6f3aV3STQGl3IPUV5ER5HZpF/Tn/I/wChRcw2TLCQwgHByavZuGsEzF9IfI74NgVLZjbs5tRMqf4vhUCk9SDwao3irVEbraXa6QEgAksxdXsE8gK6kR8oWS8GInFKMo3fOOeeCMmmyn5nEYbV7QZ1kpuVfF/aHcsaOompIAAZhaGs3aBUlKy5FAovRjqQDWoZm410x5l6/qHq8auTs9Il1csGJCiH3ggG3DWHlCKSITyOxXtzB5FvLQQCAA39xpTWtIM2d/pxPmAKmEIBul/Ex03Awf2cUBOK5iivu6IDFSioMCo00Bo7V5Ru8JjwUghThQcX03Rx/wAj+VPFUY/9LYcKmrkfPMV/p6EV70ga+FyN5Z6tU00EEYTsOqWnvEKRMNcpBUlQZwQNAd8aDbGOJK9TlKhvZID9fjG+ojKSe0EyUUhBID9MwJdx/iw4tGxZc2SPWGcYRfDO7axalKCVjxIod7/mHnFezJqQoheo8JOinDedusS23MKp61HVjFOGwhU70pSw+Zj00lqclvY1mzVAJNGLm9LRndrYnNMzVs3KsNNlrdBSSDluSoNq170YRRtHZUsMUzkVuD9Gr6RzQqM3Z0PsRLOW5d3MO+z3ZqdiyyQQjVaqJHU35CI7I7PGfPTKSRlJHi/TRyOtOcfofYuzZcuWlEseFAYUGlC2+usD+R/IWNUhYw+s+cSf9N0S5JSFLUoEFRTlCsqmRQkMQC9DvFaltPPcIlS5TzFqAAC0qSo0+NSgohtT4WHCNPj8OlKHUSkCrkhrVBBBBGjNGHldu0yVFZCVJSFoKgWZlJLkhy1E7z848/aWX3pdPXqO7UShJlgTsuY0oVglmOkwOGeoAj5ntCbmWuW4CUEGjqzE6kku/DSGXaTtbLnTFTAsgmiQjQCrZrmr14hrRj5mPOdRSWCiS1G8o7sGBpdJZM3/AKGz5TOHfgL++sNNlYpUmUxUFeMLy7iA3U2PSEKcQVMd1WAgxCqWexOjjiTaLuPKF3b6OcVihPUASXN2d9Xc26Q/7LbZRJlYhDggZEpCtXBd3cEBh5GMsrGBToQAH0l3/wC408oY7GwyRLnB0pUyCw8SmcglzZnFoWa/U0H+wpnzCjN3bgKutYZOr5QQ/kIpw8tSwEA5hdgMieZo59IdTpHdJWUIzKfwk1WAdeNPKFmPw07IMqFFS2zMHenDy6RWLsnLhwwgUCAsBjXIGTyJufOLARJkhYAzKoKUDh6cWgeUkykFGVSlq+JIBoN1NfvDnBbNnTUsEBCUhypd9AAEu5U5tTfaA6N6LezuIKJ6FrcuXU9SW1D2uOEapfaf8TjpMoJMxBWgKT+UgLdlXDa8AISK7O2UpWcmjGnQAaR7s/aacLORMo0taTQUuxPkXhXBS/ZBcqVBn+pu3EzcUlIWQJYYoTXKulCbUb9tBUe2JnSPGM2UC5f8poxoDUvRmYC0Ie3Y/wDfTjfNlLirukVhHLnlLgEhwx5RlhjKERfyOMmPti7SXMKpRKiPjFTRmQ3Jsrco6FuxdsKw6lKQQCoM53O7U308o6Glj7xGjPh0zGKUgIIDJsQPQtfnA7nj76QU53+lYOwWKQl8wYt8RGZ3vQCjCM3XiDbYtl4GYoOwA3kgD94sWSARTdR6Na8NJmMlBVCVmwJBSkcd45sTyhfipOZXgJWDejeIlmAEBSb9GQJoRxH1MaOXiJmVKhqwewJ8qkcIAwmzB3gSS9gSLJJ+IPZRHCHm3MWDkkS01lsw1qA4AAexvreJ5MnUkbTb0O7PYISiZsyhmFmysEh7nib10bkL8HtXukpJGZBDKIqUlJyv1DU5HVoVqnqQlK5ozsRmDuGexVZSz6NzIr2hi1ST/tEd1MGZNrirHiARTUczHFLG8jbf06YvSNIP2jj0iZLmA5kKKg4dilaSFDnfyjK7QklOYOXSQQeD38jDLE4rvUEBLEspKRosnKoClqFzuIMA4pCpaVLUxSR3aWL1DHqaVagflHRhhqSm7FWIY1Bc6xBOJL1EQRIWbJPyghGzFEOS3CO3iXSFk5GNDh41uC2AFykrCUELSo5zMMvIE0JOfwqrRgavpGaw+zA4FH4mNFs7EEZJagCkKSWJoWdgTp8StdY5crT/AMS0E/o57IoTJUShBUpTMTRtRmFKhyCDq14+nYLGeBw6idbDW1WOsZHZWHlJqpPLOAptzEEEjzgjanaHKMqV1aiUpLmlACogCuojgyfsyyXwU9udszFTDLUWQi4BcmlrkPz60j5btLai15kBwkmo3kOAKU10jcbYmykMJ+ZRL0cJBO4sXZ2sw3vCrs3tmRhwVLQCrMyVMDlCQwbUal9X1jrwtQjslYuSFyUW6C9mf6dSlIGdSiohyUnKA+lU1hBt7sl3LlC3AqyrtzsY0+0O3KCRkDg3eg4NxeEmLxisQoF8o1JqdHbiSWB0rAxTzbXN8GnjxtaxXTJImlNi0E4dRWQ7Nr9+MW7bwwQsALz0rV2O6F6ASWFzxaPR5JWjhdwdMejGISSliVGnh3Na7xdgJsuTiUpBZKwUrqSAFMxL2ZoXpxiQGKgnf3YzHqs08ngjCYbMxl6mhqpR31VY8hCSpRpjRdytDna82YZpEtBKGqT4eDg6QZgJs5KUhanCQyRVLAb8orAm18eJKkJmHvFZRnapBYMDvN4rlbaSr4acFDLEoraI0uM0ciYpdyJaB8RAbixUr7RevGyxLAQsMalvFUE3tw01jNKnki6G/wAhA0zEpH5gTw+9BB0X02w4xOP8JAIsah6DqzRlO0WP74umiE0D0Kv1NdosxM1a6ZsqbsPq94D/AKcl6lXvpDRaQrtkNt4tMyYCmwSlI5JoPSnSF8Mpmz0aKI9fs0DqwX6h5exFYyVcJtOzzBJqSz+R+cdERKAuR5x0B+moJM8AMC/H+Y8zPqeMBlMTC20jamsIVMHsxfJxANDC2sTUoaCA4WG2aXZm2hLASJaVZXqDlPUsfRovTthQUSEpDkvQfUVPEkxlULIsIJ/FHWkc7wKyiyMbbVxypxFWSGbnqW3+cUCeruxLd0hmpZrVbifOAU45rDqYmMdxrBUGlSA52GSVqAyh2McuUTUlyLaty3dIDGMVpEl4ujuS/CDqwNhSZfuseqQff2gZGKeHGzUFZ/3FJSBWrW3xOVr0eK2dAk3Yy3GZJqHu1DqWhxsrYoljMsgdXppUuBz+8K9obYmzlrKGylg6gGYWZw439YFR3gvNAfc59HELKMpKm6LqUYvnR/tTESwzTJo/ShbA9E3fzivY+0paO8m0yoASk3NnUVFnJNPKE/4ZJcKWomtEhidaN5V39Y92g34YS0BSGLlKmervV3I4sLCAsa11bH3d7IVbU2qqdMzl7lh1eACYLTsxXCLBsdX9w9Y7VKEVSOGW0nbBpExIuT0b2IuXtRT+HwjcPrviadjqNiG5wQNlKTQrT0r0gOUAxUkLMRPK1ObmJowua1TwrBCtl1+IX3fvE5GCyKd6VsN4bWG2j8YKd9I4LCh6pJIplIN4MXjhLB7tJCVXGWj6MfWIAgF2soKFWsGrHoAAGpypB3Bi9t9IRpP1jptLiOXiZkw1CnNS4qX14njEpUtRYZTW1LxcvFprleoVuDFRB0HCOOPSAi5KSk33U0v1heA6UFCgHYgC5anK0cAdxFCahqCLP6gkCgLgFIqGIJdzxiR2mMxKUkk5rlwCWsLNGowIrF1ar7qxEzVl2QaXofXdBMuayyrKQ+Z3Ieo0LXvFoxgDUVQgioNgzF9KQeIHWKjIWquVZfcKegisYdVaNzhsraKW1olIuNC8LcVMMxZIDOTTnDpmoiUKFA3oI6OODN2eOjWgUz//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5118226" y="5427554"/>
            <a:ext cx="5486400" cy="584775"/>
          </a:xfrm>
          <a:prstGeom prst="rect">
            <a:avLst/>
          </a:prstGeom>
          <a:noFill/>
        </p:spPr>
        <p:txBody>
          <a:bodyPr wrap="square" rtlCol="0">
            <a:spAutoFit/>
          </a:bodyPr>
          <a:lstStyle/>
          <a:p>
            <a:r>
              <a:rPr lang="en-US" sz="3200" b="1" dirty="0">
                <a:ln w="22225">
                  <a:solidFill>
                    <a:schemeClr val="accent2"/>
                  </a:solidFill>
                  <a:prstDash val="solid"/>
                </a:ln>
                <a:solidFill>
                  <a:schemeClr val="accent2">
                    <a:lumMod val="40000"/>
                    <a:lumOff val="60000"/>
                  </a:schemeClr>
                </a:solidFill>
              </a:rPr>
              <a:t>The Healer—Medical Symbol</a:t>
            </a:r>
          </a:p>
        </p:txBody>
      </p:sp>
      <p:pic>
        <p:nvPicPr>
          <p:cNvPr id="3" name="Picture 2">
            <a:extLst>
              <a:ext uri="{FF2B5EF4-FFF2-40B4-BE49-F238E27FC236}">
                <a16:creationId xmlns:a16="http://schemas.microsoft.com/office/drawing/2014/main" id="{55E8F5F4-D471-4442-BA3C-381B96072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003" y="878609"/>
            <a:ext cx="3402217" cy="2435678"/>
          </a:xfrm>
          <a:prstGeom prst="rect">
            <a:avLst/>
          </a:prstGeom>
        </p:spPr>
      </p:pic>
      <p:pic>
        <p:nvPicPr>
          <p:cNvPr id="8" name="Picture 7">
            <a:extLst>
              <a:ext uri="{FF2B5EF4-FFF2-40B4-BE49-F238E27FC236}">
                <a16:creationId xmlns:a16="http://schemas.microsoft.com/office/drawing/2014/main" id="{98932E5A-D61A-4F0E-9E28-C4F7434CE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5738" y="3432493"/>
            <a:ext cx="2381529" cy="2809875"/>
          </a:xfrm>
          <a:prstGeom prst="rect">
            <a:avLst/>
          </a:prstGeom>
        </p:spPr>
      </p:pic>
      <p:sp>
        <p:nvSpPr>
          <p:cNvPr id="15" name="Rectangle 14">
            <a:extLst>
              <a:ext uri="{FF2B5EF4-FFF2-40B4-BE49-F238E27FC236}">
                <a16:creationId xmlns:a16="http://schemas.microsoft.com/office/drawing/2014/main" id="{1399C574-67BE-4E50-91F6-E9DAD13AFEE6}"/>
              </a:ext>
            </a:extLst>
          </p:cNvPr>
          <p:cNvSpPr/>
          <p:nvPr/>
        </p:nvSpPr>
        <p:spPr>
          <a:xfrm>
            <a:off x="5092574" y="4041617"/>
            <a:ext cx="4572000" cy="923330"/>
          </a:xfrm>
          <a:prstGeom prst="rect">
            <a:avLst/>
          </a:prstGeom>
        </p:spPr>
        <p:txBody>
          <a:bodyPr>
            <a:spAutoFit/>
          </a:bodyPr>
          <a:lstStyle/>
          <a:p>
            <a:pPr fontAlgn="base"/>
            <a:r>
              <a:rPr lang="en-US" dirty="0">
                <a:solidFill>
                  <a:schemeClr val="bg1"/>
                </a:solidFill>
              </a:rPr>
              <a:t>He who will open his eyes and look upon the Lord will find it easy to recognize him as the divine source from which relief of sin comes.</a:t>
            </a:r>
          </a:p>
        </p:txBody>
      </p:sp>
      <p:sp>
        <p:nvSpPr>
          <p:cNvPr id="9" name="Rectangle 8">
            <a:extLst>
              <a:ext uri="{FF2B5EF4-FFF2-40B4-BE49-F238E27FC236}">
                <a16:creationId xmlns:a16="http://schemas.microsoft.com/office/drawing/2014/main" id="{B55CC699-4628-4467-8880-E504CFD970AC}"/>
              </a:ext>
            </a:extLst>
          </p:cNvPr>
          <p:cNvSpPr/>
          <p:nvPr/>
        </p:nvSpPr>
        <p:spPr>
          <a:xfrm>
            <a:off x="10347613" y="6488668"/>
            <a:ext cx="1690976" cy="369332"/>
          </a:xfrm>
          <a:prstGeom prst="rect">
            <a:avLst/>
          </a:prstGeom>
        </p:spPr>
        <p:txBody>
          <a:bodyPr wrap="none">
            <a:spAutoFit/>
          </a:bodyPr>
          <a:lstStyle/>
          <a:p>
            <a:pPr fontAlgn="base"/>
            <a:r>
              <a:rPr lang="en-US" dirty="0">
                <a:solidFill>
                  <a:schemeClr val="bg1"/>
                </a:solidFill>
              </a:rPr>
              <a:t>Student Manual</a:t>
            </a:r>
          </a:p>
        </p:txBody>
      </p:sp>
    </p:spTree>
    <p:extLst>
      <p:ext uri="{BB962C8B-B14F-4D97-AF65-F5344CB8AC3E}">
        <p14:creationId xmlns:p14="http://schemas.microsoft.com/office/powerpoint/2010/main" val="10820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41AE8A-B85A-4561-B65F-80556E648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64471" y="6473228"/>
            <a:ext cx="1600200" cy="307777"/>
          </a:xfrm>
          <a:prstGeom prst="rect">
            <a:avLst/>
          </a:prstGeom>
          <a:noFill/>
        </p:spPr>
        <p:txBody>
          <a:bodyPr wrap="square" rtlCol="0">
            <a:spAutoFit/>
          </a:bodyPr>
          <a:lstStyle/>
          <a:p>
            <a:r>
              <a:rPr lang="en-US" sz="1400" dirty="0">
                <a:solidFill>
                  <a:schemeClr val="bg1"/>
                </a:solidFill>
              </a:rPr>
              <a:t>Alma 33:19-20  </a:t>
            </a:r>
          </a:p>
        </p:txBody>
      </p:sp>
      <p:sp>
        <p:nvSpPr>
          <p:cNvPr id="5" name="TextBox 4"/>
          <p:cNvSpPr txBox="1"/>
          <p:nvPr/>
        </p:nvSpPr>
        <p:spPr>
          <a:xfrm>
            <a:off x="1703561" y="0"/>
            <a:ext cx="88392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rPr>
              <a:t>Symbol of Brass Serpent</a:t>
            </a:r>
          </a:p>
        </p:txBody>
      </p:sp>
      <p:sp>
        <p:nvSpPr>
          <p:cNvPr id="72" name="Rectangle 71"/>
          <p:cNvSpPr/>
          <p:nvPr/>
        </p:nvSpPr>
        <p:spPr>
          <a:xfrm>
            <a:off x="223320" y="1770708"/>
            <a:ext cx="2963501" cy="2862322"/>
          </a:xfrm>
          <a:prstGeom prst="rect">
            <a:avLst/>
          </a:prstGeom>
        </p:spPr>
        <p:txBody>
          <a:bodyPr wrap="square">
            <a:spAutoFit/>
          </a:bodyPr>
          <a:lstStyle/>
          <a:p>
            <a:pPr fontAlgn="base"/>
            <a:r>
              <a:rPr lang="en-US" dirty="0">
                <a:solidFill>
                  <a:schemeClr val="bg1"/>
                </a:solidFill>
              </a:rPr>
              <a:t>The brass serpent on the pole was a “type”. </a:t>
            </a:r>
          </a:p>
          <a:p>
            <a:pPr fontAlgn="base"/>
            <a:endParaRPr lang="en-US" dirty="0">
              <a:solidFill>
                <a:schemeClr val="bg1"/>
              </a:solidFill>
            </a:endParaRPr>
          </a:p>
          <a:p>
            <a:pPr fontAlgn="base"/>
            <a:r>
              <a:rPr lang="en-US" dirty="0">
                <a:solidFill>
                  <a:schemeClr val="bg1"/>
                </a:solidFill>
              </a:rPr>
              <a:t>In other words, it was a symbol of something that was going to happen in the future. </a:t>
            </a:r>
          </a:p>
          <a:p>
            <a:pPr fontAlgn="base"/>
            <a:endParaRPr lang="en-US" dirty="0">
              <a:solidFill>
                <a:schemeClr val="bg1"/>
              </a:solidFill>
            </a:endParaRPr>
          </a:p>
          <a:p>
            <a:pPr fontAlgn="base"/>
            <a:r>
              <a:rPr lang="en-US" dirty="0">
                <a:solidFill>
                  <a:schemeClr val="bg1"/>
                </a:solidFill>
              </a:rPr>
              <a:t>It represented Jesus Christ on the cross.</a:t>
            </a:r>
          </a:p>
        </p:txBody>
      </p:sp>
      <p:sp>
        <p:nvSpPr>
          <p:cNvPr id="31746" name="AutoShape 2" descr="data:image/jpeg;base64,/9j/4AAQSkZJRgABAQAAAQABAAD/2wCEAAkGBhQSERQUExQWFRUVGBgZFxcYFxwXGhoYGBoXGBcYGBoYHSYeGBwjHBgXHy8gIycpLCwsGh4xNTAqNSYrLCkBCQoKDgwOFw8PGikkHyQpLCwsLCkpKSksLCkpKSksLCwsKSwpKSkpKSkpKSkpKSkpKSkpLCkpKSksLCkpKSksKf/AABEIAMABBgMBIgACEQEDEQH/xAAcAAACAwEBAQEAAAAAAAAAAAAEBQIDBgABBwj/xAA/EAABAgQDBQYEBQMDAwUAAAABAhEAAyExBBJBBVFhcYEGEyKRofAyscHRFEJi4fEVUnIHI4JDkrIWJDNTov/EABkBAAMBAQEAAAAAAAAAAAAAAAECAwAEBf/EACQRAAICAwEBAAICAwEAAAAAAAABAhEDEiExQRMiBFEycZFh/9oADAMBAAIRAxEAPwCn+n15R6vBAX+0GKU3v9ohMD/WkLwWmBpkh2EWy8OH/iLxLbSOSAA8BDUeTER2WlosQanhFc2YXDQdgalZSdB9YlLSdwvBCEuOkctA39BA2DqQSPYiPeNpzi1IBoPOJJkI3A6wd2DUqRNJ3R5N4RbMlgCg+cSQgank8Df4bUGCaEsTyBPSPRhSC5BHMGDROItSJIxarP8AUwU3/RqQCrDnQG3tniHcKGlt8EzZnGKe+PPrGYUiqW5oadI8WALkmLcpMRVh9zc6xuBSYNMQCflX7RbKS2nWJnDVv6RbJke2gcDTPNIqUK633mCCDzipZ3/xCNoKieSxbhEpoiMuaDHi103QG0GrZ6TT9zFMswWiWAl7+/SLJaAASLvf6RJtFEgVGFWbm/SIzcGqCZqy+vu0QYnSsD/YQeThirQ7oulYNb0HukFycOQPvc/eCe6BDam9NOkHYwGEMWUegHzMUzQl9W5wbiMK/wAoDEkuQBbyhvTUCmUM3wuBxjotTJG462eOhRyzE4hCPjUE1F1Aa8TA6cdLV8K0E7swPpGNnbSBclyq9TU61YUHCkCTJ5LKZuKSXB+YMUczlo+hd64cEEcLRXOnJTdTdb+sZCTt9QFSMzUWx8Q0zfqBseYMESNoS2eYpaj/AGoYE/5rJuf7RbXdA2MaiVjkGgVXi4+bRapNaxnUbRw//wBKhx+I+ZhhgsVK/wCmoj9KnY+cFSMNHjhHsuaCNY9zCKoVkCI7Nuj0jjHgRxggPQh67o9y+fvdHNFgMbhnZASjEiKRZmpHiuUOkhbZUfOKykA/N4IKIGxU1KE5lFhvv8oD/sKLErpHJrC5O35AZ5j/APEwv2v2sAKUSKqNyU2GjA6kvew4mk/yIpo/6HqkuYslxisPt3EpU6iFj+1TDyKQCk+nCHI7S/oPmIRziU0kx6b/ALRXNEJV9pxpL9f2hwhbpBa4B8xC7J+A1a9OlqEcpWkeARxYwGZFxxNADEEYhLMBcxHTTyjzLaFGL1AmlDHsvUU8miFqvEZs17MI1GsZyV0oRT20S/FN9aeULkqL3i9OIDVpyeA0GwqZPBHHgmBAwfjAOPxYS2VwSb0b1tCU7XW9FE3u/E23Rkw2aBWIQksotupWl+lo8jPnGlbEkOOA1vU3tHRg2ZFWIsMzj6m8epxDO4cEMR6pI974pBJHiNbfzSK1hgfSHqyD4z1axYWekTlTgC4Jfgw+cCzVMBEEyiakt1hqMaHDbfnC0xRA3qzDyIaHezttd8QiZLSToUkA9AdeAMYmRNykMSDveNBs3FpmqSlZCFuMk1NPFcZxz1hXw1GxwSSCAC6S7F6htCNCN0GqlH3/ADHuzJJWkTFDKo0WG/6iCpCi2jt8oYDDQ6lwWheiSeEWolQeMNS3rHIkQykCgFcqPO5O70hgrCmK14U7hBtAAe7JBiKFe3gtMhtIH7ggnXhDbGK6nlA+M2eJqSlRLHcW1fjB3dcI9GHf3+8Z9MnTEkrspI3rP/P7AQp7Sdn0yQJiCzeEpUSXBq130L1HmA+1ShuHSEXazBKmSPC5yKcgByQQQW5OC3CJyikikZNsxWAw6ps5Msukni7sXp0HON2NiSQPgB5h4z/ZKSiZO8YBUlOZNKhQIcp6ekbrIIkqKSbXgqlbKlC0tPkIKEoAUDaCDDI4RFQrpBpCWwBUgtbnUxEytBp5QcJJ6R6pBH8QrYyAJckuRFpwzXj3u2J9/wAQLjtoBAAZ+J4cLxrGoq2hiwhg1+O6AZW1iFF21o2nOITsYFXpp/HrC2aghXA8yDu0hNgtcG+P2yosEBhlBoXfRvSISsaaNY6nfqw0hRk4t1Ho8dKxegIbnX0gt2L4wvHbWILAOx162heZ2YCgSd4NOFOFPKLMSEkOd1bjraukDBSWDN/HFmbkYCGZahNSy8vN/pHseycMF6h91qcC4f1joaxaZlpuL0AHE+VPn5xScRofOK3qdw+cQB9dIuooT1lyyLxKSh6n5GK5YY/SLhiALj1MZmL5eESdW5gt1IJbnDXZ+x1hlEBSDxHUOOo5tAWFnAMWfeC9ue7jD3Ziu7UCC8pZDhrH8p3OLPEJyfg8VZ9A7NLIkBJukqcmuYv8XO0NUrfUdH+8ZGRtVSLG5Jt/cXPS1IJwu33JCh1FGhE2bU07cfT94D/qEoGqx08vKEGL22VgpHF3L0hRMlZlJrQ/zTWzw21ehULN/LmJIop+UVrbjGPk49UmgLgAFjWv5m3Rfie0xA8ID78xLC9B+8bcH4zUiUIguUxoYyWH7TzUEuO8GgND5iNPgdoy5ocUNKGlTpU1htxdCa00vrHje7RNMp7ReiTwNIZTZtECdydPvHk6SEoJOlSYYpk8IWdp8KtWGWmWCpVCBWuUhRA4kAxnIMUfPtmylTMRL7sHPnSrMNAD4n/40j6cJQjCdhFpViJrGuQ0NCPEm4NrxuFEh4mnSHmunTECKko1Lkx53tatEyuNs2IkeE8/nFK3J9/eLlKp7+0DS1M4b13wLHSo4IYH+frGc2piyVMbDQeusaMqYEqJAFa/tGVxilTFKIrWjD7fWA2MA4lTAGw3fI3gczHG/df1izEI0PI/Z9IEmIFH0dyLMGZ6hrimt+EZChSiggjM276xSmWAq70pTlugATfEC5rz+UNNnynJUzhuOt9Y0uBjG2eqZqlm1amhhdOxyTRIet2c9ST8hBe0JOVKgWrRLsXPU00rxhBNTlWzurk//keENBWaXPAszybUB3ULx0VGboWPBo9iggsEsa2cPycPHuK+NRoC5sGHQaR5MLlxyPCIL/mHTBJFuHwzh3U2rB+TwSvZDo7xCszM4Yg8vlB2wqy1pdnIPv0i8YdphrRXzuXpz8oi5tMKQDh8GrLQPlyqT/iqhB4WMPsBszwDMoB/NqdNDEpGDCAa3YHpVovlYpPLmP2iTlY6RasF6E04ejxWEq3k+QrHkueE8d3sRyMUHqLwvR/S+XJWzhuBJH2iyUlSTVuVDv4CKTjSwDCK8fiwhL2LipoAN/CFdjxSC1SwfiLc6fKKfwab3f5+dIz20JiAWSoE6lLhSVcdevOzVbdntqBaPEXUPC4o/EhtQ1oNOrNSumH4bCACtIhKnZF0Ni739Ili1FxlNtPfnASZ761gx6BxRstg7aVMJSs1qQQb8CGbrGhlc+VY+a4XaokzEqdgkjMQl2FT5/sax9HwE/vEOOGla184zlTA4cCCKwPjFhCSoswBNtwJs3t4KbfFU1INCKGNvYiVHzbsfJC8XnsUBSrVIU6WccxThG7mF6DzjG9j5QTjJoLABCm/7xYCNpT2IawzXQcoYiLMsckAGJFQ59Y1iUVqSWgWdjEyxmJ/fdBE1xVqRmO0eJdSUAMWfg9KVvofODY1cKsbt0rJ8Qy1sPKBZW0hkVlDFqU84VT5bEU3OOYb3ug3CzUhJc797n091jNL0CbAMXlUSqr3ZqPxrxgJM02rR+sWYwguxoaji7jf1gREpWZrgljwh1VC10Kw8grS9cxNA3SNRg8AJcvK9bm16RRsvA5AlRFAPCPr5QdcPms/yd455Ts6YQoT4oizUD7jCLEJZYIcMWuxyu7U5RofxQL7wfMa0gGdISSWpu5Q8XQs0KZsx1HhoH9RHRVPwa0kl6E08hHRfhITSpYu5f35RMrUGo71f6/MRSoNb39oLwbhDkpIDsDU9KWfR4s+dAu8LyqZKS6ZgZTOEl/NxQ6RfJ2isUPirq7ixDHgY5MhBlFSiC4ZIcuFuX4sBXrCuWpRLNXT6mJ0pDNUaL+rElstywoXuzu/0iyVPA5veE2FkmZMTLBsPEpnYAuSB9YvxU1KZgAJaxe+6E1SdAa+ocjECr3ME94GD++kK9mALKlKICUXJIAzEeEcnu0dLxDm7gXbXhxhH7QVdWNEzGv0pHuKlleUEMl3JfcKUGjsTWBpKyFh9+6j7uJfSC1zBmAPEcSCD51Ch5RCbafCq56A7Q2eFIUM5UASXs6lVD8eDxl8NtJclRysd4I3Q525tFUtZQ5KKEV0anW9dzRmVrck747MMXXSWWXeD1Xa6aaBKQGY3L+toZ4THoVLBrmOjvXVgK+kZvC7JXMAKWY6uzHcRd6jSNSiWJaUoFGAFr8TAyxiuIbHJ+sZ7F2QicR35GQKDy/hf/IipIe1I+hS9rSJacqZg3Ch0s9I+Z7PxWSY35VM/wB+dt14cHaaApiHNd40peJfjT9YJTl8Rt/6/JIqseR+0VK29I/u/wDyr7Rj5W2UMA1WqYtXtFOg9RG0gl6KnN/APs/j0oxqyaAoVVn/ADbo1f8AW5b/AJj/AMWHrGE2fOH4o0uk/eHEzHpSz03UvrASQ8rNJ/WUaJLnh9ormbUBFvIH5k0jNT9rMDlFRVrfWM8vaC13Or0hlFEm6NvjtqMPCC/Fvv6wox0wzBnLh7crM8L9mrUp8xNzckg6QxWhx73wj9HXgtxSifEzaV4VpxrA6sWQAlNy5rahroXvB/dKIRJTdQXMdnciwD2prCOcFJIcgtZ+W8XHrDI3h06TlF9CTzN24VgnYniVUPW2+2kAT8YSKgJbj8obbEkskGtQVN1I+0GXI9Fj2RoEzVFBIDlnSHYcdKmF0zFKYuwLUFbPa/t4Jws0B02GnA/QGFe25yQRVlcq7nMc6XTrTBkzfEXOjCu6/p8onJUFUS5uXenoS9fpAJKgh7jNQnX04QNKWyFDMA6k+GtU+J67vtFoxJyfRrOSxOYEdX37o6F/fASgUqAOdTilAaimlo6DTEZnJxT+UvxjTdldrSUylSlslSifEWZizAk76+zGSSOcOZvZsol5piwlTPlYHo73jqyKLVNkouV2grG4dEtRKauQxeg10ofW4gISys/XgfpziEqTlQl7moEGSZVDvL+cRb1O3Hjv0pw3diYxUEMPibe1m1bfEJk9BUsPSwOlWfTg8BYv4jxb5CH3Z7sh+Il97MWJaC4TZ3fK5ewejXMUaUVs2cspNycUhZh/C5UoAbn8usWDa+VaWDpSQT+3zgXauA7mYpIIUxYEcPfWI4aUm6gSdEjddyetoak1ZHtmm2WszP8AcUSWPh4C5+ft4uxS7HKQUnMLO7hxld6geYHGF+y8Zu5iljQCnAh+ggnF7WTICU1IUxUNS5YkvqwV1IOgbicXtSOhStWyO0pSZgSpswDJUAalCvgUDvsx4xmMdgjKUxqDVJZnG/hGlO2JSwyEFKqukupwXcFzQenzgXG4lK0ZV5Tq2d66lwKH5xfHKUeVwWcU/oL2fmEKUnQj1TX5P7EOZi80LtnKUs0AQhIowupm82PR+MMpcq1amm6NPrAn8B5y7QRhcakGqq+fKLTJSqgyliyiK6aVY9InK2eAM1KHQPvPkwd4nsvo+svhVNxY4tyMRRjfEKKLVu3SukEFHF+gjgjl5CDwVtgmGxxRiMyRXKQHt+8Xz8RNVc08g3rC4f8AzgWd4InzRlt5sbg6aQHwerJIwRprFyZLD4SWFgASeDVPpDXstNkgFWIKUhNEZj4TdzW7bn4xbtnt8EFsKMqBdeQB/wDEMH0qd8T3k5apDLFGtmxDjZ0yVlzpyquUCjA1SlRqQW8R5gUYxLCbczJPiGYkgJqA/HdAe2saJ7qJSVFiAwzNqZhADqf+Szxb2OwInTU3TKR4pqk0YNSvEjSvlFWv02ZqTdIbYdHdEKYlTGpoVUvXzgfEyFzVFWQa2Dc7kmGfbTtLLUUSZQYIL5iCC4Fql/PreAsPjELSC/MBqHUecTi21s0LkhT4L5+xFzCWG7iWF6CHKQEpGUUHA/L3aIy5qNGG8nd0ivEbSQ5RMGYXzJqWrdzfi/SBJyfB8cYoji1Hu3BqQbb6/ahhFicWlSn7vKd5p6P4o0ciRhSFKSVtQEFTO/AB/IwBtnDplLCgM6JiS2apFnPTjv4RoTV1RT8d+AUicZssnRBABZnDFwQLNSojzD7Oc+NwL0uUgEFtLj5x5s/E1UgJBFVbi9yHsRwijG7QWkmpSDSjO1aW5WiiTukLxei6aspmKAS36SXIdmqa2jobbL2QJg7xbBJDAAO5DVuG6x0VeWK4yX4mzP4TDEkHcQfKH+NxpmgOHYpKgacADTxdNw5QplzWrcAb9frA8uaVqIBYFn5CKSW3RMb1aGCvEX+l/sI7vatbj8+kWIG7dQVh72b7PoxAJmLygGyQSqlTwFLEkdXjmckvT0XxWUbK7CTMTK78+GSCfEQasWUQzhn1ffB+LQjCo7sKIABKHGb4lDOwXdxUVGsfSu1k9OF2clEoZUoQAElJFBoSQam3UmPjmOx7qzHxjwuD4aq4jzaEjKU33w5G/otEzMFs5JBo2mlGpV/5gJimt4fpmFSGRL7tDvQKJP8AyOl4RTyQVMLE+ReOqDvhGRKXPYJY73PF6wPicSZi3PIchHpmuCOoPEU9RA4vFlH6RbCMbSY4/SfQRObg1CXnKgQ4DAuedONK74qxCnI3s3l+0OtipllK5c2iViiv7VCxfTdCylqkx4rZ0WbMmj8MMt0llDnV+VuMV94VkAKurKwta/GCdkYZOHVME11JV8LVBqfiHvWFC8We+K2YkmwYVew6xFK5OiklSVj4ze6GVJzqc5+n2DU4w5w61YmSZkqhQ7puS4IBHJ1UjGnGpFgS/wAZNzSohj2X7RnDTa/AqhG7ca8z5xKeJtWvSsMi/wAX4HYfFtmKjYa0rqImnaSS1BU1aw3coZ7U2H+KSJ0kpL3Y/EHof8gPDXhyjMbRw6pRDJU36wU8Kb4nFqXPoZRcTpqmnIO8K+UQwyFLBOr+dHPKK+6XNWnKN4cuAH1O4NFEjErluoFJbT084vraJ+jnBYvJJW9WUnKLipr0IgTEYbxqZg4L62Y1AO8N+8CpxoO9idPWCZO1gmyUhzVTKJDFwoOWfpAUXHptk1TL8H2cSU5585MuWGBSGMxVHOVIJa9z6wRittplyzJwwUiXmzOScxNASogPoPtCn8Skkk5STU0apO6wguTL7w5UFOp3tbc+/hQXjNNv9jbL4DTSlSnCi/6jUm5N2Nd0X7PExMx8pKSGNWtV/T5w0k4GWi9Fakg1q1hEZqw/hsPZiqiI5BOHSoFZukMwep1c8yPKFGK2dMSsFlVL0qzmrtue8M1KylwaEcqRKZtsDVyLgVd+VrQqhXUZzYoWnIssSQQctR8QIbS+vlDjtFhFZEqIYJo+Ya1D1oQ1naLMJhULKVKlh1FhmLsSb5Bu5fOCu0OzM4RmKlByVqJ8KbZQz8rceURdOSLwbjExP4yWn8wJdiA7Nzt5RXiXowzJvYtSjnh947auz8ozj4XYPQgt6g1I5xuuzEjLhM6i5UCQGalqnWg13xXJKONKSFhGU5NMyMnHS0oDFju0sK0o/rHkQ2nIQpRXLAAJswMexlGEumbkuCVM5gRE8CfGG3GKDBGBorpHVJcZzY3c0hxJMfWtjbEGGwst0gqIC1P/AHFlaVoKdI+admsImZNOaoQl9SC5ZLtpV/KPr+PxX+0AljYOSWZrueG6PHztppI9Ru+GV7XzMR+EKlTFTDMKwsLAACSpSQEgCjOkhtHjAYXBeIFdEOm72JDs1ga+KPoGMxqZiJ2FURmmJzyyWAetOD0UHYmtKh8dN2ev8KqYXZKkggJLkDUvoCSOcXxydUc84ot2ztRKfChGVOUBJs2hdnjL7RmF0m1CCOrh+LEQZiZ5WKs4d+IYF+P7CFMyaTerR1440csmQmKDWioxOIhL0FeUdCIsuZx1hmQO7ago0K0Ok5VAh6EEN1rxi7MWr5/vEpRsrFjBJPdDKFMDQ8mHO7n+IEWvKVZgCQwf39Yb7IOaUAz0bru+vWFi5JROyli5fgXdvWJxfWij8OlynRmrwYfMxXMkL0H3PKLZmLObKLbo7EziUgjSt6wVdi0ht2a7XnC5UqTmQKEBqjQsdQW5x9bGIlYzDpJByzE2UkJLKpUEFuDaVj4t2fwKJ0xHeFISZqUqJslNCSQN5GXc5rH3LHI/KksQz6BPEsancI4P5ijFpr068EnJU/D52dgd2uZlUe7HhzEjMOAO+gD+kYfaOGKZikpcpBobki9ae6x9e2jISPCkEkByogW4aAmMR2n2WyhMQWqEq0qRQxv4+Z7dGzY1rwz8rBsKu3Lzi/8ADBgadYpXN3KJ6UHLfGt2RhJc7BKOUd5UKWQE5T+XxH4Q2g3x1Sk/TkULMhNkEMyFF7GtRdwBpGj7P4EJSSAxUHP0HSBdqyzLTh5SvGsS/EE2+IEOTayaiC8PLnZEE+FKiQSmopWp0NYbb9bM406RZtOehFVEMfMEcL2hV/VAohKEly7FVOsdOkBU9hUCqnq7fvrHSp3jmTSfCkZRvpdusPF8EIDDmYShc00uE0SPbQRhsN3UkePIVVfVuHSFM7GhZCWypJrlck73apg5GOUVWCQLFfiUOASLHnBfgGujPYs3ItSipRSBQqUSoKqX4Q+/qpmYdQykqsAzBms5p1jM4TBKmLAIBJ8RMxVOeRI+fCNz/wCmpcqWhM+ZnzlIUkHIhJJA/LWmtfItHJk9OqOqXpgcNsxC0zkKW4NUhJzZVDedDVoJweLUjAlBVlKcyeIY26x9B2tsHAYeQlSkg5rOtYLlJL+BQq1Pvrje1Gx0dwFyVqUhQdOZPioeZuKh7gQjmpNL5YYvjZk8PNGVi8dEJ/Z6f3aV3STQGl3IPUV5ER5HZpF/Tn/I/wChRcw2TLCQwgHByavZuGsEzF9IfI74NgVLZjbs5tRMqf4vhUCk9SDwao3irVEbraXa6QEgAksxdXsE8gK6kR8oWS8GInFKMo3fOOeeCMmmyn5nEYbV7QZ1kpuVfF/aHcsaOompIAAZhaGs3aBUlKy5FAovRjqQDWoZm410x5l6/qHq8auTs9Il1csGJCiH3ggG3DWHlCKSITyOxXtzB5FvLQQCAA39xpTWtIM2d/pxPmAKmEIBul/Ex03Awf2cUBOK5iivu6IDFSioMCo00Bo7V5Ru8JjwUghThQcX03Rx/wAj+VPFUY/9LYcKmrkfPMV/p6EV70ga+FyN5Z6tU00EEYTsOqWnvEKRMNcpBUlQZwQNAd8aDbGOJK9TlKhvZID9fjG+ojKSe0EyUUhBID9MwJdx/iw4tGxZc2SPWGcYRfDO7axalKCVjxIod7/mHnFezJqQoheo8JOinDedusS23MKp61HVjFOGwhU70pSw+Zj00lqclvY1mzVAJNGLm9LRndrYnNMzVs3KsNNlrdBSSDluSoNq170YRRtHZUsMUzkVuD9Gr6RzQqM3Z0PsRLOW5d3MO+z3ZqdiyyQQjVaqJHU35CI7I7PGfPTKSRlJHi/TRyOtOcfofYuzZcuWlEseFAYUGlC2+usD+R/IWNUhYw+s+cSf9N0S5JSFLUoEFRTlCsqmRQkMQC9DvFaltPPcIlS5TzFqAAC0qSo0+NSgohtT4WHCNPj8OlKHUSkCrkhrVBBBBGjNGHldu0yVFZCVJSFoKgWZlJLkhy1E7z848/aWX3pdPXqO7UShJlgTsuY0oVglmOkwOGeoAj5ntCbmWuW4CUEGjqzE6kku/DSGXaTtbLnTFTAsgmiQjQCrZrmr14hrRj5mPOdRSWCiS1G8o7sGBpdJZM3/AKGz5TOHfgL++sNNlYpUmUxUFeMLy7iA3U2PSEKcQVMd1WAgxCqWexOjjiTaLuPKF3b6OcVihPUASXN2d9Xc26Q/7LbZRJlYhDggZEpCtXBd3cEBh5GMsrGBToQAH0l3/wC408oY7GwyRLnB0pUyCw8SmcglzZnFoWa/U0H+wpnzCjN3bgKutYZOr5QQ/kIpw8tSwEA5hdgMieZo59IdTpHdJWUIzKfwk1WAdeNPKFmPw07IMqFFS2zMHenDy6RWLsnLhwwgUCAsBjXIGTyJufOLARJkhYAzKoKUDh6cWgeUkykFGVSlq+JIBoN1NfvDnBbNnTUsEBCUhypd9AAEu5U5tTfaA6N6LezuIKJ6FrcuXU9SW1D2uOEapfaf8TjpMoJMxBWgKT+UgLdlXDa8AISK7O2UpWcmjGnQAaR7s/aacLORMo0taTQUuxPkXhXBS/ZBcqVBn+pu3EzcUlIWQJYYoTXKulCbUb9tBUe2JnSPGM2UC5f8poxoDUvRmYC0Ie3Y/wDfTjfNlLirukVhHLnlLgEhwx5RlhjKERfyOMmPti7SXMKpRKiPjFTRmQ3Jsrco6FuxdsKw6lKQQCoM53O7U308o6Glj7xGjPh0zGKUgIIDJsQPQtfnA7nj76QU53+lYOwWKQl8wYt8RGZ3vQCjCM3XiDbYtl4GYoOwA3kgD94sWSARTdR6Na8NJmMlBVCVmwJBSkcd45sTyhfipOZXgJWDejeIlmAEBSb9GQJoRxH1MaOXiJmVKhqwewJ8qkcIAwmzB3gSS9gSLJJ+IPZRHCHm3MWDkkS01lsw1qA4AAexvreJ5MnUkbTb0O7PYISiZsyhmFmysEh7nib10bkL8HtXukpJGZBDKIqUlJyv1DU5HVoVqnqQlK5ozsRmDuGexVZSz6NzIr2hi1ST/tEd1MGZNrirHiARTUczHFLG8jbf06YvSNIP2jj0iZLmA5kKKg4dilaSFDnfyjK7QklOYOXSQQeD38jDLE4rvUEBLEspKRosnKoClqFzuIMA4pCpaVLUxSR3aWL1DHqaVagflHRhhqSm7FWIY1Bc6xBOJL1EQRIWbJPyghGzFEOS3CO3iXSFk5GNDh41uC2AFykrCUELSo5zMMvIE0JOfwqrRgavpGaw+zA4FH4mNFs7EEZJagCkKSWJoWdgTp8StdY5crT/AMS0E/o57IoTJUShBUpTMTRtRmFKhyCDq14+nYLGeBw6idbDW1WOsZHZWHlJqpPLOAptzEEEjzgjanaHKMqV1aiUpLmlACogCuojgyfsyyXwU9udszFTDLUWQi4BcmlrkPz60j5btLai15kBwkmo3kOAKU10jcbYmykMJ+ZRL0cJBO4sXZ2sw3vCrs3tmRhwVLQCrMyVMDlCQwbUal9X1jrwtQjslYuSFyUW6C9mf6dSlIGdSiohyUnKA+lU1hBt7sl3LlC3AqyrtzsY0+0O3KCRkDg3eg4NxeEmLxisQoF8o1JqdHbiSWB0rAxTzbXN8GnjxtaxXTJImlNi0E4dRWQ7Nr9+MW7bwwQsALz0rV2O6F6ASWFzxaPR5JWjhdwdMejGISSliVGnh3Na7xdgJsuTiUpBZKwUrqSAFMxL2ZoXpxiQGKgnf3YzHqs08ngjCYbMxl6mhqpR31VY8hCSpRpjRdytDna82YZpEtBKGqT4eDg6QZgJs5KUhanCQyRVLAb8orAm18eJKkJmHvFZRnapBYMDvN4rlbaSr4acFDLEoraI0uM0ciYpdyJaB8RAbixUr7RevGyxLAQsMalvFUE3tw01jNKnki6G/wAhA0zEpH5gTw+9BB0X02w4xOP8JAIsah6DqzRlO0WP74umiE0D0Kv1NdosxM1a6ZsqbsPq94D/AKcl6lXvpDRaQrtkNt4tMyYCmwSlI5JoPSnSF8Mpmz0aKI9fs0DqwX6h5exFYyVcJtOzzBJqSz+R+cdERKAuR5x0B+moJM8AMC/H+Y8zPqeMBlMTC20jamsIVMHsxfJxANDC2sTUoaCA4WG2aXZm2hLASJaVZXqDlPUsfRovTthQUSEpDkvQfUVPEkxlULIsIJ/FHWkc7wKyiyMbbVxypxFWSGbnqW3+cUCeruxLd0hmpZrVbifOAU45rDqYmMdxrBUGlSA52GSVqAyh2McuUTUlyLaty3dIDGMVpEl4ujuS/CDqwNhSZfuseqQff2gZGKeHGzUFZ/3FJSBWrW3xOVr0eK2dAk3Yy3GZJqHu1DqWhxsrYoljMsgdXppUuBz+8K9obYmzlrKGylg6gGYWZw439YFR3gvNAfc59HELKMpKm6LqUYvnR/tTESwzTJo/ShbA9E3fzivY+0paO8m0yoASk3NnUVFnJNPKE/4ZJcKWomtEhidaN5V39Y92g34YS0BSGLlKmervV3I4sLCAsa11bH3d7IVbU2qqdMzl7lh1eACYLTsxXCLBsdX9w9Y7VKEVSOGW0nbBpExIuT0b2IuXtRT+HwjcPrviadjqNiG5wQNlKTQrT0r0gOUAxUkLMRPK1ObmJowua1TwrBCtl1+IX3fvE5GCyKd6VsN4bWG2j8YKd9I4LCh6pJIplIN4MXjhLB7tJCVXGWj6MfWIAgF2soKFWsGrHoAAGpypB3Bi9t9IRpP1jptLiOXiZkw1CnNS4qX14njEpUtRYZTW1LxcvFprleoVuDFRB0HCOOPSAi5KSk33U0v1heA6UFCgHYgC5anK0cAdxFCahqCLP6gkCgLgFIqGIJdzxiR2mMxKUkk5rlwCWsLNGowIrF1ar7qxEzVl2QaXofXdBMuayyrKQ+Z3Ieo0LXvFoxgDUVQgioNgzF9KQeIHWKjIWquVZfcKegisYdVaNzhsraKW1olIuNC8LcVMMxZIDOTTnDpmoiUKFA3oI6OODN2eOjWgUz//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3384075" y="5800392"/>
            <a:ext cx="6352515" cy="584775"/>
          </a:xfrm>
          <a:prstGeom prst="rect">
            <a:avLst/>
          </a:prstGeom>
          <a:noFill/>
        </p:spPr>
        <p:txBody>
          <a:bodyPr wrap="square" rtlCol="0">
            <a:spAutoFit/>
          </a:bodyPr>
          <a:lstStyle/>
          <a:p>
            <a:r>
              <a:rPr lang="en-US" sz="3200" b="1" dirty="0">
                <a:ln w="22225">
                  <a:solidFill>
                    <a:schemeClr val="accent2"/>
                  </a:solidFill>
                  <a:prstDash val="solid"/>
                </a:ln>
                <a:solidFill>
                  <a:schemeClr val="accent2">
                    <a:lumMod val="40000"/>
                    <a:lumOff val="60000"/>
                  </a:schemeClr>
                </a:solidFill>
              </a:rPr>
              <a:t>The Healer—Atonement Symbol</a:t>
            </a:r>
          </a:p>
        </p:txBody>
      </p:sp>
      <p:sp>
        <p:nvSpPr>
          <p:cNvPr id="13" name="Rectangle 12">
            <a:extLst>
              <a:ext uri="{FF2B5EF4-FFF2-40B4-BE49-F238E27FC236}">
                <a16:creationId xmlns:a16="http://schemas.microsoft.com/office/drawing/2014/main" id="{536E5C33-8B49-4422-808E-CD29BB58BC63}"/>
              </a:ext>
            </a:extLst>
          </p:cNvPr>
          <p:cNvSpPr/>
          <p:nvPr/>
        </p:nvSpPr>
        <p:spPr>
          <a:xfrm>
            <a:off x="9213410" y="2490200"/>
            <a:ext cx="2978590" cy="1631216"/>
          </a:xfrm>
          <a:prstGeom prst="rect">
            <a:avLst/>
          </a:prstGeom>
        </p:spPr>
        <p:txBody>
          <a:bodyPr wrap="square">
            <a:spAutoFit/>
          </a:bodyPr>
          <a:lstStyle/>
          <a:p>
            <a:r>
              <a:rPr lang="en-US" sz="2000" b="0" i="1" dirty="0">
                <a:solidFill>
                  <a:srgbClr val="FFFF00"/>
                </a:solidFill>
                <a:effectLst/>
                <a:latin typeface="Palatino"/>
              </a:rPr>
              <a:t>And as Moses lifted up the serpent in the wilderness, even so must the Son of man be lifted up:</a:t>
            </a:r>
          </a:p>
          <a:p>
            <a:r>
              <a:rPr lang="en-US" sz="2000" i="1" dirty="0">
                <a:solidFill>
                  <a:srgbClr val="FFFF00"/>
                </a:solidFill>
                <a:latin typeface="Palatino"/>
              </a:rPr>
              <a:t>John 3:14</a:t>
            </a:r>
            <a:endParaRPr lang="en-US" sz="2000" i="1" dirty="0">
              <a:solidFill>
                <a:srgbClr val="FFFF00"/>
              </a:solidFill>
            </a:endParaRPr>
          </a:p>
        </p:txBody>
      </p:sp>
      <p:pic>
        <p:nvPicPr>
          <p:cNvPr id="16" name="Picture 15">
            <a:extLst>
              <a:ext uri="{FF2B5EF4-FFF2-40B4-BE49-F238E27FC236}">
                <a16:creationId xmlns:a16="http://schemas.microsoft.com/office/drawing/2014/main" id="{9B837EFD-6E85-4E83-91D4-730ABB43B6DF}"/>
              </a:ext>
            </a:extLst>
          </p:cNvPr>
          <p:cNvPicPr>
            <a:picLocks noChangeAspect="1"/>
          </p:cNvPicPr>
          <p:nvPr/>
        </p:nvPicPr>
        <p:blipFill rotWithShape="1">
          <a:blip r:embed="rId3">
            <a:extLst>
              <a:ext uri="{28A0092B-C50C-407E-A947-70E740481C1C}">
                <a14:useLocalDpi xmlns:a14="http://schemas.microsoft.com/office/drawing/2010/main" val="0"/>
              </a:ext>
            </a:extLst>
          </a:blip>
          <a:srcRect l="11041" t="1856" r="1"/>
          <a:stretch/>
        </p:blipFill>
        <p:spPr>
          <a:xfrm>
            <a:off x="3418610" y="1226127"/>
            <a:ext cx="5559135" cy="4197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F1AD246A-3B58-492D-A5F3-2BF209E4F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196" y="1232098"/>
            <a:ext cx="5559501" cy="41758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2123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
                                            <p:txEl>
                                              <p:pRg st="4" end="4"/>
                                            </p:txEl>
                                          </p:spTgt>
                                        </p:tgtEl>
                                        <p:attrNameLst>
                                          <p:attrName>style.visibility</p:attrName>
                                        </p:attrNameLst>
                                      </p:cBhvr>
                                      <p:to>
                                        <p:strVal val="visible"/>
                                      </p:to>
                                    </p:set>
                                    <p:animEffect transition="in" filter="fade">
                                      <p:cBhvr>
                                        <p:cTn id="15" dur="1250"/>
                                        <p:tgtEl>
                                          <p:spTgt spid="7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25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5539D68-195D-4B4D-B372-82470F15B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3937" y="6550223"/>
            <a:ext cx="1600200" cy="307777"/>
          </a:xfrm>
          <a:prstGeom prst="rect">
            <a:avLst/>
          </a:prstGeom>
          <a:noFill/>
        </p:spPr>
        <p:txBody>
          <a:bodyPr wrap="square" rtlCol="0">
            <a:spAutoFit/>
          </a:bodyPr>
          <a:lstStyle/>
          <a:p>
            <a:r>
              <a:rPr lang="en-US" sz="1400" dirty="0">
                <a:solidFill>
                  <a:schemeClr val="bg1"/>
                </a:solidFill>
              </a:rPr>
              <a:t>Alma 33:21-23  </a:t>
            </a:r>
          </a:p>
        </p:txBody>
      </p:sp>
      <p:sp>
        <p:nvSpPr>
          <p:cNvPr id="5" name="TextBox 4"/>
          <p:cNvSpPr txBox="1"/>
          <p:nvPr/>
        </p:nvSpPr>
        <p:spPr>
          <a:xfrm>
            <a:off x="1676400" y="0"/>
            <a:ext cx="88392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rPr>
              <a:t>“If Ye Will Do”</a:t>
            </a:r>
          </a:p>
        </p:txBody>
      </p:sp>
      <p:sp>
        <p:nvSpPr>
          <p:cNvPr id="72" name="Rectangle 71"/>
          <p:cNvSpPr/>
          <p:nvPr/>
        </p:nvSpPr>
        <p:spPr>
          <a:xfrm>
            <a:off x="3200400" y="5334000"/>
            <a:ext cx="6858000" cy="1077218"/>
          </a:xfrm>
          <a:prstGeom prst="rect">
            <a:avLst/>
          </a:prstGeom>
        </p:spPr>
        <p:txBody>
          <a:bodyPr wrap="square">
            <a:spAutoFit/>
          </a:bodyPr>
          <a:lstStyle/>
          <a:p>
            <a:pPr fontAlgn="base"/>
            <a:r>
              <a:rPr lang="en-US" sz="2400" dirty="0">
                <a:solidFill>
                  <a:schemeClr val="bg1"/>
                </a:solidFill>
              </a:rPr>
              <a:t>“Each child in each generation chooses faith or disbelief. Faith is not an inheritance; it is a choice” </a:t>
            </a:r>
          </a:p>
          <a:p>
            <a:pPr fontAlgn="base"/>
            <a:r>
              <a:rPr lang="en-US" sz="1600" dirty="0">
                <a:solidFill>
                  <a:schemeClr val="bg1"/>
                </a:solidFill>
              </a:rPr>
              <a:t>President Henry B. </a:t>
            </a:r>
            <a:r>
              <a:rPr lang="en-US" sz="1600" dirty="0" err="1">
                <a:solidFill>
                  <a:schemeClr val="bg1"/>
                </a:solidFill>
              </a:rPr>
              <a:t>Eyring</a:t>
            </a:r>
            <a:endParaRPr lang="en-US" sz="1600" dirty="0">
              <a:solidFill>
                <a:schemeClr val="bg1"/>
              </a:solidFill>
            </a:endParaRPr>
          </a:p>
        </p:txBody>
      </p:sp>
      <p:sp>
        <p:nvSpPr>
          <p:cNvPr id="31746" name="AutoShape 2" descr="data:image/jpeg;base64,/9j/4AAQSkZJRgABAQAAAQABAAD/2wCEAAkGBhQSERQUExQWFRUVGBgZFxcYFxwXGhoYGBoXGBcYGBoYHSYeGBwjHBgXHy8gIycpLCwsGh4xNTAqNSYrLCkBCQoKDgwOFw8PGikkHyQpLCwsLCkpKSksLCkpKSksLCwsKSwpKSkpKSkpKSkpKSkpKSkpLCkpKSksLCkpKSksKf/AABEIAMABBgMBIgACEQEDEQH/xAAcAAACAwEBAQEAAAAAAAAAAAAEBQIDBgABBwj/xAA/EAABAgQDBQYEBQMDAwUAAAABAhEAAyExBBJBBVFhcYEGEyKRofAyscHRFEJi4fEVUnIHI4JDkrIWJDNTov/EABkBAAMBAQEAAAAAAAAAAAAAAAECAwAEBf/EACQRAAICAwEBAAICAwEAAAAAAAABAhEDEiExQRMiBFEycZFh/9oADAMBAAIRAxEAPwCn+n15R6vBAX+0GKU3v9ohMD/WkLwWmBpkh2EWy8OH/iLxLbSOSAA8BDUeTER2WlosQanhFc2YXDQdgalZSdB9YlLSdwvBCEuOkctA39BA2DqQSPYiPeNpzi1IBoPOJJkI3A6wd2DUqRNJ3R5N4RbMlgCg+cSQgank8Df4bUGCaEsTyBPSPRhSC5BHMGDROItSJIxarP8AUwU3/RqQCrDnQG3tniHcKGlt8EzZnGKe+PPrGYUiqW5oadI8WALkmLcpMRVh9zc6xuBSYNMQCflX7RbKS2nWJnDVv6RbJke2gcDTPNIqUK633mCCDzipZ3/xCNoKieSxbhEpoiMuaDHi103QG0GrZ6TT9zFMswWiWAl7+/SLJaAASLvf6RJtFEgVGFWbm/SIzcGqCZqy+vu0QYnSsD/YQeThirQ7oulYNb0HukFycOQPvc/eCe6BDam9NOkHYwGEMWUegHzMUzQl9W5wbiMK/wAoDEkuQBbyhvTUCmUM3wuBxjotTJG462eOhRyzE4hCPjUE1F1Aa8TA6cdLV8K0E7swPpGNnbSBclyq9TU61YUHCkCTJ5LKZuKSXB+YMUczlo+hd64cEEcLRXOnJTdTdb+sZCTt9QFSMzUWx8Q0zfqBseYMESNoS2eYpaj/AGoYE/5rJuf7RbXdA2MaiVjkGgVXi4+bRapNaxnUbRw//wBKhx+I+ZhhgsVK/wCmoj9KnY+cFSMNHjhHsuaCNY9zCKoVkCI7Nuj0jjHgRxggPQh67o9y+fvdHNFgMbhnZASjEiKRZmpHiuUOkhbZUfOKykA/N4IKIGxU1KE5lFhvv8oD/sKLErpHJrC5O35AZ5j/APEwv2v2sAKUSKqNyU2GjA6kvew4mk/yIpo/6HqkuYslxisPt3EpU6iFj+1TDyKQCk+nCHI7S/oPmIRziU0kx6b/ALRXNEJV9pxpL9f2hwhbpBa4B8xC7J+A1a9OlqEcpWkeARxYwGZFxxNADEEYhLMBcxHTTyjzLaFGL1AmlDHsvUU8miFqvEZs17MI1GsZyV0oRT20S/FN9aeULkqL3i9OIDVpyeA0GwqZPBHHgmBAwfjAOPxYS2VwSb0b1tCU7XW9FE3u/E23Rkw2aBWIQksotupWl+lo8jPnGlbEkOOA1vU3tHRg2ZFWIsMzj6m8epxDO4cEMR6pI974pBJHiNbfzSK1hgfSHqyD4z1axYWekTlTgC4Jfgw+cCzVMBEEyiakt1hqMaHDbfnC0xRA3qzDyIaHezttd8QiZLSToUkA9AdeAMYmRNykMSDveNBs3FpmqSlZCFuMk1NPFcZxz1hXw1GxwSSCAC6S7F6htCNCN0GqlH3/ADHuzJJWkTFDKo0WG/6iCpCi2jt8oYDDQ6lwWheiSeEWolQeMNS3rHIkQykCgFcqPO5O70hgrCmK14U7hBtAAe7JBiKFe3gtMhtIH7ggnXhDbGK6nlA+M2eJqSlRLHcW1fjB3dcI9GHf3+8Z9MnTEkrspI3rP/P7AQp7Sdn0yQJiCzeEpUSXBq130L1HmA+1ShuHSEXazBKmSPC5yKcgByQQQW5OC3CJyikikZNsxWAw6ps5Msukni7sXp0HON2NiSQPgB5h4z/ZKSiZO8YBUlOZNKhQIcp6ekbrIIkqKSbXgqlbKlC0tPkIKEoAUDaCDDI4RFQrpBpCWwBUgtbnUxEytBp5QcJJ6R6pBH8QrYyAJckuRFpwzXj3u2J9/wAQLjtoBAAZ+J4cLxrGoq2hiwhg1+O6AZW1iFF21o2nOITsYFXpp/HrC2aghXA8yDu0hNgtcG+P2yosEBhlBoXfRvSISsaaNY6nfqw0hRk4t1Ho8dKxegIbnX0gt2L4wvHbWILAOx162heZ2YCgSd4NOFOFPKLMSEkOd1bjraukDBSWDN/HFmbkYCGZahNSy8vN/pHseycMF6h91qcC4f1joaxaZlpuL0AHE+VPn5xScRofOK3qdw+cQB9dIuooT1lyyLxKSh6n5GK5YY/SLhiALj1MZmL5eESdW5gt1IJbnDXZ+x1hlEBSDxHUOOo5tAWFnAMWfeC9ue7jD3Ziu7UCC8pZDhrH8p3OLPEJyfg8VZ9A7NLIkBJukqcmuYv8XO0NUrfUdH+8ZGRtVSLG5Jt/cXPS1IJwu33JCh1FGhE2bU07cfT94D/qEoGqx08vKEGL22VgpHF3L0hRMlZlJrQ/zTWzw21ehULN/LmJIop+UVrbjGPk49UmgLgAFjWv5m3Rfie0xA8ID78xLC9B+8bcH4zUiUIguUxoYyWH7TzUEuO8GgND5iNPgdoy5ocUNKGlTpU1htxdCa00vrHje7RNMp7ReiTwNIZTZtECdydPvHk6SEoJOlSYYpk8IWdp8KtWGWmWCpVCBWuUhRA4kAxnIMUfPtmylTMRL7sHPnSrMNAD4n/40j6cJQjCdhFpViJrGuQ0NCPEm4NrxuFEh4mnSHmunTECKko1Lkx53tatEyuNs2IkeE8/nFK3J9/eLlKp7+0DS1M4b13wLHSo4IYH+frGc2piyVMbDQeusaMqYEqJAFa/tGVxilTFKIrWjD7fWA2MA4lTAGw3fI3gczHG/df1izEI0PI/Z9IEmIFH0dyLMGZ6hrimt+EZChSiggjM276xSmWAq70pTlugATfEC5rz+UNNnynJUzhuOt9Y0uBjG2eqZqlm1amhhdOxyTRIet2c9ST8hBe0JOVKgWrRLsXPU00rxhBNTlWzurk//keENBWaXPAszybUB3ULx0VGboWPBo9iggsEsa2cPycPHuK+NRoC5sGHQaR5MLlxyPCIL/mHTBJFuHwzh3U2rB+TwSvZDo7xCszM4Yg8vlB2wqy1pdnIPv0i8YdphrRXzuXpz8oi5tMKQDh8GrLQPlyqT/iqhB4WMPsBszwDMoB/NqdNDEpGDCAa3YHpVovlYpPLmP2iTlY6RasF6E04ejxWEq3k+QrHkueE8d3sRyMUHqLwvR/S+XJWzhuBJH2iyUlSTVuVDv4CKTjSwDCK8fiwhL2LipoAN/CFdjxSC1SwfiLc6fKKfwab3f5+dIz20JiAWSoE6lLhSVcdevOzVbdntqBaPEXUPC4o/EhtQ1oNOrNSumH4bCACtIhKnZF0Ni739Ili1FxlNtPfnASZ761gx6BxRstg7aVMJSs1qQQb8CGbrGhlc+VY+a4XaokzEqdgkjMQl2FT5/sax9HwE/vEOOGla184zlTA4cCCKwPjFhCSoswBNtwJs3t4KbfFU1INCKGNvYiVHzbsfJC8XnsUBSrVIU6WccxThG7mF6DzjG9j5QTjJoLABCm/7xYCNpT2IawzXQcoYiLMsckAGJFQ59Y1iUVqSWgWdjEyxmJ/fdBE1xVqRmO0eJdSUAMWfg9KVvofODY1cKsbt0rJ8Qy1sPKBZW0hkVlDFqU84VT5bEU3OOYb3ug3CzUhJc797n091jNL0CbAMXlUSqr3ZqPxrxgJM02rR+sWYwguxoaji7jf1gREpWZrgljwh1VC10Kw8grS9cxNA3SNRg8AJcvK9bm16RRsvA5AlRFAPCPr5QdcPms/yd455Ts6YQoT4oizUD7jCLEJZYIcMWuxyu7U5RofxQL7wfMa0gGdISSWpu5Q8XQs0KZsx1HhoH9RHRVPwa0kl6E08hHRfhITSpYu5f35RMrUGo71f6/MRSoNb39oLwbhDkpIDsDU9KWfR4s+dAu8LyqZKS6ZgZTOEl/NxQ6RfJ2isUPirq7ixDHgY5MhBlFSiC4ZIcuFuX4sBXrCuWpRLNXT6mJ0pDNUaL+rElstywoXuzu/0iyVPA5veE2FkmZMTLBsPEpnYAuSB9YvxU1KZgAJaxe+6E1SdAa+ocjECr3ME94GD++kK9mALKlKICUXJIAzEeEcnu0dLxDm7gXbXhxhH7QVdWNEzGv0pHuKlleUEMl3JfcKUGjsTWBpKyFh9+6j7uJfSC1zBmAPEcSCD51Ch5RCbafCq56A7Q2eFIUM5UASXs6lVD8eDxl8NtJclRysd4I3Q525tFUtZQ5KKEV0anW9dzRmVrck747MMXXSWWXeD1Xa6aaBKQGY3L+toZ4THoVLBrmOjvXVgK+kZvC7JXMAKWY6uzHcRd6jSNSiWJaUoFGAFr8TAyxiuIbHJ+sZ7F2QicR35GQKDy/hf/IipIe1I+hS9rSJacqZg3Ch0s9I+Z7PxWSY35VM/wB+dt14cHaaApiHNd40peJfjT9YJTl8Rt/6/JIqseR+0VK29I/u/wDyr7Rj5W2UMA1WqYtXtFOg9RG0gl6KnN/APs/j0oxqyaAoVVn/ADbo1f8AW5b/AJj/AMWHrGE2fOH4o0uk/eHEzHpSz03UvrASQ8rNJ/WUaJLnh9ormbUBFvIH5k0jNT9rMDlFRVrfWM8vaC13Or0hlFEm6NvjtqMPCC/Fvv6wox0wzBnLh7crM8L9mrUp8xNzckg6QxWhx73wj9HXgtxSifEzaV4VpxrA6sWQAlNy5rahroXvB/dKIRJTdQXMdnciwD2prCOcFJIcgtZ+W8XHrDI3h06TlF9CTzN24VgnYniVUPW2+2kAT8YSKgJbj8obbEkskGtQVN1I+0GXI9Fj2RoEzVFBIDlnSHYcdKmF0zFKYuwLUFbPa/t4Jws0B02GnA/QGFe25yQRVlcq7nMc6XTrTBkzfEXOjCu6/p8onJUFUS5uXenoS9fpAJKgh7jNQnX04QNKWyFDMA6k+GtU+J67vtFoxJyfRrOSxOYEdX37o6F/fASgUqAOdTilAaimlo6DTEZnJxT+UvxjTdldrSUylSlslSifEWZizAk76+zGSSOcOZvZsol5piwlTPlYHo73jqyKLVNkouV2grG4dEtRKauQxeg10ofW4gISys/XgfpziEqTlQl7moEGSZVDvL+cRb1O3Hjv0pw3diYxUEMPibe1m1bfEJk9BUsPSwOlWfTg8BYv4jxb5CH3Z7sh+Il97MWJaC4TZ3fK5ewejXMUaUVs2cspNycUhZh/C5UoAbn8usWDa+VaWDpSQT+3zgXauA7mYpIIUxYEcPfWI4aUm6gSdEjddyetoak1ZHtmm2WszP8AcUSWPh4C5+ft4uxS7HKQUnMLO7hxld6geYHGF+y8Zu5iljQCnAh+ggnF7WTICU1IUxUNS5YkvqwV1IOgbicXtSOhStWyO0pSZgSpswDJUAalCvgUDvsx4xmMdgjKUxqDVJZnG/hGlO2JSwyEFKqukupwXcFzQenzgXG4lK0ZV5Tq2d66lwKH5xfHKUeVwWcU/oL2fmEKUnQj1TX5P7EOZi80LtnKUs0AQhIowupm82PR+MMpcq1amm6NPrAn8B5y7QRhcakGqq+fKLTJSqgyliyiK6aVY9InK2eAM1KHQPvPkwd4nsvo+svhVNxY4tyMRRjfEKKLVu3SukEFHF+gjgjl5CDwVtgmGxxRiMyRXKQHt+8Xz8RNVc08g3rC4f8AzgWd4InzRlt5sbg6aQHwerJIwRprFyZLD4SWFgASeDVPpDXstNkgFWIKUhNEZj4TdzW7bn4xbtnt8EFsKMqBdeQB/wDEMH0qd8T3k5apDLFGtmxDjZ0yVlzpyquUCjA1SlRqQW8R5gUYxLCbczJPiGYkgJqA/HdAe2saJ7qJSVFiAwzNqZhADqf+Szxb2OwInTU3TKR4pqk0YNSvEjSvlFWv02ZqTdIbYdHdEKYlTGpoVUvXzgfEyFzVFWQa2Dc7kmGfbTtLLUUSZQYIL5iCC4Fql/PreAsPjELSC/MBqHUecTi21s0LkhT4L5+xFzCWG7iWF6CHKQEpGUUHA/L3aIy5qNGG8nd0ivEbSQ5RMGYXzJqWrdzfi/SBJyfB8cYoji1Hu3BqQbb6/ahhFicWlSn7vKd5p6P4o0ciRhSFKSVtQEFTO/AB/IwBtnDplLCgM6JiS2apFnPTjv4RoTV1RT8d+AUicZssnRBABZnDFwQLNSojzD7Oc+NwL0uUgEFtLj5x5s/E1UgJBFVbi9yHsRwijG7QWkmpSDSjO1aW5WiiTukLxei6aspmKAS36SXIdmqa2jobbL2QJg7xbBJDAAO5DVuG6x0VeWK4yX4mzP4TDEkHcQfKH+NxpmgOHYpKgacADTxdNw5QplzWrcAb9frA8uaVqIBYFn5CKSW3RMb1aGCvEX+l/sI7vatbj8+kWIG7dQVh72b7PoxAJmLygGyQSqlTwFLEkdXjmckvT0XxWUbK7CTMTK78+GSCfEQasWUQzhn1ffB+LQjCo7sKIABKHGb4lDOwXdxUVGsfSu1k9OF2clEoZUoQAElJFBoSQam3UmPjmOx7qzHxjwuD4aq4jzaEjKU33w5G/otEzMFs5JBo2mlGpV/5gJimt4fpmFSGRL7tDvQKJP8AyOl4RTyQVMLE+ReOqDvhGRKXPYJY73PF6wPicSZi3PIchHpmuCOoPEU9RA4vFlH6RbCMbSY4/SfQRObg1CXnKgQ4DAuedONK74qxCnI3s3l+0OtipllK5c2iViiv7VCxfTdCylqkx4rZ0WbMmj8MMt0llDnV+VuMV94VkAKurKwta/GCdkYZOHVME11JV8LVBqfiHvWFC8We+K2YkmwYVew6xFK5OiklSVj4ze6GVJzqc5+n2DU4w5w61YmSZkqhQ7puS4IBHJ1UjGnGpFgS/wAZNzSohj2X7RnDTa/AqhG7ca8z5xKeJtWvSsMi/wAX4HYfFtmKjYa0rqImnaSS1BU1aw3coZ7U2H+KSJ0kpL3Y/EHof8gPDXhyjMbRw6pRDJU36wU8Kb4nFqXPoZRcTpqmnIO8K+UQwyFLBOr+dHPKK+6XNWnKN4cuAH1O4NFEjErluoFJbT084vraJ+jnBYvJJW9WUnKLipr0IgTEYbxqZg4L62Y1AO8N+8CpxoO9idPWCZO1gmyUhzVTKJDFwoOWfpAUXHptk1TL8H2cSU5585MuWGBSGMxVHOVIJa9z6wRittplyzJwwUiXmzOScxNASogPoPtCn8Skkk5STU0apO6wguTL7w5UFOp3tbc+/hQXjNNv9jbL4DTSlSnCi/6jUm5N2Nd0X7PExMx8pKSGNWtV/T5w0k4GWi9Fakg1q1hEZqw/hsPZiqiI5BOHSoFZukMwep1c8yPKFGK2dMSsFlVL0qzmrtue8M1KylwaEcqRKZtsDVyLgVd+VrQqhXUZzYoWnIssSQQctR8QIbS+vlDjtFhFZEqIYJo+Ya1D1oQ1naLMJhULKVKlh1FhmLsSb5Bu5fOCu0OzM4RmKlByVqJ8KbZQz8rceURdOSLwbjExP4yWn8wJdiA7Nzt5RXiXowzJvYtSjnh947auz8ozj4XYPQgt6g1I5xuuzEjLhM6i5UCQGalqnWg13xXJKONKSFhGU5NMyMnHS0oDFju0sK0o/rHkQ2nIQpRXLAAJswMexlGEumbkuCVM5gRE8CfGG3GKDBGBorpHVJcZzY3c0hxJMfWtjbEGGwst0gqIC1P/AHFlaVoKdI+admsImZNOaoQl9SC5ZLtpV/KPr+PxX+0AljYOSWZrueG6PHztppI9Ru+GV7XzMR+EKlTFTDMKwsLAACSpSQEgCjOkhtHjAYXBeIFdEOm72JDs1ga+KPoGMxqZiJ2FURmmJzyyWAetOD0UHYmtKh8dN2ev8KqYXZKkggJLkDUvoCSOcXxydUc84ot2ztRKfChGVOUBJs2hdnjL7RmF0m1CCOrh+LEQZiZ5WKs4d+IYF+P7CFMyaTerR1440csmQmKDWioxOIhL0FeUdCIsuZx1hmQO7ago0K0Ok5VAh6EEN1rxi7MWr5/vEpRsrFjBJPdDKFMDQ8mHO7n+IEWvKVZgCQwf39Yb7IOaUAz0bru+vWFi5JROyli5fgXdvWJxfWij8OlynRmrwYfMxXMkL0H3PKLZmLObKLbo7EziUgjSt6wVdi0ht2a7XnC5UqTmQKEBqjQsdQW5x9bGIlYzDpJByzE2UkJLKpUEFuDaVj4t2fwKJ0xHeFISZqUqJslNCSQN5GXc5rH3LHI/KksQz6BPEsancI4P5ijFpr068EnJU/D52dgd2uZlUe7HhzEjMOAO+gD+kYfaOGKZikpcpBobki9ae6x9e2jISPCkEkByogW4aAmMR2n2WyhMQWqEq0qRQxv4+Z7dGzY1rwz8rBsKu3Lzi/8ADBgadYpXN3KJ6UHLfGt2RhJc7BKOUd5UKWQE5T+XxH4Q2g3x1Sk/TkULMhNkEMyFF7GtRdwBpGj7P4EJSSAxUHP0HSBdqyzLTh5SvGsS/EE2+IEOTayaiC8PLnZEE+FKiQSmopWp0NYbb9bM406RZtOehFVEMfMEcL2hV/VAohKEly7FVOsdOkBU9hUCqnq7fvrHSp3jmTSfCkZRvpdusPF8EIDDmYShc00uE0SPbQRhsN3UkePIVVfVuHSFM7GhZCWypJrlck73apg5GOUVWCQLFfiUOASLHnBfgGujPYs3ItSipRSBQqUSoKqX4Q+/qpmYdQykqsAzBms5p1jM4TBKmLAIBJ8RMxVOeRI+fCNz/wCmpcqWhM+ZnzlIUkHIhJJA/LWmtfItHJk9OqOqXpgcNsxC0zkKW4NUhJzZVDedDVoJweLUjAlBVlKcyeIY26x9B2tsHAYeQlSkg5rOtYLlJL+BQq1Pvrje1Gx0dwFyVqUhQdOZPioeZuKh7gQjmpNL5YYvjZk8PNGVi8dEJ/Z6f3aV3STQGl3IPUV5ER5HZpF/Tn/I/wChRcw2TLCQwgHByavZuGsEzF9IfI74NgVLZjbs5tRMqf4vhUCk9SDwao3irVEbraXa6QEgAksxdXsE8gK6kR8oWS8GInFKMo3fOOeeCMmmyn5nEYbV7QZ1kpuVfF/aHcsaOompIAAZhaGs3aBUlKy5FAovRjqQDWoZm410x5l6/qHq8auTs9Il1csGJCiH3ggG3DWHlCKSITyOxXtzB5FvLQQCAA39xpTWtIM2d/pxPmAKmEIBul/Ex03Awf2cUBOK5iivu6IDFSioMCo00Bo7V5Ru8JjwUghThQcX03Rx/wAj+VPFUY/9LYcKmrkfPMV/p6EV70ga+FyN5Z6tU00EEYTsOqWnvEKRMNcpBUlQZwQNAd8aDbGOJK9TlKhvZID9fjG+ojKSe0EyUUhBID9MwJdx/iw4tGxZc2SPWGcYRfDO7axalKCVjxIod7/mHnFezJqQoheo8JOinDedusS23MKp61HVjFOGwhU70pSw+Zj00lqclvY1mzVAJNGLm9LRndrYnNMzVs3KsNNlrdBSSDluSoNq170YRRtHZUsMUzkVuD9Gr6RzQqM3Z0PsRLOW5d3MO+z3ZqdiyyQQjVaqJHU35CI7I7PGfPTKSRlJHi/TRyOtOcfofYuzZcuWlEseFAYUGlC2+usD+R/IWNUhYw+s+cSf9N0S5JSFLUoEFRTlCsqmRQkMQC9DvFaltPPcIlS5TzFqAAC0qSo0+NSgohtT4WHCNPj8OlKHUSkCrkhrVBBBBGjNGHldu0yVFZCVJSFoKgWZlJLkhy1E7z848/aWX3pdPXqO7UShJlgTsuY0oVglmOkwOGeoAj5ntCbmWuW4CUEGjqzE6kku/DSGXaTtbLnTFTAsgmiQjQCrZrmr14hrRj5mPOdRSWCiS1G8o7sGBpdJZM3/AKGz5TOHfgL++sNNlYpUmUxUFeMLy7iA3U2PSEKcQVMd1WAgxCqWexOjjiTaLuPKF3b6OcVihPUASXN2d9Xc26Q/7LbZRJlYhDggZEpCtXBd3cEBh5GMsrGBToQAH0l3/wC408oY7GwyRLnB0pUyCw8SmcglzZnFoWa/U0H+wpnzCjN3bgKutYZOr5QQ/kIpw8tSwEA5hdgMieZo59IdTpHdJWUIzKfwk1WAdeNPKFmPw07IMqFFS2zMHenDy6RWLsnLhwwgUCAsBjXIGTyJufOLARJkhYAzKoKUDh6cWgeUkykFGVSlq+JIBoN1NfvDnBbNnTUsEBCUhypd9AAEu5U5tTfaA6N6LezuIKJ6FrcuXU9SW1D2uOEapfaf8TjpMoJMxBWgKT+UgLdlXDa8AISK7O2UpWcmjGnQAaR7s/aacLORMo0taTQUuxPkXhXBS/ZBcqVBn+pu3EzcUlIWQJYYoTXKulCbUb9tBUe2JnSPGM2UC5f8poxoDUvRmYC0Ie3Y/wDfTjfNlLirukVhHLnlLgEhwx5RlhjKERfyOMmPti7SXMKpRKiPjFTRmQ3Jsrco6FuxdsKw6lKQQCoM53O7U308o6Glj7xGjPh0zGKUgIIDJsQPQtfnA7nj76QU53+lYOwWKQl8wYt8RGZ3vQCjCM3XiDbYtl4GYoOwA3kgD94sWSARTdR6Na8NJmMlBVCVmwJBSkcd45sTyhfipOZXgJWDejeIlmAEBSb9GQJoRxH1MaOXiJmVKhqwewJ8qkcIAwmzB3gSS9gSLJJ+IPZRHCHm3MWDkkS01lsw1qA4AAexvreJ5MnUkbTb0O7PYISiZsyhmFmysEh7nib10bkL8HtXukpJGZBDKIqUlJyv1DU5HVoVqnqQlK5ozsRmDuGexVZSz6NzIr2hi1ST/tEd1MGZNrirHiARTUczHFLG8jbf06YvSNIP2jj0iZLmA5kKKg4dilaSFDnfyjK7QklOYOXSQQeD38jDLE4rvUEBLEspKRosnKoClqFzuIMA4pCpaVLUxSR3aWL1DHqaVagflHRhhqSm7FWIY1Bc6xBOJL1EQRIWbJPyghGzFEOS3CO3iXSFk5GNDh41uC2AFykrCUELSo5zMMvIE0JOfwqrRgavpGaw+zA4FH4mNFs7EEZJagCkKSWJoWdgTp8StdY5crT/AMS0E/o57IoTJUShBUpTMTRtRmFKhyCDq14+nYLGeBw6idbDW1WOsZHZWHlJqpPLOAptzEEEjzgjanaHKMqV1aiUpLmlACogCuojgyfsyyXwU9udszFTDLUWQi4BcmlrkPz60j5btLai15kBwkmo3kOAKU10jcbYmykMJ+ZRL0cJBO4sXZ2sw3vCrs3tmRhwVLQCrMyVMDlCQwbUal9X1jrwtQjslYuSFyUW6C9mf6dSlIGdSiohyUnKA+lU1hBt7sl3LlC3AqyrtzsY0+0O3KCRkDg3eg4NxeEmLxisQoF8o1JqdHbiSWB0rAxTzbXN8GnjxtaxXTJImlNi0E4dRWQ7Nr9+MW7bwwQsALz0rV2O6F6ASWFzxaPR5JWjhdwdMejGISSliVGnh3Na7xdgJsuTiUpBZKwUrqSAFMxL2ZoXpxiQGKgnf3YzHqs08ngjCYbMxl6mhqpR31VY8hCSpRpjRdytDna82YZpEtBKGqT4eDg6QZgJs5KUhanCQyRVLAb8orAm18eJKkJmHvFZRnapBYMDvN4rlbaSr4acFDLEoraI0uM0ciYpdyJaB8RAbixUr7RevGyxLAQsMalvFUE3tw01jNKnki6G/wAhA0zEpH5gTw+9BB0X02w4xOP8JAIsah6DqzRlO0WP74umiE0D0Kv1NdosxM1a6ZsqbsPq94D/AKcl6lXvpDRaQrtkNt4tMyYCmwSlI5JoPSnSF8Mpmz0aKI9fs0DqwX6h5exFYyVcJtOzzBJqSz+R+cdERKAuR5x0B+moJM8AMC/H+Y8zPqeMBlMTC20jamsIVMHsxfJxANDC2sTUoaCA4WG2aXZm2hLASJaVZXqDlPUsfRovTthQUSEpDkvQfUVPEkxlULIsIJ/FHWkc7wKyiyMbbVxypxFWSGbnqW3+cUCeruxLd0hmpZrVbifOAU45rDqYmMdxrBUGlSA52GSVqAyh2McuUTUlyLaty3dIDGMVpEl4ujuS/CDqwNhSZfuseqQff2gZGKeHGzUFZ/3FJSBWrW3xOVr0eK2dAk3Yy3GZJqHu1DqWhxsrYoljMsgdXppUuBz+8K9obYmzlrKGylg6gGYWZw439YFR3gvNAfc59HELKMpKm6LqUYvnR/tTESwzTJo/ShbA9E3fzivY+0paO8m0yoASk3NnUVFnJNPKE/4ZJcKWomtEhidaN5V39Y92g34YS0BSGLlKmervV3I4sLCAsa11bH3d7IVbU2qqdMzl7lh1eACYLTsxXCLBsdX9w9Y7VKEVSOGW0nbBpExIuT0b2IuXtRT+HwjcPrviadjqNiG5wQNlKTQrT0r0gOUAxUkLMRPK1ObmJowua1TwrBCtl1+IX3fvE5GCyKd6VsN4bWG2j8YKd9I4LCh6pJIplIN4MXjhLB7tJCVXGWj6MfWIAgF2soKFWsGrHoAAGpypB3Bi9t9IRpP1jptLiOXiZkw1CnNS4qX14njEpUtRYZTW1LxcvFprleoVuDFRB0HCOOPSAi5KSk33U0v1heA6UFCgHYgC5anK0cAdxFCahqCLP6gkCgLgFIqGIJdzxiR2mMxKUkk5rlwCWsLNGowIrF1ar7qxEzVl2QaXofXdBMuayyrKQ+Z3Ieo0LXvFoxgDUVQgioNgzF9KQeIHWKjIWquVZfcKegisYdVaNzhsraKW1olIuNC8LcVMMxZIDOTTnDpmoiUKFA3oI6OODN2eOjWgUz//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1828800" y="838200"/>
            <a:ext cx="2819400" cy="914400"/>
            <a:chOff x="762000" y="685800"/>
            <a:chExt cx="2819400" cy="914400"/>
          </a:xfrm>
        </p:grpSpPr>
        <p:sp>
          <p:nvSpPr>
            <p:cNvPr id="14" name="Rounded Rectangle 13"/>
            <p:cNvSpPr/>
            <p:nvPr/>
          </p:nvSpPr>
          <p:spPr>
            <a:xfrm>
              <a:off x="762000" y="685800"/>
              <a:ext cx="2819400" cy="914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2000" y="762000"/>
              <a:ext cx="2743200" cy="707886"/>
            </a:xfrm>
            <a:prstGeom prst="rect">
              <a:avLst/>
            </a:prstGeom>
            <a:noFill/>
          </p:spPr>
          <p:txBody>
            <a:bodyPr wrap="square" rtlCol="0">
              <a:spAutoFit/>
            </a:bodyPr>
            <a:lstStyle/>
            <a:p>
              <a:pPr algn="ctr" fontAlgn="base"/>
              <a:r>
                <a:rPr lang="en-US" sz="2000" dirty="0">
                  <a:solidFill>
                    <a:schemeClr val="bg1"/>
                  </a:solidFill>
                </a:rPr>
                <a:t>Casting about your eyes to be healed</a:t>
              </a:r>
            </a:p>
          </p:txBody>
        </p:sp>
      </p:grpSp>
      <p:grpSp>
        <p:nvGrpSpPr>
          <p:cNvPr id="16" name="Group 15"/>
          <p:cNvGrpSpPr/>
          <p:nvPr/>
        </p:nvGrpSpPr>
        <p:grpSpPr>
          <a:xfrm>
            <a:off x="4343400" y="2057400"/>
            <a:ext cx="2819400" cy="914400"/>
            <a:chOff x="762000" y="685800"/>
            <a:chExt cx="2819400" cy="914400"/>
          </a:xfrm>
        </p:grpSpPr>
        <p:sp>
          <p:nvSpPr>
            <p:cNvPr id="17" name="Rounded Rectangle 16"/>
            <p:cNvSpPr/>
            <p:nvPr/>
          </p:nvSpPr>
          <p:spPr>
            <a:xfrm>
              <a:off x="762000" y="685800"/>
              <a:ext cx="2819400" cy="914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62000" y="762000"/>
              <a:ext cx="2743200" cy="707886"/>
            </a:xfrm>
            <a:prstGeom prst="rect">
              <a:avLst/>
            </a:prstGeom>
            <a:noFill/>
          </p:spPr>
          <p:txBody>
            <a:bodyPr wrap="square" rtlCol="0">
              <a:spAutoFit/>
            </a:bodyPr>
            <a:lstStyle/>
            <a:p>
              <a:pPr algn="ctr" fontAlgn="base"/>
              <a:r>
                <a:rPr lang="en-US" sz="2000" dirty="0">
                  <a:solidFill>
                    <a:schemeClr val="bg1"/>
                  </a:solidFill>
                </a:rPr>
                <a:t>Plant this word in your hearts, nourish by faith</a:t>
              </a:r>
            </a:p>
          </p:txBody>
        </p:sp>
      </p:grpSp>
      <p:grpSp>
        <p:nvGrpSpPr>
          <p:cNvPr id="19" name="Group 18"/>
          <p:cNvGrpSpPr/>
          <p:nvPr/>
        </p:nvGrpSpPr>
        <p:grpSpPr>
          <a:xfrm>
            <a:off x="7675419" y="3224645"/>
            <a:ext cx="2819400" cy="1107816"/>
            <a:chOff x="762000" y="685800"/>
            <a:chExt cx="2819400" cy="916030"/>
          </a:xfrm>
        </p:grpSpPr>
        <p:sp>
          <p:nvSpPr>
            <p:cNvPr id="20" name="Rounded Rectangle 19"/>
            <p:cNvSpPr/>
            <p:nvPr/>
          </p:nvSpPr>
          <p:spPr>
            <a:xfrm>
              <a:off x="762000" y="685800"/>
              <a:ext cx="2819400" cy="914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62000" y="762000"/>
              <a:ext cx="2743200" cy="839830"/>
            </a:xfrm>
            <a:prstGeom prst="rect">
              <a:avLst/>
            </a:prstGeom>
            <a:noFill/>
          </p:spPr>
          <p:txBody>
            <a:bodyPr wrap="square" rtlCol="0">
              <a:spAutoFit/>
            </a:bodyPr>
            <a:lstStyle/>
            <a:p>
              <a:pPr algn="ctr" fontAlgn="base"/>
              <a:r>
                <a:rPr lang="en-US" sz="2000" dirty="0">
                  <a:solidFill>
                    <a:schemeClr val="bg1"/>
                  </a:solidFill>
                </a:rPr>
                <a:t>That your burdens will be light through the  joy of His Son</a:t>
              </a:r>
            </a:p>
          </p:txBody>
        </p:sp>
      </p:grpSp>
      <p:pic>
        <p:nvPicPr>
          <p:cNvPr id="25" name="Picture 24" descr="Henry B. Eyring.jpg"/>
          <p:cNvPicPr>
            <a:picLocks noChangeAspect="1"/>
          </p:cNvPicPr>
          <p:nvPr/>
        </p:nvPicPr>
        <p:blipFill>
          <a:blip r:embed="rId3" cstate="print"/>
          <a:stretch>
            <a:fillRect/>
          </a:stretch>
        </p:blipFill>
        <p:spPr>
          <a:xfrm>
            <a:off x="1981201" y="5105400"/>
            <a:ext cx="1039019" cy="1295400"/>
          </a:xfrm>
          <a:prstGeom prst="rect">
            <a:avLst/>
          </a:prstGeom>
        </p:spPr>
      </p:pic>
      <p:pic>
        <p:nvPicPr>
          <p:cNvPr id="3" name="Picture 2">
            <a:extLst>
              <a:ext uri="{FF2B5EF4-FFF2-40B4-BE49-F238E27FC236}">
                <a16:creationId xmlns:a16="http://schemas.microsoft.com/office/drawing/2014/main" id="{D826DB7B-5840-425E-AA89-253824305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412" y="3178662"/>
            <a:ext cx="2862404" cy="2153684"/>
          </a:xfrm>
          <a:prstGeom prst="rect">
            <a:avLst/>
          </a:prstGeom>
        </p:spPr>
      </p:pic>
      <p:pic>
        <p:nvPicPr>
          <p:cNvPr id="8" name="Picture 7">
            <a:extLst>
              <a:ext uri="{FF2B5EF4-FFF2-40B4-BE49-F238E27FC236}">
                <a16:creationId xmlns:a16="http://schemas.microsoft.com/office/drawing/2014/main" id="{8730F667-C81A-4989-9EC7-CA2CE0E0F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937" y="2081924"/>
            <a:ext cx="3429000" cy="2143125"/>
          </a:xfrm>
          <a:prstGeom prst="rect">
            <a:avLst/>
          </a:prstGeom>
        </p:spPr>
      </p:pic>
      <p:pic>
        <p:nvPicPr>
          <p:cNvPr id="10" name="Picture 9">
            <a:extLst>
              <a:ext uri="{FF2B5EF4-FFF2-40B4-BE49-F238E27FC236}">
                <a16:creationId xmlns:a16="http://schemas.microsoft.com/office/drawing/2014/main" id="{0AFEA4A3-02FA-46C4-AD28-3BE81E580F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9395" y="561042"/>
            <a:ext cx="3234699" cy="2019196"/>
          </a:xfrm>
          <a:prstGeom prst="rect">
            <a:avLst/>
          </a:prstGeom>
        </p:spPr>
      </p:pic>
      <p:grpSp>
        <p:nvGrpSpPr>
          <p:cNvPr id="27" name="Group 3">
            <a:extLst>
              <a:ext uri="{FF2B5EF4-FFF2-40B4-BE49-F238E27FC236}">
                <a16:creationId xmlns:a16="http://schemas.microsoft.com/office/drawing/2014/main" id="{3AC47569-B7FD-4FB0-91C2-5B2511870BFA}"/>
              </a:ext>
            </a:extLst>
          </p:cNvPr>
          <p:cNvGrpSpPr/>
          <p:nvPr/>
        </p:nvGrpSpPr>
        <p:grpSpPr>
          <a:xfrm>
            <a:off x="9715500" y="4373139"/>
            <a:ext cx="2031972" cy="2301261"/>
            <a:chOff x="71718" y="1120588"/>
            <a:chExt cx="3070535" cy="4572000"/>
          </a:xfrm>
        </p:grpSpPr>
        <p:grpSp>
          <p:nvGrpSpPr>
            <p:cNvPr id="28" name="Group 13">
              <a:extLst>
                <a:ext uri="{FF2B5EF4-FFF2-40B4-BE49-F238E27FC236}">
                  <a16:creationId xmlns:a16="http://schemas.microsoft.com/office/drawing/2014/main" id="{40E622BC-728F-4BAB-983F-651FF3E74BE3}"/>
                </a:ext>
              </a:extLst>
            </p:cNvPr>
            <p:cNvGrpSpPr/>
            <p:nvPr/>
          </p:nvGrpSpPr>
          <p:grpSpPr>
            <a:xfrm>
              <a:off x="71718" y="1120588"/>
              <a:ext cx="3048000" cy="4572000"/>
              <a:chOff x="838200" y="1066800"/>
              <a:chExt cx="2438400" cy="3352800"/>
            </a:xfrm>
          </p:grpSpPr>
          <p:sp>
            <p:nvSpPr>
              <p:cNvPr id="30" name="Rounded Rectangle 61">
                <a:extLst>
                  <a:ext uri="{FF2B5EF4-FFF2-40B4-BE49-F238E27FC236}">
                    <a16:creationId xmlns:a16="http://schemas.microsoft.com/office/drawing/2014/main" id="{C2D06659-F490-4A06-A68A-1AEB7B8C5C8C}"/>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2">
                <a:extLst>
                  <a:ext uri="{FF2B5EF4-FFF2-40B4-BE49-F238E27FC236}">
                    <a16:creationId xmlns:a16="http://schemas.microsoft.com/office/drawing/2014/main" id="{7DD976C4-22B3-4EBF-92CC-96E4E06D262E}"/>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
                <a:extLst>
                  <a:ext uri="{FF2B5EF4-FFF2-40B4-BE49-F238E27FC236}">
                    <a16:creationId xmlns:a16="http://schemas.microsoft.com/office/drawing/2014/main" id="{C48FF044-04AB-4335-AFC6-6A79403B47A0}"/>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4">
                <a:extLst>
                  <a:ext uri="{FF2B5EF4-FFF2-40B4-BE49-F238E27FC236}">
                    <a16:creationId xmlns:a16="http://schemas.microsoft.com/office/drawing/2014/main" id="{12FC539C-5100-4CF2-AD81-F312B3C5C440}"/>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nut 5">
                <a:extLst>
                  <a:ext uri="{FF2B5EF4-FFF2-40B4-BE49-F238E27FC236}">
                    <a16:creationId xmlns:a16="http://schemas.microsoft.com/office/drawing/2014/main" id="{E0D87384-5D62-4A41-98D5-2BBF3BE80CC9}"/>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6">
                <a:extLst>
                  <a:ext uri="{FF2B5EF4-FFF2-40B4-BE49-F238E27FC236}">
                    <a16:creationId xmlns:a16="http://schemas.microsoft.com/office/drawing/2014/main" id="{A44A83EC-75FD-4415-A03C-2E5961449056}"/>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7">
                <a:extLst>
                  <a:ext uri="{FF2B5EF4-FFF2-40B4-BE49-F238E27FC236}">
                    <a16:creationId xmlns:a16="http://schemas.microsoft.com/office/drawing/2014/main" id="{B10040D8-776D-497B-BB4D-8EAEE49E5A78}"/>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Plaque 8">
                <a:extLst>
                  <a:ext uri="{FF2B5EF4-FFF2-40B4-BE49-F238E27FC236}">
                    <a16:creationId xmlns:a16="http://schemas.microsoft.com/office/drawing/2014/main" id="{ACAFBF05-3FEC-44E6-938E-F2E6095DAFF6}"/>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que 9">
                <a:extLst>
                  <a:ext uri="{FF2B5EF4-FFF2-40B4-BE49-F238E27FC236}">
                    <a16:creationId xmlns:a16="http://schemas.microsoft.com/office/drawing/2014/main" id="{5A73C637-3E1D-4324-8E5D-DCF30DAD6BAA}"/>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aque 10">
                <a:extLst>
                  <a:ext uri="{FF2B5EF4-FFF2-40B4-BE49-F238E27FC236}">
                    <a16:creationId xmlns:a16="http://schemas.microsoft.com/office/drawing/2014/main" id="{81FFF1E6-377B-4F1F-A8D1-59394CD14879}"/>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04E2504E-2582-42AC-A97D-F7498BAF1BAA}"/>
                </a:ext>
              </a:extLst>
            </p:cNvPr>
            <p:cNvSpPr txBox="1"/>
            <p:nvPr/>
          </p:nvSpPr>
          <p:spPr>
            <a:xfrm>
              <a:off x="762598" y="1254182"/>
              <a:ext cx="2379655" cy="4035708"/>
            </a:xfrm>
            <a:prstGeom prst="rect">
              <a:avLst/>
            </a:prstGeom>
            <a:noFill/>
          </p:spPr>
          <p:txBody>
            <a:bodyPr wrap="square" rtlCol="0">
              <a:spAutoFit/>
            </a:bodyPr>
            <a:lstStyle/>
            <a:p>
              <a:pPr algn="ctr"/>
              <a:r>
                <a:rPr lang="en-US" dirty="0"/>
                <a:t> </a:t>
              </a:r>
              <a:r>
                <a:rPr lang="en-US" b="1" dirty="0"/>
                <a:t>We exercise faith by choosing to believe in Jesus Christ and His Atonement</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256632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5E5127-6C8C-4DB2-B67E-856FAD0AA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39882" y="481447"/>
            <a:ext cx="8458200" cy="6001643"/>
          </a:xfrm>
          <a:prstGeom prst="rect">
            <a:avLst/>
          </a:prstGeom>
        </p:spPr>
        <p:txBody>
          <a:bodyPr wrap="square">
            <a:spAutoFit/>
          </a:bodyPr>
          <a:lstStyle/>
          <a:p>
            <a:pPr fontAlgn="base"/>
            <a:r>
              <a:rPr lang="en-US" sz="3200" dirty="0">
                <a:solidFill>
                  <a:schemeClr val="bg1"/>
                </a:solidFill>
              </a:rPr>
              <a:t>How has your choice to believe in the Savior influenced your everyday life?</a:t>
            </a:r>
          </a:p>
          <a:p>
            <a:pPr fontAlgn="base"/>
            <a:endParaRPr lang="en-US" sz="3200" dirty="0">
              <a:solidFill>
                <a:schemeClr val="bg1"/>
              </a:solidFill>
            </a:endParaRPr>
          </a:p>
          <a:p>
            <a:pPr fontAlgn="base"/>
            <a:r>
              <a:rPr lang="en-US" sz="3200" dirty="0">
                <a:solidFill>
                  <a:schemeClr val="bg1"/>
                </a:solidFill>
              </a:rPr>
              <a:t>How has personal scripture study strengthened your faith in Heavenly Father and Jesus Christ?</a:t>
            </a:r>
          </a:p>
          <a:p>
            <a:pPr fontAlgn="base"/>
            <a:endParaRPr lang="en-US" sz="3200" dirty="0">
              <a:solidFill>
                <a:schemeClr val="bg1"/>
              </a:solidFill>
            </a:endParaRPr>
          </a:p>
          <a:p>
            <a:pPr fontAlgn="base"/>
            <a:r>
              <a:rPr lang="en-US" sz="3200" dirty="0">
                <a:solidFill>
                  <a:schemeClr val="bg1"/>
                </a:solidFill>
              </a:rPr>
              <a:t>How has daily personal prayer and worship strengthened your faith in Heavenly Father and Jesus Christ?</a:t>
            </a:r>
          </a:p>
          <a:p>
            <a:pPr fontAlgn="base"/>
            <a:endParaRPr lang="en-US" sz="3200" dirty="0">
              <a:solidFill>
                <a:schemeClr val="bg1"/>
              </a:solidFill>
            </a:endParaRPr>
          </a:p>
          <a:p>
            <a:pPr fontAlgn="base"/>
            <a:r>
              <a:rPr lang="en-US" sz="3200" dirty="0">
                <a:solidFill>
                  <a:schemeClr val="bg1"/>
                </a:solidFill>
              </a:rPr>
              <a:t>What do you feel Heavenly Father would like you to do to exercise greater faith?</a:t>
            </a:r>
          </a:p>
        </p:txBody>
      </p:sp>
      <p:pic>
        <p:nvPicPr>
          <p:cNvPr id="5" name="Picture 2" descr="http://www.uni.edu/becker/anImated%20question%20mark%20.gif">
            <a:extLst>
              <a:ext uri="{FF2B5EF4-FFF2-40B4-BE49-F238E27FC236}">
                <a16:creationId xmlns:a16="http://schemas.microsoft.com/office/drawing/2014/main" id="{7A582CCC-9E43-4757-943D-79B4A8E091A9}"/>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2019" y="1283732"/>
            <a:ext cx="2408752" cy="408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08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2000"/>
                                        <p:tgtEl>
                                          <p:spTgt spid="2">
                                            <p:txEl>
                                              <p:pRg st="0" end="0"/>
                                            </p:txEl>
                                          </p:spTgt>
                                        </p:tgtEl>
                                      </p:cBhvr>
                                    </p:animEffect>
                                    <p:set>
                                      <p:cBhvr>
                                        <p:cTn id="13"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2000"/>
                                        <p:tgtEl>
                                          <p:spTgt spid="2">
                                            <p:txEl>
                                              <p:pRg st="2" end="2"/>
                                            </p:txEl>
                                          </p:spTgt>
                                        </p:tgtEl>
                                      </p:cBhvr>
                                    </p:animEffect>
                                    <p:set>
                                      <p:cBhvr>
                                        <p:cTn id="20" dur="1" fill="hold">
                                          <p:stCondLst>
                                            <p:cond delay="1999"/>
                                          </p:stCondLst>
                                        </p:cTn>
                                        <p:tgtEl>
                                          <p:spTgt spid="2">
                                            <p:txEl>
                                              <p:pRg st="2" end="2"/>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2000"/>
                                        <p:tgtEl>
                                          <p:spTgt spid="2">
                                            <p:txEl>
                                              <p:pRg st="4" end="4"/>
                                            </p:txEl>
                                          </p:spTgt>
                                        </p:tgtEl>
                                      </p:cBhvr>
                                    </p:animEffect>
                                    <p:set>
                                      <p:cBhvr>
                                        <p:cTn id="27" dur="1" fill="hold">
                                          <p:stCondLst>
                                            <p:cond delay="1999"/>
                                          </p:stCondLst>
                                        </p:cTn>
                                        <p:tgtEl>
                                          <p:spTgt spid="2">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8423A0-F40D-40DC-8A25-5B580A8F0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53290" y="142010"/>
            <a:ext cx="8915400"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pPr fontAlgn="base"/>
            <a:r>
              <a:rPr lang="en-US" dirty="0">
                <a:solidFill>
                  <a:schemeClr val="bg1"/>
                </a:solidFill>
              </a:rPr>
              <a:t>J. </a:t>
            </a:r>
            <a:r>
              <a:rPr lang="en-US" dirty="0" err="1">
                <a:solidFill>
                  <a:schemeClr val="bg1"/>
                </a:solidFill>
              </a:rPr>
              <a:t>Devn</a:t>
            </a:r>
            <a:r>
              <a:rPr lang="en-US" dirty="0">
                <a:solidFill>
                  <a:schemeClr val="bg1"/>
                </a:solidFill>
              </a:rPr>
              <a:t> Cornish </a:t>
            </a:r>
            <a:r>
              <a:rPr lang="en-US" i="1" dirty="0">
                <a:solidFill>
                  <a:schemeClr val="bg1"/>
                </a:solidFill>
              </a:rPr>
              <a:t>The Privilege of Prayer </a:t>
            </a:r>
            <a:r>
              <a:rPr lang="en-US" dirty="0">
                <a:solidFill>
                  <a:schemeClr val="bg1"/>
                </a:solidFill>
              </a:rPr>
              <a:t>Oct. 2011 Gen. Conf.</a:t>
            </a:r>
          </a:p>
          <a:p>
            <a:pPr fontAlgn="base"/>
            <a:endParaRPr lang="en-US" dirty="0">
              <a:solidFill>
                <a:schemeClr val="bg1"/>
              </a:solidFill>
            </a:endParaRPr>
          </a:p>
          <a:p>
            <a:pPr fontAlgn="base"/>
            <a:r>
              <a:rPr lang="en-US" dirty="0">
                <a:solidFill>
                  <a:schemeClr val="bg1"/>
                </a:solidFill>
              </a:rPr>
              <a:t>Franklin D. Richards The Importance of Prayer April 1972 Gen. Conf.</a:t>
            </a:r>
          </a:p>
          <a:p>
            <a:pPr fontAlgn="base"/>
            <a:endParaRPr lang="en-US" dirty="0">
              <a:solidFill>
                <a:schemeClr val="bg1"/>
              </a:solidFill>
            </a:endParaRPr>
          </a:p>
          <a:p>
            <a:pPr fontAlgn="base"/>
            <a:r>
              <a:rPr lang="en-US" dirty="0">
                <a:solidFill>
                  <a:schemeClr val="bg1"/>
                </a:solidFill>
              </a:rPr>
              <a:t>Jesus Art Work: Wilson </a:t>
            </a:r>
            <a:r>
              <a:rPr lang="en-US" dirty="0" err="1">
                <a:solidFill>
                  <a:schemeClr val="bg1"/>
                </a:solidFill>
              </a:rPr>
              <a:t>Ong</a:t>
            </a:r>
            <a:r>
              <a:rPr lang="en-US" dirty="0">
                <a:solidFill>
                  <a:schemeClr val="bg1"/>
                </a:solidFill>
              </a:rPr>
              <a:t>. (b. 1958) Oil on Canvas 1997</a:t>
            </a:r>
          </a:p>
          <a:p>
            <a:pPr fontAlgn="base"/>
            <a:endParaRPr lang="en-US" dirty="0">
              <a:solidFill>
                <a:schemeClr val="bg1"/>
              </a:solidFill>
            </a:endParaRPr>
          </a:p>
          <a:p>
            <a:pPr fontAlgn="base"/>
            <a:r>
              <a:rPr lang="en-US" dirty="0">
                <a:solidFill>
                  <a:schemeClr val="bg1"/>
                </a:solidFill>
              </a:rPr>
              <a:t>Student Manual Region 121-122 Book of Mormon pg. 301</a:t>
            </a:r>
          </a:p>
          <a:p>
            <a:pPr fontAlgn="base"/>
            <a:endParaRPr lang="en-US" dirty="0">
              <a:solidFill>
                <a:schemeClr val="bg1"/>
              </a:solidFill>
            </a:endParaRPr>
          </a:p>
          <a:p>
            <a:pPr fontAlgn="base"/>
            <a:r>
              <a:rPr lang="en-US" dirty="0">
                <a:solidFill>
                  <a:schemeClr val="bg1"/>
                </a:solidFill>
              </a:rPr>
              <a:t>Henry B. </a:t>
            </a:r>
            <a:r>
              <a:rPr lang="en-US" dirty="0" err="1">
                <a:solidFill>
                  <a:schemeClr val="bg1"/>
                </a:solidFill>
              </a:rPr>
              <a:t>Eyring</a:t>
            </a:r>
            <a:r>
              <a:rPr lang="en-US" dirty="0">
                <a:solidFill>
                  <a:schemeClr val="bg1"/>
                </a:solidFill>
              </a:rPr>
              <a:t> ---The statement is found in “Inquire of the Lord” [address to CES religious educators, Feb. 2, 2001], 1, si.lds.org.)</a:t>
            </a:r>
          </a:p>
          <a:p>
            <a:pPr fontAlgn="base"/>
            <a:endParaRPr lang="en-US" dirty="0">
              <a:solidFill>
                <a:schemeClr val="bg1"/>
              </a:solidFill>
            </a:endParaRPr>
          </a:p>
          <a:p>
            <a:r>
              <a:rPr lang="en-US" dirty="0">
                <a:solidFill>
                  <a:schemeClr val="bg1"/>
                </a:solidFill>
              </a:rPr>
              <a:t>  </a:t>
            </a:r>
          </a:p>
        </p:txBody>
      </p:sp>
      <p:sp>
        <p:nvSpPr>
          <p:cNvPr id="7" name="Footer Placeholder 14">
            <a:extLst>
              <a:ext uri="{FF2B5EF4-FFF2-40B4-BE49-F238E27FC236}">
                <a16:creationId xmlns:a16="http://schemas.microsoft.com/office/drawing/2014/main" id="{21AB6F09-DC38-4CA0-A6A3-18C944A901D9}"/>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88910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533401"/>
            <a:ext cx="8458200" cy="6001643"/>
          </a:xfrm>
          <a:prstGeom prst="rect">
            <a:avLst/>
          </a:prstGeom>
        </p:spPr>
        <p:txBody>
          <a:bodyPr wrap="square">
            <a:spAutoFit/>
          </a:bodyPr>
          <a:lstStyle/>
          <a:p>
            <a:pPr fontAlgn="base"/>
            <a:r>
              <a:rPr lang="en-US" sz="3200" dirty="0"/>
              <a:t>•How has your choice to believe in the Savior influenced your everyday life?</a:t>
            </a:r>
          </a:p>
          <a:p>
            <a:pPr fontAlgn="base"/>
            <a:endParaRPr lang="en-US" sz="3200" dirty="0"/>
          </a:p>
          <a:p>
            <a:pPr fontAlgn="base"/>
            <a:r>
              <a:rPr lang="en-US" sz="3200" dirty="0"/>
              <a:t>•How has personal scripture study strengthened your faith in Heavenly Father and Jesus Christ?</a:t>
            </a:r>
          </a:p>
          <a:p>
            <a:pPr fontAlgn="base"/>
            <a:endParaRPr lang="en-US" sz="3200" dirty="0"/>
          </a:p>
          <a:p>
            <a:pPr fontAlgn="base"/>
            <a:r>
              <a:rPr lang="en-US" sz="3200" dirty="0"/>
              <a:t>•How has daily personal prayer and worship strengthened your faith in Heavenly Father and Jesus Christ?</a:t>
            </a:r>
          </a:p>
          <a:p>
            <a:pPr fontAlgn="base"/>
            <a:endParaRPr lang="en-US" sz="3200" dirty="0"/>
          </a:p>
          <a:p>
            <a:pPr fontAlgn="base"/>
            <a:r>
              <a:rPr lang="en-US" sz="3200" dirty="0"/>
              <a:t>•What do you feel Heavenly Father would like you to do to exercise greater faith?</a:t>
            </a:r>
          </a:p>
        </p:txBody>
      </p:sp>
    </p:spTree>
    <p:extLst>
      <p:ext uri="{BB962C8B-B14F-4D97-AF65-F5344CB8AC3E}">
        <p14:creationId xmlns:p14="http://schemas.microsoft.com/office/powerpoint/2010/main" val="243132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3A699D96-B476-4CBB-8C44-56008B260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676400" y="0"/>
            <a:ext cx="88392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Exercise </a:t>
            </a:r>
          </a:p>
        </p:txBody>
      </p:sp>
      <p:grpSp>
        <p:nvGrpSpPr>
          <p:cNvPr id="2" name="Group 6"/>
          <p:cNvGrpSpPr/>
          <p:nvPr/>
        </p:nvGrpSpPr>
        <p:grpSpPr>
          <a:xfrm>
            <a:off x="1905000" y="1371601"/>
            <a:ext cx="3048000" cy="1032387"/>
            <a:chOff x="2590800" y="0"/>
            <a:chExt cx="4724400" cy="1600200"/>
          </a:xfrm>
        </p:grpSpPr>
        <p:sp>
          <p:nvSpPr>
            <p:cNvPr id="8" name="Rounded Rectangle 7"/>
            <p:cNvSpPr/>
            <p:nvPr/>
          </p:nvSpPr>
          <p:spPr>
            <a:xfrm>
              <a:off x="2590800" y="685800"/>
              <a:ext cx="457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irect Access Storage 8"/>
            <p:cNvSpPr/>
            <p:nvPr/>
          </p:nvSpPr>
          <p:spPr>
            <a:xfrm>
              <a:off x="29718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irect Access Storage 9"/>
            <p:cNvSpPr/>
            <p:nvPr/>
          </p:nvSpPr>
          <p:spPr>
            <a:xfrm>
              <a:off x="32004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irect Access Storage 10"/>
            <p:cNvSpPr/>
            <p:nvPr/>
          </p:nvSpPr>
          <p:spPr>
            <a:xfrm>
              <a:off x="3429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10000" y="685800"/>
              <a:ext cx="3505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irect Access Storage 12"/>
            <p:cNvSpPr/>
            <p:nvPr/>
          </p:nvSpPr>
          <p:spPr>
            <a:xfrm>
              <a:off x="6096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irect Access Storage 13"/>
            <p:cNvSpPr/>
            <p:nvPr/>
          </p:nvSpPr>
          <p:spPr>
            <a:xfrm>
              <a:off x="64008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irect Access Storage 14"/>
            <p:cNvSpPr/>
            <p:nvPr/>
          </p:nvSpPr>
          <p:spPr>
            <a:xfrm>
              <a:off x="66294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9342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8100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descr="Picture1.png"/>
          <p:cNvPicPr>
            <a:picLocks noChangeAspect="1"/>
          </p:cNvPicPr>
          <p:nvPr/>
        </p:nvPicPr>
        <p:blipFill>
          <a:blip r:embed="rId3" cstate="print"/>
          <a:stretch>
            <a:fillRect/>
          </a:stretch>
        </p:blipFill>
        <p:spPr>
          <a:xfrm>
            <a:off x="7162800" y="1371600"/>
            <a:ext cx="2234648" cy="1447800"/>
          </a:xfrm>
          <a:prstGeom prst="rect">
            <a:avLst/>
          </a:prstGeom>
        </p:spPr>
      </p:pic>
      <p:grpSp>
        <p:nvGrpSpPr>
          <p:cNvPr id="19" name="Group 18"/>
          <p:cNvGrpSpPr/>
          <p:nvPr/>
        </p:nvGrpSpPr>
        <p:grpSpPr>
          <a:xfrm>
            <a:off x="2057400" y="3276601"/>
            <a:ext cx="3482136" cy="2263219"/>
            <a:chOff x="2625811" y="3146981"/>
            <a:chExt cx="4730578" cy="3074646"/>
          </a:xfrm>
          <a:solidFill>
            <a:schemeClr val="bg1"/>
          </a:solidFill>
        </p:grpSpPr>
        <p:sp>
          <p:nvSpPr>
            <p:cNvPr id="20" name="Donut 19"/>
            <p:cNvSpPr/>
            <p:nvPr/>
          </p:nvSpPr>
          <p:spPr>
            <a:xfrm>
              <a:off x="5679989" y="4520513"/>
              <a:ext cx="1676400" cy="1676400"/>
            </a:xfrm>
            <a:prstGeom prst="donut">
              <a:avLst>
                <a:gd name="adj" fmla="val 554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lowchart: Sort 20"/>
            <p:cNvSpPr/>
            <p:nvPr/>
          </p:nvSpPr>
          <p:spPr>
            <a:xfrm rot="3954982">
              <a:off x="4042308" y="3318188"/>
              <a:ext cx="1316124" cy="2996674"/>
            </a:xfrm>
            <a:prstGeom prst="flowChartSort">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2625811" y="4545227"/>
              <a:ext cx="1676400" cy="1676400"/>
            </a:xfrm>
            <a:prstGeom prst="donut">
              <a:avLst>
                <a:gd name="adj" fmla="val 5541"/>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4800600" y="5334000"/>
              <a:ext cx="609600" cy="609600"/>
            </a:xfrm>
            <a:prstGeom prst="donut">
              <a:avLst>
                <a:gd name="adj" fmla="val 1745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23"/>
            <p:cNvSpPr/>
            <p:nvPr/>
          </p:nvSpPr>
          <p:spPr>
            <a:xfrm rot="20488730">
              <a:off x="4475252" y="3361498"/>
              <a:ext cx="106222" cy="2065129"/>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0488730">
              <a:off x="6102260" y="3146981"/>
              <a:ext cx="136600" cy="2343822"/>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6200000">
              <a:off x="5538126" y="3006571"/>
              <a:ext cx="123568" cy="581248"/>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6200000">
              <a:off x="3975790" y="3061387"/>
              <a:ext cx="152398" cy="735227"/>
            </a:xfrm>
            <a:prstGeom prst="roundRect">
              <a:avLst>
                <a:gd name="adj" fmla="val 22072"/>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7010401" y="3429000"/>
            <a:ext cx="2831805" cy="2865120"/>
            <a:chOff x="2590800" y="2667000"/>
            <a:chExt cx="3886200" cy="3931920"/>
          </a:xfrm>
        </p:grpSpPr>
        <p:grpSp>
          <p:nvGrpSpPr>
            <p:cNvPr id="29" name="Group 13"/>
            <p:cNvGrpSpPr/>
            <p:nvPr/>
          </p:nvGrpSpPr>
          <p:grpSpPr>
            <a:xfrm>
              <a:off x="3048000" y="2667000"/>
              <a:ext cx="2971800" cy="3931920"/>
              <a:chOff x="152400" y="152400"/>
              <a:chExt cx="4953000" cy="6553200"/>
            </a:xfrm>
          </p:grpSpPr>
          <p:sp>
            <p:nvSpPr>
              <p:cNvPr id="35" name="Rounded Rectangle 34"/>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2590800" y="3200400"/>
              <a:ext cx="3886200" cy="1815882"/>
            </a:xfrm>
            <a:prstGeom prst="rect">
              <a:avLst/>
            </a:prstGeom>
            <a:noFill/>
          </p:spPr>
          <p:txBody>
            <a:bodyPr wrap="square" rtlCol="0">
              <a:spAutoFit/>
            </a:bodyPr>
            <a:lstStyle/>
            <a:p>
              <a:pPr algn="ctr"/>
              <a:r>
                <a:rPr lang="en-US" sz="2000" dirty="0">
                  <a:solidFill>
                    <a:srgbClr val="FFC000"/>
                  </a:solidFill>
                  <a:latin typeface="Californian FB" pitchFamily="18" charset="0"/>
                </a:rPr>
                <a:t>The </a:t>
              </a:r>
            </a:p>
            <a:p>
              <a:pPr algn="ctr"/>
              <a:r>
                <a:rPr lang="en-US" sz="2000" dirty="0">
                  <a:solidFill>
                    <a:srgbClr val="FFC000"/>
                  </a:solidFill>
                  <a:latin typeface="Californian FB" pitchFamily="18" charset="0"/>
                </a:rPr>
                <a:t>Book</a:t>
              </a:r>
            </a:p>
            <a:p>
              <a:pPr algn="ctr"/>
              <a:r>
                <a:rPr lang="en-US" sz="2000" dirty="0">
                  <a:solidFill>
                    <a:srgbClr val="FFC000"/>
                  </a:solidFill>
                  <a:latin typeface="Californian FB" pitchFamily="18" charset="0"/>
                </a:rPr>
                <a:t> of </a:t>
              </a:r>
            </a:p>
            <a:p>
              <a:pPr algn="ctr"/>
              <a:r>
                <a:rPr lang="en-US" sz="2000" dirty="0">
                  <a:solidFill>
                    <a:srgbClr val="FFC000"/>
                  </a:solidFill>
                  <a:latin typeface="Californian FB" pitchFamily="18" charset="0"/>
                </a:rPr>
                <a:t>Mormon</a:t>
              </a:r>
            </a:p>
          </p:txBody>
        </p:sp>
        <p:sp>
          <p:nvSpPr>
            <p:cNvPr id="31" name="TextBox 30"/>
            <p:cNvSpPr txBox="1"/>
            <p:nvPr/>
          </p:nvSpPr>
          <p:spPr>
            <a:xfrm>
              <a:off x="3124200" y="5257800"/>
              <a:ext cx="2667001" cy="633562"/>
            </a:xfrm>
            <a:prstGeom prst="rect">
              <a:avLst/>
            </a:prstGeom>
            <a:noFill/>
          </p:spPr>
          <p:txBody>
            <a:bodyPr wrap="square" rtlCol="0">
              <a:spAutoFit/>
            </a:bodyPr>
            <a:lstStyle/>
            <a:p>
              <a:pPr algn="ctr"/>
              <a:r>
                <a:rPr lang="en-US" sz="1200" dirty="0">
                  <a:solidFill>
                    <a:srgbClr val="FFC000"/>
                  </a:solidFill>
                  <a:latin typeface="Californian FB" pitchFamily="18" charset="0"/>
                </a:rPr>
                <a:t>ANOTHER TESTAMENT </a:t>
              </a:r>
            </a:p>
            <a:p>
              <a:pPr algn="ctr"/>
              <a:r>
                <a:rPr lang="en-US" sz="1200" dirty="0">
                  <a:solidFill>
                    <a:srgbClr val="FFC000"/>
                  </a:solidFill>
                  <a:latin typeface="Californian FB" pitchFamily="18" charset="0"/>
                </a:rPr>
                <a:t>OF JESUS CHRIST</a:t>
              </a:r>
            </a:p>
          </p:txBody>
        </p:sp>
        <p:cxnSp>
          <p:nvCxnSpPr>
            <p:cNvPr id="32" name="Straight Connector 31"/>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29000" y="50292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1676400" y="5867400"/>
            <a:ext cx="5562600" cy="707886"/>
          </a:xfrm>
          <a:prstGeom prst="rect">
            <a:avLst/>
          </a:prstGeom>
          <a:noFill/>
        </p:spPr>
        <p:txBody>
          <a:bodyPr wrap="square" rtlCol="0">
            <a:spAutoFit/>
          </a:bodyPr>
          <a:lstStyle/>
          <a:p>
            <a:r>
              <a:rPr lang="en-US" sz="4000" dirty="0">
                <a:solidFill>
                  <a:schemeClr val="bg1"/>
                </a:solidFill>
                <a:latin typeface="Calibri" panose="020F0502020204030204" pitchFamily="34" charset="0"/>
              </a:rPr>
              <a:t>How Do You Exercise? </a:t>
            </a:r>
          </a:p>
        </p:txBody>
      </p:sp>
    </p:spTree>
    <p:extLst>
      <p:ext uri="{BB962C8B-B14F-4D97-AF65-F5344CB8AC3E}">
        <p14:creationId xmlns:p14="http://schemas.microsoft.com/office/powerpoint/2010/main" val="97375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22651732-4451-4976-8D50-BEAC31F23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91632" y="6550223"/>
            <a:ext cx="1600200" cy="307777"/>
          </a:xfrm>
          <a:prstGeom prst="rect">
            <a:avLst/>
          </a:prstGeom>
          <a:noFill/>
        </p:spPr>
        <p:txBody>
          <a:bodyPr wrap="square" rtlCol="0">
            <a:spAutoFit/>
          </a:bodyPr>
          <a:lstStyle/>
          <a:p>
            <a:r>
              <a:rPr lang="en-US" sz="1400" dirty="0">
                <a:solidFill>
                  <a:schemeClr val="bg1"/>
                </a:solidFill>
              </a:rPr>
              <a:t>Alma 33:4  </a:t>
            </a:r>
          </a:p>
        </p:txBody>
      </p:sp>
      <p:sp>
        <p:nvSpPr>
          <p:cNvPr id="5" name="TextBox 4"/>
          <p:cNvSpPr txBox="1"/>
          <p:nvPr/>
        </p:nvSpPr>
        <p:spPr>
          <a:xfrm>
            <a:off x="1676400" y="1"/>
            <a:ext cx="88392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How Do You Exercise in Faith? </a:t>
            </a:r>
          </a:p>
        </p:txBody>
      </p:sp>
      <p:sp>
        <p:nvSpPr>
          <p:cNvPr id="38" name="Rectangle 37"/>
          <p:cNvSpPr/>
          <p:nvPr/>
        </p:nvSpPr>
        <p:spPr>
          <a:xfrm>
            <a:off x="5715000" y="4419600"/>
            <a:ext cx="5284960" cy="1477328"/>
          </a:xfrm>
          <a:prstGeom prst="rect">
            <a:avLst/>
          </a:prstGeom>
        </p:spPr>
        <p:txBody>
          <a:bodyPr wrap="square">
            <a:spAutoFit/>
          </a:bodyPr>
          <a:lstStyle/>
          <a:p>
            <a:r>
              <a:rPr lang="en-US" i="1" dirty="0">
                <a:solidFill>
                  <a:schemeClr val="bg1"/>
                </a:solidFill>
              </a:rPr>
              <a:t>“For he said: Thou art merciful, O God, for thou hast heard my prayer, even when I was in the wilderness; yea, thou </a:t>
            </a:r>
            <a:r>
              <a:rPr lang="en-US" i="1" dirty="0" err="1">
                <a:solidFill>
                  <a:schemeClr val="bg1"/>
                </a:solidFill>
              </a:rPr>
              <a:t>wast</a:t>
            </a:r>
            <a:r>
              <a:rPr lang="en-US" i="1" dirty="0">
                <a:solidFill>
                  <a:schemeClr val="bg1"/>
                </a:solidFill>
              </a:rPr>
              <a:t> merciful when I prayed concerning those who were mine enemies, and thou didst turn them to me.”</a:t>
            </a:r>
          </a:p>
        </p:txBody>
      </p:sp>
      <p:grpSp>
        <p:nvGrpSpPr>
          <p:cNvPr id="39" name="Group 38"/>
          <p:cNvGrpSpPr/>
          <p:nvPr/>
        </p:nvGrpSpPr>
        <p:grpSpPr>
          <a:xfrm>
            <a:off x="2057400" y="1219200"/>
            <a:ext cx="2438400" cy="2514600"/>
            <a:chOff x="914400" y="1447800"/>
            <a:chExt cx="4572000" cy="4419600"/>
          </a:xfrm>
        </p:grpSpPr>
        <p:sp>
          <p:nvSpPr>
            <p:cNvPr id="40" name="Oval 39"/>
            <p:cNvSpPr/>
            <p:nvPr/>
          </p:nvSpPr>
          <p:spPr>
            <a:xfrm>
              <a:off x="914400" y="3429000"/>
              <a:ext cx="4572000" cy="18288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14"/>
            <p:cNvGrpSpPr/>
            <p:nvPr/>
          </p:nvGrpSpPr>
          <p:grpSpPr>
            <a:xfrm>
              <a:off x="1295400" y="1447800"/>
              <a:ext cx="2667000" cy="4419600"/>
              <a:chOff x="152400" y="2590800"/>
              <a:chExt cx="2614354" cy="3581400"/>
            </a:xfrm>
          </p:grpSpPr>
          <p:sp>
            <p:nvSpPr>
              <p:cNvPr id="55" name="Rounded Rectangle 54"/>
              <p:cNvSpPr/>
              <p:nvPr/>
            </p:nvSpPr>
            <p:spPr>
              <a:xfrm>
                <a:off x="251024" y="3429000"/>
                <a:ext cx="2514600" cy="1981200"/>
              </a:xfrm>
              <a:prstGeom prst="roundRect">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21131850">
                <a:off x="152400" y="3241850"/>
                <a:ext cx="2614354" cy="2093086"/>
              </a:xfrm>
              <a:prstGeom prst="clou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6200000">
                <a:off x="1981200" y="5410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16200000">
                <a:off x="0" y="5410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48"/>
              <p:cNvGrpSpPr/>
              <p:nvPr/>
            </p:nvGrpSpPr>
            <p:grpSpPr>
              <a:xfrm>
                <a:off x="403424" y="2590800"/>
                <a:ext cx="2286000" cy="914400"/>
                <a:chOff x="3657600" y="4419600"/>
                <a:chExt cx="2590800" cy="1066800"/>
              </a:xfrm>
            </p:grpSpPr>
            <p:sp>
              <p:nvSpPr>
                <p:cNvPr id="69" name="Rounded Rectangle 68"/>
                <p:cNvSpPr/>
                <p:nvPr/>
              </p:nvSpPr>
              <p:spPr>
                <a:xfrm>
                  <a:off x="3657600" y="4419600"/>
                  <a:ext cx="2590800" cy="1066800"/>
                </a:xfrm>
                <a:prstGeom prst="roundRect">
                  <a:avLst>
                    <a:gd name="adj" fmla="val 1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37338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45720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52"/>
                <p:cNvSpPr/>
                <p:nvPr/>
              </p:nvSpPr>
              <p:spPr>
                <a:xfrm>
                  <a:off x="54102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5626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54"/>
                <p:cNvSpPr/>
                <p:nvPr/>
              </p:nvSpPr>
              <p:spPr>
                <a:xfrm>
                  <a:off x="47244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38862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ounded Rectangle 59"/>
              <p:cNvSpPr/>
              <p:nvPr/>
            </p:nvSpPr>
            <p:spPr>
              <a:xfrm>
                <a:off x="708224" y="3048000"/>
                <a:ext cx="1752600" cy="762000"/>
              </a:xfrm>
              <a:prstGeom prst="roundRect">
                <a:avLst>
                  <a:gd name="adj" fmla="val 3586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47"/>
              <p:cNvGrpSpPr/>
              <p:nvPr/>
            </p:nvGrpSpPr>
            <p:grpSpPr>
              <a:xfrm>
                <a:off x="152400" y="4343400"/>
                <a:ext cx="2590800" cy="1066800"/>
                <a:chOff x="3657600" y="4419600"/>
                <a:chExt cx="2590800" cy="1066800"/>
              </a:xfrm>
            </p:grpSpPr>
            <p:sp>
              <p:nvSpPr>
                <p:cNvPr id="62" name="Rounded Rectangle 61"/>
                <p:cNvSpPr/>
                <p:nvPr/>
              </p:nvSpPr>
              <p:spPr>
                <a:xfrm>
                  <a:off x="3657600" y="4419600"/>
                  <a:ext cx="2590800" cy="10668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37338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45720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410200" y="4495800"/>
                  <a:ext cx="838200" cy="914400"/>
                </a:xfrm>
                <a:prstGeom prst="diamon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5626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47244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3886200" y="4648200"/>
                  <a:ext cx="533400" cy="609600"/>
                </a:xfrm>
                <a:prstGeom prst="diamon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53"/>
            <p:cNvGrpSpPr/>
            <p:nvPr/>
          </p:nvGrpSpPr>
          <p:grpSpPr>
            <a:xfrm>
              <a:off x="3581400" y="2209800"/>
              <a:ext cx="1719434" cy="2503720"/>
              <a:chOff x="2791106" y="2206354"/>
              <a:chExt cx="1719434" cy="2503720"/>
            </a:xfrm>
          </p:grpSpPr>
          <p:sp>
            <p:nvSpPr>
              <p:cNvPr id="43" name="Oval 42"/>
              <p:cNvSpPr/>
              <p:nvPr/>
            </p:nvSpPr>
            <p:spPr>
              <a:xfrm rot="16353383">
                <a:off x="4170183" y="4150459"/>
                <a:ext cx="447231" cy="23348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5976801">
                <a:off x="3584048" y="3779729"/>
                <a:ext cx="480855" cy="10668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6353383">
                <a:off x="4165533" y="4302859"/>
                <a:ext cx="447231" cy="23348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7784687">
                <a:off x="2829206" y="3078730"/>
                <a:ext cx="3048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7784687">
                <a:off x="2829206" y="3231130"/>
                <a:ext cx="304800"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5884719">
                <a:off x="3255679" y="2931728"/>
                <a:ext cx="367970" cy="814502"/>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276600" y="2286000"/>
                <a:ext cx="762000" cy="1143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3262184" y="3354859"/>
                <a:ext cx="838200" cy="106680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6507379">
                <a:off x="3130288" y="3115244"/>
                <a:ext cx="367970" cy="75994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5976801">
                <a:off x="3540798" y="3936247"/>
                <a:ext cx="480855" cy="10668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ardrop 52"/>
              <p:cNvSpPr/>
              <p:nvPr/>
            </p:nvSpPr>
            <p:spPr>
              <a:xfrm rot="3828718">
                <a:off x="3423709" y="2377497"/>
                <a:ext cx="875685" cy="533400"/>
              </a:xfrm>
              <a:prstGeom prst="teardrop">
                <a:avLst>
                  <a:gd name="adj" fmla="val 68167"/>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ardrop 53"/>
              <p:cNvSpPr/>
              <p:nvPr/>
            </p:nvSpPr>
            <p:spPr>
              <a:xfrm rot="10800000">
                <a:off x="3276600" y="2209798"/>
                <a:ext cx="457198" cy="472499"/>
              </a:xfrm>
              <a:prstGeom prst="teardrop">
                <a:avLst>
                  <a:gd name="adj" fmla="val 108479"/>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30"/>
          <p:cNvGrpSpPr/>
          <p:nvPr/>
        </p:nvGrpSpPr>
        <p:grpSpPr>
          <a:xfrm>
            <a:off x="6781800" y="1371601"/>
            <a:ext cx="1676400" cy="2590797"/>
            <a:chOff x="1752600" y="2814553"/>
            <a:chExt cx="1719708" cy="3357647"/>
          </a:xfrm>
        </p:grpSpPr>
        <p:sp>
          <p:nvSpPr>
            <p:cNvPr id="77" name="Oval 76"/>
            <p:cNvSpPr/>
            <p:nvPr/>
          </p:nvSpPr>
          <p:spPr>
            <a:xfrm rot="17894364">
              <a:off x="2849140" y="5508556"/>
              <a:ext cx="571500" cy="58227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Oval 77"/>
            <p:cNvSpPr/>
            <p:nvPr/>
          </p:nvSpPr>
          <p:spPr>
            <a:xfrm rot="17894364">
              <a:off x="2918715" y="5583133"/>
              <a:ext cx="660012" cy="44717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Oval 78"/>
            <p:cNvSpPr/>
            <p:nvPr/>
          </p:nvSpPr>
          <p:spPr>
            <a:xfrm>
              <a:off x="2362200" y="5562600"/>
              <a:ext cx="838200" cy="609600"/>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0" name="Oval 79"/>
            <p:cNvSpPr/>
            <p:nvPr/>
          </p:nvSpPr>
          <p:spPr>
            <a:xfrm>
              <a:off x="1981200" y="5638800"/>
              <a:ext cx="647700" cy="533400"/>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Trapezoid 80"/>
            <p:cNvSpPr/>
            <p:nvPr/>
          </p:nvSpPr>
          <p:spPr>
            <a:xfrm rot="20678187" flipH="1">
              <a:off x="2394720" y="4020668"/>
              <a:ext cx="845400" cy="1072282"/>
            </a:xfrm>
            <a:prstGeom prst="trapezoid">
              <a:avLst>
                <a:gd name="adj" fmla="val 34231"/>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2" name="Trapezoid 81"/>
            <p:cNvSpPr/>
            <p:nvPr/>
          </p:nvSpPr>
          <p:spPr>
            <a:xfrm rot="1053040">
              <a:off x="1921987" y="4042734"/>
              <a:ext cx="810505" cy="1072282"/>
            </a:xfrm>
            <a:prstGeom prst="trapezoid">
              <a:avLst>
                <a:gd name="adj" fmla="val 34231"/>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Isosceles Triangle 82"/>
            <p:cNvSpPr/>
            <p:nvPr/>
          </p:nvSpPr>
          <p:spPr>
            <a:xfrm>
              <a:off x="1968500" y="3898198"/>
              <a:ext cx="1265766" cy="1852124"/>
            </a:xfrm>
            <a:prstGeom prst="triangl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Oval 83"/>
            <p:cNvSpPr/>
            <p:nvPr/>
          </p:nvSpPr>
          <p:spPr>
            <a:xfrm rot="4099375">
              <a:off x="2398998" y="3188276"/>
              <a:ext cx="1158629" cy="537467"/>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Oval 84"/>
            <p:cNvSpPr/>
            <p:nvPr/>
          </p:nvSpPr>
          <p:spPr>
            <a:xfrm rot="7003029">
              <a:off x="1613216" y="3117803"/>
              <a:ext cx="1211648" cy="605147"/>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Isosceles Triangle 85"/>
            <p:cNvSpPr/>
            <p:nvPr/>
          </p:nvSpPr>
          <p:spPr>
            <a:xfrm rot="20804892">
              <a:off x="2337598" y="3879629"/>
              <a:ext cx="622300" cy="1852124"/>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Oval 86"/>
            <p:cNvSpPr/>
            <p:nvPr/>
          </p:nvSpPr>
          <p:spPr>
            <a:xfrm>
              <a:off x="2133600" y="2918563"/>
              <a:ext cx="876300" cy="12672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Rounded Rectangle 87"/>
            <p:cNvSpPr/>
            <p:nvPr/>
          </p:nvSpPr>
          <p:spPr>
            <a:xfrm>
              <a:off x="1981200" y="3147163"/>
              <a:ext cx="1219200" cy="12943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Oval 88"/>
            <p:cNvSpPr/>
            <p:nvPr/>
          </p:nvSpPr>
          <p:spPr>
            <a:xfrm rot="20629654">
              <a:off x="2057400" y="4572000"/>
              <a:ext cx="486834"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Oval 89"/>
            <p:cNvSpPr/>
            <p:nvPr/>
          </p:nvSpPr>
          <p:spPr>
            <a:xfrm>
              <a:off x="2514600" y="4648200"/>
              <a:ext cx="486834"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Rounded Rectangle 90"/>
            <p:cNvSpPr/>
            <p:nvPr/>
          </p:nvSpPr>
          <p:spPr>
            <a:xfrm rot="19191237">
              <a:off x="1752600" y="4800600"/>
              <a:ext cx="533400" cy="304800"/>
            </a:xfrm>
            <a:prstGeom prst="roundRect">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Rounded Rectangle 91"/>
            <p:cNvSpPr/>
            <p:nvPr/>
          </p:nvSpPr>
          <p:spPr>
            <a:xfrm rot="1889077">
              <a:off x="2783530" y="4765053"/>
              <a:ext cx="533400" cy="304800"/>
            </a:xfrm>
            <a:prstGeom prst="roundRect">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3" name="TextBox 92"/>
          <p:cNvSpPr txBox="1"/>
          <p:nvPr/>
        </p:nvSpPr>
        <p:spPr>
          <a:xfrm>
            <a:off x="8382000" y="2438401"/>
            <a:ext cx="1600200" cy="461665"/>
          </a:xfrm>
          <a:prstGeom prst="rect">
            <a:avLst/>
          </a:prstGeom>
          <a:noFill/>
        </p:spPr>
        <p:txBody>
          <a:bodyPr wrap="square" rtlCol="0">
            <a:spAutoFit/>
          </a:bodyPr>
          <a:lstStyle/>
          <a:p>
            <a:r>
              <a:rPr lang="en-US" sz="2400" dirty="0" err="1">
                <a:solidFill>
                  <a:schemeClr val="bg1"/>
                </a:solidFill>
                <a:latin typeface="Calibri" panose="020F0502020204030204" pitchFamily="34" charset="0"/>
              </a:rPr>
              <a:t>Zenos</a:t>
            </a: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0947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a:extLst>
              <a:ext uri="{FF2B5EF4-FFF2-40B4-BE49-F238E27FC236}">
                <a16:creationId xmlns:a16="http://schemas.microsoft.com/office/drawing/2014/main" id="{1CFB888F-367C-4291-941B-B436405AC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336324" y="5314384"/>
            <a:ext cx="4038600" cy="707886"/>
          </a:xfrm>
          <a:prstGeom prst="rect">
            <a:avLst/>
          </a:prstGeom>
          <a:noFill/>
        </p:spPr>
        <p:txBody>
          <a:bodyPr wrap="square" rtlCol="0">
            <a:spAutoFit/>
          </a:bodyPr>
          <a:lstStyle/>
          <a:p>
            <a:r>
              <a:rPr lang="en-US" sz="4000" dirty="0">
                <a:solidFill>
                  <a:srgbClr val="FFFF00"/>
                </a:solidFill>
                <a:effectLst>
                  <a:glow rad="101600">
                    <a:schemeClr val="accent2">
                      <a:satMod val="175000"/>
                      <a:alpha val="40000"/>
                    </a:schemeClr>
                  </a:glow>
                </a:effectLst>
              </a:rPr>
              <a:t>Read Alma 33:5-7  </a:t>
            </a:r>
          </a:p>
        </p:txBody>
      </p:sp>
      <p:sp>
        <p:nvSpPr>
          <p:cNvPr id="5" name="TextBox 4"/>
          <p:cNvSpPr txBox="1"/>
          <p:nvPr/>
        </p:nvSpPr>
        <p:spPr>
          <a:xfrm>
            <a:off x="1676400" y="1"/>
            <a:ext cx="88392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Where Can We Pray?</a:t>
            </a:r>
          </a:p>
        </p:txBody>
      </p:sp>
      <p:grpSp>
        <p:nvGrpSpPr>
          <p:cNvPr id="10" name="Group 30"/>
          <p:cNvGrpSpPr/>
          <p:nvPr/>
        </p:nvGrpSpPr>
        <p:grpSpPr>
          <a:xfrm>
            <a:off x="6781800" y="1371601"/>
            <a:ext cx="1676400" cy="2590797"/>
            <a:chOff x="1752600" y="2814553"/>
            <a:chExt cx="1719708" cy="3357647"/>
          </a:xfrm>
        </p:grpSpPr>
        <p:sp>
          <p:nvSpPr>
            <p:cNvPr id="77" name="Oval 76"/>
            <p:cNvSpPr/>
            <p:nvPr/>
          </p:nvSpPr>
          <p:spPr>
            <a:xfrm rot="17894364">
              <a:off x="2849140" y="5508556"/>
              <a:ext cx="571500" cy="58227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Oval 77"/>
            <p:cNvSpPr/>
            <p:nvPr/>
          </p:nvSpPr>
          <p:spPr>
            <a:xfrm rot="17894364">
              <a:off x="2918715" y="5583133"/>
              <a:ext cx="660012" cy="44717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Oval 78"/>
            <p:cNvSpPr/>
            <p:nvPr/>
          </p:nvSpPr>
          <p:spPr>
            <a:xfrm>
              <a:off x="2362200" y="5562600"/>
              <a:ext cx="838200" cy="609600"/>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0" name="Oval 79"/>
            <p:cNvSpPr/>
            <p:nvPr/>
          </p:nvSpPr>
          <p:spPr>
            <a:xfrm>
              <a:off x="1981200" y="5638800"/>
              <a:ext cx="647700" cy="533400"/>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Trapezoid 80"/>
            <p:cNvSpPr/>
            <p:nvPr/>
          </p:nvSpPr>
          <p:spPr>
            <a:xfrm rot="20678187" flipH="1">
              <a:off x="2394720" y="4020668"/>
              <a:ext cx="845400" cy="1072282"/>
            </a:xfrm>
            <a:prstGeom prst="trapezoid">
              <a:avLst>
                <a:gd name="adj" fmla="val 34231"/>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2" name="Trapezoid 81"/>
            <p:cNvSpPr/>
            <p:nvPr/>
          </p:nvSpPr>
          <p:spPr>
            <a:xfrm rot="1053040">
              <a:off x="1921987" y="4042734"/>
              <a:ext cx="810505" cy="1072282"/>
            </a:xfrm>
            <a:prstGeom prst="trapezoid">
              <a:avLst>
                <a:gd name="adj" fmla="val 34231"/>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Isosceles Triangle 82"/>
            <p:cNvSpPr/>
            <p:nvPr/>
          </p:nvSpPr>
          <p:spPr>
            <a:xfrm>
              <a:off x="1968500" y="3898198"/>
              <a:ext cx="1265766" cy="1852124"/>
            </a:xfrm>
            <a:prstGeom prst="triangl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Oval 83"/>
            <p:cNvSpPr/>
            <p:nvPr/>
          </p:nvSpPr>
          <p:spPr>
            <a:xfrm rot="4099375">
              <a:off x="2398998" y="3188276"/>
              <a:ext cx="1158629" cy="537467"/>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Oval 84"/>
            <p:cNvSpPr/>
            <p:nvPr/>
          </p:nvSpPr>
          <p:spPr>
            <a:xfrm rot="7003029">
              <a:off x="1613216" y="3117803"/>
              <a:ext cx="1211648" cy="605147"/>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Isosceles Triangle 85"/>
            <p:cNvSpPr/>
            <p:nvPr/>
          </p:nvSpPr>
          <p:spPr>
            <a:xfrm rot="20804892">
              <a:off x="2337598" y="3879629"/>
              <a:ext cx="622300" cy="1852124"/>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Oval 86"/>
            <p:cNvSpPr/>
            <p:nvPr/>
          </p:nvSpPr>
          <p:spPr>
            <a:xfrm>
              <a:off x="2133600" y="2918563"/>
              <a:ext cx="876300" cy="12672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Rounded Rectangle 87"/>
            <p:cNvSpPr/>
            <p:nvPr/>
          </p:nvSpPr>
          <p:spPr>
            <a:xfrm>
              <a:off x="1981200" y="3147163"/>
              <a:ext cx="1219200" cy="12943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Oval 88"/>
            <p:cNvSpPr/>
            <p:nvPr/>
          </p:nvSpPr>
          <p:spPr>
            <a:xfrm rot="20629654">
              <a:off x="2057400" y="4572000"/>
              <a:ext cx="486834"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Oval 89"/>
            <p:cNvSpPr/>
            <p:nvPr/>
          </p:nvSpPr>
          <p:spPr>
            <a:xfrm>
              <a:off x="2514600" y="4648200"/>
              <a:ext cx="486834"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Rounded Rectangle 90"/>
            <p:cNvSpPr/>
            <p:nvPr/>
          </p:nvSpPr>
          <p:spPr>
            <a:xfrm rot="19191237">
              <a:off x="1752600" y="4800600"/>
              <a:ext cx="533400" cy="304800"/>
            </a:xfrm>
            <a:prstGeom prst="roundRect">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Rounded Rectangle 91"/>
            <p:cNvSpPr/>
            <p:nvPr/>
          </p:nvSpPr>
          <p:spPr>
            <a:xfrm rot="1889077">
              <a:off x="2783530" y="4765053"/>
              <a:ext cx="533400" cy="304800"/>
            </a:xfrm>
            <a:prstGeom prst="roundRect">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1" name="Group 75"/>
          <p:cNvGrpSpPr/>
          <p:nvPr/>
        </p:nvGrpSpPr>
        <p:grpSpPr>
          <a:xfrm>
            <a:off x="2438400" y="1447800"/>
            <a:ext cx="1245278" cy="1122880"/>
            <a:chOff x="609600" y="914400"/>
            <a:chExt cx="3200400" cy="2133600"/>
          </a:xfrm>
        </p:grpSpPr>
        <p:sp>
          <p:nvSpPr>
            <p:cNvPr id="76" name="Double Wave 75"/>
            <p:cNvSpPr/>
            <p:nvPr/>
          </p:nvSpPr>
          <p:spPr>
            <a:xfrm>
              <a:off x="609600" y="1447800"/>
              <a:ext cx="3200400" cy="1371600"/>
            </a:xfrm>
            <a:prstGeom prst="doubleWav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ouble Wave 93"/>
            <p:cNvSpPr/>
            <p:nvPr/>
          </p:nvSpPr>
          <p:spPr>
            <a:xfrm>
              <a:off x="609600" y="1905000"/>
              <a:ext cx="3200400" cy="914400"/>
            </a:xfrm>
            <a:prstGeom prst="doubleWave">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ouble Wave 94"/>
            <p:cNvSpPr/>
            <p:nvPr/>
          </p:nvSpPr>
          <p:spPr>
            <a:xfrm>
              <a:off x="609600" y="2286000"/>
              <a:ext cx="3200400" cy="762000"/>
            </a:xfrm>
            <a:prstGeom prst="doubleWav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11"/>
            <p:cNvGrpSpPr/>
            <p:nvPr/>
          </p:nvGrpSpPr>
          <p:grpSpPr>
            <a:xfrm>
              <a:off x="609600" y="990600"/>
              <a:ext cx="990600" cy="1266191"/>
              <a:chOff x="4028701" y="943609"/>
              <a:chExt cx="1371601" cy="1418591"/>
            </a:xfrm>
            <a:solidFill>
              <a:srgbClr val="FFC000"/>
            </a:solidFill>
          </p:grpSpPr>
          <p:sp>
            <p:nvSpPr>
              <p:cNvPr id="113" name="Teardrop 5"/>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ardrop 6"/>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ardrop 7"/>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ardrop 8"/>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ardrop 9"/>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ardrop 10"/>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4"/>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20"/>
            <p:cNvGrpSpPr/>
            <p:nvPr/>
          </p:nvGrpSpPr>
          <p:grpSpPr>
            <a:xfrm>
              <a:off x="1752600" y="914400"/>
              <a:ext cx="914400" cy="1266191"/>
              <a:chOff x="4028701" y="943609"/>
              <a:chExt cx="1371601" cy="1418591"/>
            </a:xfrm>
            <a:solidFill>
              <a:srgbClr val="FFC000"/>
            </a:solidFill>
          </p:grpSpPr>
          <p:sp>
            <p:nvSpPr>
              <p:cNvPr id="106" name="Teardrop 105"/>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ardrop 106"/>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ardrop 91"/>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ardrop 92"/>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ardrop 109"/>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ardrop 110"/>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28"/>
            <p:cNvGrpSpPr/>
            <p:nvPr/>
          </p:nvGrpSpPr>
          <p:grpSpPr>
            <a:xfrm>
              <a:off x="2743200" y="990600"/>
              <a:ext cx="914400" cy="1371600"/>
              <a:chOff x="4028701" y="943609"/>
              <a:chExt cx="1371601" cy="1418591"/>
            </a:xfrm>
            <a:solidFill>
              <a:srgbClr val="FFC000"/>
            </a:solidFill>
          </p:grpSpPr>
          <p:sp>
            <p:nvSpPr>
              <p:cNvPr id="99" name="Teardrop 98"/>
              <p:cNvSpPr/>
              <p:nvPr/>
            </p:nvSpPr>
            <p:spPr>
              <a:xfrm rot="4209066">
                <a:off x="4066801" y="13084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ardrop 99"/>
              <p:cNvSpPr/>
              <p:nvPr/>
            </p:nvSpPr>
            <p:spPr>
              <a:xfrm rot="4209066">
                <a:off x="3990601" y="1765602"/>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ardrop 100"/>
              <p:cNvSpPr/>
              <p:nvPr/>
            </p:nvSpPr>
            <p:spPr>
              <a:xfrm rot="17390934" flipH="1">
                <a:off x="4981202" y="1308401"/>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ardrop 101"/>
              <p:cNvSpPr/>
              <p:nvPr/>
            </p:nvSpPr>
            <p:spPr>
              <a:xfrm rot="17390934" flipH="1">
                <a:off x="4981201" y="1765603"/>
                <a:ext cx="457200" cy="381000"/>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ardrop 102"/>
              <p:cNvSpPr/>
              <p:nvPr/>
            </p:nvSpPr>
            <p:spPr>
              <a:xfrm rot="16674138" flipH="1">
                <a:off x="4911813" y="1026465"/>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ardrop 103"/>
              <p:cNvSpPr/>
              <p:nvPr/>
            </p:nvSpPr>
            <p:spPr>
              <a:xfrm rot="6026654">
                <a:off x="4362080" y="956733"/>
                <a:ext cx="383556" cy="357308"/>
              </a:xfrm>
              <a:prstGeom prst="teardrop">
                <a:avLst>
                  <a:gd name="adj" fmla="val 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48200" y="1447800"/>
                <a:ext cx="152400" cy="9144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59"/>
          <p:cNvGrpSpPr/>
          <p:nvPr/>
        </p:nvGrpSpPr>
        <p:grpSpPr>
          <a:xfrm>
            <a:off x="4572000" y="2057400"/>
            <a:ext cx="1066800" cy="1371600"/>
            <a:chOff x="4191000" y="1219200"/>
            <a:chExt cx="1600200" cy="1676400"/>
          </a:xfrm>
        </p:grpSpPr>
        <p:grpSp>
          <p:nvGrpSpPr>
            <p:cNvPr id="121" name="Group 52"/>
            <p:cNvGrpSpPr/>
            <p:nvPr/>
          </p:nvGrpSpPr>
          <p:grpSpPr>
            <a:xfrm>
              <a:off x="4572000" y="1219200"/>
              <a:ext cx="1219200" cy="1676400"/>
              <a:chOff x="4191000" y="1524000"/>
              <a:chExt cx="1143000" cy="1295400"/>
            </a:xfrm>
          </p:grpSpPr>
          <p:sp>
            <p:nvSpPr>
              <p:cNvPr id="132" name="Rectangle 131"/>
              <p:cNvSpPr/>
              <p:nvPr/>
            </p:nvSpPr>
            <p:spPr>
              <a:xfrm>
                <a:off x="4648200" y="2133600"/>
                <a:ext cx="228600" cy="6858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Isosceles Triangle 132"/>
              <p:cNvSpPr/>
              <p:nvPr/>
            </p:nvSpPr>
            <p:spPr>
              <a:xfrm>
                <a:off x="4191000" y="1828800"/>
                <a:ext cx="1143000" cy="6096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a:off x="4267200" y="1600200"/>
                <a:ext cx="914400" cy="5334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134"/>
              <p:cNvSpPr/>
              <p:nvPr/>
            </p:nvSpPr>
            <p:spPr>
              <a:xfrm>
                <a:off x="4343400" y="1524000"/>
                <a:ext cx="762000" cy="3048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46"/>
            <p:cNvGrpSpPr/>
            <p:nvPr/>
          </p:nvGrpSpPr>
          <p:grpSpPr>
            <a:xfrm>
              <a:off x="4191000" y="1524000"/>
              <a:ext cx="1143000" cy="1295400"/>
              <a:chOff x="4191000" y="1524000"/>
              <a:chExt cx="1143000" cy="1295400"/>
            </a:xfrm>
          </p:grpSpPr>
          <p:sp>
            <p:nvSpPr>
              <p:cNvPr id="128" name="Rectangle 127"/>
              <p:cNvSpPr/>
              <p:nvPr/>
            </p:nvSpPr>
            <p:spPr>
              <a:xfrm>
                <a:off x="4648200" y="2133600"/>
                <a:ext cx="228600" cy="6858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a:off x="4191000" y="1828800"/>
                <a:ext cx="1143000" cy="6096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a:off x="4267200" y="1600200"/>
                <a:ext cx="914400" cy="5334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a:off x="4343400" y="1524000"/>
                <a:ext cx="762000" cy="3048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47"/>
            <p:cNvGrpSpPr/>
            <p:nvPr/>
          </p:nvGrpSpPr>
          <p:grpSpPr>
            <a:xfrm>
              <a:off x="4876800" y="1752600"/>
              <a:ext cx="838200" cy="1143000"/>
              <a:chOff x="4191000" y="1524000"/>
              <a:chExt cx="1143000" cy="1295400"/>
            </a:xfrm>
          </p:grpSpPr>
          <p:sp>
            <p:nvSpPr>
              <p:cNvPr id="124" name="Rectangle 123"/>
              <p:cNvSpPr/>
              <p:nvPr/>
            </p:nvSpPr>
            <p:spPr>
              <a:xfrm>
                <a:off x="4648200" y="2133600"/>
                <a:ext cx="228600" cy="6858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a:off x="4191000" y="1828800"/>
                <a:ext cx="1143000" cy="6096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a:off x="4267200" y="1600200"/>
                <a:ext cx="914400" cy="5334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4343400" y="1524000"/>
                <a:ext cx="762000" cy="304800"/>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 name="Group 103"/>
          <p:cNvGrpSpPr/>
          <p:nvPr/>
        </p:nvGrpSpPr>
        <p:grpSpPr>
          <a:xfrm>
            <a:off x="2514600" y="3733800"/>
            <a:ext cx="990600" cy="1219200"/>
            <a:chOff x="6096000" y="3124200"/>
            <a:chExt cx="2362200" cy="1981200"/>
          </a:xfrm>
        </p:grpSpPr>
        <p:sp>
          <p:nvSpPr>
            <p:cNvPr id="137" name="Rounded Rectangle 136"/>
            <p:cNvSpPr/>
            <p:nvPr/>
          </p:nvSpPr>
          <p:spPr>
            <a:xfrm>
              <a:off x="6096000" y="3581400"/>
              <a:ext cx="2362200" cy="1295400"/>
            </a:xfrm>
            <a:prstGeom prst="roundRect">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6477000" y="4038600"/>
              <a:ext cx="457200" cy="838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7543800" y="3886200"/>
              <a:ext cx="457200" cy="4572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Delay 139"/>
            <p:cNvSpPr/>
            <p:nvPr/>
          </p:nvSpPr>
          <p:spPr>
            <a:xfrm rot="16200000">
              <a:off x="7010400" y="2209800"/>
              <a:ext cx="533400" cy="2362200"/>
            </a:xfrm>
            <a:prstGeom prst="flowChartDelay">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140"/>
            <p:cNvSpPr/>
            <p:nvPr/>
          </p:nvSpPr>
          <p:spPr>
            <a:xfrm>
              <a:off x="7315200" y="45720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a:off x="7620000" y="47244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loud 142"/>
            <p:cNvSpPr/>
            <p:nvPr/>
          </p:nvSpPr>
          <p:spPr>
            <a:xfrm>
              <a:off x="7848600" y="45720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loud 143"/>
            <p:cNvSpPr/>
            <p:nvPr/>
          </p:nvSpPr>
          <p:spPr>
            <a:xfrm>
              <a:off x="7239000" y="4800600"/>
              <a:ext cx="381000" cy="304800"/>
            </a:xfrm>
            <a:prstGeom prst="cloud">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12"/>
          <p:cNvGrpSpPr/>
          <p:nvPr/>
        </p:nvGrpSpPr>
        <p:grpSpPr>
          <a:xfrm>
            <a:off x="5486400" y="4419600"/>
            <a:ext cx="1143000" cy="1447800"/>
            <a:chOff x="533400" y="2819400"/>
            <a:chExt cx="1371600" cy="1981200"/>
          </a:xfrm>
        </p:grpSpPr>
        <p:sp>
          <p:nvSpPr>
            <p:cNvPr id="146" name="Rectangle 145"/>
            <p:cNvSpPr/>
            <p:nvPr/>
          </p:nvSpPr>
          <p:spPr>
            <a:xfrm>
              <a:off x="838200" y="2819400"/>
              <a:ext cx="1066800" cy="1828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533400" y="2819400"/>
              <a:ext cx="914400" cy="1981200"/>
            </a:xfrm>
            <a:prstGeom prst="rect">
              <a:avLst/>
            </a:prstGeom>
            <a:solidFill>
              <a:srgbClr val="663300"/>
            </a:solidFill>
            <a:ln>
              <a:solidFill>
                <a:schemeClr val="tx1"/>
              </a:solid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1Left"/>
                <a:lightRig rig="threePt" dir="t"/>
              </a:scene3d>
            </a:bodyPr>
            <a:lstStyle/>
            <a:p>
              <a:pPr algn="ctr"/>
              <a:endParaRPr lang="en-US"/>
            </a:p>
          </p:txBody>
        </p:sp>
        <p:sp>
          <p:nvSpPr>
            <p:cNvPr id="148" name="Rounded Rectangle 147"/>
            <p:cNvSpPr/>
            <p:nvPr/>
          </p:nvSpPr>
          <p:spPr>
            <a:xfrm>
              <a:off x="990599" y="3657600"/>
              <a:ext cx="76199" cy="381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3">
            <a:extLst>
              <a:ext uri="{FF2B5EF4-FFF2-40B4-BE49-F238E27FC236}">
                <a16:creationId xmlns:a16="http://schemas.microsoft.com/office/drawing/2014/main" id="{32F10598-6BD3-43DF-83A3-E2F1C28FC380}"/>
              </a:ext>
            </a:extLst>
          </p:cNvPr>
          <p:cNvGrpSpPr/>
          <p:nvPr/>
        </p:nvGrpSpPr>
        <p:grpSpPr>
          <a:xfrm>
            <a:off x="9130419" y="2016562"/>
            <a:ext cx="2017059" cy="2301261"/>
            <a:chOff x="71718" y="1120588"/>
            <a:chExt cx="3048000" cy="4572000"/>
          </a:xfrm>
        </p:grpSpPr>
        <p:grpSp>
          <p:nvGrpSpPr>
            <p:cNvPr id="150" name="Group 13">
              <a:extLst>
                <a:ext uri="{FF2B5EF4-FFF2-40B4-BE49-F238E27FC236}">
                  <a16:creationId xmlns:a16="http://schemas.microsoft.com/office/drawing/2014/main" id="{E2FD4A70-EBF7-4D6D-9ACA-8C1D1DCF758E}"/>
                </a:ext>
              </a:extLst>
            </p:cNvPr>
            <p:cNvGrpSpPr/>
            <p:nvPr/>
          </p:nvGrpSpPr>
          <p:grpSpPr>
            <a:xfrm>
              <a:off x="71718" y="1120588"/>
              <a:ext cx="3048000" cy="4572000"/>
              <a:chOff x="838200" y="1066800"/>
              <a:chExt cx="2438400" cy="3352800"/>
            </a:xfrm>
          </p:grpSpPr>
          <p:sp>
            <p:nvSpPr>
              <p:cNvPr id="152" name="Rounded Rectangle 61">
                <a:extLst>
                  <a:ext uri="{FF2B5EF4-FFF2-40B4-BE49-F238E27FC236}">
                    <a16:creationId xmlns:a16="http://schemas.microsoft.com/office/drawing/2014/main" id="{5BF43715-6A0C-4947-8EC6-CB22725F3E70}"/>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2">
                <a:extLst>
                  <a:ext uri="{FF2B5EF4-FFF2-40B4-BE49-F238E27FC236}">
                    <a16:creationId xmlns:a16="http://schemas.microsoft.com/office/drawing/2014/main" id="{8A7EE23B-0821-4285-85F4-C53968303098}"/>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3">
                <a:extLst>
                  <a:ext uri="{FF2B5EF4-FFF2-40B4-BE49-F238E27FC236}">
                    <a16:creationId xmlns:a16="http://schemas.microsoft.com/office/drawing/2014/main" id="{AA9F7BED-A513-4CED-B270-B0585C729041}"/>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4">
                <a:extLst>
                  <a:ext uri="{FF2B5EF4-FFF2-40B4-BE49-F238E27FC236}">
                    <a16:creationId xmlns:a16="http://schemas.microsoft.com/office/drawing/2014/main" id="{17FFF61B-23A7-49CE-9375-820FECB23509}"/>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onut 5">
                <a:extLst>
                  <a:ext uri="{FF2B5EF4-FFF2-40B4-BE49-F238E27FC236}">
                    <a16:creationId xmlns:a16="http://schemas.microsoft.com/office/drawing/2014/main" id="{6F9C6D36-1145-4AFE-B6F3-B91D46D78E4D}"/>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Donut 6">
                <a:extLst>
                  <a:ext uri="{FF2B5EF4-FFF2-40B4-BE49-F238E27FC236}">
                    <a16:creationId xmlns:a16="http://schemas.microsoft.com/office/drawing/2014/main" id="{378863AB-7965-49F5-9A12-D75D169535E3}"/>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onut 7">
                <a:extLst>
                  <a:ext uri="{FF2B5EF4-FFF2-40B4-BE49-F238E27FC236}">
                    <a16:creationId xmlns:a16="http://schemas.microsoft.com/office/drawing/2014/main" id="{A37C1726-0AF1-41BA-BF22-6C8FC9E0AB63}"/>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Plaque 8">
                <a:extLst>
                  <a:ext uri="{FF2B5EF4-FFF2-40B4-BE49-F238E27FC236}">
                    <a16:creationId xmlns:a16="http://schemas.microsoft.com/office/drawing/2014/main" id="{8EE4FA9F-1554-44F8-B6CD-9079FA85B239}"/>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laque 9">
                <a:extLst>
                  <a:ext uri="{FF2B5EF4-FFF2-40B4-BE49-F238E27FC236}">
                    <a16:creationId xmlns:a16="http://schemas.microsoft.com/office/drawing/2014/main" id="{B9DB52DC-2573-4E65-B976-AF1D683B9C07}"/>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laque 10">
                <a:extLst>
                  <a:ext uri="{FF2B5EF4-FFF2-40B4-BE49-F238E27FC236}">
                    <a16:creationId xmlns:a16="http://schemas.microsoft.com/office/drawing/2014/main" id="{360E9DA7-94CB-4405-B690-8775E3ED8A18}"/>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TextBox 150">
              <a:extLst>
                <a:ext uri="{FF2B5EF4-FFF2-40B4-BE49-F238E27FC236}">
                  <a16:creationId xmlns:a16="http://schemas.microsoft.com/office/drawing/2014/main" id="{C4F389E3-6A8E-4D77-B3D7-42A9D03E0CC9}"/>
                </a:ext>
              </a:extLst>
            </p:cNvPr>
            <p:cNvSpPr txBox="1"/>
            <p:nvPr/>
          </p:nvSpPr>
          <p:spPr>
            <a:xfrm>
              <a:off x="858364" y="1218210"/>
              <a:ext cx="2133398" cy="4096856"/>
            </a:xfrm>
            <a:prstGeom prst="rect">
              <a:avLst/>
            </a:prstGeom>
            <a:noFill/>
          </p:spPr>
          <p:txBody>
            <a:bodyPr wrap="square" rtlCol="0">
              <a:spAutoFit/>
            </a:bodyPr>
            <a:lstStyle/>
            <a:p>
              <a:pPr algn="ctr"/>
              <a:r>
                <a:rPr lang="en-US" sz="1600" b="1" dirty="0"/>
                <a:t>We can exercise faith in God by sincerely praying to Him at any time and in any place</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58818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49"/>
                                        </p:tgtEl>
                                        <p:attrNameLst>
                                          <p:attrName>style.visibility</p:attrName>
                                        </p:attrNameLst>
                                      </p:cBhvr>
                                      <p:to>
                                        <p:strVal val="visible"/>
                                      </p:to>
                                    </p:set>
                                    <p:animEffect transition="in" filter="circle(in)">
                                      <p:cBhvr>
                                        <p:cTn id="21" dur="2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 name="Picture 706">
            <a:extLst>
              <a:ext uri="{FF2B5EF4-FFF2-40B4-BE49-F238E27FC236}">
                <a16:creationId xmlns:a16="http://schemas.microsoft.com/office/drawing/2014/main" id="{C35DFED5-1DFC-4E5D-8E7B-96E1F63FA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3936" y="6550223"/>
            <a:ext cx="1600200" cy="307777"/>
          </a:xfrm>
          <a:prstGeom prst="rect">
            <a:avLst/>
          </a:prstGeom>
          <a:noFill/>
        </p:spPr>
        <p:txBody>
          <a:bodyPr wrap="square" rtlCol="0">
            <a:spAutoFit/>
          </a:bodyPr>
          <a:lstStyle/>
          <a:p>
            <a:r>
              <a:rPr lang="en-US" sz="1400" dirty="0">
                <a:solidFill>
                  <a:schemeClr val="bg1"/>
                </a:solidFill>
              </a:rPr>
              <a:t>Alma 33:5-7  </a:t>
            </a:r>
          </a:p>
        </p:txBody>
      </p:sp>
      <p:sp>
        <p:nvSpPr>
          <p:cNvPr id="5" name="TextBox 4"/>
          <p:cNvSpPr txBox="1"/>
          <p:nvPr/>
        </p:nvSpPr>
        <p:spPr>
          <a:xfrm>
            <a:off x="1676400" y="1"/>
            <a:ext cx="88392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Where Can We Worship?</a:t>
            </a:r>
          </a:p>
        </p:txBody>
      </p:sp>
      <p:grpSp>
        <p:nvGrpSpPr>
          <p:cNvPr id="93" name="Group 92"/>
          <p:cNvGrpSpPr/>
          <p:nvPr/>
        </p:nvGrpSpPr>
        <p:grpSpPr>
          <a:xfrm>
            <a:off x="1752600" y="990600"/>
            <a:ext cx="3048000" cy="2743200"/>
            <a:chOff x="533400" y="533400"/>
            <a:chExt cx="7924800" cy="5943600"/>
          </a:xfrm>
        </p:grpSpPr>
        <p:sp>
          <p:nvSpPr>
            <p:cNvPr id="96" name="Double Wave 95"/>
            <p:cNvSpPr/>
            <p:nvPr/>
          </p:nvSpPr>
          <p:spPr>
            <a:xfrm rot="16200000">
              <a:off x="4305300" y="5067300"/>
              <a:ext cx="1600200" cy="1219200"/>
            </a:xfrm>
            <a:prstGeom prst="doubleWav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53"/>
            <p:cNvGrpSpPr/>
            <p:nvPr/>
          </p:nvGrpSpPr>
          <p:grpSpPr>
            <a:xfrm>
              <a:off x="533400" y="533400"/>
              <a:ext cx="7924800" cy="5403273"/>
              <a:chOff x="533400" y="540327"/>
              <a:chExt cx="7924800" cy="5403273"/>
            </a:xfrm>
          </p:grpSpPr>
          <p:sp>
            <p:nvSpPr>
              <p:cNvPr id="98" name="Rectangle 97"/>
              <p:cNvSpPr/>
              <p:nvPr/>
            </p:nvSpPr>
            <p:spPr>
              <a:xfrm rot="5400000">
                <a:off x="4000500" y="1409700"/>
                <a:ext cx="113676" cy="494677"/>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3"/>
              <p:cNvSpPr/>
              <p:nvPr/>
            </p:nvSpPr>
            <p:spPr>
              <a:xfrm rot="5400000">
                <a:off x="4000500" y="1028700"/>
                <a:ext cx="113676" cy="494677"/>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3717561" y="900545"/>
                <a:ext cx="85182" cy="1080655"/>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3947886" y="540327"/>
                <a:ext cx="181429" cy="1440873"/>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274457" y="900545"/>
                <a:ext cx="72691" cy="1080655"/>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2971800" y="3276600"/>
                <a:ext cx="5410200" cy="1828800"/>
              </a:xfrm>
              <a:prstGeom prst="rect">
                <a:avLst/>
              </a:prstGeom>
              <a:solidFill>
                <a:srgbClr val="EAD3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p:cNvSpPr/>
              <p:nvPr/>
            </p:nvSpPr>
            <p:spPr>
              <a:xfrm>
                <a:off x="3124200" y="4648200"/>
                <a:ext cx="1524000" cy="10668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a:off x="2895600" y="2895600"/>
                <a:ext cx="5562600" cy="38100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838200" y="2971800"/>
                <a:ext cx="2286000" cy="2514600"/>
              </a:xfrm>
              <a:prstGeom prst="rect">
                <a:avLst/>
              </a:prstGeom>
              <a:solidFill>
                <a:srgbClr val="EAD3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43"/>
              <p:cNvGrpSpPr/>
              <p:nvPr/>
            </p:nvGrpSpPr>
            <p:grpSpPr>
              <a:xfrm>
                <a:off x="4572000" y="3962400"/>
                <a:ext cx="1143000" cy="1169232"/>
                <a:chOff x="3657601" y="3962401"/>
                <a:chExt cx="1143000" cy="1169232"/>
              </a:xfrm>
            </p:grpSpPr>
            <p:sp>
              <p:nvSpPr>
                <p:cNvPr id="189" name="Rectangle 3"/>
                <p:cNvSpPr/>
                <p:nvPr/>
              </p:nvSpPr>
              <p:spPr>
                <a:xfrm>
                  <a:off x="3657601" y="3962401"/>
                  <a:ext cx="1143000" cy="1169232"/>
                </a:xfrm>
                <a:prstGeom prst="rect">
                  <a:avLst/>
                </a:prstGeom>
                <a:solidFill>
                  <a:srgbClr val="DEBC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4"/>
                <p:cNvSpPr/>
                <p:nvPr/>
              </p:nvSpPr>
              <p:spPr>
                <a:xfrm>
                  <a:off x="3733800" y="4038600"/>
                  <a:ext cx="437213" cy="1093033"/>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5"/>
                <p:cNvSpPr/>
                <p:nvPr/>
              </p:nvSpPr>
              <p:spPr>
                <a:xfrm>
                  <a:off x="4267200" y="4038600"/>
                  <a:ext cx="437213" cy="1093033"/>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Rectangle 13"/>
              <p:cNvSpPr/>
              <p:nvPr/>
            </p:nvSpPr>
            <p:spPr>
              <a:xfrm>
                <a:off x="990600" y="2971800"/>
                <a:ext cx="304800" cy="2514600"/>
              </a:xfrm>
              <a:prstGeom prst="rect">
                <a:avLst/>
              </a:prstGeom>
              <a:solidFill>
                <a:srgbClr val="DEBC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524000" y="2971800"/>
                <a:ext cx="304800" cy="2514600"/>
              </a:xfrm>
              <a:prstGeom prst="rect">
                <a:avLst/>
              </a:prstGeom>
              <a:solidFill>
                <a:srgbClr val="DEBC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057400" y="2971800"/>
                <a:ext cx="304800" cy="2514600"/>
              </a:xfrm>
              <a:prstGeom prst="rect">
                <a:avLst/>
              </a:prstGeom>
              <a:solidFill>
                <a:srgbClr val="DEBC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2590800" y="2971800"/>
                <a:ext cx="304800" cy="2514600"/>
              </a:xfrm>
              <a:prstGeom prst="rect">
                <a:avLst/>
              </a:prstGeom>
              <a:solidFill>
                <a:srgbClr val="DEBC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2"/>
              <p:cNvSpPr/>
              <p:nvPr/>
            </p:nvSpPr>
            <p:spPr>
              <a:xfrm>
                <a:off x="533400" y="2667000"/>
                <a:ext cx="2895600" cy="381000"/>
              </a:xfrm>
              <a:prstGeom prst="trapezoid">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8"/>
              <p:cNvGrpSpPr/>
              <p:nvPr/>
            </p:nvGrpSpPr>
            <p:grpSpPr>
              <a:xfrm>
                <a:off x="3581400" y="1905000"/>
                <a:ext cx="849443" cy="3733800"/>
                <a:chOff x="5838669" y="228600"/>
                <a:chExt cx="1476531" cy="5486400"/>
              </a:xfrm>
              <a:solidFill>
                <a:srgbClr val="AF932B"/>
              </a:solidFill>
            </p:grpSpPr>
            <p:sp>
              <p:nvSpPr>
                <p:cNvPr id="170" name="Rectangle 169"/>
                <p:cNvSpPr/>
                <p:nvPr/>
              </p:nvSpPr>
              <p:spPr>
                <a:xfrm>
                  <a:off x="5867400" y="228600"/>
                  <a:ext cx="1447800" cy="54864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5867400" y="52578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6629400" y="52578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6248400" y="48006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5867400" y="43434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6629400" y="43434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6248400" y="38862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5867400" y="34290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6629400" y="34290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6248400" y="29718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5867401" y="25146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6629400" y="25146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6248400" y="20574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5838669" y="1583961"/>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6629400" y="16002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6279630" y="11430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839919" y="70079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6600670" y="6858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6279630" y="228600"/>
                  <a:ext cx="685800" cy="457200"/>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Rectangle 19"/>
              <p:cNvSpPr/>
              <p:nvPr/>
            </p:nvSpPr>
            <p:spPr>
              <a:xfrm>
                <a:off x="5943600" y="3886200"/>
                <a:ext cx="685800" cy="609600"/>
              </a:xfrm>
              <a:prstGeom prst="rect">
                <a:avLst/>
              </a:prstGeom>
              <a:solidFill>
                <a:srgbClr val="DEBC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7010400" y="3886200"/>
                <a:ext cx="685800" cy="609600"/>
              </a:xfrm>
              <a:prstGeom prst="rect">
                <a:avLst/>
              </a:prstGeom>
              <a:solidFill>
                <a:srgbClr val="DEBC2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6019800" y="3962400"/>
                <a:ext cx="529652" cy="50342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7086600" y="3962400"/>
                <a:ext cx="529652" cy="50342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loud 161"/>
              <p:cNvSpPr/>
              <p:nvPr/>
            </p:nvSpPr>
            <p:spPr>
              <a:xfrm>
                <a:off x="7239000" y="4648200"/>
                <a:ext cx="1066800" cy="7620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loud 162"/>
              <p:cNvSpPr/>
              <p:nvPr/>
            </p:nvSpPr>
            <p:spPr>
              <a:xfrm>
                <a:off x="3962400" y="5181600"/>
                <a:ext cx="609600" cy="6858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loud 163"/>
              <p:cNvSpPr/>
              <p:nvPr/>
            </p:nvSpPr>
            <p:spPr>
              <a:xfrm>
                <a:off x="3124200" y="5257800"/>
                <a:ext cx="762000" cy="6858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p:cNvSpPr/>
              <p:nvPr/>
            </p:nvSpPr>
            <p:spPr>
              <a:xfrm>
                <a:off x="685800" y="4953000"/>
                <a:ext cx="762000" cy="6858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loud 165"/>
              <p:cNvSpPr/>
              <p:nvPr/>
            </p:nvSpPr>
            <p:spPr>
              <a:xfrm>
                <a:off x="1600200" y="4953000"/>
                <a:ext cx="762000" cy="6858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loud 166"/>
              <p:cNvSpPr/>
              <p:nvPr/>
            </p:nvSpPr>
            <p:spPr>
              <a:xfrm>
                <a:off x="2438400" y="4953000"/>
                <a:ext cx="762000" cy="6858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167"/>
              <p:cNvSpPr/>
              <p:nvPr/>
            </p:nvSpPr>
            <p:spPr>
              <a:xfrm>
                <a:off x="6477000" y="4724400"/>
                <a:ext cx="1066800" cy="7620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a:off x="5715000" y="4724400"/>
                <a:ext cx="914400" cy="7620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 name="Group 287"/>
          <p:cNvGrpSpPr/>
          <p:nvPr/>
        </p:nvGrpSpPr>
        <p:grpSpPr>
          <a:xfrm>
            <a:off x="6324600" y="3581400"/>
            <a:ext cx="3962400" cy="2971800"/>
            <a:chOff x="0" y="0"/>
            <a:chExt cx="9144000" cy="6858000"/>
          </a:xfrm>
        </p:grpSpPr>
        <p:sp>
          <p:nvSpPr>
            <p:cNvPr id="193" name="Rectangle 192"/>
            <p:cNvSpPr/>
            <p:nvPr/>
          </p:nvSpPr>
          <p:spPr>
            <a:xfrm>
              <a:off x="0" y="5715000"/>
              <a:ext cx="9144000" cy="1143000"/>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0" y="0"/>
              <a:ext cx="9144000" cy="57150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4072521" y="5165125"/>
              <a:ext cx="1066800" cy="11430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ame 195"/>
            <p:cNvSpPr/>
            <p:nvPr/>
          </p:nvSpPr>
          <p:spPr>
            <a:xfrm>
              <a:off x="4224921" y="5393724"/>
              <a:ext cx="381000" cy="854675"/>
            </a:xfrm>
            <a:prstGeom prst="fram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Frame 196"/>
            <p:cNvSpPr/>
            <p:nvPr/>
          </p:nvSpPr>
          <p:spPr>
            <a:xfrm>
              <a:off x="4605921" y="5393724"/>
              <a:ext cx="381000" cy="854675"/>
            </a:xfrm>
            <a:prstGeom prst="fram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Rectangle 197"/>
            <p:cNvSpPr/>
            <p:nvPr/>
          </p:nvSpPr>
          <p:spPr>
            <a:xfrm>
              <a:off x="5152768" y="5088925"/>
              <a:ext cx="609600" cy="1219200"/>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3451653" y="5088924"/>
              <a:ext cx="626077" cy="1232647"/>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rot="5400000">
              <a:off x="4401973" y="4427778"/>
              <a:ext cx="381000" cy="109369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rot="5400000">
              <a:off x="4359391" y="4004195"/>
              <a:ext cx="457200" cy="1102659"/>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rot="5400000">
              <a:off x="4283191" y="3470795"/>
              <a:ext cx="609600" cy="1102659"/>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166"/>
            <p:cNvGrpSpPr/>
            <p:nvPr/>
          </p:nvGrpSpPr>
          <p:grpSpPr>
            <a:xfrm>
              <a:off x="4162168" y="3896619"/>
              <a:ext cx="833718" cy="215153"/>
              <a:chOff x="4343400" y="3608294"/>
              <a:chExt cx="833718" cy="215153"/>
            </a:xfrm>
          </p:grpSpPr>
          <p:sp>
            <p:nvSpPr>
              <p:cNvPr id="426" name="Oval 11"/>
              <p:cNvSpPr/>
              <p:nvPr/>
            </p:nvSpPr>
            <p:spPr>
              <a:xfrm>
                <a:off x="4343400" y="3608294"/>
                <a:ext cx="215153" cy="210671"/>
              </a:xfrm>
              <a:prstGeom prst="ellipse">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4666130" y="3612776"/>
                <a:ext cx="215153" cy="210671"/>
              </a:xfrm>
              <a:prstGeom prst="ellipse">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4961965" y="3608294"/>
                <a:ext cx="215153" cy="210671"/>
              </a:xfrm>
              <a:prstGeom prst="ellipse">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ounded Rectangle 203"/>
            <p:cNvSpPr/>
            <p:nvPr/>
          </p:nvSpPr>
          <p:spPr>
            <a:xfrm>
              <a:off x="4009768" y="3564925"/>
              <a:ext cx="1143000" cy="1524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rot="5400000">
              <a:off x="3599632" y="4625002"/>
              <a:ext cx="291354"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rot="5400000">
              <a:off x="5311891" y="4625002"/>
              <a:ext cx="291354" cy="609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rot="5400000">
              <a:off x="3518102" y="4248121"/>
              <a:ext cx="451992" cy="609600"/>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rot="5400000">
              <a:off x="5231572" y="4248121"/>
              <a:ext cx="451992" cy="609600"/>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rot="5400000">
              <a:off x="3522221" y="3786802"/>
              <a:ext cx="451992" cy="609600"/>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rot="5400000">
              <a:off x="5231572" y="3790921"/>
              <a:ext cx="451992" cy="609600"/>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p:cNvSpPr/>
            <p:nvPr/>
          </p:nvSpPr>
          <p:spPr>
            <a:xfrm>
              <a:off x="3400168" y="3717325"/>
              <a:ext cx="685800" cy="1524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5119817" y="3733801"/>
              <a:ext cx="685800" cy="1524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rot="5400000">
              <a:off x="4317172" y="2952721"/>
              <a:ext cx="528192" cy="685800"/>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a:off x="4238368" y="1659925"/>
              <a:ext cx="685800" cy="1295400"/>
            </a:xfrm>
            <a:prstGeom prst="trapezoid">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14"/>
            <p:cNvSpPr/>
            <p:nvPr/>
          </p:nvSpPr>
          <p:spPr>
            <a:xfrm>
              <a:off x="4168346" y="2895601"/>
              <a:ext cx="790833" cy="15034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a:off x="4361935" y="1523999"/>
              <a:ext cx="436606" cy="172995"/>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rot="5400000">
              <a:off x="4526692" y="1276867"/>
              <a:ext cx="111209" cy="432486"/>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17"/>
            <p:cNvSpPr/>
            <p:nvPr/>
          </p:nvSpPr>
          <p:spPr>
            <a:xfrm>
              <a:off x="4419600" y="1369130"/>
              <a:ext cx="304800" cy="45719"/>
            </a:xfrm>
            <a:prstGeom prst="roundRect">
              <a:avLst>
                <a:gd name="adj" fmla="val 3627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2561968" y="4326925"/>
              <a:ext cx="877330" cy="1994647"/>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5768546" y="4326925"/>
              <a:ext cx="877330" cy="1994647"/>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1227438" y="4322806"/>
              <a:ext cx="1336590" cy="1994647"/>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341870" y="4318687"/>
              <a:ext cx="877330" cy="1994647"/>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rot="5400000">
              <a:off x="1579436" y="4122529"/>
              <a:ext cx="609600" cy="1323191"/>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1190368" y="4326925"/>
              <a:ext cx="1371600" cy="1524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6629400" y="4312509"/>
              <a:ext cx="1336590" cy="1994647"/>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rot="5400000">
              <a:off x="6979339" y="4103994"/>
              <a:ext cx="609600" cy="1323191"/>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6590271" y="4308390"/>
              <a:ext cx="1371600" cy="1524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7970108" y="4322806"/>
              <a:ext cx="877330" cy="1994647"/>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a:off x="1190368" y="5012725"/>
              <a:ext cx="1371600" cy="762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29"/>
            <p:cNvSpPr/>
            <p:nvPr/>
          </p:nvSpPr>
          <p:spPr>
            <a:xfrm>
              <a:off x="6606746" y="5033320"/>
              <a:ext cx="1371600" cy="762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a:off x="3400168" y="4250725"/>
              <a:ext cx="685800" cy="762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5095103" y="4242487"/>
              <a:ext cx="685800" cy="762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7930979" y="4254843"/>
              <a:ext cx="914400" cy="762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155"/>
            <p:cNvGrpSpPr/>
            <p:nvPr/>
          </p:nvGrpSpPr>
          <p:grpSpPr>
            <a:xfrm>
              <a:off x="304800" y="4289854"/>
              <a:ext cx="939114" cy="698157"/>
              <a:chOff x="486032" y="4001529"/>
              <a:chExt cx="939114" cy="698157"/>
            </a:xfrm>
          </p:grpSpPr>
          <p:sp>
            <p:nvSpPr>
              <p:cNvPr id="423" name="Rounded Rectangle 422"/>
              <p:cNvSpPr/>
              <p:nvPr/>
            </p:nvSpPr>
            <p:spPr>
              <a:xfrm>
                <a:off x="494270" y="4001529"/>
                <a:ext cx="914400" cy="762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ounded Rectangle 423"/>
              <p:cNvSpPr/>
              <p:nvPr/>
            </p:nvSpPr>
            <p:spPr>
              <a:xfrm>
                <a:off x="486032" y="4287794"/>
                <a:ext cx="914400" cy="762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ed Rectangle 424"/>
              <p:cNvSpPr/>
              <p:nvPr/>
            </p:nvSpPr>
            <p:spPr>
              <a:xfrm>
                <a:off x="510746" y="4623486"/>
                <a:ext cx="914400" cy="762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 name="Rounded Rectangle 234"/>
            <p:cNvSpPr/>
            <p:nvPr/>
          </p:nvSpPr>
          <p:spPr>
            <a:xfrm>
              <a:off x="7941276" y="4637903"/>
              <a:ext cx="914400" cy="762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7965989" y="4973595"/>
              <a:ext cx="914400" cy="762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a:off x="2561968" y="4326925"/>
              <a:ext cx="914400" cy="762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2549611" y="4604952"/>
              <a:ext cx="914400" cy="762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2541373" y="4909751"/>
              <a:ext cx="914400" cy="762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156"/>
            <p:cNvGrpSpPr/>
            <p:nvPr/>
          </p:nvGrpSpPr>
          <p:grpSpPr>
            <a:xfrm>
              <a:off x="5747952" y="4277501"/>
              <a:ext cx="862914" cy="755819"/>
              <a:chOff x="562232" y="4001530"/>
              <a:chExt cx="862914" cy="681443"/>
            </a:xfrm>
          </p:grpSpPr>
          <p:sp>
            <p:nvSpPr>
              <p:cNvPr id="420" name="Rounded Rectangle 419"/>
              <p:cNvSpPr/>
              <p:nvPr/>
            </p:nvSpPr>
            <p:spPr>
              <a:xfrm>
                <a:off x="562232" y="4001530"/>
                <a:ext cx="846438" cy="68702"/>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ed Rectangle 420"/>
              <p:cNvSpPr/>
              <p:nvPr/>
            </p:nvSpPr>
            <p:spPr>
              <a:xfrm>
                <a:off x="562232" y="4276335"/>
                <a:ext cx="852616" cy="83554"/>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ed Rectangle 421"/>
              <p:cNvSpPr/>
              <p:nvPr/>
            </p:nvSpPr>
            <p:spPr>
              <a:xfrm>
                <a:off x="562232" y="4619842"/>
                <a:ext cx="862914" cy="63131"/>
              </a:xfrm>
              <a:prstGeom prst="roundRect">
                <a:avLst>
                  <a:gd name="adj" fmla="val 3627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167"/>
            <p:cNvGrpSpPr/>
            <p:nvPr/>
          </p:nvGrpSpPr>
          <p:grpSpPr>
            <a:xfrm>
              <a:off x="1449860" y="4566307"/>
              <a:ext cx="833718" cy="218545"/>
              <a:chOff x="4343400" y="3600420"/>
              <a:chExt cx="833718" cy="218545"/>
            </a:xfrm>
          </p:grpSpPr>
          <p:sp>
            <p:nvSpPr>
              <p:cNvPr id="417" name="Oval 416"/>
              <p:cNvSpPr/>
              <p:nvPr/>
            </p:nvSpPr>
            <p:spPr>
              <a:xfrm>
                <a:off x="4343400" y="3608294"/>
                <a:ext cx="215153" cy="210671"/>
              </a:xfrm>
              <a:prstGeom prst="ellipse">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4641417" y="3600420"/>
                <a:ext cx="215153" cy="210671"/>
              </a:xfrm>
              <a:prstGeom prst="ellipse">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4961965" y="3608294"/>
                <a:ext cx="215153" cy="210671"/>
              </a:xfrm>
              <a:prstGeom prst="ellipse">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171"/>
            <p:cNvGrpSpPr/>
            <p:nvPr/>
          </p:nvGrpSpPr>
          <p:grpSpPr>
            <a:xfrm>
              <a:off x="6847703" y="4605073"/>
              <a:ext cx="833718" cy="215153"/>
              <a:chOff x="4343400" y="3608294"/>
              <a:chExt cx="833718" cy="215153"/>
            </a:xfrm>
          </p:grpSpPr>
          <p:sp>
            <p:nvSpPr>
              <p:cNvPr id="414" name="Oval 172"/>
              <p:cNvSpPr/>
              <p:nvPr/>
            </p:nvSpPr>
            <p:spPr>
              <a:xfrm>
                <a:off x="4343400" y="3608294"/>
                <a:ext cx="215153" cy="210671"/>
              </a:xfrm>
              <a:prstGeom prst="ellipse">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4666130" y="3612776"/>
                <a:ext cx="215153" cy="210671"/>
              </a:xfrm>
              <a:prstGeom prst="ellipse">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4961965" y="3608294"/>
                <a:ext cx="215153" cy="210671"/>
              </a:xfrm>
              <a:prstGeom prst="ellipse">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32"/>
            <p:cNvGrpSpPr/>
            <p:nvPr/>
          </p:nvGrpSpPr>
          <p:grpSpPr>
            <a:xfrm flipH="1">
              <a:off x="4495800" y="228600"/>
              <a:ext cx="381000" cy="1143000"/>
              <a:chOff x="5678236" y="412840"/>
              <a:chExt cx="1408364" cy="2939960"/>
            </a:xfrm>
            <a:solidFill>
              <a:srgbClr val="FFC000"/>
            </a:solidFill>
          </p:grpSpPr>
          <p:sp>
            <p:nvSpPr>
              <p:cNvPr id="406" name="Flowchart: Manual Operation 405"/>
              <p:cNvSpPr/>
              <p:nvPr/>
            </p:nvSpPr>
            <p:spPr>
              <a:xfrm rot="10800000">
                <a:off x="6781800" y="2286000"/>
                <a:ext cx="228600" cy="990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lowchart: Manual Operation 406"/>
              <p:cNvSpPr/>
              <p:nvPr/>
            </p:nvSpPr>
            <p:spPr>
              <a:xfrm rot="10800000">
                <a:off x="6477000" y="2286000"/>
                <a:ext cx="228600" cy="990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lowchart: Manual Operation 407"/>
              <p:cNvSpPr/>
              <p:nvPr/>
            </p:nvSpPr>
            <p:spPr>
              <a:xfrm rot="10800000">
                <a:off x="6400800" y="1371600"/>
                <a:ext cx="685800" cy="1371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183"/>
              <p:cNvSpPr/>
              <p:nvPr/>
            </p:nvSpPr>
            <p:spPr>
              <a:xfrm rot="18106528">
                <a:off x="6071408" y="512163"/>
                <a:ext cx="106562" cy="71856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lowchart: Extract 409"/>
              <p:cNvSpPr/>
              <p:nvPr/>
            </p:nvSpPr>
            <p:spPr>
              <a:xfrm rot="7647935">
                <a:off x="5575364" y="515712"/>
                <a:ext cx="469722" cy="263978"/>
              </a:xfrm>
              <a:prstGeom prst="flowChartExtra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6400800" y="685800"/>
                <a:ext cx="685800" cy="685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Bent-Up Arrow 411"/>
              <p:cNvSpPr/>
              <p:nvPr/>
            </p:nvSpPr>
            <p:spPr>
              <a:xfrm rot="9969438" flipV="1">
                <a:off x="6014121" y="846939"/>
                <a:ext cx="793274" cy="685800"/>
              </a:xfrm>
              <a:prstGeom prst="bentUpArrow">
                <a:avLst>
                  <a:gd name="adj1" fmla="val 25000"/>
                  <a:gd name="adj2" fmla="val 18819"/>
                  <a:gd name="adj3" fmla="val 25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6400800" y="3124200"/>
                <a:ext cx="685800" cy="2286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72"/>
            <p:cNvGrpSpPr/>
            <p:nvPr/>
          </p:nvGrpSpPr>
          <p:grpSpPr>
            <a:xfrm>
              <a:off x="1371600" y="5105400"/>
              <a:ext cx="304800" cy="1295400"/>
              <a:chOff x="3936037" y="2666999"/>
              <a:chExt cx="1247162" cy="3962400"/>
            </a:xfrm>
          </p:grpSpPr>
          <p:sp>
            <p:nvSpPr>
              <p:cNvPr id="395" name="Rectangle 394"/>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 name="Group 45"/>
              <p:cNvGrpSpPr/>
              <p:nvPr/>
            </p:nvGrpSpPr>
            <p:grpSpPr>
              <a:xfrm>
                <a:off x="3962400" y="2666999"/>
                <a:ext cx="1219200" cy="3962400"/>
                <a:chOff x="6400800" y="3530424"/>
                <a:chExt cx="1111623" cy="2650741"/>
              </a:xfrm>
            </p:grpSpPr>
            <p:sp>
              <p:nvSpPr>
                <p:cNvPr id="397" name="Rectangle 396"/>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397"/>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Donut 401"/>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3" name="Rectangle 402"/>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Donut 403"/>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5" name="Donut 404"/>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45" name="Group 287"/>
            <p:cNvGrpSpPr/>
            <p:nvPr/>
          </p:nvGrpSpPr>
          <p:grpSpPr>
            <a:xfrm>
              <a:off x="1752600" y="5105400"/>
              <a:ext cx="304800" cy="1295400"/>
              <a:chOff x="3936037" y="2666999"/>
              <a:chExt cx="1247162" cy="3962400"/>
            </a:xfrm>
          </p:grpSpPr>
          <p:sp>
            <p:nvSpPr>
              <p:cNvPr id="384" name="Rectangle 383"/>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45"/>
              <p:cNvGrpSpPr/>
              <p:nvPr/>
            </p:nvGrpSpPr>
            <p:grpSpPr>
              <a:xfrm>
                <a:off x="3962400" y="2666999"/>
                <a:ext cx="1219200" cy="3962400"/>
                <a:chOff x="6400800" y="3530424"/>
                <a:chExt cx="1111623" cy="2650741"/>
              </a:xfrm>
            </p:grpSpPr>
            <p:sp>
              <p:nvSpPr>
                <p:cNvPr id="386" name="Rectangle 385"/>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389"/>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Donut 390"/>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2" name="Rectangle 391"/>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Donut 392"/>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4" name="Donut 393"/>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46" name="Group 299"/>
            <p:cNvGrpSpPr/>
            <p:nvPr/>
          </p:nvGrpSpPr>
          <p:grpSpPr>
            <a:xfrm>
              <a:off x="2133600" y="5105400"/>
              <a:ext cx="304800" cy="1295400"/>
              <a:chOff x="3936037" y="2666999"/>
              <a:chExt cx="1247162" cy="3962400"/>
            </a:xfrm>
          </p:grpSpPr>
          <p:sp>
            <p:nvSpPr>
              <p:cNvPr id="373" name="Rectangle 372"/>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4" name="Group 45"/>
              <p:cNvGrpSpPr/>
              <p:nvPr/>
            </p:nvGrpSpPr>
            <p:grpSpPr>
              <a:xfrm>
                <a:off x="3962400" y="2666999"/>
                <a:ext cx="1219200" cy="3962400"/>
                <a:chOff x="6400800" y="3530424"/>
                <a:chExt cx="1111623" cy="2650741"/>
              </a:xfrm>
            </p:grpSpPr>
            <p:sp>
              <p:nvSpPr>
                <p:cNvPr id="375" name="Rectangle 374"/>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Donut 379"/>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1" name="Rectangle 380"/>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Donut 381"/>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3" name="Donut 382"/>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47" name="Trapezoid 246"/>
            <p:cNvSpPr/>
            <p:nvPr/>
          </p:nvSpPr>
          <p:spPr>
            <a:xfrm rot="10800000">
              <a:off x="3048000" y="4800600"/>
              <a:ext cx="3200400" cy="381000"/>
            </a:xfrm>
            <a:prstGeom prst="trapezoi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a:off x="3019168" y="4784125"/>
              <a:ext cx="3200400" cy="762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ounded Rectangle 248"/>
            <p:cNvSpPr/>
            <p:nvPr/>
          </p:nvSpPr>
          <p:spPr>
            <a:xfrm>
              <a:off x="3095368" y="5088925"/>
              <a:ext cx="3048000" cy="76200"/>
            </a:xfrm>
            <a:prstGeom prst="roundRect">
              <a:avLst>
                <a:gd name="adj" fmla="val 36275"/>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311"/>
            <p:cNvGrpSpPr/>
            <p:nvPr/>
          </p:nvGrpSpPr>
          <p:grpSpPr>
            <a:xfrm>
              <a:off x="6781800" y="5105400"/>
              <a:ext cx="304800" cy="1295400"/>
              <a:chOff x="3936037" y="2666999"/>
              <a:chExt cx="1247162" cy="3962400"/>
            </a:xfrm>
          </p:grpSpPr>
          <p:sp>
            <p:nvSpPr>
              <p:cNvPr id="362" name="Rectangle 361"/>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3" name="Group 45"/>
              <p:cNvGrpSpPr/>
              <p:nvPr/>
            </p:nvGrpSpPr>
            <p:grpSpPr>
              <a:xfrm>
                <a:off x="3962400" y="2666999"/>
                <a:ext cx="1219200" cy="3962400"/>
                <a:chOff x="6400800" y="3530424"/>
                <a:chExt cx="1111623" cy="2650741"/>
              </a:xfrm>
            </p:grpSpPr>
            <p:sp>
              <p:nvSpPr>
                <p:cNvPr id="364" name="Rectangle 363"/>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Donut 368"/>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0" name="Rectangle 369"/>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onut 370"/>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2" name="Donut 371"/>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51" name="Group 323"/>
            <p:cNvGrpSpPr/>
            <p:nvPr/>
          </p:nvGrpSpPr>
          <p:grpSpPr>
            <a:xfrm>
              <a:off x="7162800" y="5105400"/>
              <a:ext cx="304800" cy="1295400"/>
              <a:chOff x="3936037" y="2666999"/>
              <a:chExt cx="1247162" cy="3962400"/>
            </a:xfrm>
          </p:grpSpPr>
          <p:sp>
            <p:nvSpPr>
              <p:cNvPr id="351" name="Rectangle 350"/>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45"/>
              <p:cNvGrpSpPr/>
              <p:nvPr/>
            </p:nvGrpSpPr>
            <p:grpSpPr>
              <a:xfrm>
                <a:off x="3962400" y="2666999"/>
                <a:ext cx="1219200" cy="3962400"/>
                <a:chOff x="6400800" y="3530424"/>
                <a:chExt cx="1111623" cy="2650741"/>
              </a:xfrm>
            </p:grpSpPr>
            <p:sp>
              <p:nvSpPr>
                <p:cNvPr id="353" name="Rectangle 352"/>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Donut 357"/>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9" name="Rectangle 358"/>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onut 359"/>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1" name="Donut 360"/>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52" name="Group 335"/>
            <p:cNvGrpSpPr/>
            <p:nvPr/>
          </p:nvGrpSpPr>
          <p:grpSpPr>
            <a:xfrm>
              <a:off x="7543800" y="5105400"/>
              <a:ext cx="304800" cy="1295400"/>
              <a:chOff x="3936037" y="2666999"/>
              <a:chExt cx="1247162" cy="3962400"/>
            </a:xfrm>
          </p:grpSpPr>
          <p:sp>
            <p:nvSpPr>
              <p:cNvPr id="340" name="Rectangle 339"/>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1" name="Group 45"/>
              <p:cNvGrpSpPr/>
              <p:nvPr/>
            </p:nvGrpSpPr>
            <p:grpSpPr>
              <a:xfrm>
                <a:off x="3962400" y="2666999"/>
                <a:ext cx="1219200" cy="3962400"/>
                <a:chOff x="6400800" y="3530424"/>
                <a:chExt cx="1111623" cy="2650741"/>
              </a:xfrm>
            </p:grpSpPr>
            <p:sp>
              <p:nvSpPr>
                <p:cNvPr id="342" name="Rectangle 341"/>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onut 346"/>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8" name="Rectangle 347"/>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Donut 348"/>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Donut 349"/>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53" name="Rectangle 252"/>
            <p:cNvSpPr/>
            <p:nvPr/>
          </p:nvSpPr>
          <p:spPr>
            <a:xfrm>
              <a:off x="6450228" y="6324600"/>
              <a:ext cx="2438400" cy="5334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354228" y="6248400"/>
              <a:ext cx="2438400" cy="5334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a:off x="2485768" y="6308125"/>
              <a:ext cx="4191000" cy="228600"/>
            </a:xfrm>
            <a:prstGeom prst="trapezoi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2485768" y="6460526"/>
              <a:ext cx="4191000" cy="15239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a:off x="2467232" y="6555259"/>
              <a:ext cx="4234250" cy="257433"/>
            </a:xfrm>
            <a:prstGeom prst="trapezoi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230"/>
            <p:cNvGrpSpPr/>
            <p:nvPr/>
          </p:nvGrpSpPr>
          <p:grpSpPr>
            <a:xfrm>
              <a:off x="6934200" y="5715000"/>
              <a:ext cx="1524000" cy="762000"/>
              <a:chOff x="1276086" y="1031452"/>
              <a:chExt cx="5257802" cy="3670842"/>
            </a:xfrm>
          </p:grpSpPr>
          <p:sp>
            <p:nvSpPr>
              <p:cNvPr id="301" name="Moon 300"/>
              <p:cNvSpPr/>
              <p:nvPr/>
            </p:nvSpPr>
            <p:spPr>
              <a:xfrm rot="3843062">
                <a:off x="4133588" y="2008726"/>
                <a:ext cx="1676400" cy="31242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rot="2111060">
                <a:off x="3556096" y="1716795"/>
                <a:ext cx="1351300" cy="2985499"/>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17756938" flipH="1">
                <a:off x="1999986" y="2008725"/>
                <a:ext cx="1676400" cy="31242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rot="19488940" flipH="1">
                <a:off x="2717896" y="1411994"/>
                <a:ext cx="1351300" cy="2985499"/>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304"/>
              <p:cNvSpPr/>
              <p:nvPr/>
            </p:nvSpPr>
            <p:spPr>
              <a:xfrm rot="18709863" flipH="1">
                <a:off x="3003553" y="3195739"/>
                <a:ext cx="874317" cy="1974355"/>
              </a:xfrm>
              <a:prstGeom prst="moon">
                <a:avLst>
                  <a:gd name="adj" fmla="val 62485"/>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2890137">
                <a:off x="3942759" y="3121140"/>
                <a:ext cx="874317" cy="1974355"/>
              </a:xfrm>
              <a:prstGeom prst="moon">
                <a:avLst>
                  <a:gd name="adj" fmla="val 62485"/>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17"/>
              <p:cNvGrpSpPr/>
              <p:nvPr/>
            </p:nvGrpSpPr>
            <p:grpSpPr>
              <a:xfrm>
                <a:off x="1828800" y="1447800"/>
                <a:ext cx="1784638" cy="1784394"/>
                <a:chOff x="5606762" y="44406"/>
                <a:chExt cx="3175151" cy="2895355"/>
              </a:xfrm>
            </p:grpSpPr>
            <p:sp>
              <p:nvSpPr>
                <p:cNvPr id="330" name="Moon 8"/>
                <p:cNvSpPr/>
                <p:nvPr/>
              </p:nvSpPr>
              <p:spPr>
                <a:xfrm rot="18804453">
                  <a:off x="6997407" y="293984"/>
                  <a:ext cx="613504" cy="2955509"/>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eardrop 7"/>
                <p:cNvSpPr/>
                <p:nvPr/>
              </p:nvSpPr>
              <p:spPr>
                <a:xfrm rot="1410668">
                  <a:off x="5606762" y="729962"/>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eardrop 9"/>
                <p:cNvSpPr/>
                <p:nvPr/>
              </p:nvSpPr>
              <p:spPr>
                <a:xfrm>
                  <a:off x="5943600" y="12954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eardrop 10"/>
                <p:cNvSpPr/>
                <p:nvPr/>
              </p:nvSpPr>
              <p:spPr>
                <a:xfrm rot="21181973">
                  <a:off x="6368003" y="1872201"/>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ardrop 11"/>
                <p:cNvSpPr/>
                <p:nvPr/>
              </p:nvSpPr>
              <p:spPr>
                <a:xfrm rot="20300238">
                  <a:off x="6825962" y="2177761"/>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eardrop 12"/>
                <p:cNvSpPr/>
                <p:nvPr/>
              </p:nvSpPr>
              <p:spPr>
                <a:xfrm rot="10800000">
                  <a:off x="6553200" y="3810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eardrop 13"/>
                <p:cNvSpPr/>
                <p:nvPr/>
              </p:nvSpPr>
              <p:spPr>
                <a:xfrm rot="10800000">
                  <a:off x="6858000" y="8382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eardrop 14"/>
                <p:cNvSpPr/>
                <p:nvPr/>
              </p:nvSpPr>
              <p:spPr>
                <a:xfrm rot="10800000">
                  <a:off x="7315200" y="11430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eardrop 15"/>
                <p:cNvSpPr/>
                <p:nvPr/>
              </p:nvSpPr>
              <p:spPr>
                <a:xfrm rot="11835031">
                  <a:off x="7620000" y="14478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Teardrop 16"/>
                <p:cNvSpPr/>
                <p:nvPr/>
              </p:nvSpPr>
              <p:spPr>
                <a:xfrm rot="5828445">
                  <a:off x="5759405" y="44406"/>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18"/>
              <p:cNvGrpSpPr/>
              <p:nvPr/>
            </p:nvGrpSpPr>
            <p:grpSpPr>
              <a:xfrm rot="20486290" flipH="1">
                <a:off x="4191000" y="1828800"/>
                <a:ext cx="1784638" cy="1784394"/>
                <a:chOff x="5606762" y="44406"/>
                <a:chExt cx="3175151" cy="2895355"/>
              </a:xfrm>
            </p:grpSpPr>
            <p:sp>
              <p:nvSpPr>
                <p:cNvPr id="320" name="Moon 319"/>
                <p:cNvSpPr/>
                <p:nvPr/>
              </p:nvSpPr>
              <p:spPr>
                <a:xfrm rot="18804453">
                  <a:off x="6997407" y="293984"/>
                  <a:ext cx="613504" cy="2955509"/>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eardrop 320"/>
                <p:cNvSpPr/>
                <p:nvPr/>
              </p:nvSpPr>
              <p:spPr>
                <a:xfrm rot="1410668">
                  <a:off x="5606762" y="729962"/>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eardrop 321"/>
                <p:cNvSpPr/>
                <p:nvPr/>
              </p:nvSpPr>
              <p:spPr>
                <a:xfrm>
                  <a:off x="5943600" y="12954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eardrop 322"/>
                <p:cNvSpPr/>
                <p:nvPr/>
              </p:nvSpPr>
              <p:spPr>
                <a:xfrm rot="21181973">
                  <a:off x="6368003" y="1872201"/>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eardrop 323"/>
                <p:cNvSpPr/>
                <p:nvPr/>
              </p:nvSpPr>
              <p:spPr>
                <a:xfrm rot="20300238">
                  <a:off x="6825962" y="2177761"/>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eardrop 324"/>
                <p:cNvSpPr/>
                <p:nvPr/>
              </p:nvSpPr>
              <p:spPr>
                <a:xfrm rot="10800000">
                  <a:off x="6553200" y="3810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eardrop 325"/>
                <p:cNvSpPr/>
                <p:nvPr/>
              </p:nvSpPr>
              <p:spPr>
                <a:xfrm rot="10800000">
                  <a:off x="6858000" y="8382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eardrop 326"/>
                <p:cNvSpPr/>
                <p:nvPr/>
              </p:nvSpPr>
              <p:spPr>
                <a:xfrm rot="10800000">
                  <a:off x="7315200" y="11430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eardrop 327"/>
                <p:cNvSpPr/>
                <p:nvPr/>
              </p:nvSpPr>
              <p:spPr>
                <a:xfrm rot="11835031">
                  <a:off x="7620000" y="14478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eardrop 328"/>
                <p:cNvSpPr/>
                <p:nvPr/>
              </p:nvSpPr>
              <p:spPr>
                <a:xfrm rot="5828445">
                  <a:off x="5759405" y="44406"/>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29"/>
              <p:cNvGrpSpPr/>
              <p:nvPr/>
            </p:nvGrpSpPr>
            <p:grpSpPr>
              <a:xfrm rot="3628910">
                <a:off x="3165010" y="1233419"/>
                <a:ext cx="2033411" cy="1629477"/>
                <a:chOff x="5606762" y="44406"/>
                <a:chExt cx="3175151" cy="2895355"/>
              </a:xfrm>
            </p:grpSpPr>
            <p:sp>
              <p:nvSpPr>
                <p:cNvPr id="310" name="Moon 309"/>
                <p:cNvSpPr/>
                <p:nvPr/>
              </p:nvSpPr>
              <p:spPr>
                <a:xfrm rot="18804453">
                  <a:off x="6997407" y="293984"/>
                  <a:ext cx="613504" cy="2955509"/>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eardrop 310"/>
                <p:cNvSpPr/>
                <p:nvPr/>
              </p:nvSpPr>
              <p:spPr>
                <a:xfrm rot="1410668">
                  <a:off x="5606762" y="729962"/>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eardrop 311"/>
                <p:cNvSpPr/>
                <p:nvPr/>
              </p:nvSpPr>
              <p:spPr>
                <a:xfrm>
                  <a:off x="5943600" y="12954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ardrop 312"/>
                <p:cNvSpPr/>
                <p:nvPr/>
              </p:nvSpPr>
              <p:spPr>
                <a:xfrm rot="21181973">
                  <a:off x="6368003" y="1872201"/>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eardrop 313"/>
                <p:cNvSpPr/>
                <p:nvPr/>
              </p:nvSpPr>
              <p:spPr>
                <a:xfrm rot="20300238">
                  <a:off x="6825962" y="2177761"/>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ardrop 314"/>
                <p:cNvSpPr/>
                <p:nvPr/>
              </p:nvSpPr>
              <p:spPr>
                <a:xfrm rot="10800000">
                  <a:off x="6553200" y="3810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Teardrop 315"/>
                <p:cNvSpPr/>
                <p:nvPr/>
              </p:nvSpPr>
              <p:spPr>
                <a:xfrm rot="10800000">
                  <a:off x="6858000" y="8382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eardrop 316"/>
                <p:cNvSpPr/>
                <p:nvPr/>
              </p:nvSpPr>
              <p:spPr>
                <a:xfrm rot="10800000">
                  <a:off x="7315200" y="11430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eardrop 317"/>
                <p:cNvSpPr/>
                <p:nvPr/>
              </p:nvSpPr>
              <p:spPr>
                <a:xfrm rot="11835031">
                  <a:off x="7620000" y="14478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eardrop 318"/>
                <p:cNvSpPr/>
                <p:nvPr/>
              </p:nvSpPr>
              <p:spPr>
                <a:xfrm rot="5828445">
                  <a:off x="5759405" y="44406"/>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9" name="Oval 258"/>
            <p:cNvSpPr/>
            <p:nvPr/>
          </p:nvSpPr>
          <p:spPr>
            <a:xfrm>
              <a:off x="7315200" y="6477000"/>
              <a:ext cx="838200" cy="2286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188"/>
            <p:cNvGrpSpPr/>
            <p:nvPr/>
          </p:nvGrpSpPr>
          <p:grpSpPr>
            <a:xfrm>
              <a:off x="533400" y="5638800"/>
              <a:ext cx="1752600" cy="838200"/>
              <a:chOff x="1276086" y="1031452"/>
              <a:chExt cx="5257802" cy="3670842"/>
            </a:xfrm>
          </p:grpSpPr>
          <p:sp>
            <p:nvSpPr>
              <p:cNvPr id="262" name="Moon 261"/>
              <p:cNvSpPr/>
              <p:nvPr/>
            </p:nvSpPr>
            <p:spPr>
              <a:xfrm rot="3843062">
                <a:off x="4133588" y="2008726"/>
                <a:ext cx="1676400" cy="31242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262"/>
              <p:cNvSpPr/>
              <p:nvPr/>
            </p:nvSpPr>
            <p:spPr>
              <a:xfrm rot="2111060">
                <a:off x="3556096" y="1716795"/>
                <a:ext cx="1351300" cy="2985499"/>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17756938" flipH="1">
                <a:off x="1999986" y="2008725"/>
                <a:ext cx="1676400" cy="31242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rot="19488940" flipH="1">
                <a:off x="2717896" y="1411994"/>
                <a:ext cx="1351300" cy="2985499"/>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rot="18709863" flipH="1">
                <a:off x="3003553" y="3195739"/>
                <a:ext cx="874317" cy="1974355"/>
              </a:xfrm>
              <a:prstGeom prst="moon">
                <a:avLst>
                  <a:gd name="adj" fmla="val 62485"/>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2890137">
                <a:off x="3942759" y="3121140"/>
                <a:ext cx="874317" cy="1974355"/>
              </a:xfrm>
              <a:prstGeom prst="moon">
                <a:avLst>
                  <a:gd name="adj" fmla="val 62485"/>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17"/>
              <p:cNvGrpSpPr/>
              <p:nvPr/>
            </p:nvGrpSpPr>
            <p:grpSpPr>
              <a:xfrm>
                <a:off x="1828800" y="1447800"/>
                <a:ext cx="1784638" cy="1784394"/>
                <a:chOff x="5606762" y="44406"/>
                <a:chExt cx="3175151" cy="2895355"/>
              </a:xfrm>
            </p:grpSpPr>
            <p:sp>
              <p:nvSpPr>
                <p:cNvPr id="291" name="Moon 8"/>
                <p:cNvSpPr/>
                <p:nvPr/>
              </p:nvSpPr>
              <p:spPr>
                <a:xfrm rot="18804453">
                  <a:off x="6997407" y="293984"/>
                  <a:ext cx="613504" cy="2955509"/>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eardrop 7"/>
                <p:cNvSpPr/>
                <p:nvPr/>
              </p:nvSpPr>
              <p:spPr>
                <a:xfrm rot="1410668">
                  <a:off x="5606762" y="729962"/>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eardrop 9"/>
                <p:cNvSpPr/>
                <p:nvPr/>
              </p:nvSpPr>
              <p:spPr>
                <a:xfrm>
                  <a:off x="5943600" y="12954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eardrop 10"/>
                <p:cNvSpPr/>
                <p:nvPr/>
              </p:nvSpPr>
              <p:spPr>
                <a:xfrm rot="21181973">
                  <a:off x="6368003" y="1872201"/>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eardrop 11"/>
                <p:cNvSpPr/>
                <p:nvPr/>
              </p:nvSpPr>
              <p:spPr>
                <a:xfrm rot="20300238">
                  <a:off x="6825962" y="2177761"/>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eardrop 12"/>
                <p:cNvSpPr/>
                <p:nvPr/>
              </p:nvSpPr>
              <p:spPr>
                <a:xfrm rot="10800000">
                  <a:off x="6553200" y="3810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Teardrop 13"/>
                <p:cNvSpPr/>
                <p:nvPr/>
              </p:nvSpPr>
              <p:spPr>
                <a:xfrm rot="10800000">
                  <a:off x="6858000" y="8382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eardrop 14"/>
                <p:cNvSpPr/>
                <p:nvPr/>
              </p:nvSpPr>
              <p:spPr>
                <a:xfrm rot="10800000">
                  <a:off x="7315200" y="11430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eardrop 15"/>
                <p:cNvSpPr/>
                <p:nvPr/>
              </p:nvSpPr>
              <p:spPr>
                <a:xfrm rot="11835031">
                  <a:off x="7620000" y="14478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eardrop 16"/>
                <p:cNvSpPr/>
                <p:nvPr/>
              </p:nvSpPr>
              <p:spPr>
                <a:xfrm rot="5828445">
                  <a:off x="5759405" y="44406"/>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8"/>
              <p:cNvGrpSpPr/>
              <p:nvPr/>
            </p:nvGrpSpPr>
            <p:grpSpPr>
              <a:xfrm rot="20486290" flipH="1">
                <a:off x="4191000" y="1828800"/>
                <a:ext cx="1784638" cy="1784394"/>
                <a:chOff x="5606762" y="44406"/>
                <a:chExt cx="3175151" cy="2895355"/>
              </a:xfrm>
            </p:grpSpPr>
            <p:sp>
              <p:nvSpPr>
                <p:cNvPr id="281" name="Moon 280"/>
                <p:cNvSpPr/>
                <p:nvPr/>
              </p:nvSpPr>
              <p:spPr>
                <a:xfrm rot="18804453">
                  <a:off x="6997407" y="293984"/>
                  <a:ext cx="613504" cy="2955509"/>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eardrop 281"/>
                <p:cNvSpPr/>
                <p:nvPr/>
              </p:nvSpPr>
              <p:spPr>
                <a:xfrm rot="1410668">
                  <a:off x="5606762" y="729962"/>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eardrop 282"/>
                <p:cNvSpPr/>
                <p:nvPr/>
              </p:nvSpPr>
              <p:spPr>
                <a:xfrm>
                  <a:off x="5943600" y="12954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eardrop 283"/>
                <p:cNvSpPr/>
                <p:nvPr/>
              </p:nvSpPr>
              <p:spPr>
                <a:xfrm rot="21181973">
                  <a:off x="6368003" y="1872201"/>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eardrop 284"/>
                <p:cNvSpPr/>
                <p:nvPr/>
              </p:nvSpPr>
              <p:spPr>
                <a:xfrm rot="20300238">
                  <a:off x="6825962" y="2177761"/>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eardrop 285"/>
                <p:cNvSpPr/>
                <p:nvPr/>
              </p:nvSpPr>
              <p:spPr>
                <a:xfrm rot="10800000">
                  <a:off x="6553200" y="3810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eardrop 286"/>
                <p:cNvSpPr/>
                <p:nvPr/>
              </p:nvSpPr>
              <p:spPr>
                <a:xfrm rot="10800000">
                  <a:off x="6858000" y="8382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ardrop 287"/>
                <p:cNvSpPr/>
                <p:nvPr/>
              </p:nvSpPr>
              <p:spPr>
                <a:xfrm rot="10800000">
                  <a:off x="7315200" y="11430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ardrop 288"/>
                <p:cNvSpPr/>
                <p:nvPr/>
              </p:nvSpPr>
              <p:spPr>
                <a:xfrm rot="11835031">
                  <a:off x="7620000" y="14478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eardrop 289"/>
                <p:cNvSpPr/>
                <p:nvPr/>
              </p:nvSpPr>
              <p:spPr>
                <a:xfrm rot="5828445">
                  <a:off x="5759405" y="44406"/>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9"/>
              <p:cNvGrpSpPr/>
              <p:nvPr/>
            </p:nvGrpSpPr>
            <p:grpSpPr>
              <a:xfrm rot="3628910">
                <a:off x="3165010" y="1233419"/>
                <a:ext cx="2033411" cy="1629477"/>
                <a:chOff x="5606762" y="44406"/>
                <a:chExt cx="3175151" cy="2895355"/>
              </a:xfrm>
            </p:grpSpPr>
            <p:sp>
              <p:nvSpPr>
                <p:cNvPr id="271" name="Moon 270"/>
                <p:cNvSpPr/>
                <p:nvPr/>
              </p:nvSpPr>
              <p:spPr>
                <a:xfrm rot="18804453">
                  <a:off x="6997407" y="293984"/>
                  <a:ext cx="613504" cy="2955509"/>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eardrop 271"/>
                <p:cNvSpPr/>
                <p:nvPr/>
              </p:nvSpPr>
              <p:spPr>
                <a:xfrm rot="1410668">
                  <a:off x="5606762" y="729962"/>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eardrop 272"/>
                <p:cNvSpPr/>
                <p:nvPr/>
              </p:nvSpPr>
              <p:spPr>
                <a:xfrm>
                  <a:off x="5943600" y="12954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eardrop 273"/>
                <p:cNvSpPr/>
                <p:nvPr/>
              </p:nvSpPr>
              <p:spPr>
                <a:xfrm rot="21181973">
                  <a:off x="6368003" y="1872201"/>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eardrop 274"/>
                <p:cNvSpPr/>
                <p:nvPr/>
              </p:nvSpPr>
              <p:spPr>
                <a:xfrm rot="20300238">
                  <a:off x="6825962" y="2177761"/>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eardrop 275"/>
                <p:cNvSpPr/>
                <p:nvPr/>
              </p:nvSpPr>
              <p:spPr>
                <a:xfrm rot="10800000">
                  <a:off x="6553200" y="3810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eardrop 276"/>
                <p:cNvSpPr/>
                <p:nvPr/>
              </p:nvSpPr>
              <p:spPr>
                <a:xfrm rot="10800000">
                  <a:off x="6858000" y="8382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eardrop 277"/>
                <p:cNvSpPr/>
                <p:nvPr/>
              </p:nvSpPr>
              <p:spPr>
                <a:xfrm rot="10800000">
                  <a:off x="7315200" y="11430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eardrop 278"/>
                <p:cNvSpPr/>
                <p:nvPr/>
              </p:nvSpPr>
              <p:spPr>
                <a:xfrm rot="11835031">
                  <a:off x="7620000" y="1447800"/>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ardrop 279"/>
                <p:cNvSpPr/>
                <p:nvPr/>
              </p:nvSpPr>
              <p:spPr>
                <a:xfrm rot="5828445">
                  <a:off x="5759405" y="44406"/>
                  <a:ext cx="762000" cy="762000"/>
                </a:xfrm>
                <a:prstGeom prst="teardrop">
                  <a:avLst>
                    <a:gd name="adj" fmla="val 119460"/>
                  </a:avLst>
                </a:prstGeom>
                <a:solidFill>
                  <a:srgbClr val="BB46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1" name="Oval 260"/>
            <p:cNvSpPr/>
            <p:nvPr/>
          </p:nvSpPr>
          <p:spPr>
            <a:xfrm>
              <a:off x="914400" y="6400800"/>
              <a:ext cx="838200" cy="2286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429"/>
          <p:cNvGrpSpPr/>
          <p:nvPr/>
        </p:nvGrpSpPr>
        <p:grpSpPr>
          <a:xfrm>
            <a:off x="2081645" y="3993573"/>
            <a:ext cx="2895600" cy="2438400"/>
            <a:chOff x="4644742" y="381000"/>
            <a:chExt cx="3737258" cy="3200400"/>
          </a:xfrm>
        </p:grpSpPr>
        <p:sp>
          <p:nvSpPr>
            <p:cNvPr id="431" name="Trapezoid 430"/>
            <p:cNvSpPr/>
            <p:nvPr/>
          </p:nvSpPr>
          <p:spPr>
            <a:xfrm>
              <a:off x="4648200" y="990600"/>
              <a:ext cx="3733800" cy="6858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ectangle 431"/>
            <p:cNvSpPr/>
            <p:nvPr/>
          </p:nvSpPr>
          <p:spPr>
            <a:xfrm>
              <a:off x="4876800" y="1676400"/>
              <a:ext cx="3276600" cy="1676400"/>
            </a:xfrm>
            <a:prstGeom prst="rect">
              <a:avLst/>
            </a:prstGeom>
            <a:solidFill>
              <a:srgbClr val="F3E4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Isosceles Triangle 432"/>
            <p:cNvSpPr/>
            <p:nvPr/>
          </p:nvSpPr>
          <p:spPr>
            <a:xfrm>
              <a:off x="5257800" y="381000"/>
              <a:ext cx="2514600" cy="1295400"/>
            </a:xfrm>
            <a:prstGeom prst="triangle">
              <a:avLst/>
            </a:prstGeom>
            <a:solidFill>
              <a:srgbClr val="E2B97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Isosceles Triangle 433"/>
            <p:cNvSpPr/>
            <p:nvPr/>
          </p:nvSpPr>
          <p:spPr>
            <a:xfrm>
              <a:off x="5486400" y="609600"/>
              <a:ext cx="2057400" cy="1066800"/>
            </a:xfrm>
            <a:prstGeom prst="triangle">
              <a:avLst/>
            </a:prstGeom>
            <a:solidFill>
              <a:srgbClr val="F3E4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5" name="Group 77"/>
            <p:cNvGrpSpPr/>
            <p:nvPr/>
          </p:nvGrpSpPr>
          <p:grpSpPr>
            <a:xfrm>
              <a:off x="5181600" y="1981200"/>
              <a:ext cx="816430" cy="762000"/>
              <a:chOff x="838200" y="4267200"/>
              <a:chExt cx="914400" cy="853439"/>
            </a:xfrm>
          </p:grpSpPr>
          <p:sp>
            <p:nvSpPr>
              <p:cNvPr id="609" name="Rectangle 608"/>
              <p:cNvSpPr/>
              <p:nvPr/>
            </p:nvSpPr>
            <p:spPr>
              <a:xfrm>
                <a:off x="838200" y="4267200"/>
                <a:ext cx="914400" cy="762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0" name="Group 14"/>
              <p:cNvGrpSpPr/>
              <p:nvPr/>
            </p:nvGrpSpPr>
            <p:grpSpPr>
              <a:xfrm>
                <a:off x="838200" y="4267200"/>
                <a:ext cx="914399" cy="853439"/>
                <a:chOff x="914400" y="4343400"/>
                <a:chExt cx="2286000" cy="2133600"/>
              </a:xfrm>
            </p:grpSpPr>
            <p:grpSp>
              <p:nvGrpSpPr>
                <p:cNvPr id="611" name="Group 8"/>
                <p:cNvGrpSpPr/>
                <p:nvPr/>
              </p:nvGrpSpPr>
              <p:grpSpPr>
                <a:xfrm>
                  <a:off x="914400" y="4495800"/>
                  <a:ext cx="2209800" cy="1905000"/>
                  <a:chOff x="914400" y="4495800"/>
                  <a:chExt cx="2209800" cy="1905000"/>
                </a:xfrm>
              </p:grpSpPr>
              <p:sp>
                <p:nvSpPr>
                  <p:cNvPr id="618" name="Diagonal Stripe 4"/>
                  <p:cNvSpPr/>
                  <p:nvPr/>
                </p:nvSpPr>
                <p:spPr>
                  <a:xfrm rot="5400000">
                    <a:off x="2133600" y="4419600"/>
                    <a:ext cx="838200" cy="990600"/>
                  </a:xfrm>
                  <a:prstGeom prst="diagStripe">
                    <a:avLst>
                      <a:gd name="adj" fmla="val 76195"/>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9" name="Diagonal Stripe 5"/>
                  <p:cNvSpPr/>
                  <p:nvPr/>
                </p:nvSpPr>
                <p:spPr>
                  <a:xfrm rot="5400000">
                    <a:off x="1409700" y="4381500"/>
                    <a:ext cx="1600200" cy="1828800"/>
                  </a:xfrm>
                  <a:prstGeom prst="diagStripe">
                    <a:avLst>
                      <a:gd name="adj" fmla="val 881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0" name="Diagonal Stripe 6"/>
                  <p:cNvSpPr/>
                  <p:nvPr/>
                </p:nvSpPr>
                <p:spPr>
                  <a:xfrm rot="5400000" flipH="1" flipV="1">
                    <a:off x="1181100" y="4686300"/>
                    <a:ext cx="1524000" cy="1752600"/>
                  </a:xfrm>
                  <a:prstGeom prst="diagStripe">
                    <a:avLst>
                      <a:gd name="adj" fmla="val 881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1" name="Diagonal Stripe 7"/>
                  <p:cNvSpPr/>
                  <p:nvPr/>
                </p:nvSpPr>
                <p:spPr>
                  <a:xfrm rot="5400000" flipH="1" flipV="1">
                    <a:off x="1028700" y="5295900"/>
                    <a:ext cx="990600" cy="1219200"/>
                  </a:xfrm>
                  <a:prstGeom prst="diagStripe">
                    <a:avLst>
                      <a:gd name="adj" fmla="val 8514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2" name="Group 9"/>
                <p:cNvGrpSpPr/>
                <p:nvPr/>
              </p:nvGrpSpPr>
              <p:grpSpPr>
                <a:xfrm rot="16200000">
                  <a:off x="990600" y="4419600"/>
                  <a:ext cx="2133600" cy="1981200"/>
                  <a:chOff x="914400" y="4419600"/>
                  <a:chExt cx="2133600" cy="1981200"/>
                </a:xfrm>
              </p:grpSpPr>
              <p:sp>
                <p:nvSpPr>
                  <p:cNvPr id="614" name="Diagonal Stripe 613"/>
                  <p:cNvSpPr/>
                  <p:nvPr/>
                </p:nvSpPr>
                <p:spPr>
                  <a:xfrm rot="5400000">
                    <a:off x="2057400" y="4343400"/>
                    <a:ext cx="838200" cy="990600"/>
                  </a:xfrm>
                  <a:prstGeom prst="diagStripe">
                    <a:avLst>
                      <a:gd name="adj" fmla="val 76195"/>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5" name="Diagonal Stripe 614"/>
                  <p:cNvSpPr/>
                  <p:nvPr/>
                </p:nvSpPr>
                <p:spPr>
                  <a:xfrm rot="5400000">
                    <a:off x="1409700" y="4305300"/>
                    <a:ext cx="1524000" cy="1752600"/>
                  </a:xfrm>
                  <a:prstGeom prst="diagStripe">
                    <a:avLst>
                      <a:gd name="adj" fmla="val 881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6" name="Diagonal Stripe 615"/>
                  <p:cNvSpPr/>
                  <p:nvPr/>
                </p:nvSpPr>
                <p:spPr>
                  <a:xfrm rot="5400000" flipH="1" flipV="1">
                    <a:off x="1181100" y="4686300"/>
                    <a:ext cx="1600200" cy="1828800"/>
                  </a:xfrm>
                  <a:prstGeom prst="diagStripe">
                    <a:avLst>
                      <a:gd name="adj" fmla="val 881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7" name="Diagonal Stripe 616"/>
                  <p:cNvSpPr/>
                  <p:nvPr/>
                </p:nvSpPr>
                <p:spPr>
                  <a:xfrm rot="5400000" flipH="1" flipV="1">
                    <a:off x="1028700" y="5295900"/>
                    <a:ext cx="990600" cy="1219200"/>
                  </a:xfrm>
                  <a:prstGeom prst="diagStripe">
                    <a:avLst>
                      <a:gd name="adj" fmla="val 8514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13" name="Frame 3"/>
                <p:cNvSpPr/>
                <p:nvPr/>
              </p:nvSpPr>
              <p:spPr>
                <a:xfrm>
                  <a:off x="914400" y="4343400"/>
                  <a:ext cx="2286000" cy="2133600"/>
                </a:xfrm>
                <a:prstGeom prst="frame">
                  <a:avLst>
                    <a:gd name="adj1" fmla="val 7288"/>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36" name="Group 91"/>
            <p:cNvGrpSpPr/>
            <p:nvPr/>
          </p:nvGrpSpPr>
          <p:grpSpPr>
            <a:xfrm>
              <a:off x="7086600" y="1981200"/>
              <a:ext cx="816430" cy="762000"/>
              <a:chOff x="838200" y="4267200"/>
              <a:chExt cx="914400" cy="853439"/>
            </a:xfrm>
          </p:grpSpPr>
          <p:sp>
            <p:nvSpPr>
              <p:cNvPr id="596" name="Rectangle 595"/>
              <p:cNvSpPr/>
              <p:nvPr/>
            </p:nvSpPr>
            <p:spPr>
              <a:xfrm>
                <a:off x="838200" y="4267200"/>
                <a:ext cx="914400" cy="762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7" name="Group 14"/>
              <p:cNvGrpSpPr/>
              <p:nvPr/>
            </p:nvGrpSpPr>
            <p:grpSpPr>
              <a:xfrm>
                <a:off x="838200" y="4267200"/>
                <a:ext cx="914399" cy="853439"/>
                <a:chOff x="914400" y="4343400"/>
                <a:chExt cx="2286000" cy="2133600"/>
              </a:xfrm>
            </p:grpSpPr>
            <p:grpSp>
              <p:nvGrpSpPr>
                <p:cNvPr id="598" name="Group 8"/>
                <p:cNvGrpSpPr/>
                <p:nvPr/>
              </p:nvGrpSpPr>
              <p:grpSpPr>
                <a:xfrm>
                  <a:off x="914400" y="4495800"/>
                  <a:ext cx="2209800" cy="1905000"/>
                  <a:chOff x="914400" y="4495800"/>
                  <a:chExt cx="2209800" cy="1905000"/>
                </a:xfrm>
              </p:grpSpPr>
              <p:sp>
                <p:nvSpPr>
                  <p:cNvPr id="605" name="Diagonal Stripe 4"/>
                  <p:cNvSpPr/>
                  <p:nvPr/>
                </p:nvSpPr>
                <p:spPr>
                  <a:xfrm rot="5400000">
                    <a:off x="2133600" y="4419600"/>
                    <a:ext cx="838200" cy="990600"/>
                  </a:xfrm>
                  <a:prstGeom prst="diagStripe">
                    <a:avLst>
                      <a:gd name="adj" fmla="val 76195"/>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6" name="Diagonal Stripe 5"/>
                  <p:cNvSpPr/>
                  <p:nvPr/>
                </p:nvSpPr>
                <p:spPr>
                  <a:xfrm rot="5400000">
                    <a:off x="1409700" y="4381500"/>
                    <a:ext cx="1600200" cy="1828800"/>
                  </a:xfrm>
                  <a:prstGeom prst="diagStripe">
                    <a:avLst>
                      <a:gd name="adj" fmla="val 881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7" name="Diagonal Stripe 6"/>
                  <p:cNvSpPr/>
                  <p:nvPr/>
                </p:nvSpPr>
                <p:spPr>
                  <a:xfrm rot="5400000" flipH="1" flipV="1">
                    <a:off x="1181100" y="4686300"/>
                    <a:ext cx="1524000" cy="1752600"/>
                  </a:xfrm>
                  <a:prstGeom prst="diagStripe">
                    <a:avLst>
                      <a:gd name="adj" fmla="val 881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8" name="Diagonal Stripe 7"/>
                  <p:cNvSpPr/>
                  <p:nvPr/>
                </p:nvSpPr>
                <p:spPr>
                  <a:xfrm rot="5400000" flipH="1" flipV="1">
                    <a:off x="1028700" y="5295900"/>
                    <a:ext cx="990600" cy="1219200"/>
                  </a:xfrm>
                  <a:prstGeom prst="diagStripe">
                    <a:avLst>
                      <a:gd name="adj" fmla="val 8514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9" name="Group 9"/>
                <p:cNvGrpSpPr/>
                <p:nvPr/>
              </p:nvGrpSpPr>
              <p:grpSpPr>
                <a:xfrm rot="16200000">
                  <a:off x="990600" y="4419600"/>
                  <a:ext cx="2133600" cy="1981200"/>
                  <a:chOff x="914400" y="4419600"/>
                  <a:chExt cx="2133600" cy="1981200"/>
                </a:xfrm>
              </p:grpSpPr>
              <p:sp>
                <p:nvSpPr>
                  <p:cNvPr id="601" name="Diagonal Stripe 97"/>
                  <p:cNvSpPr/>
                  <p:nvPr/>
                </p:nvSpPr>
                <p:spPr>
                  <a:xfrm rot="5400000">
                    <a:off x="2057400" y="4343400"/>
                    <a:ext cx="838200" cy="990600"/>
                  </a:xfrm>
                  <a:prstGeom prst="diagStripe">
                    <a:avLst>
                      <a:gd name="adj" fmla="val 76195"/>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2" name="Diagonal Stripe 98"/>
                  <p:cNvSpPr/>
                  <p:nvPr/>
                </p:nvSpPr>
                <p:spPr>
                  <a:xfrm rot="5400000">
                    <a:off x="1409700" y="4305300"/>
                    <a:ext cx="1524000" cy="1752600"/>
                  </a:xfrm>
                  <a:prstGeom prst="diagStripe">
                    <a:avLst>
                      <a:gd name="adj" fmla="val 881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3" name="Diagonal Stripe 99"/>
                  <p:cNvSpPr/>
                  <p:nvPr/>
                </p:nvSpPr>
                <p:spPr>
                  <a:xfrm rot="5400000" flipH="1" flipV="1">
                    <a:off x="1181100" y="4686300"/>
                    <a:ext cx="1600200" cy="1828800"/>
                  </a:xfrm>
                  <a:prstGeom prst="diagStripe">
                    <a:avLst>
                      <a:gd name="adj" fmla="val 8818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4" name="Diagonal Stripe 603"/>
                  <p:cNvSpPr/>
                  <p:nvPr/>
                </p:nvSpPr>
                <p:spPr>
                  <a:xfrm rot="5400000" flipH="1" flipV="1">
                    <a:off x="1028700" y="5295900"/>
                    <a:ext cx="990600" cy="1219200"/>
                  </a:xfrm>
                  <a:prstGeom prst="diagStripe">
                    <a:avLst>
                      <a:gd name="adj" fmla="val 85140"/>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00" name="Frame 3"/>
                <p:cNvSpPr/>
                <p:nvPr/>
              </p:nvSpPr>
              <p:spPr>
                <a:xfrm>
                  <a:off x="914400" y="4343400"/>
                  <a:ext cx="2286000" cy="2133600"/>
                </a:xfrm>
                <a:prstGeom prst="frame">
                  <a:avLst>
                    <a:gd name="adj1" fmla="val 7288"/>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37" name="Rectangle 436"/>
            <p:cNvSpPr/>
            <p:nvPr/>
          </p:nvSpPr>
          <p:spPr>
            <a:xfrm>
              <a:off x="6172200" y="2133600"/>
              <a:ext cx="762000" cy="12192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8" name="Group 114"/>
            <p:cNvGrpSpPr/>
            <p:nvPr/>
          </p:nvGrpSpPr>
          <p:grpSpPr>
            <a:xfrm>
              <a:off x="6248400" y="990600"/>
              <a:ext cx="609600" cy="609600"/>
              <a:chOff x="4917989" y="4217773"/>
              <a:chExt cx="2463114" cy="2438400"/>
            </a:xfrm>
          </p:grpSpPr>
          <p:sp>
            <p:nvSpPr>
              <p:cNvPr id="593" name="Rectangle 592"/>
              <p:cNvSpPr/>
              <p:nvPr/>
            </p:nvSpPr>
            <p:spPr>
              <a:xfrm>
                <a:off x="5105400" y="4495800"/>
                <a:ext cx="2057400" cy="1905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Plus 593"/>
              <p:cNvSpPr/>
              <p:nvPr/>
            </p:nvSpPr>
            <p:spPr>
              <a:xfrm>
                <a:off x="4917989" y="4217773"/>
                <a:ext cx="2463114" cy="2438400"/>
              </a:xfrm>
              <a:prstGeom prst="mathPlus">
                <a:avLst>
                  <a:gd name="adj1" fmla="val 8981"/>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Frame 594"/>
              <p:cNvSpPr/>
              <p:nvPr/>
            </p:nvSpPr>
            <p:spPr>
              <a:xfrm>
                <a:off x="5105400" y="4419600"/>
                <a:ext cx="2133600" cy="2057400"/>
              </a:xfrm>
              <a:prstGeom prst="frame">
                <a:avLst>
                  <a:gd name="adj1" fmla="val 769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39" name="Oval 438"/>
            <p:cNvSpPr/>
            <p:nvPr/>
          </p:nvSpPr>
          <p:spPr>
            <a:xfrm>
              <a:off x="6629400" y="2590800"/>
              <a:ext cx="152400" cy="2286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p:cNvSpPr/>
            <p:nvPr/>
          </p:nvSpPr>
          <p:spPr>
            <a:xfrm>
              <a:off x="5972432" y="3274541"/>
              <a:ext cx="1066800" cy="1524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Cloud 440"/>
            <p:cNvSpPr/>
            <p:nvPr/>
          </p:nvSpPr>
          <p:spPr>
            <a:xfrm rot="10496474">
              <a:off x="4644742" y="2362353"/>
              <a:ext cx="762000" cy="1216974"/>
            </a:xfrm>
            <a:prstGeom prst="clou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Cloud 441"/>
            <p:cNvSpPr/>
            <p:nvPr/>
          </p:nvSpPr>
          <p:spPr>
            <a:xfrm rot="10800000">
              <a:off x="7620000" y="2362200"/>
              <a:ext cx="762000" cy="1219200"/>
            </a:xfrm>
            <a:prstGeom prst="clou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3" name="Group 127"/>
            <p:cNvGrpSpPr/>
            <p:nvPr/>
          </p:nvGrpSpPr>
          <p:grpSpPr>
            <a:xfrm>
              <a:off x="5486400" y="2743200"/>
              <a:ext cx="685800" cy="762000"/>
              <a:chOff x="1792595" y="1066800"/>
              <a:chExt cx="2748575" cy="2514600"/>
            </a:xfrm>
          </p:grpSpPr>
          <p:sp>
            <p:nvSpPr>
              <p:cNvPr id="520" name="Cloud 519"/>
              <p:cNvSpPr/>
              <p:nvPr/>
            </p:nvSpPr>
            <p:spPr>
              <a:xfrm>
                <a:off x="2438400" y="1981200"/>
                <a:ext cx="1752600" cy="1143000"/>
              </a:xfrm>
              <a:prstGeom prst="clou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Cloud 520"/>
              <p:cNvSpPr/>
              <p:nvPr/>
            </p:nvSpPr>
            <p:spPr>
              <a:xfrm>
                <a:off x="2286000" y="2286000"/>
                <a:ext cx="1752600" cy="1143000"/>
              </a:xfrm>
              <a:prstGeom prst="clou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Cloud 521"/>
              <p:cNvSpPr/>
              <p:nvPr/>
            </p:nvSpPr>
            <p:spPr>
              <a:xfrm>
                <a:off x="3048000" y="2286000"/>
                <a:ext cx="1219200" cy="9144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3" name="Group 22"/>
              <p:cNvGrpSpPr/>
              <p:nvPr/>
            </p:nvGrpSpPr>
            <p:grpSpPr>
              <a:xfrm>
                <a:off x="2514600" y="1371600"/>
                <a:ext cx="1433175" cy="1409818"/>
                <a:chOff x="7185317" y="571382"/>
                <a:chExt cx="1433175" cy="1409818"/>
              </a:xfrm>
            </p:grpSpPr>
            <p:sp>
              <p:nvSpPr>
                <p:cNvPr id="589" name="Moon 23"/>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Moon 24"/>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Moon 25"/>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Teardrop 26"/>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4" name="Group 64"/>
              <p:cNvGrpSpPr/>
              <p:nvPr/>
            </p:nvGrpSpPr>
            <p:grpSpPr>
              <a:xfrm>
                <a:off x="2819400" y="1066800"/>
                <a:ext cx="838200" cy="914400"/>
                <a:chOff x="4191000" y="4876800"/>
                <a:chExt cx="1828800" cy="1981200"/>
              </a:xfrm>
            </p:grpSpPr>
            <p:sp>
              <p:nvSpPr>
                <p:cNvPr id="572" name="Teardrop 571"/>
                <p:cNvSpPr/>
                <p:nvPr/>
              </p:nvSpPr>
              <p:spPr>
                <a:xfrm rot="20612414">
                  <a:off x="4540344" y="6007921"/>
                  <a:ext cx="679968" cy="85007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Teardrop 572"/>
                <p:cNvSpPr/>
                <p:nvPr/>
              </p:nvSpPr>
              <p:spPr>
                <a:xfrm rot="12470521">
                  <a:off x="5339832" y="5196325"/>
                  <a:ext cx="679968" cy="85007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Teardrop 573"/>
                <p:cNvSpPr/>
                <p:nvPr/>
              </p:nvSpPr>
              <p:spPr>
                <a:xfrm rot="16498226">
                  <a:off x="5197985" y="5921727"/>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Teardrop 574"/>
                <p:cNvSpPr/>
                <p:nvPr/>
              </p:nvSpPr>
              <p:spPr>
                <a:xfrm rot="4891691">
                  <a:off x="4186224" y="5300106"/>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Teardrop 575"/>
                <p:cNvSpPr/>
                <p:nvPr/>
              </p:nvSpPr>
              <p:spPr>
                <a:xfrm rot="8037859">
                  <a:off x="4705904" y="4881576"/>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5-Point Star 576"/>
                <p:cNvSpPr/>
                <p:nvPr/>
              </p:nvSpPr>
              <p:spPr>
                <a:xfrm>
                  <a:off x="4673898" y="5321894"/>
                  <a:ext cx="906623" cy="1020095"/>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8" name="Group 15"/>
                <p:cNvGrpSpPr/>
                <p:nvPr/>
              </p:nvGrpSpPr>
              <p:grpSpPr>
                <a:xfrm>
                  <a:off x="4825002" y="5491910"/>
                  <a:ext cx="604416" cy="765071"/>
                  <a:chOff x="6254633" y="2139815"/>
                  <a:chExt cx="790690" cy="814285"/>
                </a:xfrm>
              </p:grpSpPr>
              <p:sp>
                <p:nvSpPr>
                  <p:cNvPr id="584"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Teardrop 60"/>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Teardrop 585"/>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Teardrop 586"/>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Teardrop 587"/>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9" name="Oval 578"/>
                <p:cNvSpPr/>
                <p:nvPr/>
              </p:nvSpPr>
              <p:spPr>
                <a:xfrm>
                  <a:off x="5127210" y="5746935"/>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5202761" y="5831942"/>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5051658" y="5916950"/>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4976106" y="5831942"/>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a:off x="5051658" y="5661926"/>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5" name="Group 65"/>
              <p:cNvGrpSpPr/>
              <p:nvPr/>
            </p:nvGrpSpPr>
            <p:grpSpPr>
              <a:xfrm rot="19615177">
                <a:off x="1792595" y="1648463"/>
                <a:ext cx="1433175" cy="1409818"/>
                <a:chOff x="7185317" y="571382"/>
                <a:chExt cx="1433175" cy="1409818"/>
              </a:xfrm>
            </p:grpSpPr>
            <p:sp>
              <p:nvSpPr>
                <p:cNvPr id="568" name="Moon 567"/>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Moon 568"/>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Moon 569"/>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Teardrop 570"/>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6" name="Group 4"/>
              <p:cNvGrpSpPr/>
              <p:nvPr/>
            </p:nvGrpSpPr>
            <p:grpSpPr>
              <a:xfrm>
                <a:off x="1905000" y="1828800"/>
                <a:ext cx="914400" cy="914400"/>
                <a:chOff x="4084960" y="1963223"/>
                <a:chExt cx="1844487" cy="1775922"/>
              </a:xfrm>
            </p:grpSpPr>
            <p:sp>
              <p:nvSpPr>
                <p:cNvPr id="551" name="Teardrop 5"/>
                <p:cNvSpPr/>
                <p:nvPr/>
              </p:nvSpPr>
              <p:spPr>
                <a:xfrm rot="20612414">
                  <a:off x="4437301" y="2977145"/>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Teardrop 6"/>
                <p:cNvSpPr/>
                <p:nvPr/>
              </p:nvSpPr>
              <p:spPr>
                <a:xfrm rot="12470521">
                  <a:off x="5243647" y="2249641"/>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Teardrop 7"/>
                <p:cNvSpPr/>
                <p:nvPr/>
              </p:nvSpPr>
              <p:spPr>
                <a:xfrm rot="16498226">
                  <a:off x="5143500" y="2857500"/>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Teardrop 8"/>
                <p:cNvSpPr/>
                <p:nvPr/>
              </p:nvSpPr>
              <p:spPr>
                <a:xfrm rot="4891691">
                  <a:off x="4123060" y="2300288"/>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Teardrop 9"/>
                <p:cNvSpPr/>
                <p:nvPr/>
              </p:nvSpPr>
              <p:spPr>
                <a:xfrm rot="8037859">
                  <a:off x="4647197" y="1925123"/>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5-Point Star 10"/>
                <p:cNvSpPr/>
                <p:nvPr/>
              </p:nvSpPr>
              <p:spPr>
                <a:xfrm>
                  <a:off x="4572000" y="2362200"/>
                  <a:ext cx="914400" cy="914400"/>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7" name="Group 15"/>
                <p:cNvGrpSpPr/>
                <p:nvPr/>
              </p:nvGrpSpPr>
              <p:grpSpPr>
                <a:xfrm>
                  <a:off x="4724400" y="2514600"/>
                  <a:ext cx="609600" cy="685800"/>
                  <a:chOff x="6254633" y="2139815"/>
                  <a:chExt cx="790690" cy="814285"/>
                </a:xfrm>
              </p:grpSpPr>
              <p:sp>
                <p:nvSpPr>
                  <p:cNvPr id="563"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Teardrop 18"/>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Teardrop 19"/>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Teardrop 20"/>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Teardrop 21"/>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8" name="Oval 12"/>
                <p:cNvSpPr/>
                <p:nvPr/>
              </p:nvSpPr>
              <p:spPr>
                <a:xfrm>
                  <a:off x="5029200" y="27432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13"/>
                <p:cNvSpPr/>
                <p:nvPr/>
              </p:nvSpPr>
              <p:spPr>
                <a:xfrm>
                  <a:off x="5105400" y="28194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14"/>
                <p:cNvSpPr/>
                <p:nvPr/>
              </p:nvSpPr>
              <p:spPr>
                <a:xfrm>
                  <a:off x="4953000" y="28956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15"/>
                <p:cNvSpPr/>
                <p:nvPr/>
              </p:nvSpPr>
              <p:spPr>
                <a:xfrm>
                  <a:off x="4876800" y="28194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16"/>
                <p:cNvSpPr/>
                <p:nvPr/>
              </p:nvSpPr>
              <p:spPr>
                <a:xfrm>
                  <a:off x="4953000" y="26670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7" name="Group 70"/>
              <p:cNvGrpSpPr/>
              <p:nvPr/>
            </p:nvGrpSpPr>
            <p:grpSpPr>
              <a:xfrm rot="2667597">
                <a:off x="3107995" y="1595519"/>
                <a:ext cx="1433175" cy="1409818"/>
                <a:chOff x="7185317" y="571382"/>
                <a:chExt cx="1433175" cy="1409818"/>
              </a:xfrm>
            </p:grpSpPr>
            <p:sp>
              <p:nvSpPr>
                <p:cNvPr id="547" name="Moon 546"/>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Moon 547"/>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Moon 548"/>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Teardrop 549"/>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8" name="Group 45"/>
              <p:cNvGrpSpPr/>
              <p:nvPr/>
            </p:nvGrpSpPr>
            <p:grpSpPr>
              <a:xfrm>
                <a:off x="3200400" y="2133600"/>
                <a:ext cx="914400" cy="914400"/>
                <a:chOff x="3810000" y="4191000"/>
                <a:chExt cx="1524000" cy="1600200"/>
              </a:xfrm>
            </p:grpSpPr>
            <p:sp>
              <p:nvSpPr>
                <p:cNvPr id="530" name="Teardrop 529"/>
                <p:cNvSpPr/>
                <p:nvPr/>
              </p:nvSpPr>
              <p:spPr>
                <a:xfrm rot="20612414">
                  <a:off x="4101120" y="5104598"/>
                  <a:ext cx="566640" cy="686602"/>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Teardrop 530"/>
                <p:cNvSpPr/>
                <p:nvPr/>
              </p:nvSpPr>
              <p:spPr>
                <a:xfrm rot="12470521">
                  <a:off x="4767360" y="4449078"/>
                  <a:ext cx="566640" cy="686602"/>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Teardrop 531"/>
                <p:cNvSpPr/>
                <p:nvPr/>
              </p:nvSpPr>
              <p:spPr>
                <a:xfrm rot="16498226">
                  <a:off x="4658963" y="5025293"/>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Teardrop 532"/>
                <p:cNvSpPr/>
                <p:nvPr/>
              </p:nvSpPr>
              <p:spPr>
                <a:xfrm rot="4891691">
                  <a:off x="3815829" y="4523215"/>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Teardrop 533"/>
                <p:cNvSpPr/>
                <p:nvPr/>
              </p:nvSpPr>
              <p:spPr>
                <a:xfrm rot="8037859">
                  <a:off x="4248895" y="4185171"/>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5-Point Star 534"/>
                <p:cNvSpPr/>
                <p:nvPr/>
              </p:nvSpPr>
              <p:spPr>
                <a:xfrm>
                  <a:off x="4212415" y="4550499"/>
                  <a:ext cx="755519" cy="823923"/>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6" name="Group 15"/>
                <p:cNvGrpSpPr/>
                <p:nvPr/>
              </p:nvGrpSpPr>
              <p:grpSpPr>
                <a:xfrm>
                  <a:off x="4338335" y="4687820"/>
                  <a:ext cx="503680" cy="617942"/>
                  <a:chOff x="6254633" y="2139815"/>
                  <a:chExt cx="790690" cy="814285"/>
                </a:xfrm>
              </p:grpSpPr>
              <p:sp>
                <p:nvSpPr>
                  <p:cNvPr id="542"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Teardrop 542"/>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Teardrop 543"/>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Teardrop 544"/>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Teardrop 545"/>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7" name="Oval 536"/>
                <p:cNvSpPr/>
                <p:nvPr/>
              </p:nvSpPr>
              <p:spPr>
                <a:xfrm>
                  <a:off x="4590175" y="489380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4653134" y="496246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a:off x="4527215" y="503112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4464255" y="496246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4527215" y="4825140"/>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9" name="Flowchart: Delay 528"/>
              <p:cNvSpPr/>
              <p:nvPr/>
            </p:nvSpPr>
            <p:spPr>
              <a:xfrm rot="5400000">
                <a:off x="3009900" y="2324100"/>
                <a:ext cx="457200" cy="2057400"/>
              </a:xfrm>
              <a:prstGeom prst="flowChartDelay">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201"/>
            <p:cNvGrpSpPr/>
            <p:nvPr/>
          </p:nvGrpSpPr>
          <p:grpSpPr>
            <a:xfrm>
              <a:off x="6781800" y="2743200"/>
              <a:ext cx="685800" cy="762000"/>
              <a:chOff x="1792595" y="1066800"/>
              <a:chExt cx="2748575" cy="2514600"/>
            </a:xfrm>
          </p:grpSpPr>
          <p:sp>
            <p:nvSpPr>
              <p:cNvPr id="447" name="Cloud 446"/>
              <p:cNvSpPr/>
              <p:nvPr/>
            </p:nvSpPr>
            <p:spPr>
              <a:xfrm>
                <a:off x="2438400" y="1981200"/>
                <a:ext cx="1752600" cy="1143000"/>
              </a:xfrm>
              <a:prstGeom prst="clou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Cloud 447"/>
              <p:cNvSpPr/>
              <p:nvPr/>
            </p:nvSpPr>
            <p:spPr>
              <a:xfrm>
                <a:off x="2286000" y="2286000"/>
                <a:ext cx="1752600" cy="1143000"/>
              </a:xfrm>
              <a:prstGeom prst="cloud">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Cloud 448"/>
              <p:cNvSpPr/>
              <p:nvPr/>
            </p:nvSpPr>
            <p:spPr>
              <a:xfrm>
                <a:off x="3048000" y="2286000"/>
                <a:ext cx="1219200" cy="91440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0" name="Group 22"/>
              <p:cNvGrpSpPr/>
              <p:nvPr/>
            </p:nvGrpSpPr>
            <p:grpSpPr>
              <a:xfrm>
                <a:off x="2514600" y="1371600"/>
                <a:ext cx="1433175" cy="1409818"/>
                <a:chOff x="7185317" y="571382"/>
                <a:chExt cx="1433175" cy="1409818"/>
              </a:xfrm>
            </p:grpSpPr>
            <p:sp>
              <p:nvSpPr>
                <p:cNvPr id="516" name="Moon 23"/>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24"/>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25"/>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Teardrop 26"/>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64"/>
              <p:cNvGrpSpPr/>
              <p:nvPr/>
            </p:nvGrpSpPr>
            <p:grpSpPr>
              <a:xfrm>
                <a:off x="2819400" y="1066800"/>
                <a:ext cx="838200" cy="914400"/>
                <a:chOff x="4191000" y="4876800"/>
                <a:chExt cx="1828800" cy="1981200"/>
              </a:xfrm>
            </p:grpSpPr>
            <p:sp>
              <p:nvSpPr>
                <p:cNvPr id="499" name="Teardrop 498"/>
                <p:cNvSpPr/>
                <p:nvPr/>
              </p:nvSpPr>
              <p:spPr>
                <a:xfrm rot="20612414">
                  <a:off x="4540344" y="6007921"/>
                  <a:ext cx="679968" cy="85007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eardrop 499"/>
                <p:cNvSpPr/>
                <p:nvPr/>
              </p:nvSpPr>
              <p:spPr>
                <a:xfrm rot="12470521">
                  <a:off x="5339832" y="5196325"/>
                  <a:ext cx="679968" cy="85007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Teardrop 500"/>
                <p:cNvSpPr/>
                <p:nvPr/>
              </p:nvSpPr>
              <p:spPr>
                <a:xfrm rot="16498226">
                  <a:off x="5197985" y="5921727"/>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eardrop 501"/>
                <p:cNvSpPr/>
                <p:nvPr/>
              </p:nvSpPr>
              <p:spPr>
                <a:xfrm rot="4891691">
                  <a:off x="4186224" y="5300106"/>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eardrop 502"/>
                <p:cNvSpPr/>
                <p:nvPr/>
              </p:nvSpPr>
              <p:spPr>
                <a:xfrm rot="8037859">
                  <a:off x="4705904" y="4881576"/>
                  <a:ext cx="765071" cy="755519"/>
                </a:xfrm>
                <a:prstGeom prst="teardrop">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5-Point Star 503"/>
                <p:cNvSpPr/>
                <p:nvPr/>
              </p:nvSpPr>
              <p:spPr>
                <a:xfrm>
                  <a:off x="4673898" y="5321894"/>
                  <a:ext cx="906623" cy="1020095"/>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5" name="Group 15"/>
                <p:cNvGrpSpPr/>
                <p:nvPr/>
              </p:nvGrpSpPr>
              <p:grpSpPr>
                <a:xfrm>
                  <a:off x="4825002" y="5491910"/>
                  <a:ext cx="604416" cy="765071"/>
                  <a:chOff x="6254633" y="2139815"/>
                  <a:chExt cx="790690" cy="814285"/>
                </a:xfrm>
              </p:grpSpPr>
              <p:sp>
                <p:nvSpPr>
                  <p:cNvPr id="511"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Teardrop 60"/>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Teardrop 512"/>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Teardrop 513"/>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eardrop 514"/>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6" name="Oval 505"/>
                <p:cNvSpPr/>
                <p:nvPr/>
              </p:nvSpPr>
              <p:spPr>
                <a:xfrm>
                  <a:off x="5127210" y="5746935"/>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5202761" y="5831942"/>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5051658" y="5916950"/>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4976106" y="5831942"/>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5051658" y="5661926"/>
                  <a:ext cx="151104" cy="170015"/>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65"/>
              <p:cNvGrpSpPr/>
              <p:nvPr/>
            </p:nvGrpSpPr>
            <p:grpSpPr>
              <a:xfrm rot="19615177">
                <a:off x="1792595" y="1648463"/>
                <a:ext cx="1433175" cy="1409818"/>
                <a:chOff x="7185317" y="571382"/>
                <a:chExt cx="1433175" cy="1409818"/>
              </a:xfrm>
            </p:grpSpPr>
            <p:sp>
              <p:nvSpPr>
                <p:cNvPr id="495" name="Moon 494"/>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Moon 495"/>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Moon 496"/>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Teardrop 497"/>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4"/>
              <p:cNvGrpSpPr/>
              <p:nvPr/>
            </p:nvGrpSpPr>
            <p:grpSpPr>
              <a:xfrm>
                <a:off x="1905000" y="1828800"/>
                <a:ext cx="914400" cy="914400"/>
                <a:chOff x="4084960" y="1963223"/>
                <a:chExt cx="1844487" cy="1775922"/>
              </a:xfrm>
            </p:grpSpPr>
            <p:sp>
              <p:nvSpPr>
                <p:cNvPr id="478" name="Teardrop 5"/>
                <p:cNvSpPr/>
                <p:nvPr/>
              </p:nvSpPr>
              <p:spPr>
                <a:xfrm rot="20612414">
                  <a:off x="4437301" y="2977145"/>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Teardrop 6"/>
                <p:cNvSpPr/>
                <p:nvPr/>
              </p:nvSpPr>
              <p:spPr>
                <a:xfrm rot="12470521">
                  <a:off x="5243647" y="2249641"/>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Teardrop 7"/>
                <p:cNvSpPr/>
                <p:nvPr/>
              </p:nvSpPr>
              <p:spPr>
                <a:xfrm rot="16498226">
                  <a:off x="5143500" y="2857500"/>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Teardrop 8"/>
                <p:cNvSpPr/>
                <p:nvPr/>
              </p:nvSpPr>
              <p:spPr>
                <a:xfrm rot="4891691">
                  <a:off x="4123060" y="2300288"/>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Teardrop 9"/>
                <p:cNvSpPr/>
                <p:nvPr/>
              </p:nvSpPr>
              <p:spPr>
                <a:xfrm rot="8037859">
                  <a:off x="4647197" y="1925123"/>
                  <a:ext cx="685800" cy="762000"/>
                </a:xfrm>
                <a:prstGeom prst="teardrop">
                  <a:avLst/>
                </a:prstGeom>
                <a:solidFill>
                  <a:srgbClr val="5D56B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5-Point Star 10"/>
                <p:cNvSpPr/>
                <p:nvPr/>
              </p:nvSpPr>
              <p:spPr>
                <a:xfrm>
                  <a:off x="4572000" y="2362200"/>
                  <a:ext cx="914400" cy="914400"/>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4" name="Group 15"/>
                <p:cNvGrpSpPr/>
                <p:nvPr/>
              </p:nvGrpSpPr>
              <p:grpSpPr>
                <a:xfrm>
                  <a:off x="4724400" y="2514600"/>
                  <a:ext cx="609600" cy="685800"/>
                  <a:chOff x="6254633" y="2139815"/>
                  <a:chExt cx="790690" cy="814285"/>
                </a:xfrm>
              </p:grpSpPr>
              <p:sp>
                <p:nvSpPr>
                  <p:cNvPr id="490"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eardrop 18"/>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Teardrop 19"/>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Teardrop 20"/>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Teardrop 21"/>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5" name="Oval 12"/>
                <p:cNvSpPr/>
                <p:nvPr/>
              </p:nvSpPr>
              <p:spPr>
                <a:xfrm>
                  <a:off x="5029200" y="27432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13"/>
                <p:cNvSpPr/>
                <p:nvPr/>
              </p:nvSpPr>
              <p:spPr>
                <a:xfrm>
                  <a:off x="5105400" y="28194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14"/>
                <p:cNvSpPr/>
                <p:nvPr/>
              </p:nvSpPr>
              <p:spPr>
                <a:xfrm>
                  <a:off x="4953000" y="28956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15"/>
                <p:cNvSpPr/>
                <p:nvPr/>
              </p:nvSpPr>
              <p:spPr>
                <a:xfrm>
                  <a:off x="4876800" y="28194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16"/>
                <p:cNvSpPr/>
                <p:nvPr/>
              </p:nvSpPr>
              <p:spPr>
                <a:xfrm>
                  <a:off x="4953000" y="2667000"/>
                  <a:ext cx="1524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70"/>
              <p:cNvGrpSpPr/>
              <p:nvPr/>
            </p:nvGrpSpPr>
            <p:grpSpPr>
              <a:xfrm rot="2667597">
                <a:off x="3107995" y="1595519"/>
                <a:ext cx="1433175" cy="1409818"/>
                <a:chOff x="7185317" y="571382"/>
                <a:chExt cx="1433175" cy="1409818"/>
              </a:xfrm>
            </p:grpSpPr>
            <p:sp>
              <p:nvSpPr>
                <p:cNvPr id="474" name="Moon 473"/>
                <p:cNvSpPr/>
                <p:nvPr/>
              </p:nvSpPr>
              <p:spPr>
                <a:xfrm>
                  <a:off x="7543800" y="609600"/>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Moon 474"/>
                <p:cNvSpPr/>
                <p:nvPr/>
              </p:nvSpPr>
              <p:spPr>
                <a:xfrm rot="2635937">
                  <a:off x="7856492" y="57138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Moon 475"/>
                <p:cNvSpPr/>
                <p:nvPr/>
              </p:nvSpPr>
              <p:spPr>
                <a:xfrm rot="17463133" flipH="1">
                  <a:off x="7375817" y="751362"/>
                  <a:ext cx="762000" cy="1143000"/>
                </a:xfrm>
                <a:prstGeom prst="moon">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Teardrop 476"/>
                <p:cNvSpPr/>
                <p:nvPr/>
              </p:nvSpPr>
              <p:spPr>
                <a:xfrm>
                  <a:off x="7772400" y="1066800"/>
                  <a:ext cx="457200" cy="914400"/>
                </a:xfrm>
                <a:prstGeom prst="teardrop">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45"/>
              <p:cNvGrpSpPr/>
              <p:nvPr/>
            </p:nvGrpSpPr>
            <p:grpSpPr>
              <a:xfrm>
                <a:off x="3200400" y="2133600"/>
                <a:ext cx="914400" cy="914400"/>
                <a:chOff x="3810000" y="4191000"/>
                <a:chExt cx="1524000" cy="1600200"/>
              </a:xfrm>
            </p:grpSpPr>
            <p:sp>
              <p:nvSpPr>
                <p:cNvPr id="457" name="Teardrop 456"/>
                <p:cNvSpPr/>
                <p:nvPr/>
              </p:nvSpPr>
              <p:spPr>
                <a:xfrm rot="20612414">
                  <a:off x="4101120" y="5104598"/>
                  <a:ext cx="566640" cy="686602"/>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Teardrop 457"/>
                <p:cNvSpPr/>
                <p:nvPr/>
              </p:nvSpPr>
              <p:spPr>
                <a:xfrm rot="12470521">
                  <a:off x="4767360" y="4449078"/>
                  <a:ext cx="566640" cy="686602"/>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Teardrop 458"/>
                <p:cNvSpPr/>
                <p:nvPr/>
              </p:nvSpPr>
              <p:spPr>
                <a:xfrm rot="16498226">
                  <a:off x="4658963" y="5025293"/>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Teardrop 459"/>
                <p:cNvSpPr/>
                <p:nvPr/>
              </p:nvSpPr>
              <p:spPr>
                <a:xfrm rot="4891691">
                  <a:off x="3815829" y="4523215"/>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Teardrop 460"/>
                <p:cNvSpPr/>
                <p:nvPr/>
              </p:nvSpPr>
              <p:spPr>
                <a:xfrm rot="8037859">
                  <a:off x="4248895" y="4185171"/>
                  <a:ext cx="617942" cy="629599"/>
                </a:xfrm>
                <a:prstGeom prst="teardrop">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5-Point Star 461"/>
                <p:cNvSpPr/>
                <p:nvPr/>
              </p:nvSpPr>
              <p:spPr>
                <a:xfrm>
                  <a:off x="4212415" y="4550499"/>
                  <a:ext cx="755519" cy="823923"/>
                </a:xfrm>
                <a:prstGeom prst="star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3" name="Group 15"/>
                <p:cNvGrpSpPr/>
                <p:nvPr/>
              </p:nvGrpSpPr>
              <p:grpSpPr>
                <a:xfrm>
                  <a:off x="4338335" y="4687820"/>
                  <a:ext cx="503680" cy="617942"/>
                  <a:chOff x="6254633" y="2139815"/>
                  <a:chExt cx="790690" cy="814285"/>
                </a:xfrm>
              </p:grpSpPr>
              <p:sp>
                <p:nvSpPr>
                  <p:cNvPr id="469" name="Teardrop 10"/>
                  <p:cNvSpPr/>
                  <p:nvPr/>
                </p:nvSpPr>
                <p:spPr>
                  <a:xfrm rot="8037859">
                    <a:off x="6483630" y="2123551"/>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Teardrop 469"/>
                  <p:cNvSpPr/>
                  <p:nvPr/>
                </p:nvSpPr>
                <p:spPr>
                  <a:xfrm rot="12813022">
                    <a:off x="6719381" y="2264561"/>
                    <a:ext cx="325942" cy="423880"/>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Teardrop 470"/>
                  <p:cNvSpPr/>
                  <p:nvPr/>
                </p:nvSpPr>
                <p:spPr>
                  <a:xfrm rot="16504535">
                    <a:off x="6660125" y="2514300"/>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eardrop 471"/>
                  <p:cNvSpPr/>
                  <p:nvPr/>
                </p:nvSpPr>
                <p:spPr>
                  <a:xfrm rot="2642164">
                    <a:off x="6254633" y="2352558"/>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Teardrop 472"/>
                  <p:cNvSpPr/>
                  <p:nvPr/>
                </p:nvSpPr>
                <p:spPr>
                  <a:xfrm rot="19608789">
                    <a:off x="6475720" y="2577965"/>
                    <a:ext cx="343608" cy="376135"/>
                  </a:xfrm>
                  <a:prstGeom prst="teardrop">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4" name="Oval 463"/>
                <p:cNvSpPr/>
                <p:nvPr/>
              </p:nvSpPr>
              <p:spPr>
                <a:xfrm>
                  <a:off x="4590175" y="489380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4653134" y="496246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4527215" y="503112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4464255" y="4962461"/>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a:off x="4527215" y="4825140"/>
                  <a:ext cx="125920" cy="13732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6" name="Flowchart: Delay 455"/>
              <p:cNvSpPr/>
              <p:nvPr/>
            </p:nvSpPr>
            <p:spPr>
              <a:xfrm rot="5400000">
                <a:off x="3009900" y="2324100"/>
                <a:ext cx="457200" cy="2057400"/>
              </a:xfrm>
              <a:prstGeom prst="flowChartDelay">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5" name="Trapezoid 444"/>
            <p:cNvSpPr/>
            <p:nvPr/>
          </p:nvSpPr>
          <p:spPr>
            <a:xfrm>
              <a:off x="5105400" y="1905000"/>
              <a:ext cx="990600" cy="762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rapezoid 445"/>
            <p:cNvSpPr/>
            <p:nvPr/>
          </p:nvSpPr>
          <p:spPr>
            <a:xfrm>
              <a:off x="7010400" y="1905000"/>
              <a:ext cx="990600" cy="762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2" name="Group 621"/>
          <p:cNvGrpSpPr/>
          <p:nvPr/>
        </p:nvGrpSpPr>
        <p:grpSpPr>
          <a:xfrm>
            <a:off x="6858001" y="990600"/>
            <a:ext cx="2937167" cy="2349818"/>
            <a:chOff x="1143000" y="2057400"/>
            <a:chExt cx="2937167" cy="2349818"/>
          </a:xfrm>
        </p:grpSpPr>
        <p:grpSp>
          <p:nvGrpSpPr>
            <p:cNvPr id="623" name="Group 21"/>
            <p:cNvGrpSpPr/>
            <p:nvPr/>
          </p:nvGrpSpPr>
          <p:grpSpPr>
            <a:xfrm>
              <a:off x="1981200" y="2667000"/>
              <a:ext cx="867418" cy="1371600"/>
              <a:chOff x="990600" y="1219200"/>
              <a:chExt cx="2549023" cy="4030629"/>
            </a:xfrm>
          </p:grpSpPr>
          <p:grpSp>
            <p:nvGrpSpPr>
              <p:cNvPr id="687" name="Group 49"/>
              <p:cNvGrpSpPr/>
              <p:nvPr/>
            </p:nvGrpSpPr>
            <p:grpSpPr>
              <a:xfrm>
                <a:off x="990600" y="1219200"/>
                <a:ext cx="2549023" cy="4030629"/>
                <a:chOff x="5791200" y="1828800"/>
                <a:chExt cx="2549022" cy="4030629"/>
              </a:xfrm>
            </p:grpSpPr>
            <p:sp>
              <p:nvSpPr>
                <p:cNvPr id="689"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Lightning Bolt 3"/>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Lightning Bolt 4"/>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Lightning Bolt 5"/>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Lightning Bolt 6"/>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Lightning Bolt 7"/>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Lightning Bolt 8"/>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Lightning Bolt 9"/>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Lightning Bolt 10"/>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Lightning Bolt 11"/>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Lightning Bolt 12"/>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Lightning Bolt 13"/>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Lightning Bolt 14"/>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Lightning Bolt 15"/>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Lightning Bolt 16"/>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17"/>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18"/>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19"/>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8" name="Oval 687"/>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4" name="Group 22"/>
            <p:cNvGrpSpPr/>
            <p:nvPr/>
          </p:nvGrpSpPr>
          <p:grpSpPr>
            <a:xfrm>
              <a:off x="2438400" y="2057400"/>
              <a:ext cx="1389676" cy="2197418"/>
              <a:chOff x="990600" y="1219200"/>
              <a:chExt cx="2549023" cy="4030629"/>
            </a:xfrm>
          </p:grpSpPr>
          <p:grpSp>
            <p:nvGrpSpPr>
              <p:cNvPr id="667" name="Group 49"/>
              <p:cNvGrpSpPr/>
              <p:nvPr/>
            </p:nvGrpSpPr>
            <p:grpSpPr>
              <a:xfrm>
                <a:off x="990600" y="1219200"/>
                <a:ext cx="2549023" cy="4030629"/>
                <a:chOff x="5791200" y="1828800"/>
                <a:chExt cx="2549022" cy="4030629"/>
              </a:xfrm>
            </p:grpSpPr>
            <p:sp>
              <p:nvSpPr>
                <p:cNvPr id="669"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Lightning Bolt 26"/>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Lightning Bolt 670"/>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Lightning Bolt 671"/>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Lightning Bolt 672"/>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Lightning Bolt 673"/>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Lightning Bolt 674"/>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Lightning Bolt 675"/>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Lightning Bolt 676"/>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Lightning Bolt 677"/>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Lightning Bolt 678"/>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Lightning Bolt 679"/>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Lightning Bolt 680"/>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Lightning Bolt 681"/>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Lightning Bolt 682"/>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8" name="Oval 667"/>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5" name="Group 43"/>
            <p:cNvGrpSpPr/>
            <p:nvPr/>
          </p:nvGrpSpPr>
          <p:grpSpPr>
            <a:xfrm>
              <a:off x="1143000" y="2209800"/>
              <a:ext cx="1389676" cy="2197418"/>
              <a:chOff x="990600" y="1219200"/>
              <a:chExt cx="2549023" cy="4030629"/>
            </a:xfrm>
          </p:grpSpPr>
          <p:grpSp>
            <p:nvGrpSpPr>
              <p:cNvPr id="647" name="Group 49"/>
              <p:cNvGrpSpPr/>
              <p:nvPr/>
            </p:nvGrpSpPr>
            <p:grpSpPr>
              <a:xfrm>
                <a:off x="990600" y="1219200"/>
                <a:ext cx="2549023" cy="4030629"/>
                <a:chOff x="5791200" y="1828800"/>
                <a:chExt cx="2549022" cy="4030629"/>
              </a:xfrm>
            </p:grpSpPr>
            <p:sp>
              <p:nvSpPr>
                <p:cNvPr id="649"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Lightning Bolt 649"/>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Lightning Bolt 650"/>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Lightning Bolt 651"/>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Lightning Bolt 652"/>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Lightning Bolt 653"/>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Lightning Bolt 654"/>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Lightning Bolt 655"/>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Lightning Bolt 656"/>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Lightning Bolt 657"/>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Lightning Bolt 658"/>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Lightning Bolt 659"/>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Lightning Bolt 660"/>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Lightning Bolt 661"/>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Lightning Bolt 662"/>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8" name="Oval 647"/>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64"/>
            <p:cNvGrpSpPr/>
            <p:nvPr/>
          </p:nvGrpSpPr>
          <p:grpSpPr>
            <a:xfrm>
              <a:off x="2971800" y="2438400"/>
              <a:ext cx="1108367" cy="1752600"/>
              <a:chOff x="990600" y="1219200"/>
              <a:chExt cx="2549023" cy="4030629"/>
            </a:xfrm>
          </p:grpSpPr>
          <p:grpSp>
            <p:nvGrpSpPr>
              <p:cNvPr id="627" name="Group 49"/>
              <p:cNvGrpSpPr/>
              <p:nvPr/>
            </p:nvGrpSpPr>
            <p:grpSpPr>
              <a:xfrm>
                <a:off x="990600" y="1219200"/>
                <a:ext cx="2549023" cy="4030629"/>
                <a:chOff x="5791200" y="1828800"/>
                <a:chExt cx="2549022" cy="4030629"/>
              </a:xfrm>
            </p:grpSpPr>
            <p:sp>
              <p:nvSpPr>
                <p:cNvPr id="629"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Lightning Bolt 629"/>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Lightning Bolt 630"/>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Lightning Bolt 631"/>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Lightning Bolt 632"/>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Lightning Bolt 633"/>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Lightning Bolt 634"/>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Lightning Bolt 635"/>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Lightning Bolt 636"/>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Lightning Bolt 637"/>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Lightning Bolt 638"/>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Lightning Bolt 639"/>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Lightning Bolt 640"/>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Lightning Bolt 641"/>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Lightning Bolt 642"/>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8" name="Oval 627"/>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6562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82926796-9D45-45B3-A2BC-24110739F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4883" y="6550223"/>
            <a:ext cx="1600200" cy="307777"/>
          </a:xfrm>
          <a:prstGeom prst="rect">
            <a:avLst/>
          </a:prstGeom>
          <a:noFill/>
        </p:spPr>
        <p:txBody>
          <a:bodyPr wrap="square" rtlCol="0">
            <a:spAutoFit/>
          </a:bodyPr>
          <a:lstStyle/>
          <a:p>
            <a:r>
              <a:rPr lang="en-US" sz="1400" dirty="0">
                <a:solidFill>
                  <a:schemeClr val="bg1"/>
                </a:solidFill>
              </a:rPr>
              <a:t>Alma 33:12-17  </a:t>
            </a:r>
          </a:p>
        </p:txBody>
      </p:sp>
      <p:sp>
        <p:nvSpPr>
          <p:cNvPr id="5" name="TextBox 4"/>
          <p:cNvSpPr txBox="1"/>
          <p:nvPr/>
        </p:nvSpPr>
        <p:spPr>
          <a:xfrm>
            <a:off x="1676400" y="0"/>
            <a:ext cx="88392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rPr>
              <a:t>Do You Believe in the Scriptures?</a:t>
            </a:r>
          </a:p>
        </p:txBody>
      </p:sp>
      <p:grpSp>
        <p:nvGrpSpPr>
          <p:cNvPr id="578" name="Group 3"/>
          <p:cNvGrpSpPr/>
          <p:nvPr/>
        </p:nvGrpSpPr>
        <p:grpSpPr>
          <a:xfrm>
            <a:off x="2209800" y="1600200"/>
            <a:ext cx="1718468" cy="1963964"/>
            <a:chOff x="71718" y="1120588"/>
            <a:chExt cx="3048000" cy="4572000"/>
          </a:xfrm>
        </p:grpSpPr>
        <p:grpSp>
          <p:nvGrpSpPr>
            <p:cNvPr id="597" name="Group 13"/>
            <p:cNvGrpSpPr/>
            <p:nvPr/>
          </p:nvGrpSpPr>
          <p:grpSpPr>
            <a:xfrm>
              <a:off x="71718" y="1120588"/>
              <a:ext cx="3048000" cy="4572000"/>
              <a:chOff x="838200" y="1066800"/>
              <a:chExt cx="2438400" cy="3352800"/>
            </a:xfrm>
          </p:grpSpPr>
          <p:sp>
            <p:nvSpPr>
              <p:cNvPr id="599" name="Rounded Rectangle 598"/>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3"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4"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5"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8" name="TextBox 597"/>
            <p:cNvSpPr txBox="1"/>
            <p:nvPr/>
          </p:nvSpPr>
          <p:spPr>
            <a:xfrm>
              <a:off x="882641" y="1652756"/>
              <a:ext cx="2032947" cy="3080893"/>
            </a:xfrm>
            <a:prstGeom prst="rect">
              <a:avLst/>
            </a:prstGeom>
            <a:noFill/>
          </p:spPr>
          <p:txBody>
            <a:bodyPr wrap="square" rtlCol="0">
              <a:spAutoFit/>
            </a:bodyPr>
            <a:lstStyle/>
            <a:p>
              <a:pPr algn="ctr"/>
              <a:r>
                <a:rPr lang="en-US" sz="2000" b="1" dirty="0">
                  <a:solidFill>
                    <a:schemeClr val="bg2">
                      <a:lumMod val="25000"/>
                    </a:schemeClr>
                  </a:solidFill>
                  <a:latin typeface="Tempus Sans ITC" pitchFamily="82" charset="0"/>
                </a:rPr>
                <a:t>The Brass Plates of Laban</a:t>
              </a:r>
            </a:p>
          </p:txBody>
        </p:sp>
      </p:grpSp>
      <p:grpSp>
        <p:nvGrpSpPr>
          <p:cNvPr id="647" name="Group 30"/>
          <p:cNvGrpSpPr/>
          <p:nvPr/>
        </p:nvGrpSpPr>
        <p:grpSpPr>
          <a:xfrm>
            <a:off x="7162800" y="3733801"/>
            <a:ext cx="1676400" cy="2590797"/>
            <a:chOff x="1752600" y="2814553"/>
            <a:chExt cx="1719708" cy="3357647"/>
          </a:xfrm>
        </p:grpSpPr>
        <p:sp>
          <p:nvSpPr>
            <p:cNvPr id="667" name="Oval 666"/>
            <p:cNvSpPr/>
            <p:nvPr/>
          </p:nvSpPr>
          <p:spPr>
            <a:xfrm rot="17894364">
              <a:off x="2849140" y="5508556"/>
              <a:ext cx="571500" cy="58227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87" name="Oval 686"/>
            <p:cNvSpPr/>
            <p:nvPr/>
          </p:nvSpPr>
          <p:spPr>
            <a:xfrm rot="17894364">
              <a:off x="2918715" y="5583133"/>
              <a:ext cx="660012" cy="44717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7" name="Oval 706"/>
            <p:cNvSpPr/>
            <p:nvPr/>
          </p:nvSpPr>
          <p:spPr>
            <a:xfrm>
              <a:off x="2362200" y="5562600"/>
              <a:ext cx="838200" cy="609600"/>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8" name="Oval 707"/>
            <p:cNvSpPr/>
            <p:nvPr/>
          </p:nvSpPr>
          <p:spPr>
            <a:xfrm>
              <a:off x="1981200" y="5638800"/>
              <a:ext cx="647700" cy="533400"/>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9" name="Trapezoid 708"/>
            <p:cNvSpPr/>
            <p:nvPr/>
          </p:nvSpPr>
          <p:spPr>
            <a:xfrm rot="20678187" flipH="1">
              <a:off x="2394720" y="4020668"/>
              <a:ext cx="845400" cy="1072282"/>
            </a:xfrm>
            <a:prstGeom prst="trapezoid">
              <a:avLst>
                <a:gd name="adj" fmla="val 34231"/>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0" name="Trapezoid 709"/>
            <p:cNvSpPr/>
            <p:nvPr/>
          </p:nvSpPr>
          <p:spPr>
            <a:xfrm rot="1053040">
              <a:off x="1921987" y="4042734"/>
              <a:ext cx="810505" cy="1072282"/>
            </a:xfrm>
            <a:prstGeom prst="trapezoid">
              <a:avLst>
                <a:gd name="adj" fmla="val 34231"/>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1" name="Isosceles Triangle 710"/>
            <p:cNvSpPr/>
            <p:nvPr/>
          </p:nvSpPr>
          <p:spPr>
            <a:xfrm>
              <a:off x="1968500" y="3898198"/>
              <a:ext cx="1265766" cy="1852124"/>
            </a:xfrm>
            <a:prstGeom prst="triangl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2" name="Oval 711"/>
            <p:cNvSpPr/>
            <p:nvPr/>
          </p:nvSpPr>
          <p:spPr>
            <a:xfrm rot="4099375">
              <a:off x="2398998" y="3188276"/>
              <a:ext cx="1158629" cy="537467"/>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3" name="Oval 712"/>
            <p:cNvSpPr/>
            <p:nvPr/>
          </p:nvSpPr>
          <p:spPr>
            <a:xfrm rot="7003029">
              <a:off x="1613216" y="3117803"/>
              <a:ext cx="1211648" cy="605147"/>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4" name="Isosceles Triangle 713"/>
            <p:cNvSpPr/>
            <p:nvPr/>
          </p:nvSpPr>
          <p:spPr>
            <a:xfrm rot="20804892">
              <a:off x="2337598" y="3879629"/>
              <a:ext cx="622300" cy="1852124"/>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5" name="Oval 714"/>
            <p:cNvSpPr/>
            <p:nvPr/>
          </p:nvSpPr>
          <p:spPr>
            <a:xfrm>
              <a:off x="2133600" y="2918563"/>
              <a:ext cx="876300" cy="12672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6" name="Rounded Rectangle 715"/>
            <p:cNvSpPr/>
            <p:nvPr/>
          </p:nvSpPr>
          <p:spPr>
            <a:xfrm>
              <a:off x="1981200" y="3147163"/>
              <a:ext cx="1219200" cy="129437"/>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7" name="Oval 716"/>
            <p:cNvSpPr/>
            <p:nvPr/>
          </p:nvSpPr>
          <p:spPr>
            <a:xfrm rot="20629654">
              <a:off x="2057400" y="4572000"/>
              <a:ext cx="486834"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8" name="Oval 717"/>
            <p:cNvSpPr/>
            <p:nvPr/>
          </p:nvSpPr>
          <p:spPr>
            <a:xfrm>
              <a:off x="2514600" y="4648200"/>
              <a:ext cx="486834"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9" name="Rounded Rectangle 718"/>
            <p:cNvSpPr/>
            <p:nvPr/>
          </p:nvSpPr>
          <p:spPr>
            <a:xfrm rot="19191237">
              <a:off x="1752600" y="4800600"/>
              <a:ext cx="533400" cy="304800"/>
            </a:xfrm>
            <a:prstGeom prst="roundRect">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0" name="Rounded Rectangle 719"/>
            <p:cNvSpPr/>
            <p:nvPr/>
          </p:nvSpPr>
          <p:spPr>
            <a:xfrm rot="1889077">
              <a:off x="2783530" y="4765053"/>
              <a:ext cx="533400" cy="304800"/>
            </a:xfrm>
            <a:prstGeom prst="roundRect">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21" name="Group 720"/>
          <p:cNvGrpSpPr/>
          <p:nvPr/>
        </p:nvGrpSpPr>
        <p:grpSpPr>
          <a:xfrm>
            <a:off x="5410201" y="2743200"/>
            <a:ext cx="1607171" cy="3657600"/>
            <a:chOff x="6034754" y="990600"/>
            <a:chExt cx="2042446" cy="4648200"/>
          </a:xfrm>
        </p:grpSpPr>
        <p:sp>
          <p:nvSpPr>
            <p:cNvPr id="722" name="Cloud 721"/>
            <p:cNvSpPr/>
            <p:nvPr/>
          </p:nvSpPr>
          <p:spPr>
            <a:xfrm>
              <a:off x="6324600" y="1828800"/>
              <a:ext cx="343008" cy="914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Cloud 722"/>
            <p:cNvSpPr/>
            <p:nvPr/>
          </p:nvSpPr>
          <p:spPr>
            <a:xfrm>
              <a:off x="7239000" y="1752600"/>
              <a:ext cx="381000" cy="990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rot="18574131">
              <a:off x="5867400" y="3325954"/>
              <a:ext cx="698422" cy="363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p:nvSpPr>
          <p:spPr>
            <a:xfrm rot="2032814">
              <a:off x="7378778" y="3328051"/>
              <a:ext cx="698422" cy="363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Trapezoid 725"/>
            <p:cNvSpPr/>
            <p:nvPr/>
          </p:nvSpPr>
          <p:spPr>
            <a:xfrm rot="1753374" flipH="1">
              <a:off x="6199642" y="2219825"/>
              <a:ext cx="533789" cy="140078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rapezoid 726"/>
            <p:cNvSpPr/>
            <p:nvPr/>
          </p:nvSpPr>
          <p:spPr>
            <a:xfrm rot="19846626">
              <a:off x="7177937" y="2219825"/>
              <a:ext cx="533789" cy="140078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p:nvPr/>
          </p:nvSpPr>
          <p:spPr>
            <a:xfrm rot="20950279">
              <a:off x="6490289" y="5170026"/>
              <a:ext cx="690085" cy="46649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rot="1946972">
              <a:off x="6961115" y="5172301"/>
              <a:ext cx="690085" cy="46649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Trapezoid 729"/>
            <p:cNvSpPr/>
            <p:nvPr/>
          </p:nvSpPr>
          <p:spPr>
            <a:xfrm>
              <a:off x="6367692" y="2459248"/>
              <a:ext cx="1272921" cy="293729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Trapezoid 730"/>
            <p:cNvSpPr/>
            <p:nvPr/>
          </p:nvSpPr>
          <p:spPr>
            <a:xfrm>
              <a:off x="6367692" y="1969699"/>
              <a:ext cx="1212619" cy="274147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6723436" y="2361338"/>
              <a:ext cx="449266" cy="4709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Moon 732"/>
            <p:cNvSpPr/>
            <p:nvPr/>
          </p:nvSpPr>
          <p:spPr>
            <a:xfrm rot="20470604">
              <a:off x="6807163" y="2472851"/>
              <a:ext cx="350319" cy="2714270"/>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Moon 733"/>
            <p:cNvSpPr/>
            <p:nvPr/>
          </p:nvSpPr>
          <p:spPr>
            <a:xfrm rot="9678363">
              <a:off x="7147661" y="2565801"/>
              <a:ext cx="350319" cy="2714270"/>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Trapezoid 734"/>
            <p:cNvSpPr/>
            <p:nvPr/>
          </p:nvSpPr>
          <p:spPr>
            <a:xfrm rot="20505743">
              <a:off x="6808050" y="2454407"/>
              <a:ext cx="533789" cy="2688258"/>
            </a:xfrm>
            <a:prstGeom prst="trapezoid">
              <a:avLst>
                <a:gd name="adj" fmla="val 32963"/>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6367692" y="990600"/>
              <a:ext cx="1156167" cy="1303893"/>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6545564" y="1186420"/>
              <a:ext cx="839474" cy="1303893"/>
            </a:xfrm>
            <a:prstGeom prst="ellipse">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a:off x="6545564" y="1382239"/>
              <a:ext cx="839474" cy="13038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9" name="Group 125"/>
            <p:cNvGrpSpPr/>
            <p:nvPr/>
          </p:nvGrpSpPr>
          <p:grpSpPr>
            <a:xfrm>
              <a:off x="6477000" y="2438400"/>
              <a:ext cx="304800" cy="381000"/>
              <a:chOff x="8153400" y="2362200"/>
              <a:chExt cx="838200" cy="914400"/>
            </a:xfrm>
          </p:grpSpPr>
          <p:sp>
            <p:nvSpPr>
              <p:cNvPr id="756" name="Oval 755"/>
              <p:cNvSpPr/>
              <p:nvPr/>
            </p:nvSpPr>
            <p:spPr>
              <a:xfrm>
                <a:off x="8153400" y="2362200"/>
                <a:ext cx="838200" cy="9144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Sun 756"/>
              <p:cNvSpPr/>
              <p:nvPr/>
            </p:nvSpPr>
            <p:spPr>
              <a:xfrm>
                <a:off x="8274423" y="2415988"/>
                <a:ext cx="632011" cy="775448"/>
              </a:xfrm>
              <a:prstGeom prst="su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0" name="Cloud 739"/>
            <p:cNvSpPr/>
            <p:nvPr/>
          </p:nvSpPr>
          <p:spPr>
            <a:xfrm>
              <a:off x="6781800" y="2286000"/>
              <a:ext cx="457200" cy="49975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p:nvPr/>
          </p:nvSpPr>
          <p:spPr>
            <a:xfrm>
              <a:off x="6858000" y="2362200"/>
              <a:ext cx="295524" cy="152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Cloud 741"/>
            <p:cNvSpPr/>
            <p:nvPr/>
          </p:nvSpPr>
          <p:spPr>
            <a:xfrm>
              <a:off x="6629400" y="1371600"/>
              <a:ext cx="685800" cy="3810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3" name="Group 131"/>
            <p:cNvGrpSpPr/>
            <p:nvPr/>
          </p:nvGrpSpPr>
          <p:grpSpPr>
            <a:xfrm rot="4313902">
              <a:off x="5937184" y="3781511"/>
              <a:ext cx="2353655" cy="250328"/>
              <a:chOff x="3048000" y="457200"/>
              <a:chExt cx="4876800" cy="1371600"/>
            </a:xfrm>
            <a:solidFill>
              <a:srgbClr val="A26D26"/>
            </a:solidFill>
          </p:grpSpPr>
          <p:grpSp>
            <p:nvGrpSpPr>
              <p:cNvPr id="744" name="Group 73"/>
              <p:cNvGrpSpPr/>
              <p:nvPr/>
            </p:nvGrpSpPr>
            <p:grpSpPr>
              <a:xfrm>
                <a:off x="3048000" y="457200"/>
                <a:ext cx="1828800" cy="1371600"/>
                <a:chOff x="3048000" y="457200"/>
                <a:chExt cx="1828800" cy="1371600"/>
              </a:xfrm>
              <a:grpFill/>
            </p:grpSpPr>
            <p:sp>
              <p:nvSpPr>
                <p:cNvPr id="754" name="Block Arc 753"/>
                <p:cNvSpPr/>
                <p:nvPr/>
              </p:nvSpPr>
              <p:spPr>
                <a:xfrm>
                  <a:off x="3048000" y="609600"/>
                  <a:ext cx="1295400" cy="1219200"/>
                </a:xfrm>
                <a:prstGeom prst="blockArc">
                  <a:avLst>
                    <a:gd name="adj1" fmla="val 2416508"/>
                    <a:gd name="adj2" fmla="val 0"/>
                    <a:gd name="adj3" fmla="val 25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5" name="Block Arc 754"/>
                <p:cNvSpPr/>
                <p:nvPr/>
              </p:nvSpPr>
              <p:spPr>
                <a:xfrm rot="10800000">
                  <a:off x="3581400" y="457200"/>
                  <a:ext cx="1295400" cy="1219200"/>
                </a:xfrm>
                <a:prstGeom prst="blockArc">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45" name="Group 74"/>
              <p:cNvGrpSpPr/>
              <p:nvPr/>
            </p:nvGrpSpPr>
            <p:grpSpPr>
              <a:xfrm>
                <a:off x="4114800" y="457200"/>
                <a:ext cx="1828800" cy="1371600"/>
                <a:chOff x="3048000" y="457200"/>
                <a:chExt cx="1828800" cy="1371600"/>
              </a:xfrm>
              <a:grpFill/>
            </p:grpSpPr>
            <p:sp>
              <p:nvSpPr>
                <p:cNvPr id="752" name="Block Arc 751"/>
                <p:cNvSpPr/>
                <p:nvPr/>
              </p:nvSpPr>
              <p:spPr>
                <a:xfrm>
                  <a:off x="3048000" y="609600"/>
                  <a:ext cx="1295400" cy="1219200"/>
                </a:xfrm>
                <a:prstGeom prst="blockArc">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3" name="Block Arc 752"/>
                <p:cNvSpPr/>
                <p:nvPr/>
              </p:nvSpPr>
              <p:spPr>
                <a:xfrm rot="10800000">
                  <a:off x="3581400" y="457200"/>
                  <a:ext cx="1295400" cy="1219200"/>
                </a:xfrm>
                <a:prstGeom prst="blockArc">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46" name="Group 77"/>
              <p:cNvGrpSpPr/>
              <p:nvPr/>
            </p:nvGrpSpPr>
            <p:grpSpPr>
              <a:xfrm>
                <a:off x="5105400" y="457200"/>
                <a:ext cx="1828800" cy="1371600"/>
                <a:chOff x="3048000" y="457200"/>
                <a:chExt cx="1828800" cy="1371600"/>
              </a:xfrm>
              <a:grpFill/>
            </p:grpSpPr>
            <p:sp>
              <p:nvSpPr>
                <p:cNvPr id="750" name="Block Arc 749"/>
                <p:cNvSpPr/>
                <p:nvPr/>
              </p:nvSpPr>
              <p:spPr>
                <a:xfrm>
                  <a:off x="3048000" y="609600"/>
                  <a:ext cx="1295400" cy="1219200"/>
                </a:xfrm>
                <a:prstGeom prst="blockArc">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1" name="Block Arc 750"/>
                <p:cNvSpPr/>
                <p:nvPr/>
              </p:nvSpPr>
              <p:spPr>
                <a:xfrm rot="10800000">
                  <a:off x="3581400" y="457200"/>
                  <a:ext cx="1295400" cy="1219200"/>
                </a:xfrm>
                <a:prstGeom prst="blockArc">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47" name="Group 80"/>
              <p:cNvGrpSpPr/>
              <p:nvPr/>
            </p:nvGrpSpPr>
            <p:grpSpPr>
              <a:xfrm>
                <a:off x="6096000" y="457200"/>
                <a:ext cx="1828800" cy="1371600"/>
                <a:chOff x="3048000" y="457200"/>
                <a:chExt cx="1828800" cy="1371600"/>
              </a:xfrm>
              <a:grpFill/>
            </p:grpSpPr>
            <p:sp>
              <p:nvSpPr>
                <p:cNvPr id="748" name="Block Arc 747"/>
                <p:cNvSpPr/>
                <p:nvPr/>
              </p:nvSpPr>
              <p:spPr>
                <a:xfrm rot="10800000">
                  <a:off x="3581400" y="457200"/>
                  <a:ext cx="1295400" cy="1219200"/>
                </a:xfrm>
                <a:prstGeom prst="blockArc">
                  <a:avLst>
                    <a:gd name="adj1" fmla="val 2294751"/>
                    <a:gd name="adj2" fmla="val 0"/>
                    <a:gd name="adj3" fmla="val 25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9" name="Block Arc 748"/>
                <p:cNvSpPr/>
                <p:nvPr/>
              </p:nvSpPr>
              <p:spPr>
                <a:xfrm>
                  <a:off x="3048000" y="609600"/>
                  <a:ext cx="1295400" cy="1219200"/>
                </a:xfrm>
                <a:prstGeom prst="blockArc">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758" name="TextBox 757"/>
          <p:cNvSpPr txBox="1"/>
          <p:nvPr/>
        </p:nvSpPr>
        <p:spPr>
          <a:xfrm>
            <a:off x="6629400" y="838201"/>
            <a:ext cx="3657600" cy="2246769"/>
          </a:xfrm>
          <a:prstGeom prst="rect">
            <a:avLst/>
          </a:prstGeom>
          <a:noFill/>
        </p:spPr>
        <p:txBody>
          <a:bodyPr wrap="square" rtlCol="0">
            <a:spAutoFit/>
          </a:bodyPr>
          <a:lstStyle/>
          <a:p>
            <a:r>
              <a:rPr lang="en-US" sz="2000" dirty="0">
                <a:solidFill>
                  <a:schemeClr val="bg1"/>
                </a:solidFill>
              </a:rPr>
              <a:t>Alma is familiar with the words of </a:t>
            </a:r>
            <a:r>
              <a:rPr lang="en-US" sz="2000" dirty="0" err="1">
                <a:solidFill>
                  <a:schemeClr val="bg1"/>
                </a:solidFill>
              </a:rPr>
              <a:t>Zenock</a:t>
            </a:r>
            <a:r>
              <a:rPr lang="en-US" sz="2000" dirty="0">
                <a:solidFill>
                  <a:schemeClr val="bg1"/>
                </a:solidFill>
              </a:rPr>
              <a:t> and </a:t>
            </a:r>
            <a:r>
              <a:rPr lang="en-US" sz="2000" dirty="0" err="1">
                <a:solidFill>
                  <a:schemeClr val="bg1"/>
                </a:solidFill>
              </a:rPr>
              <a:t>Zenos</a:t>
            </a:r>
            <a:r>
              <a:rPr lang="en-US" sz="2000" dirty="0">
                <a:solidFill>
                  <a:schemeClr val="bg1"/>
                </a:solidFill>
              </a:rPr>
              <a:t>…</a:t>
            </a:r>
          </a:p>
          <a:p>
            <a:endParaRPr lang="en-US" sz="2000" dirty="0">
              <a:solidFill>
                <a:schemeClr val="bg1"/>
              </a:solidFill>
            </a:endParaRPr>
          </a:p>
          <a:p>
            <a:r>
              <a:rPr lang="en-US" sz="2000" dirty="0">
                <a:solidFill>
                  <a:schemeClr val="bg1"/>
                </a:solidFill>
              </a:rPr>
              <a:t>Alma suggests that the </a:t>
            </a:r>
            <a:r>
              <a:rPr lang="en-US" sz="2000" dirty="0" err="1">
                <a:solidFill>
                  <a:schemeClr val="bg1"/>
                </a:solidFill>
              </a:rPr>
              <a:t>Zoramites</a:t>
            </a:r>
            <a:r>
              <a:rPr lang="en-US" sz="2000" dirty="0">
                <a:solidFill>
                  <a:schemeClr val="bg1"/>
                </a:solidFill>
              </a:rPr>
              <a:t> were also familiar with these prophets…hence, they had the scriptures.</a:t>
            </a:r>
          </a:p>
        </p:txBody>
      </p:sp>
    </p:spTree>
    <p:extLst>
      <p:ext uri="{BB962C8B-B14F-4D97-AF65-F5344CB8AC3E}">
        <p14:creationId xmlns:p14="http://schemas.microsoft.com/office/powerpoint/2010/main" val="23951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78"/>
                                        </p:tgtEl>
                                        <p:attrNameLst>
                                          <p:attrName>style.visibility</p:attrName>
                                        </p:attrNameLst>
                                      </p:cBhvr>
                                      <p:to>
                                        <p:strVal val="visible"/>
                                      </p:to>
                                    </p:set>
                                    <p:animEffect transition="in" filter="fade">
                                      <p:cBhvr>
                                        <p:cTn id="9" dur="2000"/>
                                        <p:tgtEl>
                                          <p:spTgt spid="578"/>
                                        </p:tgtEl>
                                      </p:cBhvr>
                                    </p:animEffect>
                                  </p:childTnLst>
                                </p:cTn>
                              </p:par>
                              <p:par>
                                <p:cTn id="10" presetID="1" presetClass="entr" presetSubtype="0" fill="hold" nodeType="withEffect">
                                  <p:stCondLst>
                                    <p:cond delay="0"/>
                                  </p:stCondLst>
                                  <p:childTnLst>
                                    <p:set>
                                      <p:cBhvr>
                                        <p:cTn id="11" dur="1" fill="hold">
                                          <p:stCondLst>
                                            <p:cond delay="0"/>
                                          </p:stCondLst>
                                        </p:cTn>
                                        <p:tgtEl>
                                          <p:spTgt spid="64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1A1110-DB54-4C2A-B05D-DD11F5D73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82990" y="6550223"/>
            <a:ext cx="1600200" cy="307777"/>
          </a:xfrm>
          <a:prstGeom prst="rect">
            <a:avLst/>
          </a:prstGeom>
          <a:noFill/>
        </p:spPr>
        <p:txBody>
          <a:bodyPr wrap="square" rtlCol="0">
            <a:spAutoFit/>
          </a:bodyPr>
          <a:lstStyle/>
          <a:p>
            <a:r>
              <a:rPr lang="en-US" sz="1400" dirty="0">
                <a:solidFill>
                  <a:schemeClr val="bg1"/>
                </a:solidFill>
              </a:rPr>
              <a:t>Alma 33:12-15  </a:t>
            </a:r>
          </a:p>
        </p:txBody>
      </p:sp>
      <p:sp>
        <p:nvSpPr>
          <p:cNvPr id="5" name="TextBox 4"/>
          <p:cNvSpPr txBox="1"/>
          <p:nvPr/>
        </p:nvSpPr>
        <p:spPr>
          <a:xfrm>
            <a:off x="1676400" y="0"/>
            <a:ext cx="88392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rPr>
              <a:t>Prayer, an Exercise of Faith</a:t>
            </a:r>
          </a:p>
        </p:txBody>
      </p:sp>
      <p:sp>
        <p:nvSpPr>
          <p:cNvPr id="72" name="Rectangle 71"/>
          <p:cNvSpPr/>
          <p:nvPr/>
        </p:nvSpPr>
        <p:spPr>
          <a:xfrm>
            <a:off x="1676400" y="762000"/>
            <a:ext cx="4572000" cy="2862322"/>
          </a:xfrm>
          <a:prstGeom prst="rect">
            <a:avLst/>
          </a:prstGeom>
        </p:spPr>
        <p:txBody>
          <a:bodyPr>
            <a:spAutoFit/>
          </a:bodyPr>
          <a:lstStyle/>
          <a:p>
            <a:r>
              <a:rPr lang="en-US" dirty="0">
                <a:solidFill>
                  <a:schemeClr val="bg1"/>
                </a:solidFill>
              </a:rPr>
              <a:t>“We must not imagine that any kind of prayer, no matter how sincere, will be very effective if all we do is to say the prayer. We must not only say our prayers; we must also live them. The Lord is much more pleased with the person who prays and then goes to work than with the person who only prays. Much like medicine, prayer works only when we use it as directed.”</a:t>
            </a:r>
          </a:p>
          <a:p>
            <a:r>
              <a:rPr lang="en-US" dirty="0">
                <a:solidFill>
                  <a:schemeClr val="bg1"/>
                </a:solidFill>
              </a:rPr>
              <a:t>J. </a:t>
            </a:r>
            <a:r>
              <a:rPr lang="en-US" dirty="0" err="1">
                <a:solidFill>
                  <a:schemeClr val="bg1"/>
                </a:solidFill>
              </a:rPr>
              <a:t>Devn</a:t>
            </a:r>
            <a:r>
              <a:rPr lang="en-US" dirty="0">
                <a:solidFill>
                  <a:schemeClr val="bg1"/>
                </a:solidFill>
              </a:rPr>
              <a:t> Cornish</a:t>
            </a:r>
          </a:p>
        </p:txBody>
      </p:sp>
      <p:sp>
        <p:nvSpPr>
          <p:cNvPr id="73" name="Rectangle 72"/>
          <p:cNvSpPr/>
          <p:nvPr/>
        </p:nvSpPr>
        <p:spPr>
          <a:xfrm>
            <a:off x="5105400" y="3352800"/>
            <a:ext cx="5840240" cy="3539430"/>
          </a:xfrm>
          <a:prstGeom prst="rect">
            <a:avLst/>
          </a:prstGeom>
        </p:spPr>
        <p:txBody>
          <a:bodyPr wrap="square">
            <a:spAutoFit/>
          </a:bodyPr>
          <a:lstStyle/>
          <a:p>
            <a:pPr fontAlgn="base"/>
            <a:r>
              <a:rPr lang="en-US" sz="1600" dirty="0">
                <a:solidFill>
                  <a:schemeClr val="bg1"/>
                </a:solidFill>
              </a:rPr>
              <a:t>“Secret prayer should have a place in every person’s life. Again the Savior gave us the pattern when he said: “… when thou </a:t>
            </a:r>
            <a:r>
              <a:rPr lang="en-US" sz="1600" dirty="0" err="1">
                <a:solidFill>
                  <a:schemeClr val="bg1"/>
                </a:solidFill>
              </a:rPr>
              <a:t>prayest</a:t>
            </a:r>
            <a:r>
              <a:rPr lang="en-US" sz="1600" dirty="0">
                <a:solidFill>
                  <a:schemeClr val="bg1"/>
                </a:solidFill>
              </a:rPr>
              <a:t>, enter into thy closet, and when thou hast shut thy door, pray to thy Father which is in secret; and thy Father which </a:t>
            </a:r>
            <a:r>
              <a:rPr lang="en-US" sz="1600" dirty="0" err="1">
                <a:solidFill>
                  <a:schemeClr val="bg1"/>
                </a:solidFill>
              </a:rPr>
              <a:t>seeth</a:t>
            </a:r>
            <a:r>
              <a:rPr lang="en-US" sz="1600" dirty="0">
                <a:solidFill>
                  <a:schemeClr val="bg1"/>
                </a:solidFill>
              </a:rPr>
              <a:t> in secret shall reward thee openly.” (Matt. 6:6.)</a:t>
            </a:r>
          </a:p>
          <a:p>
            <a:pPr fontAlgn="base"/>
            <a:endParaRPr lang="en-US" sz="1600" dirty="0">
              <a:solidFill>
                <a:schemeClr val="bg1"/>
              </a:solidFill>
            </a:endParaRPr>
          </a:p>
          <a:p>
            <a:pPr fontAlgn="base"/>
            <a:r>
              <a:rPr lang="en-US" sz="1600" dirty="0">
                <a:solidFill>
                  <a:schemeClr val="bg1"/>
                </a:solidFill>
              </a:rPr>
              <a:t>The Prophet Joseph Smith, speaking on this subject, stated: “We would say to the brethren, seek to know God in your closets, call upon him in the fields. Follow the directions of the Book of Mormon, and pray over, and for your families, your cattle, your flocks, your herds, your corn, and all things that you possess; ask the blessing of God upon all your labors, and everything that you engage in.” (</a:t>
            </a:r>
            <a:r>
              <a:rPr lang="en-US" sz="1600" i="1" dirty="0">
                <a:solidFill>
                  <a:schemeClr val="bg1"/>
                </a:solidFill>
              </a:rPr>
              <a:t>DHC, </a:t>
            </a:r>
            <a:r>
              <a:rPr lang="en-US" sz="1600" dirty="0">
                <a:solidFill>
                  <a:schemeClr val="bg1"/>
                </a:solidFill>
              </a:rPr>
              <a:t>vol. 5, p. 31.)”</a:t>
            </a:r>
          </a:p>
          <a:p>
            <a:pPr fontAlgn="base"/>
            <a:r>
              <a:rPr lang="en-US" sz="1600" dirty="0">
                <a:solidFill>
                  <a:schemeClr val="bg1"/>
                </a:solidFill>
              </a:rPr>
              <a:t>Franklin D. Richards</a:t>
            </a:r>
          </a:p>
        </p:txBody>
      </p:sp>
      <p:pic>
        <p:nvPicPr>
          <p:cNvPr id="3" name="Picture 2">
            <a:extLst>
              <a:ext uri="{FF2B5EF4-FFF2-40B4-BE49-F238E27FC236}">
                <a16:creationId xmlns:a16="http://schemas.microsoft.com/office/drawing/2014/main" id="{DB240925-7E1B-437C-A8C4-727C53B53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280" y="825280"/>
            <a:ext cx="3689759" cy="2230074"/>
          </a:xfrm>
          <a:prstGeom prst="rect">
            <a:avLst/>
          </a:prstGeom>
        </p:spPr>
      </p:pic>
      <p:pic>
        <p:nvPicPr>
          <p:cNvPr id="8" name="Picture 7">
            <a:extLst>
              <a:ext uri="{FF2B5EF4-FFF2-40B4-BE49-F238E27FC236}">
                <a16:creationId xmlns:a16="http://schemas.microsoft.com/office/drawing/2014/main" id="{4811A040-75A9-4E92-BCD4-930138DFB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217" y="3639493"/>
            <a:ext cx="4158477" cy="2655216"/>
          </a:xfrm>
          <a:prstGeom prst="rect">
            <a:avLst/>
          </a:prstGeom>
        </p:spPr>
      </p:pic>
      <p:pic>
        <p:nvPicPr>
          <p:cNvPr id="11" name="Picture 10">
            <a:extLst>
              <a:ext uri="{FF2B5EF4-FFF2-40B4-BE49-F238E27FC236}">
                <a16:creationId xmlns:a16="http://schemas.microsoft.com/office/drawing/2014/main" id="{602A8183-EBDE-491F-B8DD-E1F91833598E}"/>
              </a:ext>
            </a:extLst>
          </p:cNvPr>
          <p:cNvPicPr>
            <a:picLocks noChangeAspect="1"/>
          </p:cNvPicPr>
          <p:nvPr/>
        </p:nvPicPr>
        <p:blipFill rotWithShape="1">
          <a:blip r:embed="rId5">
            <a:extLst>
              <a:ext uri="{28A0092B-C50C-407E-A947-70E740481C1C}">
                <a14:useLocalDpi xmlns:a14="http://schemas.microsoft.com/office/drawing/2010/main" val="0"/>
              </a:ext>
            </a:extLst>
          </a:blip>
          <a:srcRect r="4888" b="5321"/>
          <a:stretch/>
        </p:blipFill>
        <p:spPr>
          <a:xfrm>
            <a:off x="10949285" y="5595041"/>
            <a:ext cx="865487" cy="1095470"/>
          </a:xfrm>
          <a:prstGeom prst="rect">
            <a:avLst/>
          </a:prstGeom>
        </p:spPr>
      </p:pic>
      <p:pic>
        <p:nvPicPr>
          <p:cNvPr id="13" name="Picture 12">
            <a:extLst>
              <a:ext uri="{FF2B5EF4-FFF2-40B4-BE49-F238E27FC236}">
                <a16:creationId xmlns:a16="http://schemas.microsoft.com/office/drawing/2014/main" id="{A5723AF6-E33C-4DBD-B500-2B616CAFF7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513" y="300089"/>
            <a:ext cx="1080573" cy="1347681"/>
          </a:xfrm>
          <a:prstGeom prst="rect">
            <a:avLst/>
          </a:prstGeom>
        </p:spPr>
      </p:pic>
    </p:spTree>
    <p:extLst>
      <p:ext uri="{BB962C8B-B14F-4D97-AF65-F5344CB8AC3E}">
        <p14:creationId xmlns:p14="http://schemas.microsoft.com/office/powerpoint/2010/main" val="286884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9D5B5979-6520-4916-A386-B851F5697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p:cNvSpPr txBox="1"/>
          <p:nvPr/>
        </p:nvSpPr>
        <p:spPr>
          <a:xfrm>
            <a:off x="1676400" y="0"/>
            <a:ext cx="88392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rPr>
              <a:t>Because of Thy Son</a:t>
            </a:r>
          </a:p>
        </p:txBody>
      </p:sp>
      <p:grpSp>
        <p:nvGrpSpPr>
          <p:cNvPr id="21" name="Group 20"/>
          <p:cNvGrpSpPr/>
          <p:nvPr/>
        </p:nvGrpSpPr>
        <p:grpSpPr>
          <a:xfrm>
            <a:off x="1513233" y="1270160"/>
            <a:ext cx="2362200" cy="762000"/>
            <a:chOff x="762000" y="685800"/>
            <a:chExt cx="2362200" cy="762000"/>
          </a:xfrm>
        </p:grpSpPr>
        <p:sp>
          <p:nvSpPr>
            <p:cNvPr id="20" name="Rounded Rectangle 19"/>
            <p:cNvSpPr/>
            <p:nvPr/>
          </p:nvSpPr>
          <p:spPr>
            <a:xfrm>
              <a:off x="762000" y="685800"/>
              <a:ext cx="2286000" cy="7620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62000" y="762000"/>
              <a:ext cx="2362200" cy="400110"/>
            </a:xfrm>
            <a:prstGeom prst="rect">
              <a:avLst/>
            </a:prstGeom>
            <a:noFill/>
          </p:spPr>
          <p:txBody>
            <a:bodyPr wrap="square" rtlCol="0">
              <a:spAutoFit/>
            </a:bodyPr>
            <a:lstStyle/>
            <a:p>
              <a:pPr algn="ctr"/>
              <a:r>
                <a:rPr lang="en-US" sz="2000" dirty="0">
                  <a:solidFill>
                    <a:schemeClr val="bg1"/>
                  </a:solidFill>
                </a:rPr>
                <a:t>Thou didst hear me</a:t>
              </a:r>
            </a:p>
          </p:txBody>
        </p:sp>
      </p:grpSp>
      <p:grpSp>
        <p:nvGrpSpPr>
          <p:cNvPr id="22" name="Group 21"/>
          <p:cNvGrpSpPr/>
          <p:nvPr/>
        </p:nvGrpSpPr>
        <p:grpSpPr>
          <a:xfrm>
            <a:off x="7973017" y="1296599"/>
            <a:ext cx="2362200" cy="784086"/>
            <a:chOff x="762000" y="685800"/>
            <a:chExt cx="2362200" cy="784086"/>
          </a:xfrm>
        </p:grpSpPr>
        <p:sp>
          <p:nvSpPr>
            <p:cNvPr id="23" name="Rounded Rectangle 22"/>
            <p:cNvSpPr/>
            <p:nvPr/>
          </p:nvSpPr>
          <p:spPr>
            <a:xfrm>
              <a:off x="762000" y="685800"/>
              <a:ext cx="2286000" cy="7620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62000" y="762000"/>
              <a:ext cx="2362200" cy="707886"/>
            </a:xfrm>
            <a:prstGeom prst="rect">
              <a:avLst/>
            </a:prstGeom>
            <a:noFill/>
          </p:spPr>
          <p:txBody>
            <a:bodyPr wrap="square" rtlCol="0">
              <a:spAutoFit/>
            </a:bodyPr>
            <a:lstStyle/>
            <a:p>
              <a:pPr algn="ctr"/>
              <a:r>
                <a:rPr lang="en-US" sz="2000" dirty="0">
                  <a:solidFill>
                    <a:schemeClr val="bg1"/>
                  </a:solidFill>
                </a:rPr>
                <a:t>Thou hast been merciful</a:t>
              </a:r>
            </a:p>
          </p:txBody>
        </p:sp>
      </p:grpSp>
      <p:grpSp>
        <p:nvGrpSpPr>
          <p:cNvPr id="25" name="Group 24"/>
          <p:cNvGrpSpPr/>
          <p:nvPr/>
        </p:nvGrpSpPr>
        <p:grpSpPr>
          <a:xfrm>
            <a:off x="888235" y="2795257"/>
            <a:ext cx="2819400" cy="914400"/>
            <a:chOff x="762000" y="685800"/>
            <a:chExt cx="2819400" cy="914400"/>
          </a:xfrm>
        </p:grpSpPr>
        <p:sp>
          <p:nvSpPr>
            <p:cNvPr id="26" name="Rounded Rectangle 25"/>
            <p:cNvSpPr/>
            <p:nvPr/>
          </p:nvSpPr>
          <p:spPr>
            <a:xfrm>
              <a:off x="762000" y="685800"/>
              <a:ext cx="2819400" cy="914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62000" y="762000"/>
              <a:ext cx="2743200" cy="707886"/>
            </a:xfrm>
            <a:prstGeom prst="rect">
              <a:avLst/>
            </a:prstGeom>
            <a:noFill/>
          </p:spPr>
          <p:txBody>
            <a:bodyPr wrap="square" rtlCol="0">
              <a:spAutoFit/>
            </a:bodyPr>
            <a:lstStyle/>
            <a:p>
              <a:pPr algn="ctr"/>
              <a:r>
                <a:rPr lang="en-US" sz="2000" dirty="0">
                  <a:solidFill>
                    <a:schemeClr val="bg1"/>
                  </a:solidFill>
                </a:rPr>
                <a:t>Thou hast turned thy judgment away from me</a:t>
              </a:r>
            </a:p>
          </p:txBody>
        </p:sp>
      </p:grpSp>
      <p:grpSp>
        <p:nvGrpSpPr>
          <p:cNvPr id="28" name="Group 27"/>
          <p:cNvGrpSpPr/>
          <p:nvPr/>
        </p:nvGrpSpPr>
        <p:grpSpPr>
          <a:xfrm>
            <a:off x="8156863" y="2788227"/>
            <a:ext cx="2819400" cy="914400"/>
            <a:chOff x="762000" y="685800"/>
            <a:chExt cx="2819400" cy="914400"/>
          </a:xfrm>
        </p:grpSpPr>
        <p:sp>
          <p:nvSpPr>
            <p:cNvPr id="29" name="Rounded Rectangle 28"/>
            <p:cNvSpPr/>
            <p:nvPr/>
          </p:nvSpPr>
          <p:spPr>
            <a:xfrm>
              <a:off x="762000" y="685800"/>
              <a:ext cx="2819400" cy="9144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62000" y="762000"/>
              <a:ext cx="2743200" cy="707886"/>
            </a:xfrm>
            <a:prstGeom prst="rect">
              <a:avLst/>
            </a:prstGeom>
            <a:noFill/>
          </p:spPr>
          <p:txBody>
            <a:bodyPr wrap="square" rtlCol="0">
              <a:spAutoFit/>
            </a:bodyPr>
            <a:lstStyle/>
            <a:p>
              <a:pPr algn="ctr"/>
              <a:r>
                <a:rPr lang="en-US" sz="2000" dirty="0">
                  <a:solidFill>
                    <a:schemeClr val="bg1"/>
                  </a:solidFill>
                </a:rPr>
                <a:t>Mercies are bestowed upon them</a:t>
              </a:r>
            </a:p>
          </p:txBody>
        </p:sp>
      </p:grpSp>
      <p:sp>
        <p:nvSpPr>
          <p:cNvPr id="31" name="TextBox 30"/>
          <p:cNvSpPr txBox="1"/>
          <p:nvPr/>
        </p:nvSpPr>
        <p:spPr>
          <a:xfrm>
            <a:off x="155417" y="6550223"/>
            <a:ext cx="1600200" cy="307777"/>
          </a:xfrm>
          <a:prstGeom prst="rect">
            <a:avLst/>
          </a:prstGeom>
          <a:noFill/>
        </p:spPr>
        <p:txBody>
          <a:bodyPr wrap="square" rtlCol="0">
            <a:spAutoFit/>
          </a:bodyPr>
          <a:lstStyle/>
          <a:p>
            <a:r>
              <a:rPr lang="en-US" sz="1400" dirty="0">
                <a:solidFill>
                  <a:schemeClr val="bg1"/>
                </a:solidFill>
              </a:rPr>
              <a:t>Alma 33:11-16  </a:t>
            </a:r>
          </a:p>
        </p:txBody>
      </p:sp>
      <p:sp>
        <p:nvSpPr>
          <p:cNvPr id="2" name="Rectangle 1">
            <a:extLst>
              <a:ext uri="{FF2B5EF4-FFF2-40B4-BE49-F238E27FC236}">
                <a16:creationId xmlns:a16="http://schemas.microsoft.com/office/drawing/2014/main" id="{7F29DFF6-A731-4FC3-8392-CD5D4EDAEDCE}"/>
              </a:ext>
            </a:extLst>
          </p:cNvPr>
          <p:cNvSpPr/>
          <p:nvPr/>
        </p:nvSpPr>
        <p:spPr>
          <a:xfrm>
            <a:off x="3379066" y="568521"/>
            <a:ext cx="5526256" cy="369332"/>
          </a:xfrm>
          <a:prstGeom prst="rect">
            <a:avLst/>
          </a:prstGeom>
        </p:spPr>
        <p:txBody>
          <a:bodyPr wrap="none">
            <a:spAutoFit/>
          </a:bodyPr>
          <a:lstStyle/>
          <a:p>
            <a:r>
              <a:rPr lang="en-US" b="0" i="0" dirty="0">
                <a:solidFill>
                  <a:srgbClr val="FFFF00"/>
                </a:solidFill>
                <a:effectLst/>
                <a:latin typeface="Open Sans"/>
              </a:rPr>
              <a:t>Prophets often emphasize truths through repetition. </a:t>
            </a:r>
            <a:endParaRPr lang="en-US" dirty="0">
              <a:solidFill>
                <a:srgbClr val="FFFF00"/>
              </a:solidFill>
            </a:endParaRPr>
          </a:p>
        </p:txBody>
      </p:sp>
      <p:grpSp>
        <p:nvGrpSpPr>
          <p:cNvPr id="33" name="Group 3">
            <a:extLst>
              <a:ext uri="{FF2B5EF4-FFF2-40B4-BE49-F238E27FC236}">
                <a16:creationId xmlns:a16="http://schemas.microsoft.com/office/drawing/2014/main" id="{0A4FE2B8-B24D-426C-9D17-92211145D2AC}"/>
              </a:ext>
            </a:extLst>
          </p:cNvPr>
          <p:cNvGrpSpPr/>
          <p:nvPr/>
        </p:nvGrpSpPr>
        <p:grpSpPr>
          <a:xfrm>
            <a:off x="9672188" y="4308427"/>
            <a:ext cx="2031972" cy="2301261"/>
            <a:chOff x="71718" y="1120588"/>
            <a:chExt cx="3070535" cy="4572000"/>
          </a:xfrm>
        </p:grpSpPr>
        <p:grpSp>
          <p:nvGrpSpPr>
            <p:cNvPr id="34" name="Group 13">
              <a:extLst>
                <a:ext uri="{FF2B5EF4-FFF2-40B4-BE49-F238E27FC236}">
                  <a16:creationId xmlns:a16="http://schemas.microsoft.com/office/drawing/2014/main" id="{77FB93DC-C33A-431F-A343-5DB0B0D42A80}"/>
                </a:ext>
              </a:extLst>
            </p:cNvPr>
            <p:cNvGrpSpPr/>
            <p:nvPr/>
          </p:nvGrpSpPr>
          <p:grpSpPr>
            <a:xfrm>
              <a:off x="71718" y="1120588"/>
              <a:ext cx="3048000" cy="4572000"/>
              <a:chOff x="838200" y="1066800"/>
              <a:chExt cx="2438400" cy="3352800"/>
            </a:xfrm>
          </p:grpSpPr>
          <p:sp>
            <p:nvSpPr>
              <p:cNvPr id="36" name="Rounded Rectangle 61">
                <a:extLst>
                  <a:ext uri="{FF2B5EF4-FFF2-40B4-BE49-F238E27FC236}">
                    <a16:creationId xmlns:a16="http://schemas.microsoft.com/office/drawing/2014/main" id="{9B80C62F-3EF4-49AB-B251-020DA95A1780}"/>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2">
                <a:extLst>
                  <a:ext uri="{FF2B5EF4-FFF2-40B4-BE49-F238E27FC236}">
                    <a16:creationId xmlns:a16="http://schemas.microsoft.com/office/drawing/2014/main" id="{E82AAEA5-CEE7-493F-8522-F2E291187F52}"/>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
                <a:extLst>
                  <a:ext uri="{FF2B5EF4-FFF2-40B4-BE49-F238E27FC236}">
                    <a16:creationId xmlns:a16="http://schemas.microsoft.com/office/drawing/2014/main" id="{D70E5DB8-560D-493C-B8A2-FB6B41A8768F}"/>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4">
                <a:extLst>
                  <a:ext uri="{FF2B5EF4-FFF2-40B4-BE49-F238E27FC236}">
                    <a16:creationId xmlns:a16="http://schemas.microsoft.com/office/drawing/2014/main" id="{0A6483BE-7F5B-4E55-B469-A2ADBEB0596F}"/>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nut 5">
                <a:extLst>
                  <a:ext uri="{FF2B5EF4-FFF2-40B4-BE49-F238E27FC236}">
                    <a16:creationId xmlns:a16="http://schemas.microsoft.com/office/drawing/2014/main" id="{3CC408BE-ECA4-43F8-9317-D2671D95F838}"/>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6">
                <a:extLst>
                  <a:ext uri="{FF2B5EF4-FFF2-40B4-BE49-F238E27FC236}">
                    <a16:creationId xmlns:a16="http://schemas.microsoft.com/office/drawing/2014/main" id="{FEBF3638-89E5-4A2C-8407-F4DEBCF5066D}"/>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7">
                <a:extLst>
                  <a:ext uri="{FF2B5EF4-FFF2-40B4-BE49-F238E27FC236}">
                    <a16:creationId xmlns:a16="http://schemas.microsoft.com/office/drawing/2014/main" id="{5FB9A01F-A02A-4825-803E-9EC3F4AEE659}"/>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Plaque 8">
                <a:extLst>
                  <a:ext uri="{FF2B5EF4-FFF2-40B4-BE49-F238E27FC236}">
                    <a16:creationId xmlns:a16="http://schemas.microsoft.com/office/drawing/2014/main" id="{085D0A40-72E7-46BE-B105-FD22996357DF}"/>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aque 9">
                <a:extLst>
                  <a:ext uri="{FF2B5EF4-FFF2-40B4-BE49-F238E27FC236}">
                    <a16:creationId xmlns:a16="http://schemas.microsoft.com/office/drawing/2014/main" id="{03007B52-7BEE-411A-80FC-076B9CC24853}"/>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aque 10">
                <a:extLst>
                  <a:ext uri="{FF2B5EF4-FFF2-40B4-BE49-F238E27FC236}">
                    <a16:creationId xmlns:a16="http://schemas.microsoft.com/office/drawing/2014/main" id="{00DC40D4-DBFA-476D-9584-76B8F05FF031}"/>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F9F2133D-2610-4E6B-87EF-8BC189C7DF7C}"/>
                </a:ext>
              </a:extLst>
            </p:cNvPr>
            <p:cNvSpPr txBox="1"/>
            <p:nvPr/>
          </p:nvSpPr>
          <p:spPr>
            <a:xfrm>
              <a:off x="762598" y="1254182"/>
              <a:ext cx="2379655" cy="4096856"/>
            </a:xfrm>
            <a:prstGeom prst="rect">
              <a:avLst/>
            </a:prstGeom>
            <a:noFill/>
          </p:spPr>
          <p:txBody>
            <a:bodyPr wrap="square" rtlCol="0">
              <a:spAutoFit/>
            </a:bodyPr>
            <a:lstStyle/>
            <a:p>
              <a:pPr algn="ctr"/>
              <a:r>
                <a:rPr lang="en-US" sz="1600" b="1" dirty="0"/>
                <a:t>We receive Heavenly Father’s mercy, including forgiveness for our sins, because of the Atonement of Jesus Christ</a:t>
              </a:r>
              <a:endParaRPr lang="en-US" sz="1600" b="1" dirty="0">
                <a:latin typeface="Tempus Sans ITC" pitchFamily="82" charset="0"/>
              </a:endParaRPr>
            </a:p>
          </p:txBody>
        </p:sp>
      </p:grpSp>
      <p:grpSp>
        <p:nvGrpSpPr>
          <p:cNvPr id="7" name="Group 6">
            <a:extLst>
              <a:ext uri="{FF2B5EF4-FFF2-40B4-BE49-F238E27FC236}">
                <a16:creationId xmlns:a16="http://schemas.microsoft.com/office/drawing/2014/main" id="{517F0772-9B87-424A-A3D2-A311DD16DC3B}"/>
              </a:ext>
            </a:extLst>
          </p:cNvPr>
          <p:cNvGrpSpPr/>
          <p:nvPr/>
        </p:nvGrpSpPr>
        <p:grpSpPr>
          <a:xfrm>
            <a:off x="4133177" y="1553878"/>
            <a:ext cx="3576878" cy="4753403"/>
            <a:chOff x="9255895" y="306969"/>
            <a:chExt cx="2733675" cy="3828219"/>
          </a:xfrm>
        </p:grpSpPr>
        <p:pic>
          <p:nvPicPr>
            <p:cNvPr id="4" name="Picture 3">
              <a:extLst>
                <a:ext uri="{FF2B5EF4-FFF2-40B4-BE49-F238E27FC236}">
                  <a16:creationId xmlns:a16="http://schemas.microsoft.com/office/drawing/2014/main" id="{B0CF5886-B5DC-4312-995D-9A38276F6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895" y="306969"/>
              <a:ext cx="2733675" cy="3600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a:extLst>
                <a:ext uri="{FF2B5EF4-FFF2-40B4-BE49-F238E27FC236}">
                  <a16:creationId xmlns:a16="http://schemas.microsoft.com/office/drawing/2014/main" id="{5717F98C-3E2D-4869-ABB3-11B85A6031E1}"/>
                </a:ext>
              </a:extLst>
            </p:cNvPr>
            <p:cNvSpPr/>
            <p:nvPr/>
          </p:nvSpPr>
          <p:spPr>
            <a:xfrm>
              <a:off x="11074546" y="3919744"/>
              <a:ext cx="745717" cy="215444"/>
            </a:xfrm>
            <a:prstGeom prst="rect">
              <a:avLst/>
            </a:prstGeom>
          </p:spPr>
          <p:txBody>
            <a:bodyPr wrap="none">
              <a:spAutoFit/>
            </a:bodyPr>
            <a:lstStyle/>
            <a:p>
              <a:r>
                <a:rPr lang="en-US" sz="800" dirty="0">
                  <a:solidFill>
                    <a:schemeClr val="bg1"/>
                  </a:solidFill>
                </a:rPr>
                <a:t>Wilson J. Ong</a:t>
              </a:r>
              <a:endParaRPr lang="en-US" sz="800" dirty="0"/>
            </a:p>
          </p:txBody>
        </p:sp>
      </p:grpSp>
    </p:spTree>
    <p:extLst>
      <p:ext uri="{BB962C8B-B14F-4D97-AF65-F5344CB8AC3E}">
        <p14:creationId xmlns:p14="http://schemas.microsoft.com/office/powerpoint/2010/main" val="151595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ircle(in)">
                                      <p:cBhvr>
                                        <p:cTn id="23"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CCE913-A1C1-48B1-B13B-37AAFBE4D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37311" y="6482282"/>
            <a:ext cx="1600200" cy="307777"/>
          </a:xfrm>
          <a:prstGeom prst="rect">
            <a:avLst/>
          </a:prstGeom>
          <a:noFill/>
        </p:spPr>
        <p:txBody>
          <a:bodyPr wrap="square" rtlCol="0">
            <a:spAutoFit/>
          </a:bodyPr>
          <a:lstStyle/>
          <a:p>
            <a:r>
              <a:rPr lang="en-US" sz="1400" dirty="0">
                <a:solidFill>
                  <a:schemeClr val="bg1"/>
                </a:solidFill>
              </a:rPr>
              <a:t>Alma 33:19-20  </a:t>
            </a:r>
          </a:p>
        </p:txBody>
      </p:sp>
      <p:sp>
        <p:nvSpPr>
          <p:cNvPr id="5" name="TextBox 4"/>
          <p:cNvSpPr txBox="1"/>
          <p:nvPr/>
        </p:nvSpPr>
        <p:spPr>
          <a:xfrm>
            <a:off x="1676400" y="0"/>
            <a:ext cx="88392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rPr>
              <a:t>Moses Exercised Faith</a:t>
            </a:r>
          </a:p>
        </p:txBody>
      </p:sp>
      <p:sp>
        <p:nvSpPr>
          <p:cNvPr id="72" name="Rectangle 71"/>
          <p:cNvSpPr/>
          <p:nvPr/>
        </p:nvSpPr>
        <p:spPr>
          <a:xfrm>
            <a:off x="3469740" y="1207128"/>
            <a:ext cx="4572000" cy="4893647"/>
          </a:xfrm>
          <a:prstGeom prst="rect">
            <a:avLst/>
          </a:prstGeom>
        </p:spPr>
        <p:txBody>
          <a:bodyPr>
            <a:spAutoFit/>
          </a:bodyPr>
          <a:lstStyle/>
          <a:p>
            <a:pPr fontAlgn="base"/>
            <a:r>
              <a:rPr lang="en-US" sz="2400" i="1" dirty="0">
                <a:solidFill>
                  <a:schemeClr val="bg1"/>
                </a:solidFill>
              </a:rPr>
              <a:t>“And the </a:t>
            </a:r>
            <a:r>
              <a:rPr lang="en-US" sz="2400" i="1" cap="small" dirty="0">
                <a:solidFill>
                  <a:schemeClr val="bg1"/>
                </a:solidFill>
              </a:rPr>
              <a:t>Lord</a:t>
            </a:r>
            <a:r>
              <a:rPr lang="en-US" sz="2400" i="1" dirty="0">
                <a:solidFill>
                  <a:schemeClr val="bg1"/>
                </a:solidFill>
              </a:rPr>
              <a:t> said unto Moses, Make thee a fiery serpent, and set it upon a pole: and it shall come to pass, that every one that is bitten, when he </a:t>
            </a:r>
            <a:r>
              <a:rPr lang="en-US" sz="2400" i="1" dirty="0" err="1">
                <a:solidFill>
                  <a:schemeClr val="bg1"/>
                </a:solidFill>
              </a:rPr>
              <a:t>looketh</a:t>
            </a:r>
            <a:r>
              <a:rPr lang="en-US" sz="2400" i="1" dirty="0">
                <a:solidFill>
                  <a:schemeClr val="bg1"/>
                </a:solidFill>
              </a:rPr>
              <a:t> upon it, shall live.</a:t>
            </a:r>
          </a:p>
          <a:p>
            <a:pPr fontAlgn="base"/>
            <a:endParaRPr lang="en-US" sz="2400" i="1" dirty="0">
              <a:solidFill>
                <a:schemeClr val="bg1"/>
              </a:solidFill>
            </a:endParaRPr>
          </a:p>
          <a:p>
            <a:pPr fontAlgn="base"/>
            <a:r>
              <a:rPr lang="en-US" sz="2400" i="1" dirty="0">
                <a:solidFill>
                  <a:schemeClr val="bg1"/>
                </a:solidFill>
              </a:rPr>
              <a:t>And Moses made a serpent of brass, and put it upon a pole, and it came to pass, that if a serpent had bitten any man, when he beheld the serpent of brass, he lived.”</a:t>
            </a:r>
          </a:p>
          <a:p>
            <a:pPr fontAlgn="base"/>
            <a:r>
              <a:rPr lang="en-US" sz="2400" i="1" dirty="0">
                <a:solidFill>
                  <a:schemeClr val="bg1"/>
                </a:solidFill>
              </a:rPr>
              <a:t>Moses 21:8-9</a:t>
            </a:r>
          </a:p>
        </p:txBody>
      </p:sp>
      <p:sp>
        <p:nvSpPr>
          <p:cNvPr id="31746" name="AutoShape 2" descr="data:image/jpeg;base64,/9j/4AAQSkZJRgABAQAAAQABAAD/2wCEAAkGBhQSERQUExQWFRUVGBgZFxcYFxwXGhoYGBoXGBcYGBoYHSYeGBwjHBgXHy8gIycpLCwsGh4xNTAqNSYrLCkBCQoKDgwOFw8PGikkHyQpLCwsLCkpKSksLCkpKSksLCwsKSwpKSkpKSkpKSkpKSkpKSkpLCkpKSksLCkpKSksKf/AABEIAMABBgMBIgACEQEDEQH/xAAcAAACAwEBAQEAAAAAAAAAAAAEBQIDBgABBwj/xAA/EAABAgQDBQYEBQMDAwUAAAABAhEAAyExBBJBBVFhcYEGEyKRofAyscHRFEJi4fEVUnIHI4JDkrIWJDNTov/EABkBAAMBAQEAAAAAAAAAAAAAAAECAwAEBf/EACQRAAICAwEBAAICAwEAAAAAAAABAhEDEiExQRMiBFEycZFh/9oADAMBAAIRAxEAPwCn+n15R6vBAX+0GKU3v9ohMD/WkLwWmBpkh2EWy8OH/iLxLbSOSAA8BDUeTER2WlosQanhFc2YXDQdgalZSdB9YlLSdwvBCEuOkctA39BA2DqQSPYiPeNpzi1IBoPOJJkI3A6wd2DUqRNJ3R5N4RbMlgCg+cSQgank8Df4bUGCaEsTyBPSPRhSC5BHMGDROItSJIxarP8AUwU3/RqQCrDnQG3tniHcKGlt8EzZnGKe+PPrGYUiqW5oadI8WALkmLcpMRVh9zc6xuBSYNMQCflX7RbKS2nWJnDVv6RbJke2gcDTPNIqUK633mCCDzipZ3/xCNoKieSxbhEpoiMuaDHi103QG0GrZ6TT9zFMswWiWAl7+/SLJaAASLvf6RJtFEgVGFWbm/SIzcGqCZqy+vu0QYnSsD/YQeThirQ7oulYNb0HukFycOQPvc/eCe6BDam9NOkHYwGEMWUegHzMUzQl9W5wbiMK/wAoDEkuQBbyhvTUCmUM3wuBxjotTJG462eOhRyzE4hCPjUE1F1Aa8TA6cdLV8K0E7swPpGNnbSBclyq9TU61YUHCkCTJ5LKZuKSXB+YMUczlo+hd64cEEcLRXOnJTdTdb+sZCTt9QFSMzUWx8Q0zfqBseYMESNoS2eYpaj/AGoYE/5rJuf7RbXdA2MaiVjkGgVXi4+bRapNaxnUbRw//wBKhx+I+ZhhgsVK/wCmoj9KnY+cFSMNHjhHsuaCNY9zCKoVkCI7Nuj0jjHgRxggPQh67o9y+fvdHNFgMbhnZASjEiKRZmpHiuUOkhbZUfOKykA/N4IKIGxU1KE5lFhvv8oD/sKLErpHJrC5O35AZ5j/APEwv2v2sAKUSKqNyU2GjA6kvew4mk/yIpo/6HqkuYslxisPt3EpU6iFj+1TDyKQCk+nCHI7S/oPmIRziU0kx6b/ALRXNEJV9pxpL9f2hwhbpBa4B8xC7J+A1a9OlqEcpWkeARxYwGZFxxNADEEYhLMBcxHTTyjzLaFGL1AmlDHsvUU8miFqvEZs17MI1GsZyV0oRT20S/FN9aeULkqL3i9OIDVpyeA0GwqZPBHHgmBAwfjAOPxYS2VwSb0b1tCU7XW9FE3u/E23Rkw2aBWIQksotupWl+lo8jPnGlbEkOOA1vU3tHRg2ZFWIsMzj6m8epxDO4cEMR6pI974pBJHiNbfzSK1hgfSHqyD4z1axYWekTlTgC4Jfgw+cCzVMBEEyiakt1hqMaHDbfnC0xRA3qzDyIaHezttd8QiZLSToUkA9AdeAMYmRNykMSDveNBs3FpmqSlZCFuMk1NPFcZxz1hXw1GxwSSCAC6S7F6htCNCN0GqlH3/ADHuzJJWkTFDKo0WG/6iCpCi2jt8oYDDQ6lwWheiSeEWolQeMNS3rHIkQykCgFcqPO5O70hgrCmK14U7hBtAAe7JBiKFe3gtMhtIH7ggnXhDbGK6nlA+M2eJqSlRLHcW1fjB3dcI9GHf3+8Z9MnTEkrspI3rP/P7AQp7Sdn0yQJiCzeEpUSXBq130L1HmA+1ShuHSEXazBKmSPC5yKcgByQQQW5OC3CJyikikZNsxWAw6ps5Msukni7sXp0HON2NiSQPgB5h4z/ZKSiZO8YBUlOZNKhQIcp6ekbrIIkqKSbXgqlbKlC0tPkIKEoAUDaCDDI4RFQrpBpCWwBUgtbnUxEytBp5QcJJ6R6pBH8QrYyAJckuRFpwzXj3u2J9/wAQLjtoBAAZ+J4cLxrGoq2hiwhg1+O6AZW1iFF21o2nOITsYFXpp/HrC2aghXA8yDu0hNgtcG+P2yosEBhlBoXfRvSISsaaNY6nfqw0hRk4t1Ho8dKxegIbnX0gt2L4wvHbWILAOx162heZ2YCgSd4NOFOFPKLMSEkOd1bjraukDBSWDN/HFmbkYCGZahNSy8vN/pHseycMF6h91qcC4f1joaxaZlpuL0AHE+VPn5xScRofOK3qdw+cQB9dIuooT1lyyLxKSh6n5GK5YY/SLhiALj1MZmL5eESdW5gt1IJbnDXZ+x1hlEBSDxHUOOo5tAWFnAMWfeC9ue7jD3Ziu7UCC8pZDhrH8p3OLPEJyfg8VZ9A7NLIkBJukqcmuYv8XO0NUrfUdH+8ZGRtVSLG5Jt/cXPS1IJwu33JCh1FGhE2bU07cfT94D/qEoGqx08vKEGL22VgpHF3L0hRMlZlJrQ/zTWzw21ehULN/LmJIop+UVrbjGPk49UmgLgAFjWv5m3Rfie0xA8ID78xLC9B+8bcH4zUiUIguUxoYyWH7TzUEuO8GgND5iNPgdoy5ocUNKGlTpU1htxdCa00vrHje7RNMp7ReiTwNIZTZtECdydPvHk6SEoJOlSYYpk8IWdp8KtWGWmWCpVCBWuUhRA4kAxnIMUfPtmylTMRL7sHPnSrMNAD4n/40j6cJQjCdhFpViJrGuQ0NCPEm4NrxuFEh4mnSHmunTECKko1Lkx53tatEyuNs2IkeE8/nFK3J9/eLlKp7+0DS1M4b13wLHSo4IYH+frGc2piyVMbDQeusaMqYEqJAFa/tGVxilTFKIrWjD7fWA2MA4lTAGw3fI3gczHG/df1izEI0PI/Z9IEmIFH0dyLMGZ6hrimt+EZChSiggjM276xSmWAq70pTlugATfEC5rz+UNNnynJUzhuOt9Y0uBjG2eqZqlm1amhhdOxyTRIet2c9ST8hBe0JOVKgWrRLsXPU00rxhBNTlWzurk//keENBWaXPAszybUB3ULx0VGboWPBo9iggsEsa2cPycPHuK+NRoC5sGHQaR5MLlxyPCIL/mHTBJFuHwzh3U2rB+TwSvZDo7xCszM4Yg8vlB2wqy1pdnIPv0i8YdphrRXzuXpz8oi5tMKQDh8GrLQPlyqT/iqhB4WMPsBszwDMoB/NqdNDEpGDCAa3YHpVovlYpPLmP2iTlY6RasF6E04ejxWEq3k+QrHkueE8d3sRyMUHqLwvR/S+XJWzhuBJH2iyUlSTVuVDv4CKTjSwDCK8fiwhL2LipoAN/CFdjxSC1SwfiLc6fKKfwab3f5+dIz20JiAWSoE6lLhSVcdevOzVbdntqBaPEXUPC4o/EhtQ1oNOrNSumH4bCACtIhKnZF0Ni739Ili1FxlNtPfnASZ761gx6BxRstg7aVMJSs1qQQb8CGbrGhlc+VY+a4XaokzEqdgkjMQl2FT5/sax9HwE/vEOOGla184zlTA4cCCKwPjFhCSoswBNtwJs3t4KbfFU1INCKGNvYiVHzbsfJC8XnsUBSrVIU6WccxThG7mF6DzjG9j5QTjJoLABCm/7xYCNpT2IawzXQcoYiLMsckAGJFQ59Y1iUVqSWgWdjEyxmJ/fdBE1xVqRmO0eJdSUAMWfg9KVvofODY1cKsbt0rJ8Qy1sPKBZW0hkVlDFqU84VT5bEU3OOYb3ug3CzUhJc797n091jNL0CbAMXlUSqr3ZqPxrxgJM02rR+sWYwguxoaji7jf1gREpWZrgljwh1VC10Kw8grS9cxNA3SNRg8AJcvK9bm16RRsvA5AlRFAPCPr5QdcPms/yd455Ts6YQoT4oizUD7jCLEJZYIcMWuxyu7U5RofxQL7wfMa0gGdISSWpu5Q8XQs0KZsx1HhoH9RHRVPwa0kl6E08hHRfhITSpYu5f35RMrUGo71f6/MRSoNb39oLwbhDkpIDsDU9KWfR4s+dAu8LyqZKS6ZgZTOEl/NxQ6RfJ2isUPirq7ixDHgY5MhBlFSiC4ZIcuFuX4sBXrCuWpRLNXT6mJ0pDNUaL+rElstywoXuzu/0iyVPA5veE2FkmZMTLBsPEpnYAuSB9YvxU1KZgAJaxe+6E1SdAa+ocjECr3ME94GD++kK9mALKlKICUXJIAzEeEcnu0dLxDm7gXbXhxhH7QVdWNEzGv0pHuKlleUEMl3JfcKUGjsTWBpKyFh9+6j7uJfSC1zBmAPEcSCD51Ch5RCbafCq56A7Q2eFIUM5UASXs6lVD8eDxl8NtJclRysd4I3Q525tFUtZQ5KKEV0anW9dzRmVrck747MMXXSWWXeD1Xa6aaBKQGY3L+toZ4THoVLBrmOjvXVgK+kZvC7JXMAKWY6uzHcRd6jSNSiWJaUoFGAFr8TAyxiuIbHJ+sZ7F2QicR35GQKDy/hf/IipIe1I+hS9rSJacqZg3Ch0s9I+Z7PxWSY35VM/wB+dt14cHaaApiHNd40peJfjT9YJTl8Rt/6/JIqseR+0VK29I/u/wDyr7Rj5W2UMA1WqYtXtFOg9RG0gl6KnN/APs/j0oxqyaAoVVn/ADbo1f8AW5b/AJj/AMWHrGE2fOH4o0uk/eHEzHpSz03UvrASQ8rNJ/WUaJLnh9ormbUBFvIH5k0jNT9rMDlFRVrfWM8vaC13Or0hlFEm6NvjtqMPCC/Fvv6wox0wzBnLh7crM8L9mrUp8xNzckg6QxWhx73wj9HXgtxSifEzaV4VpxrA6sWQAlNy5rahroXvB/dKIRJTdQXMdnciwD2prCOcFJIcgtZ+W8XHrDI3h06TlF9CTzN24VgnYniVUPW2+2kAT8YSKgJbj8obbEkskGtQVN1I+0GXI9Fj2RoEzVFBIDlnSHYcdKmF0zFKYuwLUFbPa/t4Jws0B02GnA/QGFe25yQRVlcq7nMc6XTrTBkzfEXOjCu6/p8onJUFUS5uXenoS9fpAJKgh7jNQnX04QNKWyFDMA6k+GtU+J67vtFoxJyfRrOSxOYEdX37o6F/fASgUqAOdTilAaimlo6DTEZnJxT+UvxjTdldrSUylSlslSifEWZizAk76+zGSSOcOZvZsol5piwlTPlYHo73jqyKLVNkouV2grG4dEtRKauQxeg10ofW4gISys/XgfpziEqTlQl7moEGSZVDvL+cRb1O3Hjv0pw3diYxUEMPibe1m1bfEJk9BUsPSwOlWfTg8BYv4jxb5CH3Z7sh+Il97MWJaC4TZ3fK5ewejXMUaUVs2cspNycUhZh/C5UoAbn8usWDa+VaWDpSQT+3zgXauA7mYpIIUxYEcPfWI4aUm6gSdEjddyetoak1ZHtmm2WszP8AcUSWPh4C5+ft4uxS7HKQUnMLO7hxld6geYHGF+y8Zu5iljQCnAh+ggnF7WTICU1IUxUNS5YkvqwV1IOgbicXtSOhStWyO0pSZgSpswDJUAalCvgUDvsx4xmMdgjKUxqDVJZnG/hGlO2JSwyEFKqukupwXcFzQenzgXG4lK0ZV5Tq2d66lwKH5xfHKUeVwWcU/oL2fmEKUnQj1TX5P7EOZi80LtnKUs0AQhIowupm82PR+MMpcq1amm6NPrAn8B5y7QRhcakGqq+fKLTJSqgyliyiK6aVY9InK2eAM1KHQPvPkwd4nsvo+svhVNxY4tyMRRjfEKKLVu3SukEFHF+gjgjl5CDwVtgmGxxRiMyRXKQHt+8Xz8RNVc08g3rC4f8AzgWd4InzRlt5sbg6aQHwerJIwRprFyZLD4SWFgASeDVPpDXstNkgFWIKUhNEZj4TdzW7bn4xbtnt8EFsKMqBdeQB/wDEMH0qd8T3k5apDLFGtmxDjZ0yVlzpyquUCjA1SlRqQW8R5gUYxLCbczJPiGYkgJqA/HdAe2saJ7qJSVFiAwzNqZhADqf+Szxb2OwInTU3TKR4pqk0YNSvEjSvlFWv02ZqTdIbYdHdEKYlTGpoVUvXzgfEyFzVFWQa2Dc7kmGfbTtLLUUSZQYIL5iCC4Fql/PreAsPjELSC/MBqHUecTi21s0LkhT4L5+xFzCWG7iWF6CHKQEpGUUHA/L3aIy5qNGG8nd0ivEbSQ5RMGYXzJqWrdzfi/SBJyfB8cYoji1Hu3BqQbb6/ahhFicWlSn7vKd5p6P4o0ciRhSFKSVtQEFTO/AB/IwBtnDplLCgM6JiS2apFnPTjv4RoTV1RT8d+AUicZssnRBABZnDFwQLNSojzD7Oc+NwL0uUgEFtLj5x5s/E1UgJBFVbi9yHsRwijG7QWkmpSDSjO1aW5WiiTukLxei6aspmKAS36SXIdmqa2jobbL2QJg7xbBJDAAO5DVuG6x0VeWK4yX4mzP4TDEkHcQfKH+NxpmgOHYpKgacADTxdNw5QplzWrcAb9frA8uaVqIBYFn5CKSW3RMb1aGCvEX+l/sI7vatbj8+kWIG7dQVh72b7PoxAJmLygGyQSqlTwFLEkdXjmckvT0XxWUbK7CTMTK78+GSCfEQasWUQzhn1ffB+LQjCo7sKIABKHGb4lDOwXdxUVGsfSu1k9OF2clEoZUoQAElJFBoSQam3UmPjmOx7qzHxjwuD4aq4jzaEjKU33w5G/otEzMFs5JBo2mlGpV/5gJimt4fpmFSGRL7tDvQKJP8AyOl4RTyQVMLE+ReOqDvhGRKXPYJY73PF6wPicSZi3PIchHpmuCOoPEU9RA4vFlH6RbCMbSY4/SfQRObg1CXnKgQ4DAuedONK74qxCnI3s3l+0OtipllK5c2iViiv7VCxfTdCylqkx4rZ0WbMmj8MMt0llDnV+VuMV94VkAKurKwta/GCdkYZOHVME11JV8LVBqfiHvWFC8We+K2YkmwYVew6xFK5OiklSVj4ze6GVJzqc5+n2DU4w5w61YmSZkqhQ7puS4IBHJ1UjGnGpFgS/wAZNzSohj2X7RnDTa/AqhG7ca8z5xKeJtWvSsMi/wAX4HYfFtmKjYa0rqImnaSS1BU1aw3coZ7U2H+KSJ0kpL3Y/EHof8gPDXhyjMbRw6pRDJU36wU8Kb4nFqXPoZRcTpqmnIO8K+UQwyFLBOr+dHPKK+6XNWnKN4cuAH1O4NFEjErluoFJbT084vraJ+jnBYvJJW9WUnKLipr0IgTEYbxqZg4L62Y1AO8N+8CpxoO9idPWCZO1gmyUhzVTKJDFwoOWfpAUXHptk1TL8H2cSU5585MuWGBSGMxVHOVIJa9z6wRittplyzJwwUiXmzOScxNASogPoPtCn8Skkk5STU0apO6wguTL7w5UFOp3tbc+/hQXjNNv9jbL4DTSlSnCi/6jUm5N2Nd0X7PExMx8pKSGNWtV/T5w0k4GWi9Fakg1q1hEZqw/hsPZiqiI5BOHSoFZukMwep1c8yPKFGK2dMSsFlVL0qzmrtue8M1KylwaEcqRKZtsDVyLgVd+VrQqhXUZzYoWnIssSQQctR8QIbS+vlDjtFhFZEqIYJo+Ya1D1oQ1naLMJhULKVKlh1FhmLsSb5Bu5fOCu0OzM4RmKlByVqJ8KbZQz8rceURdOSLwbjExP4yWn8wJdiA7Nzt5RXiXowzJvYtSjnh947auz8ozj4XYPQgt6g1I5xuuzEjLhM6i5UCQGalqnWg13xXJKONKSFhGU5NMyMnHS0oDFju0sK0o/rHkQ2nIQpRXLAAJswMexlGEumbkuCVM5gRE8CfGG3GKDBGBorpHVJcZzY3c0hxJMfWtjbEGGwst0gqIC1P/AHFlaVoKdI+admsImZNOaoQl9SC5ZLtpV/KPr+PxX+0AljYOSWZrueG6PHztppI9Ru+GV7XzMR+EKlTFTDMKwsLAACSpSQEgCjOkhtHjAYXBeIFdEOm72JDs1ga+KPoGMxqZiJ2FURmmJzyyWAetOD0UHYmtKh8dN2ev8KqYXZKkggJLkDUvoCSOcXxydUc84ot2ztRKfChGVOUBJs2hdnjL7RmF0m1CCOrh+LEQZiZ5WKs4d+IYF+P7CFMyaTerR1440csmQmKDWioxOIhL0FeUdCIsuZx1hmQO7ago0K0Ok5VAh6EEN1rxi7MWr5/vEpRsrFjBJPdDKFMDQ8mHO7n+IEWvKVZgCQwf39Yb7IOaUAz0bru+vWFi5JROyli5fgXdvWJxfWij8OlynRmrwYfMxXMkL0H3PKLZmLObKLbo7EziUgjSt6wVdi0ht2a7XnC5UqTmQKEBqjQsdQW5x9bGIlYzDpJByzE2UkJLKpUEFuDaVj4t2fwKJ0xHeFISZqUqJslNCSQN5GXc5rH3LHI/KksQz6BPEsancI4P5ijFpr068EnJU/D52dgd2uZlUe7HhzEjMOAO+gD+kYfaOGKZikpcpBobki9ae6x9e2jISPCkEkByogW4aAmMR2n2WyhMQWqEq0qRQxv4+Z7dGzY1rwz8rBsKu3Lzi/8ADBgadYpXN3KJ6UHLfGt2RhJc7BKOUd5UKWQE5T+XxH4Q2g3x1Sk/TkULMhNkEMyFF7GtRdwBpGj7P4EJSSAxUHP0HSBdqyzLTh5SvGsS/EE2+IEOTayaiC8PLnZEE+FKiQSmopWp0NYbb9bM406RZtOehFVEMfMEcL2hV/VAohKEly7FVOsdOkBU9hUCqnq7fvrHSp3jmTSfCkZRvpdusPF8EIDDmYShc00uE0SPbQRhsN3UkePIVVfVuHSFM7GhZCWypJrlck73apg5GOUVWCQLFfiUOASLHnBfgGujPYs3ItSipRSBQqUSoKqX4Q+/qpmYdQykqsAzBms5p1jM4TBKmLAIBJ8RMxVOeRI+fCNz/wCmpcqWhM+ZnzlIUkHIhJJA/LWmtfItHJk9OqOqXpgcNsxC0zkKW4NUhJzZVDedDVoJweLUjAlBVlKcyeIY26x9B2tsHAYeQlSkg5rOtYLlJL+BQq1Pvrje1Gx0dwFyVqUhQdOZPioeZuKh7gQjmpNL5YYvjZk8PNGVi8dEJ/Z6f3aV3STQGl3IPUV5ER5HZpF/Tn/I/wChRcw2TLCQwgHByavZuGsEzF9IfI74NgVLZjbs5tRMqf4vhUCk9SDwao3irVEbraXa6QEgAksxdXsE8gK6kR8oWS8GInFKMo3fOOeeCMmmyn5nEYbV7QZ1kpuVfF/aHcsaOompIAAZhaGs3aBUlKy5FAovRjqQDWoZm410x5l6/qHq8auTs9Il1csGJCiH3ggG3DWHlCKSITyOxXtzB5FvLQQCAA39xpTWtIM2d/pxPmAKmEIBul/Ex03Awf2cUBOK5iivu6IDFSioMCo00Bo7V5Ru8JjwUghThQcX03Rx/wAj+VPFUY/9LYcKmrkfPMV/p6EV70ga+FyN5Z6tU00EEYTsOqWnvEKRMNcpBUlQZwQNAd8aDbGOJK9TlKhvZID9fjG+ojKSe0EyUUhBID9MwJdx/iw4tGxZc2SPWGcYRfDO7axalKCVjxIod7/mHnFezJqQoheo8JOinDedusS23MKp61HVjFOGwhU70pSw+Zj00lqclvY1mzVAJNGLm9LRndrYnNMzVs3KsNNlrdBSSDluSoNq170YRRtHZUsMUzkVuD9Gr6RzQqM3Z0PsRLOW5d3MO+z3ZqdiyyQQjVaqJHU35CI7I7PGfPTKSRlJHi/TRyOtOcfofYuzZcuWlEseFAYUGlC2+usD+R/IWNUhYw+s+cSf9N0S5JSFLUoEFRTlCsqmRQkMQC9DvFaltPPcIlS5TzFqAAC0qSo0+NSgohtT4WHCNPj8OlKHUSkCrkhrVBBBBGjNGHldu0yVFZCVJSFoKgWZlJLkhy1E7z848/aWX3pdPXqO7UShJlgTsuY0oVglmOkwOGeoAj5ntCbmWuW4CUEGjqzE6kku/DSGXaTtbLnTFTAsgmiQjQCrZrmr14hrRj5mPOdRSWCiS1G8o7sGBpdJZM3/AKGz5TOHfgL++sNNlYpUmUxUFeMLy7iA3U2PSEKcQVMd1WAgxCqWexOjjiTaLuPKF3b6OcVihPUASXN2d9Xc26Q/7LbZRJlYhDggZEpCtXBd3cEBh5GMsrGBToQAH0l3/wC408oY7GwyRLnB0pUyCw8SmcglzZnFoWa/U0H+wpnzCjN3bgKutYZOr5QQ/kIpw8tSwEA5hdgMieZo59IdTpHdJWUIzKfwk1WAdeNPKFmPw07IMqFFS2zMHenDy6RWLsnLhwwgUCAsBjXIGTyJufOLARJkhYAzKoKUDh6cWgeUkykFGVSlq+JIBoN1NfvDnBbNnTUsEBCUhypd9AAEu5U5tTfaA6N6LezuIKJ6FrcuXU9SW1D2uOEapfaf8TjpMoJMxBWgKT+UgLdlXDa8AISK7O2UpWcmjGnQAaR7s/aacLORMo0taTQUuxPkXhXBS/ZBcqVBn+pu3EzcUlIWQJYYoTXKulCbUb9tBUe2JnSPGM2UC5f8poxoDUvRmYC0Ie3Y/wDfTjfNlLirukVhHLnlLgEhwx5RlhjKERfyOMmPti7SXMKpRKiPjFTRmQ3Jsrco6FuxdsKw6lKQQCoM53O7U308o6Glj7xGjPh0zGKUgIIDJsQPQtfnA7nj76QU53+lYOwWKQl8wYt8RGZ3vQCjCM3XiDbYtl4GYoOwA3kgD94sWSARTdR6Na8NJmMlBVCVmwJBSkcd45sTyhfipOZXgJWDejeIlmAEBSb9GQJoRxH1MaOXiJmVKhqwewJ8qkcIAwmzB3gSS9gSLJJ+IPZRHCHm3MWDkkS01lsw1qA4AAexvreJ5MnUkbTb0O7PYISiZsyhmFmysEh7nib10bkL8HtXukpJGZBDKIqUlJyv1DU5HVoVqnqQlK5ozsRmDuGexVZSz6NzIr2hi1ST/tEd1MGZNrirHiARTUczHFLG8jbf06YvSNIP2jj0iZLmA5kKKg4dilaSFDnfyjK7QklOYOXSQQeD38jDLE4rvUEBLEspKRosnKoClqFzuIMA4pCpaVLUxSR3aWL1DHqaVagflHRhhqSm7FWIY1Bc6xBOJL1EQRIWbJPyghGzFEOS3CO3iXSFk5GNDh41uC2AFykrCUELSo5zMMvIE0JOfwqrRgavpGaw+zA4FH4mNFs7EEZJagCkKSWJoWdgTp8StdY5crT/AMS0E/o57IoTJUShBUpTMTRtRmFKhyCDq14+nYLGeBw6idbDW1WOsZHZWHlJqpPLOAptzEEEjzgjanaHKMqV1aiUpLmlACogCuojgyfsyyXwU9udszFTDLUWQi4BcmlrkPz60j5btLai15kBwkmo3kOAKU10jcbYmykMJ+ZRL0cJBO4sXZ2sw3vCrs3tmRhwVLQCrMyVMDlCQwbUal9X1jrwtQjslYuSFyUW6C9mf6dSlIGdSiohyUnKA+lU1hBt7sl3LlC3AqyrtzsY0+0O3KCRkDg3eg4NxeEmLxisQoF8o1JqdHbiSWB0rAxTzbXN8GnjxtaxXTJImlNi0E4dRWQ7Nr9+MW7bwwQsALz0rV2O6F6ASWFzxaPR5JWjhdwdMejGISSliVGnh3Na7xdgJsuTiUpBZKwUrqSAFMxL2ZoXpxiQGKgnf3YzHqs08ngjCYbMxl6mhqpR31VY8hCSpRpjRdytDna82YZpEtBKGqT4eDg6QZgJs5KUhanCQyRVLAb8orAm18eJKkJmHvFZRnapBYMDvN4rlbaSr4acFDLEoraI0uM0ciYpdyJaB8RAbixUr7RevGyxLAQsMalvFUE3tw01jNKnki6G/wAhA0zEpH5gTw+9BB0X02w4xOP8JAIsah6DqzRlO0WP74umiE0D0Kv1NdosxM1a6ZsqbsPq94D/AKcl6lXvpDRaQrtkNt4tMyYCmwSlI5JoPSnSF8Mpmz0aKI9fs0DqwX6h5exFYyVcJtOzzBJqSz+R+cdERKAuR5x0B+moJM8AMC/H+Y8zPqeMBlMTC20jamsIVMHsxfJxANDC2sTUoaCA4WG2aXZm2hLASJaVZXqDlPUsfRovTthQUSEpDkvQfUVPEkxlULIsIJ/FHWkc7wKyiyMbbVxypxFWSGbnqW3+cUCeruxLd0hmpZrVbifOAU45rDqYmMdxrBUGlSA52GSVqAyh2McuUTUlyLaty3dIDGMVpEl4ujuS/CDqwNhSZfuseqQff2gZGKeHGzUFZ/3FJSBWrW3xOVr0eK2dAk3Yy3GZJqHu1DqWhxsrYoljMsgdXppUuBz+8K9obYmzlrKGylg6gGYWZw439YFR3gvNAfc59HELKMpKm6LqUYvnR/tTESwzTJo/ShbA9E3fzivY+0paO8m0yoASk3NnUVFnJNPKE/4ZJcKWomtEhidaN5V39Y92g34YS0BSGLlKmervV3I4sLCAsa11bH3d7IVbU2qqdMzl7lh1eACYLTsxXCLBsdX9w9Y7VKEVSOGW0nbBpExIuT0b2IuXtRT+HwjcPrviadjqNiG5wQNlKTQrT0r0gOUAxUkLMRPK1ObmJowua1TwrBCtl1+IX3fvE5GCyKd6VsN4bWG2j8YKd9I4LCh6pJIplIN4MXjhLB7tJCVXGWj6MfWIAgF2soKFWsGrHoAAGpypB3Bi9t9IRpP1jptLiOXiZkw1CnNS4qX14njEpUtRYZTW1LxcvFprleoVuDFRB0HCOOPSAi5KSk33U0v1heA6UFCgHYgC5anK0cAdxFCahqCLP6gkCgLgFIqGIJdzxiR2mMxKUkk5rlwCWsLNGowIrF1ar7qxEzVl2QaXofXdBMuayyrKQ+Z3Ieo0LXvFoxgDUVQgioNgzF9KQeIHWKjIWquVZfcKegisYdVaNzhsraKW1olIuNC8LcVMMxZIDOTTnDpmoiUKFA3oI6OODN2eOjWgUz//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9" name="Group 3">
            <a:extLst>
              <a:ext uri="{FF2B5EF4-FFF2-40B4-BE49-F238E27FC236}">
                <a16:creationId xmlns:a16="http://schemas.microsoft.com/office/drawing/2014/main" id="{49647D1B-B534-4274-AA00-BCDD81E6E3E6}"/>
              </a:ext>
            </a:extLst>
          </p:cNvPr>
          <p:cNvGrpSpPr/>
          <p:nvPr/>
        </p:nvGrpSpPr>
        <p:grpSpPr>
          <a:xfrm>
            <a:off x="692591" y="405046"/>
            <a:ext cx="2050079" cy="2301261"/>
            <a:chOff x="71718" y="1120588"/>
            <a:chExt cx="3097897" cy="4572000"/>
          </a:xfrm>
        </p:grpSpPr>
        <p:grpSp>
          <p:nvGrpSpPr>
            <p:cNvPr id="10" name="Group 13">
              <a:extLst>
                <a:ext uri="{FF2B5EF4-FFF2-40B4-BE49-F238E27FC236}">
                  <a16:creationId xmlns:a16="http://schemas.microsoft.com/office/drawing/2014/main" id="{C1520A83-34A8-4918-A126-FF836A2CA2CF}"/>
                </a:ext>
              </a:extLst>
            </p:cNvPr>
            <p:cNvGrpSpPr/>
            <p:nvPr/>
          </p:nvGrpSpPr>
          <p:grpSpPr>
            <a:xfrm>
              <a:off x="71718" y="1120588"/>
              <a:ext cx="3048000" cy="4572000"/>
              <a:chOff x="838200" y="1066800"/>
              <a:chExt cx="2438400" cy="3352800"/>
            </a:xfrm>
          </p:grpSpPr>
          <p:sp>
            <p:nvSpPr>
              <p:cNvPr id="12" name="Rounded Rectangle 61">
                <a:extLst>
                  <a:ext uri="{FF2B5EF4-FFF2-40B4-BE49-F238E27FC236}">
                    <a16:creationId xmlns:a16="http://schemas.microsoft.com/office/drawing/2014/main" id="{420EAB6B-9B3D-4866-AF23-1647BBEC9F90}"/>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
                <a:extLst>
                  <a:ext uri="{FF2B5EF4-FFF2-40B4-BE49-F238E27FC236}">
                    <a16:creationId xmlns:a16="http://schemas.microsoft.com/office/drawing/2014/main" id="{221DE7BB-AAC0-4BA4-9516-C6497EB1BE3D}"/>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
                <a:extLst>
                  <a:ext uri="{FF2B5EF4-FFF2-40B4-BE49-F238E27FC236}">
                    <a16:creationId xmlns:a16="http://schemas.microsoft.com/office/drawing/2014/main" id="{9E2211B9-4F72-4837-887C-3541C8FC85F7}"/>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4">
                <a:extLst>
                  <a:ext uri="{FF2B5EF4-FFF2-40B4-BE49-F238E27FC236}">
                    <a16:creationId xmlns:a16="http://schemas.microsoft.com/office/drawing/2014/main" id="{6ABC938C-688E-4CD7-B5DB-B74877BA6464}"/>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5">
                <a:extLst>
                  <a:ext uri="{FF2B5EF4-FFF2-40B4-BE49-F238E27FC236}">
                    <a16:creationId xmlns:a16="http://schemas.microsoft.com/office/drawing/2014/main" id="{BD09BA28-6D29-4B67-95DD-9B09056E3E12}"/>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6">
                <a:extLst>
                  <a:ext uri="{FF2B5EF4-FFF2-40B4-BE49-F238E27FC236}">
                    <a16:creationId xmlns:a16="http://schemas.microsoft.com/office/drawing/2014/main" id="{CA56B77B-BFE4-4D88-800C-CFC770E5CC00}"/>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7">
                <a:extLst>
                  <a:ext uri="{FF2B5EF4-FFF2-40B4-BE49-F238E27FC236}">
                    <a16:creationId xmlns:a16="http://schemas.microsoft.com/office/drawing/2014/main" id="{02D18EE8-1D21-434D-9D88-7FEF043B57DF}"/>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Plaque 8">
                <a:extLst>
                  <a:ext uri="{FF2B5EF4-FFF2-40B4-BE49-F238E27FC236}">
                    <a16:creationId xmlns:a16="http://schemas.microsoft.com/office/drawing/2014/main" id="{C3E8F255-E526-4F7A-A27C-6F09BBBC2888}"/>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aque 9">
                <a:extLst>
                  <a:ext uri="{FF2B5EF4-FFF2-40B4-BE49-F238E27FC236}">
                    <a16:creationId xmlns:a16="http://schemas.microsoft.com/office/drawing/2014/main" id="{D40B8232-A164-4948-9883-54FF42A09036}"/>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aque 10">
                <a:extLst>
                  <a:ext uri="{FF2B5EF4-FFF2-40B4-BE49-F238E27FC236}">
                    <a16:creationId xmlns:a16="http://schemas.microsoft.com/office/drawing/2014/main" id="{333B91E2-3162-43AD-9E3C-74995E166764}"/>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4466F153-AFA1-4E51-936A-6BEBFB61B0EE}"/>
                </a:ext>
              </a:extLst>
            </p:cNvPr>
            <p:cNvSpPr txBox="1"/>
            <p:nvPr/>
          </p:nvSpPr>
          <p:spPr>
            <a:xfrm>
              <a:off x="789960" y="1703854"/>
              <a:ext cx="2379655" cy="3118501"/>
            </a:xfrm>
            <a:prstGeom prst="rect">
              <a:avLst/>
            </a:prstGeom>
            <a:noFill/>
          </p:spPr>
          <p:txBody>
            <a:bodyPr wrap="square" rtlCol="0">
              <a:spAutoFit/>
            </a:bodyPr>
            <a:lstStyle/>
            <a:p>
              <a:pPr algn="ctr"/>
              <a:r>
                <a:rPr lang="en-US" sz="1600" b="1" dirty="0"/>
                <a:t>If we study the scriptures, we can learn of Jesus Christ and strengthen our faith in Him</a:t>
              </a:r>
              <a:endParaRPr lang="en-US" sz="1600" b="1" dirty="0">
                <a:solidFill>
                  <a:schemeClr val="bg2">
                    <a:lumMod val="25000"/>
                  </a:schemeClr>
                </a:solidFill>
                <a:latin typeface="Tempus Sans ITC" pitchFamily="82" charset="0"/>
              </a:endParaRPr>
            </a:p>
          </p:txBody>
        </p:sp>
      </p:grpSp>
      <p:pic>
        <p:nvPicPr>
          <p:cNvPr id="3" name="Picture 2">
            <a:extLst>
              <a:ext uri="{FF2B5EF4-FFF2-40B4-BE49-F238E27FC236}">
                <a16:creationId xmlns:a16="http://schemas.microsoft.com/office/drawing/2014/main" id="{5BED23FF-1222-4913-B03D-704995024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526" y="1901228"/>
            <a:ext cx="3006812" cy="4524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0801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2">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1083</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Calibri Light</vt:lpstr>
      <vt:lpstr>Arial</vt:lpstr>
      <vt:lpstr>Californian FB</vt:lpstr>
      <vt:lpstr>Palatino</vt:lpstr>
      <vt:lpstr>Open Sans</vt:lpstr>
      <vt:lpstr>Tempus Sans ITC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2017-09-07T14:45:20Z</dcterms:created>
  <dcterms:modified xsi:type="dcterms:W3CDTF">2020-06-16T16:57:33Z</dcterms:modified>
</cp:coreProperties>
</file>