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5" autoAdjust="0"/>
    <p:restoredTop sz="94660"/>
  </p:normalViewPr>
  <p:slideViewPr>
    <p:cSldViewPr snapToGrid="0">
      <p:cViewPr varScale="1">
        <p:scale>
          <a:sx n="64" d="100"/>
          <a:sy n="64" d="100"/>
        </p:scale>
        <p:origin x="13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F900EF-7E54-4B24-9DEE-1F0CE67CA1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922952C-D499-424C-A46A-D0399685C0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5CCBB4-191A-430D-8353-4E1E884C8F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56885-C9BA-43D2-BFD8-632CAFDED134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AE0E61-6105-46EA-8EA6-2D48930141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2C85A2-5261-4D11-B27C-DC3728145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FDD5A-15D9-453F-BF41-1917D34462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489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433FF4-26A2-4F25-B3AE-B412608651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0C7195-EAC8-4A83-B7A1-72AB186BA5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0A9B5E-2306-47A5-B1E0-EA995CBE7E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56885-C9BA-43D2-BFD8-632CAFDED134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8E1488-F70E-4186-BEAF-B8B3EDF491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F7A514-88FB-4F92-9FA1-B684E9EB86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FDD5A-15D9-453F-BF41-1917D34462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218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D50AA67-8F1E-46A3-9979-60869C3F390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124998-ACC9-41D7-B37A-DAD9E52038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B3D34C-90F5-4838-9A57-1667862A22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56885-C9BA-43D2-BFD8-632CAFDED134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C0A491-2A8F-4EF9-AF3D-FBFA1331F4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00A1C8-F777-4625-A206-0EEDC4FA2F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FDD5A-15D9-453F-BF41-1917D34462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850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CBA5CD-0B7A-4177-AD40-668BDF5150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D8959D-FEC9-46C9-8A3F-1C8C8BC800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DC2832-EAA5-4B1C-8090-7D54F25C17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56885-C9BA-43D2-BFD8-632CAFDED134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3AF189-1DFD-4049-9C39-DB817342E6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1928D8-B27D-43E9-8D24-D81AF27962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FDD5A-15D9-453F-BF41-1917D34462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930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D70D34-BD76-4D8D-9F57-9EA4325443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F2B0B0-AA17-4F3D-9B37-428C31CF4F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69C8C6-E5AE-4358-BEA5-C5A4F00DBC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56885-C9BA-43D2-BFD8-632CAFDED134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AD3591-DF5F-48B5-9010-AE39D0540F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5DEA75-F45C-4EB5-B25C-9102BE9F7E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FDD5A-15D9-453F-BF41-1917D34462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878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B14975-DBED-4585-9CE6-01BCA49805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3D101B-4ABF-4939-8409-B471F45A027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330950-5414-4807-BF7F-9C135D31F7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BCDFD3-8BAE-4236-9F4B-49A7932A8F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56885-C9BA-43D2-BFD8-632CAFDED134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67915B-E7D3-49C0-A01F-66D7A298A0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04CCDC-F693-4904-9FB9-CD9193CEAD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FDD5A-15D9-453F-BF41-1917D34462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452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1CBA97-18F5-459B-93B7-A2D1FE292F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EDAFB9-12CE-467E-97BF-21CD4F0572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0E68E5-F969-44CE-8667-403BFCE6F1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E05449F-327C-4670-9419-F48FE82410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A29F2F4-DE3C-4BC3-8E53-3F2217F401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C1B4747-16AB-423D-92DF-C11F613619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56885-C9BA-43D2-BFD8-632CAFDED134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5C28509-18FE-4933-842B-E6EB50E772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D4E3A4-B018-4036-9293-7D0083FAF9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FDD5A-15D9-453F-BF41-1917D34462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743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64E50C-21F2-4C67-AB74-AC1BC86879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1E4C00D-3B33-431F-8CC2-57A8EEBEC3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56885-C9BA-43D2-BFD8-632CAFDED134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4A01E42-940A-42D0-A195-61999AF55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3D58C59-68B2-4C5A-98F9-B5E87810B2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FDD5A-15D9-453F-BF41-1917D34462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869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BA2E3B0-8598-4D0F-AC8A-BE1781D046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56885-C9BA-43D2-BFD8-632CAFDED134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B94CC7A-B35F-4FF0-AAE6-20FD45983E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CDBF57-8BD6-4D18-AE55-203059141B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FDD5A-15D9-453F-BF41-1917D34462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333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ED1268-BB74-4496-945B-30B2D7C786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31D223-C8AA-4A4F-A090-64C39C836D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9CAF1A-9AF0-430A-8184-77503575CA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15A54C-5720-406B-8AA1-41997607F5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56885-C9BA-43D2-BFD8-632CAFDED134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723537-BF00-4F31-8304-C959B85499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E16582-197D-4037-9DD0-2468F98458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FDD5A-15D9-453F-BF41-1917D34462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896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10BBAB-B818-44E8-98A6-8C018E8350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B6B3D3C-3AEE-4C84-928E-DB1E1B4F4C4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371138-B023-43C8-9B6D-C3F178EFB2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DBB537-B468-43C7-9D5B-6C0A71F356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56885-C9BA-43D2-BFD8-632CAFDED134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7EDDCC-D88B-4574-B14C-01889F2C7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E050A2-97E1-4224-84A3-75EF00C2D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FDD5A-15D9-453F-BF41-1917D34462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530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6FB6002-67EE-4908-84D6-423B9FA599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C6C227-DB1C-4009-8B94-2F32D0EC28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FE8169-A3C1-4973-B7B5-0CB6A74EC6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356885-C9BA-43D2-BFD8-632CAFDED134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4BB143-54C9-4E14-A262-DD9E677A4E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8DD835-3B21-4499-B6E1-687D5C668E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3FDD5A-15D9-453F-BF41-1917D34462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016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Rectangle 211">
            <a:extLst>
              <a:ext uri="{FF2B5EF4-FFF2-40B4-BE49-F238E27FC236}">
                <a16:creationId xmlns:a16="http://schemas.microsoft.com/office/drawing/2014/main" id="{8983591F-3E7E-4977-BC58-0A6C3D541EAB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29000">
                <a:schemeClr val="accent1">
                  <a:lumMod val="45000"/>
                  <a:lumOff val="55000"/>
                </a:schemeClr>
              </a:gs>
              <a:gs pos="65000">
                <a:schemeClr val="tx2"/>
              </a:gs>
              <a:gs pos="91000">
                <a:schemeClr val="accent3">
                  <a:lumMod val="5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248EF471-F41A-468F-8843-7A2D3BCAA657}"/>
              </a:ext>
            </a:extLst>
          </p:cNvPr>
          <p:cNvGrpSpPr/>
          <p:nvPr/>
        </p:nvGrpSpPr>
        <p:grpSpPr>
          <a:xfrm>
            <a:off x="6209863" y="1801656"/>
            <a:ext cx="2186265" cy="3970303"/>
            <a:chOff x="6931994" y="670255"/>
            <a:chExt cx="1661334" cy="3017017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7A22313C-60E9-4A0B-B2C0-85BEC772A0CA}"/>
                </a:ext>
              </a:extLst>
            </p:cNvPr>
            <p:cNvGrpSpPr/>
            <p:nvPr/>
          </p:nvGrpSpPr>
          <p:grpSpPr>
            <a:xfrm>
              <a:off x="6931994" y="670255"/>
              <a:ext cx="1661334" cy="3017017"/>
              <a:chOff x="5659340" y="3383783"/>
              <a:chExt cx="1661334" cy="3017017"/>
            </a:xfrm>
          </p:grpSpPr>
          <p:sp>
            <p:nvSpPr>
              <p:cNvPr id="76" name="Cloud 75">
                <a:extLst>
                  <a:ext uri="{FF2B5EF4-FFF2-40B4-BE49-F238E27FC236}">
                    <a16:creationId xmlns:a16="http://schemas.microsoft.com/office/drawing/2014/main" id="{5D330CD5-7E80-4774-8231-0002EFEBDABB}"/>
                  </a:ext>
                </a:extLst>
              </p:cNvPr>
              <p:cNvSpPr/>
              <p:nvPr/>
            </p:nvSpPr>
            <p:spPr>
              <a:xfrm rot="2829162">
                <a:off x="5995997" y="3404051"/>
                <a:ext cx="1033965" cy="1084134"/>
              </a:xfrm>
              <a:prstGeom prst="cloud">
                <a:avLst/>
              </a:prstGeom>
              <a:solidFill>
                <a:srgbClr val="8B641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77" name="Group 76">
                <a:extLst>
                  <a:ext uri="{FF2B5EF4-FFF2-40B4-BE49-F238E27FC236}">
                    <a16:creationId xmlns:a16="http://schemas.microsoft.com/office/drawing/2014/main" id="{E50D2EE9-C76C-4E9F-98C6-F66717A07945}"/>
                  </a:ext>
                </a:extLst>
              </p:cNvPr>
              <p:cNvGrpSpPr/>
              <p:nvPr/>
            </p:nvGrpSpPr>
            <p:grpSpPr>
              <a:xfrm>
                <a:off x="5659340" y="3383783"/>
                <a:ext cx="1661334" cy="3017017"/>
                <a:chOff x="5659340" y="3383783"/>
                <a:chExt cx="1661334" cy="3017017"/>
              </a:xfrm>
            </p:grpSpPr>
            <p:sp>
              <p:nvSpPr>
                <p:cNvPr id="78" name="Oval 77">
                  <a:extLst>
                    <a:ext uri="{FF2B5EF4-FFF2-40B4-BE49-F238E27FC236}">
                      <a16:creationId xmlns:a16="http://schemas.microsoft.com/office/drawing/2014/main" id="{E702A3BA-DE9A-434B-ADBA-8F2B5E572745}"/>
                    </a:ext>
                  </a:extLst>
                </p:cNvPr>
                <p:cNvSpPr/>
                <p:nvPr/>
              </p:nvSpPr>
              <p:spPr>
                <a:xfrm rot="19671902">
                  <a:off x="6963520" y="4954366"/>
                  <a:ext cx="357154" cy="507139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Oval 78">
                  <a:extLst>
                    <a:ext uri="{FF2B5EF4-FFF2-40B4-BE49-F238E27FC236}">
                      <a16:creationId xmlns:a16="http://schemas.microsoft.com/office/drawing/2014/main" id="{B43346CD-9333-4A7E-B045-FD90ED3D11DE}"/>
                    </a:ext>
                  </a:extLst>
                </p:cNvPr>
                <p:cNvSpPr/>
                <p:nvPr/>
              </p:nvSpPr>
              <p:spPr>
                <a:xfrm rot="2647766">
                  <a:off x="5659340" y="4881366"/>
                  <a:ext cx="337159" cy="507139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Oval 79">
                  <a:extLst>
                    <a:ext uri="{FF2B5EF4-FFF2-40B4-BE49-F238E27FC236}">
                      <a16:creationId xmlns:a16="http://schemas.microsoft.com/office/drawing/2014/main" id="{B0E00FAF-3DDB-4849-BC0E-21D6CC403298}"/>
                    </a:ext>
                  </a:extLst>
                </p:cNvPr>
                <p:cNvSpPr/>
                <p:nvPr/>
              </p:nvSpPr>
              <p:spPr>
                <a:xfrm rot="19352409">
                  <a:off x="6589216" y="5893661"/>
                  <a:ext cx="311632" cy="507139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Oval 80">
                  <a:extLst>
                    <a:ext uri="{FF2B5EF4-FFF2-40B4-BE49-F238E27FC236}">
                      <a16:creationId xmlns:a16="http://schemas.microsoft.com/office/drawing/2014/main" id="{0248DDC9-D15E-4861-AC44-EF781B4C503E}"/>
                    </a:ext>
                  </a:extLst>
                </p:cNvPr>
                <p:cNvSpPr/>
                <p:nvPr/>
              </p:nvSpPr>
              <p:spPr>
                <a:xfrm rot="2647766">
                  <a:off x="6230954" y="5883630"/>
                  <a:ext cx="310141" cy="507139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Trapezoid 81">
                  <a:extLst>
                    <a:ext uri="{FF2B5EF4-FFF2-40B4-BE49-F238E27FC236}">
                      <a16:creationId xmlns:a16="http://schemas.microsoft.com/office/drawing/2014/main" id="{8223DF2B-6376-4F71-AA04-0FE23E2D55C7}"/>
                    </a:ext>
                  </a:extLst>
                </p:cNvPr>
                <p:cNvSpPr/>
                <p:nvPr/>
              </p:nvSpPr>
              <p:spPr>
                <a:xfrm rot="20169292">
                  <a:off x="6553124" y="4375359"/>
                  <a:ext cx="665537" cy="904599"/>
                </a:xfrm>
                <a:prstGeom prst="trapezoid">
                  <a:avLst/>
                </a:prstGeom>
                <a:solidFill>
                  <a:srgbClr val="E7BE6B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Trapezoid 82">
                  <a:extLst>
                    <a:ext uri="{FF2B5EF4-FFF2-40B4-BE49-F238E27FC236}">
                      <a16:creationId xmlns:a16="http://schemas.microsoft.com/office/drawing/2014/main" id="{1249A634-240D-4783-9B54-B1AA2730D3C0}"/>
                    </a:ext>
                  </a:extLst>
                </p:cNvPr>
                <p:cNvSpPr/>
                <p:nvPr/>
              </p:nvSpPr>
              <p:spPr>
                <a:xfrm rot="1790291">
                  <a:off x="5826706" y="4345720"/>
                  <a:ext cx="665537" cy="904599"/>
                </a:xfrm>
                <a:prstGeom prst="trapezoid">
                  <a:avLst/>
                </a:prstGeom>
                <a:solidFill>
                  <a:srgbClr val="E7BE6B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4" name="Trapezoid 83">
                  <a:extLst>
                    <a:ext uri="{FF2B5EF4-FFF2-40B4-BE49-F238E27FC236}">
                      <a16:creationId xmlns:a16="http://schemas.microsoft.com/office/drawing/2014/main" id="{74C3CDBA-9A5A-4F28-B3A7-ECBDC601DC6B}"/>
                    </a:ext>
                  </a:extLst>
                </p:cNvPr>
                <p:cNvSpPr/>
                <p:nvPr/>
              </p:nvSpPr>
              <p:spPr>
                <a:xfrm>
                  <a:off x="6022496" y="4359744"/>
                  <a:ext cx="992877" cy="1784843"/>
                </a:xfrm>
                <a:prstGeom prst="trapezoid">
                  <a:avLst/>
                </a:prstGeom>
                <a:solidFill>
                  <a:srgbClr val="E7BE6B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Oval 84">
                  <a:extLst>
                    <a:ext uri="{FF2B5EF4-FFF2-40B4-BE49-F238E27FC236}">
                      <a16:creationId xmlns:a16="http://schemas.microsoft.com/office/drawing/2014/main" id="{0DD62998-0A70-401D-BBC6-1A571FE97E77}"/>
                    </a:ext>
                  </a:extLst>
                </p:cNvPr>
                <p:cNvSpPr/>
                <p:nvPr/>
              </p:nvSpPr>
              <p:spPr>
                <a:xfrm>
                  <a:off x="6337737" y="4154751"/>
                  <a:ext cx="361230" cy="424517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Oval 85">
                  <a:extLst>
                    <a:ext uri="{FF2B5EF4-FFF2-40B4-BE49-F238E27FC236}">
                      <a16:creationId xmlns:a16="http://schemas.microsoft.com/office/drawing/2014/main" id="{4FFD8D70-BFAF-4A9B-BE11-DE01202049DF}"/>
                    </a:ext>
                  </a:extLst>
                </p:cNvPr>
                <p:cNvSpPr/>
                <p:nvPr/>
              </p:nvSpPr>
              <p:spPr>
                <a:xfrm>
                  <a:off x="6155018" y="3570816"/>
                  <a:ext cx="704188" cy="925683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7" name="Cloud 86">
                  <a:extLst>
                    <a:ext uri="{FF2B5EF4-FFF2-40B4-BE49-F238E27FC236}">
                      <a16:creationId xmlns:a16="http://schemas.microsoft.com/office/drawing/2014/main" id="{8FCE1612-BF28-4507-BF37-D8BE49214BF6}"/>
                    </a:ext>
                  </a:extLst>
                </p:cNvPr>
                <p:cNvSpPr/>
                <p:nvPr/>
              </p:nvSpPr>
              <p:spPr>
                <a:xfrm rot="5145672">
                  <a:off x="6308024" y="3311027"/>
                  <a:ext cx="398076" cy="543587"/>
                </a:xfrm>
                <a:prstGeom prst="cloud">
                  <a:avLst/>
                </a:prstGeom>
                <a:solidFill>
                  <a:srgbClr val="8B6417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7DDCB58B-88BF-441C-8480-21A4838AD6C7}"/>
                </a:ext>
              </a:extLst>
            </p:cNvPr>
            <p:cNvGrpSpPr/>
            <p:nvPr/>
          </p:nvGrpSpPr>
          <p:grpSpPr>
            <a:xfrm rot="997471">
              <a:off x="7341147" y="2622182"/>
              <a:ext cx="142507" cy="584080"/>
              <a:chOff x="7091698" y="1740618"/>
              <a:chExt cx="217257" cy="890452"/>
            </a:xfrm>
          </p:grpSpPr>
          <p:sp>
            <p:nvSpPr>
              <p:cNvPr id="54" name="Pentagon 467">
                <a:extLst>
                  <a:ext uri="{FF2B5EF4-FFF2-40B4-BE49-F238E27FC236}">
                    <a16:creationId xmlns:a16="http://schemas.microsoft.com/office/drawing/2014/main" id="{7CE473F7-685D-4B1C-A960-2FF1A9FB04C3}"/>
                  </a:ext>
                </a:extLst>
              </p:cNvPr>
              <p:cNvSpPr/>
              <p:nvPr/>
            </p:nvSpPr>
            <p:spPr>
              <a:xfrm rot="5400000">
                <a:off x="6755101" y="2077215"/>
                <a:ext cx="890452" cy="217257"/>
              </a:xfrm>
              <a:prstGeom prst="homePlate">
                <a:avLst/>
              </a:prstGeom>
              <a:solidFill>
                <a:srgbClr val="C0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55" name="Group 54">
                <a:extLst>
                  <a:ext uri="{FF2B5EF4-FFF2-40B4-BE49-F238E27FC236}">
                    <a16:creationId xmlns:a16="http://schemas.microsoft.com/office/drawing/2014/main" id="{20E0698F-86FE-4465-A4F2-7227D84EB820}"/>
                  </a:ext>
                </a:extLst>
              </p:cNvPr>
              <p:cNvGrpSpPr/>
              <p:nvPr/>
            </p:nvGrpSpPr>
            <p:grpSpPr>
              <a:xfrm rot="5400000">
                <a:off x="6833381" y="2050526"/>
                <a:ext cx="715875" cy="153178"/>
                <a:chOff x="5881772" y="938753"/>
                <a:chExt cx="715875" cy="153178"/>
              </a:xfrm>
            </p:grpSpPr>
            <p:grpSp>
              <p:nvGrpSpPr>
                <p:cNvPr id="56" name="Group 55">
                  <a:extLst>
                    <a:ext uri="{FF2B5EF4-FFF2-40B4-BE49-F238E27FC236}">
                      <a16:creationId xmlns:a16="http://schemas.microsoft.com/office/drawing/2014/main" id="{C4467971-7663-4E3C-81EC-9E11244704E7}"/>
                    </a:ext>
                  </a:extLst>
                </p:cNvPr>
                <p:cNvGrpSpPr/>
                <p:nvPr/>
              </p:nvGrpSpPr>
              <p:grpSpPr>
                <a:xfrm rot="2670115">
                  <a:off x="5881772" y="940897"/>
                  <a:ext cx="152122" cy="148890"/>
                  <a:chOff x="5757466" y="974350"/>
                  <a:chExt cx="1743980" cy="1706926"/>
                </a:xfrm>
              </p:grpSpPr>
              <p:sp>
                <p:nvSpPr>
                  <p:cNvPr id="72" name="Donut 485">
                    <a:extLst>
                      <a:ext uri="{FF2B5EF4-FFF2-40B4-BE49-F238E27FC236}">
                        <a16:creationId xmlns:a16="http://schemas.microsoft.com/office/drawing/2014/main" id="{B60964FE-9FCB-4006-9016-D48057482996}"/>
                      </a:ext>
                    </a:extLst>
                  </p:cNvPr>
                  <p:cNvSpPr/>
                  <p:nvPr/>
                </p:nvSpPr>
                <p:spPr>
                  <a:xfrm>
                    <a:off x="5757466" y="976466"/>
                    <a:ext cx="1005204" cy="1005204"/>
                  </a:xfrm>
                  <a:prstGeom prst="donut">
                    <a:avLst>
                      <a:gd name="adj" fmla="val 8539"/>
                    </a:avLst>
                  </a:prstGeom>
                  <a:solidFill>
                    <a:srgbClr val="FFC000"/>
                  </a:solidFill>
                  <a:ln w="3175">
                    <a:solidFill>
                      <a:srgbClr val="FFC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73" name="Donut 486">
                    <a:extLst>
                      <a:ext uri="{FF2B5EF4-FFF2-40B4-BE49-F238E27FC236}">
                        <a16:creationId xmlns:a16="http://schemas.microsoft.com/office/drawing/2014/main" id="{820F08BA-7C4F-454F-8CB7-D6CD1D34933D}"/>
                      </a:ext>
                    </a:extLst>
                  </p:cNvPr>
                  <p:cNvSpPr/>
                  <p:nvPr/>
                </p:nvSpPr>
                <p:spPr>
                  <a:xfrm>
                    <a:off x="6467126" y="974350"/>
                    <a:ext cx="1005204" cy="1005204"/>
                  </a:xfrm>
                  <a:prstGeom prst="donut">
                    <a:avLst>
                      <a:gd name="adj" fmla="val 8539"/>
                    </a:avLst>
                  </a:prstGeom>
                  <a:solidFill>
                    <a:srgbClr val="FFC000"/>
                  </a:solidFill>
                  <a:ln w="3175">
                    <a:solidFill>
                      <a:srgbClr val="FFC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74" name="Donut 487">
                    <a:extLst>
                      <a:ext uri="{FF2B5EF4-FFF2-40B4-BE49-F238E27FC236}">
                        <a16:creationId xmlns:a16="http://schemas.microsoft.com/office/drawing/2014/main" id="{7EF52BC8-84C2-4308-A3EE-4ACA3D4D8FA2}"/>
                      </a:ext>
                    </a:extLst>
                  </p:cNvPr>
                  <p:cNvSpPr/>
                  <p:nvPr/>
                </p:nvSpPr>
                <p:spPr>
                  <a:xfrm>
                    <a:off x="5776692" y="1673073"/>
                    <a:ext cx="1005204" cy="1005204"/>
                  </a:xfrm>
                  <a:prstGeom prst="donut">
                    <a:avLst>
                      <a:gd name="adj" fmla="val 8539"/>
                    </a:avLst>
                  </a:prstGeom>
                  <a:solidFill>
                    <a:srgbClr val="FFC000"/>
                  </a:solidFill>
                  <a:ln w="3175">
                    <a:solidFill>
                      <a:srgbClr val="FFC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75" name="Donut 488">
                    <a:extLst>
                      <a:ext uri="{FF2B5EF4-FFF2-40B4-BE49-F238E27FC236}">
                        <a16:creationId xmlns:a16="http://schemas.microsoft.com/office/drawing/2014/main" id="{67CE14F0-669A-4768-A956-6CCDD6265AFC}"/>
                      </a:ext>
                    </a:extLst>
                  </p:cNvPr>
                  <p:cNvSpPr/>
                  <p:nvPr/>
                </p:nvSpPr>
                <p:spPr>
                  <a:xfrm>
                    <a:off x="6496242" y="1676072"/>
                    <a:ext cx="1005204" cy="1005204"/>
                  </a:xfrm>
                  <a:prstGeom prst="donut">
                    <a:avLst>
                      <a:gd name="adj" fmla="val 8539"/>
                    </a:avLst>
                  </a:prstGeom>
                  <a:solidFill>
                    <a:srgbClr val="FFC000"/>
                  </a:solidFill>
                  <a:ln w="3175">
                    <a:solidFill>
                      <a:srgbClr val="FFC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</p:grpSp>
            <p:grpSp>
              <p:nvGrpSpPr>
                <p:cNvPr id="57" name="Group 56">
                  <a:extLst>
                    <a:ext uri="{FF2B5EF4-FFF2-40B4-BE49-F238E27FC236}">
                      <a16:creationId xmlns:a16="http://schemas.microsoft.com/office/drawing/2014/main" id="{3FB76E91-AEE0-4FB2-A4ED-B13B8D080F76}"/>
                    </a:ext>
                  </a:extLst>
                </p:cNvPr>
                <p:cNvGrpSpPr/>
                <p:nvPr/>
              </p:nvGrpSpPr>
              <p:grpSpPr>
                <a:xfrm rot="2670115">
                  <a:off x="6072548" y="943041"/>
                  <a:ext cx="152122" cy="148890"/>
                  <a:chOff x="5757466" y="974350"/>
                  <a:chExt cx="1743980" cy="1706926"/>
                </a:xfrm>
              </p:grpSpPr>
              <p:sp>
                <p:nvSpPr>
                  <p:cNvPr id="68" name="Donut 481">
                    <a:extLst>
                      <a:ext uri="{FF2B5EF4-FFF2-40B4-BE49-F238E27FC236}">
                        <a16:creationId xmlns:a16="http://schemas.microsoft.com/office/drawing/2014/main" id="{43B19D3F-1F2B-4D5D-AE01-3C43FAE79893}"/>
                      </a:ext>
                    </a:extLst>
                  </p:cNvPr>
                  <p:cNvSpPr/>
                  <p:nvPr/>
                </p:nvSpPr>
                <p:spPr>
                  <a:xfrm>
                    <a:off x="5757466" y="976466"/>
                    <a:ext cx="1005204" cy="1005204"/>
                  </a:xfrm>
                  <a:prstGeom prst="donut">
                    <a:avLst>
                      <a:gd name="adj" fmla="val 8539"/>
                    </a:avLst>
                  </a:prstGeom>
                  <a:solidFill>
                    <a:srgbClr val="FFC000"/>
                  </a:solidFill>
                  <a:ln w="3175">
                    <a:solidFill>
                      <a:srgbClr val="FFC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69" name="Donut 482">
                    <a:extLst>
                      <a:ext uri="{FF2B5EF4-FFF2-40B4-BE49-F238E27FC236}">
                        <a16:creationId xmlns:a16="http://schemas.microsoft.com/office/drawing/2014/main" id="{E5DE029D-3BE7-4170-9EE4-7F482B20FC19}"/>
                      </a:ext>
                    </a:extLst>
                  </p:cNvPr>
                  <p:cNvSpPr/>
                  <p:nvPr/>
                </p:nvSpPr>
                <p:spPr>
                  <a:xfrm>
                    <a:off x="6467126" y="974350"/>
                    <a:ext cx="1005204" cy="1005204"/>
                  </a:xfrm>
                  <a:prstGeom prst="donut">
                    <a:avLst>
                      <a:gd name="adj" fmla="val 8539"/>
                    </a:avLst>
                  </a:prstGeom>
                  <a:solidFill>
                    <a:srgbClr val="FFC000"/>
                  </a:solidFill>
                  <a:ln w="3175">
                    <a:solidFill>
                      <a:srgbClr val="FFC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70" name="Donut 483">
                    <a:extLst>
                      <a:ext uri="{FF2B5EF4-FFF2-40B4-BE49-F238E27FC236}">
                        <a16:creationId xmlns:a16="http://schemas.microsoft.com/office/drawing/2014/main" id="{479B16AA-88A1-4313-83BD-3191835D23FF}"/>
                      </a:ext>
                    </a:extLst>
                  </p:cNvPr>
                  <p:cNvSpPr/>
                  <p:nvPr/>
                </p:nvSpPr>
                <p:spPr>
                  <a:xfrm>
                    <a:off x="5776692" y="1673073"/>
                    <a:ext cx="1005204" cy="1005204"/>
                  </a:xfrm>
                  <a:prstGeom prst="donut">
                    <a:avLst>
                      <a:gd name="adj" fmla="val 8539"/>
                    </a:avLst>
                  </a:prstGeom>
                  <a:solidFill>
                    <a:srgbClr val="FFC000"/>
                  </a:solidFill>
                  <a:ln w="3175">
                    <a:solidFill>
                      <a:srgbClr val="FFC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71" name="Donut 484">
                    <a:extLst>
                      <a:ext uri="{FF2B5EF4-FFF2-40B4-BE49-F238E27FC236}">
                        <a16:creationId xmlns:a16="http://schemas.microsoft.com/office/drawing/2014/main" id="{7681FFDA-EB85-4910-ACAD-E020BAD5544C}"/>
                      </a:ext>
                    </a:extLst>
                  </p:cNvPr>
                  <p:cNvSpPr/>
                  <p:nvPr/>
                </p:nvSpPr>
                <p:spPr>
                  <a:xfrm>
                    <a:off x="6496242" y="1676072"/>
                    <a:ext cx="1005204" cy="1005204"/>
                  </a:xfrm>
                  <a:prstGeom prst="donut">
                    <a:avLst>
                      <a:gd name="adj" fmla="val 8539"/>
                    </a:avLst>
                  </a:prstGeom>
                  <a:solidFill>
                    <a:srgbClr val="FFC000"/>
                  </a:solidFill>
                  <a:ln w="3175">
                    <a:solidFill>
                      <a:srgbClr val="FFC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</p:grpSp>
            <p:grpSp>
              <p:nvGrpSpPr>
                <p:cNvPr id="58" name="Group 57">
                  <a:extLst>
                    <a:ext uri="{FF2B5EF4-FFF2-40B4-BE49-F238E27FC236}">
                      <a16:creationId xmlns:a16="http://schemas.microsoft.com/office/drawing/2014/main" id="{6260FDA4-ACE0-4744-BF60-D3E68FFA7593}"/>
                    </a:ext>
                  </a:extLst>
                </p:cNvPr>
                <p:cNvGrpSpPr/>
                <p:nvPr/>
              </p:nvGrpSpPr>
              <p:grpSpPr>
                <a:xfrm rot="2670115">
                  <a:off x="6256892" y="943040"/>
                  <a:ext cx="152122" cy="148890"/>
                  <a:chOff x="5757466" y="974350"/>
                  <a:chExt cx="1743980" cy="1706926"/>
                </a:xfrm>
              </p:grpSpPr>
              <p:sp>
                <p:nvSpPr>
                  <p:cNvPr id="64" name="Donut 477">
                    <a:extLst>
                      <a:ext uri="{FF2B5EF4-FFF2-40B4-BE49-F238E27FC236}">
                        <a16:creationId xmlns:a16="http://schemas.microsoft.com/office/drawing/2014/main" id="{5480439D-AC5F-4842-8A91-430C2B9DE62C}"/>
                      </a:ext>
                    </a:extLst>
                  </p:cNvPr>
                  <p:cNvSpPr/>
                  <p:nvPr/>
                </p:nvSpPr>
                <p:spPr>
                  <a:xfrm>
                    <a:off x="5757466" y="976466"/>
                    <a:ext cx="1005204" cy="1005204"/>
                  </a:xfrm>
                  <a:prstGeom prst="donut">
                    <a:avLst>
                      <a:gd name="adj" fmla="val 8539"/>
                    </a:avLst>
                  </a:prstGeom>
                  <a:solidFill>
                    <a:srgbClr val="FFC000"/>
                  </a:solidFill>
                  <a:ln w="3175">
                    <a:solidFill>
                      <a:srgbClr val="FFC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65" name="Donut 478">
                    <a:extLst>
                      <a:ext uri="{FF2B5EF4-FFF2-40B4-BE49-F238E27FC236}">
                        <a16:creationId xmlns:a16="http://schemas.microsoft.com/office/drawing/2014/main" id="{65F5C531-E47F-4C22-838C-57D305C96F19}"/>
                      </a:ext>
                    </a:extLst>
                  </p:cNvPr>
                  <p:cNvSpPr/>
                  <p:nvPr/>
                </p:nvSpPr>
                <p:spPr>
                  <a:xfrm>
                    <a:off x="6467126" y="974350"/>
                    <a:ext cx="1005204" cy="1005204"/>
                  </a:xfrm>
                  <a:prstGeom prst="donut">
                    <a:avLst>
                      <a:gd name="adj" fmla="val 8539"/>
                    </a:avLst>
                  </a:prstGeom>
                  <a:solidFill>
                    <a:srgbClr val="FFC000"/>
                  </a:solidFill>
                  <a:ln w="3175">
                    <a:solidFill>
                      <a:srgbClr val="FFC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66" name="Donut 479">
                    <a:extLst>
                      <a:ext uri="{FF2B5EF4-FFF2-40B4-BE49-F238E27FC236}">
                        <a16:creationId xmlns:a16="http://schemas.microsoft.com/office/drawing/2014/main" id="{9331855D-963B-4A34-B18C-9A128E22AA52}"/>
                      </a:ext>
                    </a:extLst>
                  </p:cNvPr>
                  <p:cNvSpPr/>
                  <p:nvPr/>
                </p:nvSpPr>
                <p:spPr>
                  <a:xfrm>
                    <a:off x="5776692" y="1673073"/>
                    <a:ext cx="1005204" cy="1005204"/>
                  </a:xfrm>
                  <a:prstGeom prst="donut">
                    <a:avLst>
                      <a:gd name="adj" fmla="val 8539"/>
                    </a:avLst>
                  </a:prstGeom>
                  <a:solidFill>
                    <a:srgbClr val="FFC000"/>
                  </a:solidFill>
                  <a:ln w="3175">
                    <a:solidFill>
                      <a:srgbClr val="FFC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67" name="Donut 480">
                    <a:extLst>
                      <a:ext uri="{FF2B5EF4-FFF2-40B4-BE49-F238E27FC236}">
                        <a16:creationId xmlns:a16="http://schemas.microsoft.com/office/drawing/2014/main" id="{A8216E9E-14C2-4D65-8F9E-93FEC8E8B2C0}"/>
                      </a:ext>
                    </a:extLst>
                  </p:cNvPr>
                  <p:cNvSpPr/>
                  <p:nvPr/>
                </p:nvSpPr>
                <p:spPr>
                  <a:xfrm>
                    <a:off x="6496242" y="1676072"/>
                    <a:ext cx="1005204" cy="1005204"/>
                  </a:xfrm>
                  <a:prstGeom prst="donut">
                    <a:avLst>
                      <a:gd name="adj" fmla="val 8539"/>
                    </a:avLst>
                  </a:prstGeom>
                  <a:solidFill>
                    <a:srgbClr val="FFC000"/>
                  </a:solidFill>
                  <a:ln w="3175">
                    <a:solidFill>
                      <a:srgbClr val="FFC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</p:grpSp>
            <p:grpSp>
              <p:nvGrpSpPr>
                <p:cNvPr id="59" name="Group 58">
                  <a:extLst>
                    <a:ext uri="{FF2B5EF4-FFF2-40B4-BE49-F238E27FC236}">
                      <a16:creationId xmlns:a16="http://schemas.microsoft.com/office/drawing/2014/main" id="{B16D27F8-7B4F-4092-A75C-8BD75CCCF5FE}"/>
                    </a:ext>
                  </a:extLst>
                </p:cNvPr>
                <p:cNvGrpSpPr/>
                <p:nvPr/>
              </p:nvGrpSpPr>
              <p:grpSpPr>
                <a:xfrm rot="2670115">
                  <a:off x="6445525" y="938753"/>
                  <a:ext cx="152122" cy="148890"/>
                  <a:chOff x="5757466" y="974350"/>
                  <a:chExt cx="1743980" cy="1706926"/>
                </a:xfrm>
              </p:grpSpPr>
              <p:sp>
                <p:nvSpPr>
                  <p:cNvPr id="60" name="Donut 473">
                    <a:extLst>
                      <a:ext uri="{FF2B5EF4-FFF2-40B4-BE49-F238E27FC236}">
                        <a16:creationId xmlns:a16="http://schemas.microsoft.com/office/drawing/2014/main" id="{137CDA3A-6342-4B7F-9AA2-047D6C0648C3}"/>
                      </a:ext>
                    </a:extLst>
                  </p:cNvPr>
                  <p:cNvSpPr/>
                  <p:nvPr/>
                </p:nvSpPr>
                <p:spPr>
                  <a:xfrm>
                    <a:off x="5757466" y="976466"/>
                    <a:ext cx="1005204" cy="1005204"/>
                  </a:xfrm>
                  <a:prstGeom prst="donut">
                    <a:avLst>
                      <a:gd name="adj" fmla="val 8539"/>
                    </a:avLst>
                  </a:prstGeom>
                  <a:solidFill>
                    <a:srgbClr val="FFC000"/>
                  </a:solidFill>
                  <a:ln w="3175">
                    <a:solidFill>
                      <a:srgbClr val="FFC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61" name="Donut 474">
                    <a:extLst>
                      <a:ext uri="{FF2B5EF4-FFF2-40B4-BE49-F238E27FC236}">
                        <a16:creationId xmlns:a16="http://schemas.microsoft.com/office/drawing/2014/main" id="{BB816B64-115C-467E-B0C0-155497B2AC37}"/>
                      </a:ext>
                    </a:extLst>
                  </p:cNvPr>
                  <p:cNvSpPr/>
                  <p:nvPr/>
                </p:nvSpPr>
                <p:spPr>
                  <a:xfrm>
                    <a:off x="6467126" y="974350"/>
                    <a:ext cx="1005204" cy="1005204"/>
                  </a:xfrm>
                  <a:prstGeom prst="donut">
                    <a:avLst>
                      <a:gd name="adj" fmla="val 8539"/>
                    </a:avLst>
                  </a:prstGeom>
                  <a:solidFill>
                    <a:srgbClr val="FFC000"/>
                  </a:solidFill>
                  <a:ln w="3175">
                    <a:solidFill>
                      <a:srgbClr val="FFC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62" name="Donut 475">
                    <a:extLst>
                      <a:ext uri="{FF2B5EF4-FFF2-40B4-BE49-F238E27FC236}">
                        <a16:creationId xmlns:a16="http://schemas.microsoft.com/office/drawing/2014/main" id="{D7B397F6-A190-44ED-9AA0-C81116DE8FFF}"/>
                      </a:ext>
                    </a:extLst>
                  </p:cNvPr>
                  <p:cNvSpPr/>
                  <p:nvPr/>
                </p:nvSpPr>
                <p:spPr>
                  <a:xfrm>
                    <a:off x="5776692" y="1673073"/>
                    <a:ext cx="1005204" cy="1005204"/>
                  </a:xfrm>
                  <a:prstGeom prst="donut">
                    <a:avLst>
                      <a:gd name="adj" fmla="val 8539"/>
                    </a:avLst>
                  </a:prstGeom>
                  <a:solidFill>
                    <a:srgbClr val="FFC000"/>
                  </a:solidFill>
                  <a:ln w="3175">
                    <a:solidFill>
                      <a:srgbClr val="FFC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63" name="Donut 476">
                    <a:extLst>
                      <a:ext uri="{FF2B5EF4-FFF2-40B4-BE49-F238E27FC236}">
                        <a16:creationId xmlns:a16="http://schemas.microsoft.com/office/drawing/2014/main" id="{5B7A625E-C86F-4317-B222-6A080F32A67F}"/>
                      </a:ext>
                    </a:extLst>
                  </p:cNvPr>
                  <p:cNvSpPr/>
                  <p:nvPr/>
                </p:nvSpPr>
                <p:spPr>
                  <a:xfrm>
                    <a:off x="6496242" y="1676072"/>
                    <a:ext cx="1005204" cy="1005204"/>
                  </a:xfrm>
                  <a:prstGeom prst="donut">
                    <a:avLst>
                      <a:gd name="adj" fmla="val 8539"/>
                    </a:avLst>
                  </a:prstGeom>
                  <a:solidFill>
                    <a:srgbClr val="FFC000"/>
                  </a:solidFill>
                  <a:ln w="3175">
                    <a:solidFill>
                      <a:srgbClr val="FFC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</p:grpSp>
          </p:grpSp>
        </p:grp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E16BC601-0B44-4EB5-9C7A-9610EC9AB51A}"/>
                </a:ext>
              </a:extLst>
            </p:cNvPr>
            <p:cNvGrpSpPr/>
            <p:nvPr/>
          </p:nvGrpSpPr>
          <p:grpSpPr>
            <a:xfrm rot="20602529" flipH="1">
              <a:off x="7524934" y="2558582"/>
              <a:ext cx="142507" cy="584080"/>
              <a:chOff x="7091698" y="1740618"/>
              <a:chExt cx="217257" cy="890452"/>
            </a:xfrm>
          </p:grpSpPr>
          <p:sp>
            <p:nvSpPr>
              <p:cNvPr id="32" name="Pentagon 445">
                <a:extLst>
                  <a:ext uri="{FF2B5EF4-FFF2-40B4-BE49-F238E27FC236}">
                    <a16:creationId xmlns:a16="http://schemas.microsoft.com/office/drawing/2014/main" id="{CDD75BDB-6C8C-4E1D-8BA5-A1D800ECBE6B}"/>
                  </a:ext>
                </a:extLst>
              </p:cNvPr>
              <p:cNvSpPr/>
              <p:nvPr/>
            </p:nvSpPr>
            <p:spPr>
              <a:xfrm rot="5400000">
                <a:off x="6755101" y="2077215"/>
                <a:ext cx="890452" cy="217257"/>
              </a:xfrm>
              <a:prstGeom prst="homePlate">
                <a:avLst/>
              </a:prstGeom>
              <a:solidFill>
                <a:srgbClr val="C0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3" name="Group 32">
                <a:extLst>
                  <a:ext uri="{FF2B5EF4-FFF2-40B4-BE49-F238E27FC236}">
                    <a16:creationId xmlns:a16="http://schemas.microsoft.com/office/drawing/2014/main" id="{085C1D63-0A97-4A65-BCA1-4CE085C42CB0}"/>
                  </a:ext>
                </a:extLst>
              </p:cNvPr>
              <p:cNvGrpSpPr/>
              <p:nvPr/>
            </p:nvGrpSpPr>
            <p:grpSpPr>
              <a:xfrm rot="5400000">
                <a:off x="6833381" y="2050526"/>
                <a:ext cx="715875" cy="153178"/>
                <a:chOff x="5881772" y="938753"/>
                <a:chExt cx="715875" cy="153178"/>
              </a:xfrm>
            </p:grpSpPr>
            <p:grpSp>
              <p:nvGrpSpPr>
                <p:cNvPr id="34" name="Group 33">
                  <a:extLst>
                    <a:ext uri="{FF2B5EF4-FFF2-40B4-BE49-F238E27FC236}">
                      <a16:creationId xmlns:a16="http://schemas.microsoft.com/office/drawing/2014/main" id="{6C828221-3A95-4182-A4E4-78A27B64B6E5}"/>
                    </a:ext>
                  </a:extLst>
                </p:cNvPr>
                <p:cNvGrpSpPr/>
                <p:nvPr/>
              </p:nvGrpSpPr>
              <p:grpSpPr>
                <a:xfrm rot="2670115">
                  <a:off x="5881772" y="940897"/>
                  <a:ext cx="152122" cy="148890"/>
                  <a:chOff x="5757466" y="974350"/>
                  <a:chExt cx="1743980" cy="1706926"/>
                </a:xfrm>
              </p:grpSpPr>
              <p:sp>
                <p:nvSpPr>
                  <p:cNvPr id="50" name="Donut 463">
                    <a:extLst>
                      <a:ext uri="{FF2B5EF4-FFF2-40B4-BE49-F238E27FC236}">
                        <a16:creationId xmlns:a16="http://schemas.microsoft.com/office/drawing/2014/main" id="{ED508976-09DF-4BDB-8985-E3CDC80A8728}"/>
                      </a:ext>
                    </a:extLst>
                  </p:cNvPr>
                  <p:cNvSpPr/>
                  <p:nvPr/>
                </p:nvSpPr>
                <p:spPr>
                  <a:xfrm>
                    <a:off x="5757466" y="976466"/>
                    <a:ext cx="1005204" cy="1005204"/>
                  </a:xfrm>
                  <a:prstGeom prst="donut">
                    <a:avLst>
                      <a:gd name="adj" fmla="val 8539"/>
                    </a:avLst>
                  </a:prstGeom>
                  <a:solidFill>
                    <a:srgbClr val="FFC000"/>
                  </a:solidFill>
                  <a:ln w="3175">
                    <a:solidFill>
                      <a:srgbClr val="FFC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51" name="Donut 464">
                    <a:extLst>
                      <a:ext uri="{FF2B5EF4-FFF2-40B4-BE49-F238E27FC236}">
                        <a16:creationId xmlns:a16="http://schemas.microsoft.com/office/drawing/2014/main" id="{86E9B272-BCC1-4816-A2F8-9CA0FB246588}"/>
                      </a:ext>
                    </a:extLst>
                  </p:cNvPr>
                  <p:cNvSpPr/>
                  <p:nvPr/>
                </p:nvSpPr>
                <p:spPr>
                  <a:xfrm>
                    <a:off x="6467126" y="974350"/>
                    <a:ext cx="1005204" cy="1005204"/>
                  </a:xfrm>
                  <a:prstGeom prst="donut">
                    <a:avLst>
                      <a:gd name="adj" fmla="val 8539"/>
                    </a:avLst>
                  </a:prstGeom>
                  <a:solidFill>
                    <a:srgbClr val="FFC000"/>
                  </a:solidFill>
                  <a:ln w="3175">
                    <a:solidFill>
                      <a:srgbClr val="FFC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52" name="Donut 465">
                    <a:extLst>
                      <a:ext uri="{FF2B5EF4-FFF2-40B4-BE49-F238E27FC236}">
                        <a16:creationId xmlns:a16="http://schemas.microsoft.com/office/drawing/2014/main" id="{93AA9CFD-7CF1-4378-907A-BC7AE2300D6A}"/>
                      </a:ext>
                    </a:extLst>
                  </p:cNvPr>
                  <p:cNvSpPr/>
                  <p:nvPr/>
                </p:nvSpPr>
                <p:spPr>
                  <a:xfrm>
                    <a:off x="5776692" y="1673073"/>
                    <a:ext cx="1005204" cy="1005204"/>
                  </a:xfrm>
                  <a:prstGeom prst="donut">
                    <a:avLst>
                      <a:gd name="adj" fmla="val 8539"/>
                    </a:avLst>
                  </a:prstGeom>
                  <a:solidFill>
                    <a:srgbClr val="FFC000"/>
                  </a:solidFill>
                  <a:ln w="3175">
                    <a:solidFill>
                      <a:srgbClr val="FFC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53" name="Donut 466">
                    <a:extLst>
                      <a:ext uri="{FF2B5EF4-FFF2-40B4-BE49-F238E27FC236}">
                        <a16:creationId xmlns:a16="http://schemas.microsoft.com/office/drawing/2014/main" id="{8EA88A60-45E6-49BC-8A6D-ADF867E92242}"/>
                      </a:ext>
                    </a:extLst>
                  </p:cNvPr>
                  <p:cNvSpPr/>
                  <p:nvPr/>
                </p:nvSpPr>
                <p:spPr>
                  <a:xfrm>
                    <a:off x="6496242" y="1676072"/>
                    <a:ext cx="1005204" cy="1005204"/>
                  </a:xfrm>
                  <a:prstGeom prst="donut">
                    <a:avLst>
                      <a:gd name="adj" fmla="val 8539"/>
                    </a:avLst>
                  </a:prstGeom>
                  <a:solidFill>
                    <a:srgbClr val="FFC000"/>
                  </a:solidFill>
                  <a:ln w="3175">
                    <a:solidFill>
                      <a:srgbClr val="FFC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</p:grpSp>
            <p:grpSp>
              <p:nvGrpSpPr>
                <p:cNvPr id="35" name="Group 34">
                  <a:extLst>
                    <a:ext uri="{FF2B5EF4-FFF2-40B4-BE49-F238E27FC236}">
                      <a16:creationId xmlns:a16="http://schemas.microsoft.com/office/drawing/2014/main" id="{2A638884-C0D7-48D0-ACEB-37D4E26761FB}"/>
                    </a:ext>
                  </a:extLst>
                </p:cNvPr>
                <p:cNvGrpSpPr/>
                <p:nvPr/>
              </p:nvGrpSpPr>
              <p:grpSpPr>
                <a:xfrm rot="2670115">
                  <a:off x="6072548" y="943041"/>
                  <a:ext cx="152122" cy="148890"/>
                  <a:chOff x="5757466" y="974350"/>
                  <a:chExt cx="1743980" cy="1706926"/>
                </a:xfrm>
              </p:grpSpPr>
              <p:sp>
                <p:nvSpPr>
                  <p:cNvPr id="46" name="Donut 459">
                    <a:extLst>
                      <a:ext uri="{FF2B5EF4-FFF2-40B4-BE49-F238E27FC236}">
                        <a16:creationId xmlns:a16="http://schemas.microsoft.com/office/drawing/2014/main" id="{3CF9A2BC-8802-4454-93DD-114F4ACC5E2E}"/>
                      </a:ext>
                    </a:extLst>
                  </p:cNvPr>
                  <p:cNvSpPr/>
                  <p:nvPr/>
                </p:nvSpPr>
                <p:spPr>
                  <a:xfrm>
                    <a:off x="5757466" y="976466"/>
                    <a:ext cx="1005204" cy="1005204"/>
                  </a:xfrm>
                  <a:prstGeom prst="donut">
                    <a:avLst>
                      <a:gd name="adj" fmla="val 8539"/>
                    </a:avLst>
                  </a:prstGeom>
                  <a:solidFill>
                    <a:srgbClr val="FFC000"/>
                  </a:solidFill>
                  <a:ln w="3175">
                    <a:solidFill>
                      <a:srgbClr val="FFC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47" name="Donut 460">
                    <a:extLst>
                      <a:ext uri="{FF2B5EF4-FFF2-40B4-BE49-F238E27FC236}">
                        <a16:creationId xmlns:a16="http://schemas.microsoft.com/office/drawing/2014/main" id="{81B5D656-D330-4FDD-89D1-F72D5CC08C47}"/>
                      </a:ext>
                    </a:extLst>
                  </p:cNvPr>
                  <p:cNvSpPr/>
                  <p:nvPr/>
                </p:nvSpPr>
                <p:spPr>
                  <a:xfrm>
                    <a:off x="6467126" y="974350"/>
                    <a:ext cx="1005204" cy="1005204"/>
                  </a:xfrm>
                  <a:prstGeom prst="donut">
                    <a:avLst>
                      <a:gd name="adj" fmla="val 8539"/>
                    </a:avLst>
                  </a:prstGeom>
                  <a:solidFill>
                    <a:srgbClr val="FFC000"/>
                  </a:solidFill>
                  <a:ln w="3175">
                    <a:solidFill>
                      <a:srgbClr val="FFC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48" name="Donut 461">
                    <a:extLst>
                      <a:ext uri="{FF2B5EF4-FFF2-40B4-BE49-F238E27FC236}">
                        <a16:creationId xmlns:a16="http://schemas.microsoft.com/office/drawing/2014/main" id="{31064406-F517-4650-811A-1716550BE25B}"/>
                      </a:ext>
                    </a:extLst>
                  </p:cNvPr>
                  <p:cNvSpPr/>
                  <p:nvPr/>
                </p:nvSpPr>
                <p:spPr>
                  <a:xfrm>
                    <a:off x="5776692" y="1673073"/>
                    <a:ext cx="1005204" cy="1005204"/>
                  </a:xfrm>
                  <a:prstGeom prst="donut">
                    <a:avLst>
                      <a:gd name="adj" fmla="val 8539"/>
                    </a:avLst>
                  </a:prstGeom>
                  <a:solidFill>
                    <a:srgbClr val="FFC000"/>
                  </a:solidFill>
                  <a:ln w="3175">
                    <a:solidFill>
                      <a:srgbClr val="FFC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49" name="Donut 462">
                    <a:extLst>
                      <a:ext uri="{FF2B5EF4-FFF2-40B4-BE49-F238E27FC236}">
                        <a16:creationId xmlns:a16="http://schemas.microsoft.com/office/drawing/2014/main" id="{FB05ED74-7D28-4A38-A70B-F64DD3F6891B}"/>
                      </a:ext>
                    </a:extLst>
                  </p:cNvPr>
                  <p:cNvSpPr/>
                  <p:nvPr/>
                </p:nvSpPr>
                <p:spPr>
                  <a:xfrm>
                    <a:off x="6496242" y="1676072"/>
                    <a:ext cx="1005204" cy="1005204"/>
                  </a:xfrm>
                  <a:prstGeom prst="donut">
                    <a:avLst>
                      <a:gd name="adj" fmla="val 8539"/>
                    </a:avLst>
                  </a:prstGeom>
                  <a:solidFill>
                    <a:srgbClr val="FFC000"/>
                  </a:solidFill>
                  <a:ln w="3175">
                    <a:solidFill>
                      <a:srgbClr val="FFC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</p:grpSp>
            <p:grpSp>
              <p:nvGrpSpPr>
                <p:cNvPr id="36" name="Group 35">
                  <a:extLst>
                    <a:ext uri="{FF2B5EF4-FFF2-40B4-BE49-F238E27FC236}">
                      <a16:creationId xmlns:a16="http://schemas.microsoft.com/office/drawing/2014/main" id="{9E4199AE-C3CA-4216-816C-D2F398E369F7}"/>
                    </a:ext>
                  </a:extLst>
                </p:cNvPr>
                <p:cNvGrpSpPr/>
                <p:nvPr/>
              </p:nvGrpSpPr>
              <p:grpSpPr>
                <a:xfrm rot="2670115">
                  <a:off x="6256892" y="943040"/>
                  <a:ext cx="152122" cy="148890"/>
                  <a:chOff x="5757466" y="974350"/>
                  <a:chExt cx="1743980" cy="1706926"/>
                </a:xfrm>
              </p:grpSpPr>
              <p:sp>
                <p:nvSpPr>
                  <p:cNvPr id="42" name="Donut 455">
                    <a:extLst>
                      <a:ext uri="{FF2B5EF4-FFF2-40B4-BE49-F238E27FC236}">
                        <a16:creationId xmlns:a16="http://schemas.microsoft.com/office/drawing/2014/main" id="{96C679EC-273C-4AD7-8B30-234DBD14D7FE}"/>
                      </a:ext>
                    </a:extLst>
                  </p:cNvPr>
                  <p:cNvSpPr/>
                  <p:nvPr/>
                </p:nvSpPr>
                <p:spPr>
                  <a:xfrm>
                    <a:off x="5757466" y="976466"/>
                    <a:ext cx="1005204" cy="1005204"/>
                  </a:xfrm>
                  <a:prstGeom prst="donut">
                    <a:avLst>
                      <a:gd name="adj" fmla="val 8539"/>
                    </a:avLst>
                  </a:prstGeom>
                  <a:solidFill>
                    <a:srgbClr val="FFC000"/>
                  </a:solidFill>
                  <a:ln w="3175">
                    <a:solidFill>
                      <a:srgbClr val="FFC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43" name="Donut 456">
                    <a:extLst>
                      <a:ext uri="{FF2B5EF4-FFF2-40B4-BE49-F238E27FC236}">
                        <a16:creationId xmlns:a16="http://schemas.microsoft.com/office/drawing/2014/main" id="{E272FB12-1758-4AD8-B16C-1B8DD8C4DC3E}"/>
                      </a:ext>
                    </a:extLst>
                  </p:cNvPr>
                  <p:cNvSpPr/>
                  <p:nvPr/>
                </p:nvSpPr>
                <p:spPr>
                  <a:xfrm>
                    <a:off x="6467126" y="974350"/>
                    <a:ext cx="1005204" cy="1005204"/>
                  </a:xfrm>
                  <a:prstGeom prst="donut">
                    <a:avLst>
                      <a:gd name="adj" fmla="val 8539"/>
                    </a:avLst>
                  </a:prstGeom>
                  <a:solidFill>
                    <a:srgbClr val="FFC000"/>
                  </a:solidFill>
                  <a:ln w="3175">
                    <a:solidFill>
                      <a:srgbClr val="FFC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44" name="Donut 457">
                    <a:extLst>
                      <a:ext uri="{FF2B5EF4-FFF2-40B4-BE49-F238E27FC236}">
                        <a16:creationId xmlns:a16="http://schemas.microsoft.com/office/drawing/2014/main" id="{ECF6EF52-55D8-4765-81A8-A047FB37D92D}"/>
                      </a:ext>
                    </a:extLst>
                  </p:cNvPr>
                  <p:cNvSpPr/>
                  <p:nvPr/>
                </p:nvSpPr>
                <p:spPr>
                  <a:xfrm>
                    <a:off x="5776692" y="1673073"/>
                    <a:ext cx="1005204" cy="1005204"/>
                  </a:xfrm>
                  <a:prstGeom prst="donut">
                    <a:avLst>
                      <a:gd name="adj" fmla="val 8539"/>
                    </a:avLst>
                  </a:prstGeom>
                  <a:solidFill>
                    <a:srgbClr val="FFC000"/>
                  </a:solidFill>
                  <a:ln w="3175">
                    <a:solidFill>
                      <a:srgbClr val="FFC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45" name="Donut 458">
                    <a:extLst>
                      <a:ext uri="{FF2B5EF4-FFF2-40B4-BE49-F238E27FC236}">
                        <a16:creationId xmlns:a16="http://schemas.microsoft.com/office/drawing/2014/main" id="{9D5058D6-BF4B-437E-BB01-28BEC4109B73}"/>
                      </a:ext>
                    </a:extLst>
                  </p:cNvPr>
                  <p:cNvSpPr/>
                  <p:nvPr/>
                </p:nvSpPr>
                <p:spPr>
                  <a:xfrm>
                    <a:off x="6496242" y="1676072"/>
                    <a:ext cx="1005204" cy="1005204"/>
                  </a:xfrm>
                  <a:prstGeom prst="donut">
                    <a:avLst>
                      <a:gd name="adj" fmla="val 8539"/>
                    </a:avLst>
                  </a:prstGeom>
                  <a:solidFill>
                    <a:srgbClr val="FFC000"/>
                  </a:solidFill>
                  <a:ln w="3175">
                    <a:solidFill>
                      <a:srgbClr val="FFC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</p:grpSp>
            <p:grpSp>
              <p:nvGrpSpPr>
                <p:cNvPr id="37" name="Group 36">
                  <a:extLst>
                    <a:ext uri="{FF2B5EF4-FFF2-40B4-BE49-F238E27FC236}">
                      <a16:creationId xmlns:a16="http://schemas.microsoft.com/office/drawing/2014/main" id="{BBCF0B02-655A-42B1-A7A2-3F1391EB7A32}"/>
                    </a:ext>
                  </a:extLst>
                </p:cNvPr>
                <p:cNvGrpSpPr/>
                <p:nvPr/>
              </p:nvGrpSpPr>
              <p:grpSpPr>
                <a:xfrm rot="2670115">
                  <a:off x="6445525" y="938753"/>
                  <a:ext cx="152122" cy="148890"/>
                  <a:chOff x="5757466" y="974350"/>
                  <a:chExt cx="1743980" cy="1706926"/>
                </a:xfrm>
              </p:grpSpPr>
              <p:sp>
                <p:nvSpPr>
                  <p:cNvPr id="38" name="Donut 451">
                    <a:extLst>
                      <a:ext uri="{FF2B5EF4-FFF2-40B4-BE49-F238E27FC236}">
                        <a16:creationId xmlns:a16="http://schemas.microsoft.com/office/drawing/2014/main" id="{27CF6CCB-FE6E-41A0-93AC-E0FD96F5523C}"/>
                      </a:ext>
                    </a:extLst>
                  </p:cNvPr>
                  <p:cNvSpPr/>
                  <p:nvPr/>
                </p:nvSpPr>
                <p:spPr>
                  <a:xfrm>
                    <a:off x="5757466" y="976466"/>
                    <a:ext cx="1005204" cy="1005204"/>
                  </a:xfrm>
                  <a:prstGeom prst="donut">
                    <a:avLst>
                      <a:gd name="adj" fmla="val 8539"/>
                    </a:avLst>
                  </a:prstGeom>
                  <a:solidFill>
                    <a:srgbClr val="FFC000"/>
                  </a:solidFill>
                  <a:ln w="3175">
                    <a:solidFill>
                      <a:srgbClr val="FFC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39" name="Donut 452">
                    <a:extLst>
                      <a:ext uri="{FF2B5EF4-FFF2-40B4-BE49-F238E27FC236}">
                        <a16:creationId xmlns:a16="http://schemas.microsoft.com/office/drawing/2014/main" id="{2230F267-2ECB-4583-8549-61FD27966891}"/>
                      </a:ext>
                    </a:extLst>
                  </p:cNvPr>
                  <p:cNvSpPr/>
                  <p:nvPr/>
                </p:nvSpPr>
                <p:spPr>
                  <a:xfrm>
                    <a:off x="6467126" y="974350"/>
                    <a:ext cx="1005204" cy="1005204"/>
                  </a:xfrm>
                  <a:prstGeom prst="donut">
                    <a:avLst>
                      <a:gd name="adj" fmla="val 8539"/>
                    </a:avLst>
                  </a:prstGeom>
                  <a:solidFill>
                    <a:srgbClr val="FFC000"/>
                  </a:solidFill>
                  <a:ln w="3175">
                    <a:solidFill>
                      <a:srgbClr val="FFC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40" name="Donut 453">
                    <a:extLst>
                      <a:ext uri="{FF2B5EF4-FFF2-40B4-BE49-F238E27FC236}">
                        <a16:creationId xmlns:a16="http://schemas.microsoft.com/office/drawing/2014/main" id="{0ED6E7C1-2E5C-4290-9A91-9F2CD74F2B0E}"/>
                      </a:ext>
                    </a:extLst>
                  </p:cNvPr>
                  <p:cNvSpPr/>
                  <p:nvPr/>
                </p:nvSpPr>
                <p:spPr>
                  <a:xfrm>
                    <a:off x="5776692" y="1673073"/>
                    <a:ext cx="1005204" cy="1005204"/>
                  </a:xfrm>
                  <a:prstGeom prst="donut">
                    <a:avLst>
                      <a:gd name="adj" fmla="val 8539"/>
                    </a:avLst>
                  </a:prstGeom>
                  <a:solidFill>
                    <a:srgbClr val="FFC000"/>
                  </a:solidFill>
                  <a:ln w="3175">
                    <a:solidFill>
                      <a:srgbClr val="FFC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41" name="Donut 454">
                    <a:extLst>
                      <a:ext uri="{FF2B5EF4-FFF2-40B4-BE49-F238E27FC236}">
                        <a16:creationId xmlns:a16="http://schemas.microsoft.com/office/drawing/2014/main" id="{DEB2F6E6-EDF3-48B1-8471-A1C6B0432F27}"/>
                      </a:ext>
                    </a:extLst>
                  </p:cNvPr>
                  <p:cNvSpPr/>
                  <p:nvPr/>
                </p:nvSpPr>
                <p:spPr>
                  <a:xfrm>
                    <a:off x="6496242" y="1676072"/>
                    <a:ext cx="1005204" cy="1005204"/>
                  </a:xfrm>
                  <a:prstGeom prst="donut">
                    <a:avLst>
                      <a:gd name="adj" fmla="val 8539"/>
                    </a:avLst>
                  </a:prstGeom>
                  <a:solidFill>
                    <a:srgbClr val="FFC000"/>
                  </a:solidFill>
                  <a:ln w="3175">
                    <a:solidFill>
                      <a:srgbClr val="FFC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</p:grpSp>
          </p:grpSp>
        </p:grp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2F67C349-B8D9-4D5B-932D-E920E3A2EF7E}"/>
                </a:ext>
              </a:extLst>
            </p:cNvPr>
            <p:cNvGrpSpPr/>
            <p:nvPr/>
          </p:nvGrpSpPr>
          <p:grpSpPr>
            <a:xfrm>
              <a:off x="7394133" y="2400116"/>
              <a:ext cx="795354" cy="173794"/>
              <a:chOff x="5757466" y="264089"/>
              <a:chExt cx="1615640" cy="353036"/>
            </a:xfrm>
          </p:grpSpPr>
          <p:sp>
            <p:nvSpPr>
              <p:cNvPr id="11" name="Rounded Rectangle 424">
                <a:extLst>
                  <a:ext uri="{FF2B5EF4-FFF2-40B4-BE49-F238E27FC236}">
                    <a16:creationId xmlns:a16="http://schemas.microsoft.com/office/drawing/2014/main" id="{667A0A99-83EA-4042-8F70-1041A723AD2A}"/>
                  </a:ext>
                </a:extLst>
              </p:cNvPr>
              <p:cNvSpPr/>
              <p:nvPr/>
            </p:nvSpPr>
            <p:spPr>
              <a:xfrm>
                <a:off x="5757466" y="264089"/>
                <a:ext cx="1615640" cy="353036"/>
              </a:xfrm>
              <a:prstGeom prst="roundRect">
                <a:avLst/>
              </a:prstGeom>
              <a:solidFill>
                <a:srgbClr val="C0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" name="Group 11">
                <a:extLst>
                  <a:ext uri="{FF2B5EF4-FFF2-40B4-BE49-F238E27FC236}">
                    <a16:creationId xmlns:a16="http://schemas.microsoft.com/office/drawing/2014/main" id="{9E5A12DD-0A4F-4D2D-9E25-C33B0787E4D7}"/>
                  </a:ext>
                </a:extLst>
              </p:cNvPr>
              <p:cNvGrpSpPr/>
              <p:nvPr/>
            </p:nvGrpSpPr>
            <p:grpSpPr>
              <a:xfrm rot="2670115">
                <a:off x="5867287" y="296724"/>
                <a:ext cx="309012" cy="302447"/>
                <a:chOff x="5757466" y="974350"/>
                <a:chExt cx="1743980" cy="1706926"/>
              </a:xfrm>
            </p:grpSpPr>
            <p:sp>
              <p:nvSpPr>
                <p:cNvPr id="28" name="Donut 441">
                  <a:extLst>
                    <a:ext uri="{FF2B5EF4-FFF2-40B4-BE49-F238E27FC236}">
                      <a16:creationId xmlns:a16="http://schemas.microsoft.com/office/drawing/2014/main" id="{0945D9AD-C381-4FD6-8EDC-28E3CBF1ED09}"/>
                    </a:ext>
                  </a:extLst>
                </p:cNvPr>
                <p:cNvSpPr/>
                <p:nvPr/>
              </p:nvSpPr>
              <p:spPr>
                <a:xfrm>
                  <a:off x="5757466" y="976466"/>
                  <a:ext cx="1005204" cy="1005204"/>
                </a:xfrm>
                <a:prstGeom prst="donut">
                  <a:avLst>
                    <a:gd name="adj" fmla="val 8539"/>
                  </a:avLst>
                </a:prstGeom>
                <a:solidFill>
                  <a:srgbClr val="FFC000"/>
                </a:solidFill>
                <a:ln w="3175"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9" name="Donut 442">
                  <a:extLst>
                    <a:ext uri="{FF2B5EF4-FFF2-40B4-BE49-F238E27FC236}">
                      <a16:creationId xmlns:a16="http://schemas.microsoft.com/office/drawing/2014/main" id="{FB45D735-6602-45F2-AF33-3FA29B51C422}"/>
                    </a:ext>
                  </a:extLst>
                </p:cNvPr>
                <p:cNvSpPr/>
                <p:nvPr/>
              </p:nvSpPr>
              <p:spPr>
                <a:xfrm>
                  <a:off x="6467126" y="974350"/>
                  <a:ext cx="1005204" cy="1005204"/>
                </a:xfrm>
                <a:prstGeom prst="donut">
                  <a:avLst>
                    <a:gd name="adj" fmla="val 8539"/>
                  </a:avLst>
                </a:prstGeom>
                <a:solidFill>
                  <a:srgbClr val="FFC000"/>
                </a:solidFill>
                <a:ln w="3175"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0" name="Donut 443">
                  <a:extLst>
                    <a:ext uri="{FF2B5EF4-FFF2-40B4-BE49-F238E27FC236}">
                      <a16:creationId xmlns:a16="http://schemas.microsoft.com/office/drawing/2014/main" id="{72A3D3DA-48BF-434F-9F85-F98E521C5D53}"/>
                    </a:ext>
                  </a:extLst>
                </p:cNvPr>
                <p:cNvSpPr/>
                <p:nvPr/>
              </p:nvSpPr>
              <p:spPr>
                <a:xfrm>
                  <a:off x="5776692" y="1673073"/>
                  <a:ext cx="1005204" cy="1005204"/>
                </a:xfrm>
                <a:prstGeom prst="donut">
                  <a:avLst>
                    <a:gd name="adj" fmla="val 8539"/>
                  </a:avLst>
                </a:prstGeom>
                <a:solidFill>
                  <a:srgbClr val="FFC000"/>
                </a:solidFill>
                <a:ln w="3175"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1" name="Donut 444">
                  <a:extLst>
                    <a:ext uri="{FF2B5EF4-FFF2-40B4-BE49-F238E27FC236}">
                      <a16:creationId xmlns:a16="http://schemas.microsoft.com/office/drawing/2014/main" id="{C25E88FF-9296-46D4-B2A9-221248133F82}"/>
                    </a:ext>
                  </a:extLst>
                </p:cNvPr>
                <p:cNvSpPr/>
                <p:nvPr/>
              </p:nvSpPr>
              <p:spPr>
                <a:xfrm>
                  <a:off x="6496242" y="1676072"/>
                  <a:ext cx="1005204" cy="1005204"/>
                </a:xfrm>
                <a:prstGeom prst="donut">
                  <a:avLst>
                    <a:gd name="adj" fmla="val 8539"/>
                  </a:avLst>
                </a:prstGeom>
                <a:solidFill>
                  <a:srgbClr val="FFC000"/>
                </a:solidFill>
                <a:ln w="3175"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13" name="Group 12">
                <a:extLst>
                  <a:ext uri="{FF2B5EF4-FFF2-40B4-BE49-F238E27FC236}">
                    <a16:creationId xmlns:a16="http://schemas.microsoft.com/office/drawing/2014/main" id="{C39473E9-1DDC-442F-85CF-17EF612A9073}"/>
                  </a:ext>
                </a:extLst>
              </p:cNvPr>
              <p:cNvGrpSpPr/>
              <p:nvPr/>
            </p:nvGrpSpPr>
            <p:grpSpPr>
              <a:xfrm rot="2670115">
                <a:off x="6254818" y="301079"/>
                <a:ext cx="309012" cy="302447"/>
                <a:chOff x="5757466" y="974350"/>
                <a:chExt cx="1743980" cy="1706926"/>
              </a:xfrm>
            </p:grpSpPr>
            <p:sp>
              <p:nvSpPr>
                <p:cNvPr id="24" name="Donut 437">
                  <a:extLst>
                    <a:ext uri="{FF2B5EF4-FFF2-40B4-BE49-F238E27FC236}">
                      <a16:creationId xmlns:a16="http://schemas.microsoft.com/office/drawing/2014/main" id="{00968741-1104-4638-8E3F-C95990F959C4}"/>
                    </a:ext>
                  </a:extLst>
                </p:cNvPr>
                <p:cNvSpPr/>
                <p:nvPr/>
              </p:nvSpPr>
              <p:spPr>
                <a:xfrm>
                  <a:off x="5757466" y="976466"/>
                  <a:ext cx="1005204" cy="1005204"/>
                </a:xfrm>
                <a:prstGeom prst="donut">
                  <a:avLst>
                    <a:gd name="adj" fmla="val 8539"/>
                  </a:avLst>
                </a:prstGeom>
                <a:solidFill>
                  <a:srgbClr val="FFC000"/>
                </a:solidFill>
                <a:ln w="3175"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5" name="Donut 438">
                  <a:extLst>
                    <a:ext uri="{FF2B5EF4-FFF2-40B4-BE49-F238E27FC236}">
                      <a16:creationId xmlns:a16="http://schemas.microsoft.com/office/drawing/2014/main" id="{1A4B5B8D-5D55-4601-96D6-CB193925BCBE}"/>
                    </a:ext>
                  </a:extLst>
                </p:cNvPr>
                <p:cNvSpPr/>
                <p:nvPr/>
              </p:nvSpPr>
              <p:spPr>
                <a:xfrm>
                  <a:off x="6467126" y="974350"/>
                  <a:ext cx="1005204" cy="1005204"/>
                </a:xfrm>
                <a:prstGeom prst="donut">
                  <a:avLst>
                    <a:gd name="adj" fmla="val 8539"/>
                  </a:avLst>
                </a:prstGeom>
                <a:solidFill>
                  <a:srgbClr val="FFC000"/>
                </a:solidFill>
                <a:ln w="3175"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6" name="Donut 439">
                  <a:extLst>
                    <a:ext uri="{FF2B5EF4-FFF2-40B4-BE49-F238E27FC236}">
                      <a16:creationId xmlns:a16="http://schemas.microsoft.com/office/drawing/2014/main" id="{7FF4B340-4CF7-42C4-8B5B-48DD4E819F2A}"/>
                    </a:ext>
                  </a:extLst>
                </p:cNvPr>
                <p:cNvSpPr/>
                <p:nvPr/>
              </p:nvSpPr>
              <p:spPr>
                <a:xfrm>
                  <a:off x="5776692" y="1673073"/>
                  <a:ext cx="1005204" cy="1005204"/>
                </a:xfrm>
                <a:prstGeom prst="donut">
                  <a:avLst>
                    <a:gd name="adj" fmla="val 8539"/>
                  </a:avLst>
                </a:prstGeom>
                <a:solidFill>
                  <a:srgbClr val="FFC000"/>
                </a:solidFill>
                <a:ln w="3175"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7" name="Donut 440">
                  <a:extLst>
                    <a:ext uri="{FF2B5EF4-FFF2-40B4-BE49-F238E27FC236}">
                      <a16:creationId xmlns:a16="http://schemas.microsoft.com/office/drawing/2014/main" id="{1F923702-04E8-4110-AEE3-84D9A86EE585}"/>
                    </a:ext>
                  </a:extLst>
                </p:cNvPr>
                <p:cNvSpPr/>
                <p:nvPr/>
              </p:nvSpPr>
              <p:spPr>
                <a:xfrm>
                  <a:off x="6496242" y="1676072"/>
                  <a:ext cx="1005204" cy="1005204"/>
                </a:xfrm>
                <a:prstGeom prst="donut">
                  <a:avLst>
                    <a:gd name="adj" fmla="val 8539"/>
                  </a:avLst>
                </a:prstGeom>
                <a:solidFill>
                  <a:srgbClr val="FFC000"/>
                </a:solidFill>
                <a:ln w="3175"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14" name="Group 13">
                <a:extLst>
                  <a:ext uri="{FF2B5EF4-FFF2-40B4-BE49-F238E27FC236}">
                    <a16:creationId xmlns:a16="http://schemas.microsoft.com/office/drawing/2014/main" id="{DE99A2D6-6582-4A47-8B0A-EB27A113DB61}"/>
                  </a:ext>
                </a:extLst>
              </p:cNvPr>
              <p:cNvGrpSpPr/>
              <p:nvPr/>
            </p:nvGrpSpPr>
            <p:grpSpPr>
              <a:xfrm rot="2670115">
                <a:off x="6629286" y="301078"/>
                <a:ext cx="309012" cy="302447"/>
                <a:chOff x="5757466" y="974350"/>
                <a:chExt cx="1743980" cy="1706926"/>
              </a:xfrm>
            </p:grpSpPr>
            <p:sp>
              <p:nvSpPr>
                <p:cNvPr id="20" name="Donut 433">
                  <a:extLst>
                    <a:ext uri="{FF2B5EF4-FFF2-40B4-BE49-F238E27FC236}">
                      <a16:creationId xmlns:a16="http://schemas.microsoft.com/office/drawing/2014/main" id="{86DB9F37-2EB4-465D-9C2A-ACF057B0DD42}"/>
                    </a:ext>
                  </a:extLst>
                </p:cNvPr>
                <p:cNvSpPr/>
                <p:nvPr/>
              </p:nvSpPr>
              <p:spPr>
                <a:xfrm>
                  <a:off x="5757466" y="976466"/>
                  <a:ext cx="1005204" cy="1005204"/>
                </a:xfrm>
                <a:prstGeom prst="donut">
                  <a:avLst>
                    <a:gd name="adj" fmla="val 8539"/>
                  </a:avLst>
                </a:prstGeom>
                <a:solidFill>
                  <a:srgbClr val="FFC000"/>
                </a:solidFill>
                <a:ln w="3175"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1" name="Donut 434">
                  <a:extLst>
                    <a:ext uri="{FF2B5EF4-FFF2-40B4-BE49-F238E27FC236}">
                      <a16:creationId xmlns:a16="http://schemas.microsoft.com/office/drawing/2014/main" id="{1D6ADAB8-839F-41A1-AE19-BF72D177EA18}"/>
                    </a:ext>
                  </a:extLst>
                </p:cNvPr>
                <p:cNvSpPr/>
                <p:nvPr/>
              </p:nvSpPr>
              <p:spPr>
                <a:xfrm>
                  <a:off x="6467126" y="974350"/>
                  <a:ext cx="1005204" cy="1005204"/>
                </a:xfrm>
                <a:prstGeom prst="donut">
                  <a:avLst>
                    <a:gd name="adj" fmla="val 8539"/>
                  </a:avLst>
                </a:prstGeom>
                <a:solidFill>
                  <a:srgbClr val="FFC000"/>
                </a:solidFill>
                <a:ln w="3175"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2" name="Donut 435">
                  <a:extLst>
                    <a:ext uri="{FF2B5EF4-FFF2-40B4-BE49-F238E27FC236}">
                      <a16:creationId xmlns:a16="http://schemas.microsoft.com/office/drawing/2014/main" id="{E754EC64-EEC8-4CDA-8167-27A09D368ADC}"/>
                    </a:ext>
                  </a:extLst>
                </p:cNvPr>
                <p:cNvSpPr/>
                <p:nvPr/>
              </p:nvSpPr>
              <p:spPr>
                <a:xfrm>
                  <a:off x="5776692" y="1673073"/>
                  <a:ext cx="1005204" cy="1005204"/>
                </a:xfrm>
                <a:prstGeom prst="donut">
                  <a:avLst>
                    <a:gd name="adj" fmla="val 8539"/>
                  </a:avLst>
                </a:prstGeom>
                <a:solidFill>
                  <a:srgbClr val="FFC000"/>
                </a:solidFill>
                <a:ln w="3175"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3" name="Donut 436">
                  <a:extLst>
                    <a:ext uri="{FF2B5EF4-FFF2-40B4-BE49-F238E27FC236}">
                      <a16:creationId xmlns:a16="http://schemas.microsoft.com/office/drawing/2014/main" id="{B7849C73-FD6C-46D3-8DBB-43ACEDACE945}"/>
                    </a:ext>
                  </a:extLst>
                </p:cNvPr>
                <p:cNvSpPr/>
                <p:nvPr/>
              </p:nvSpPr>
              <p:spPr>
                <a:xfrm>
                  <a:off x="6496242" y="1676072"/>
                  <a:ext cx="1005204" cy="1005204"/>
                </a:xfrm>
                <a:prstGeom prst="donut">
                  <a:avLst>
                    <a:gd name="adj" fmla="val 8539"/>
                  </a:avLst>
                </a:prstGeom>
                <a:solidFill>
                  <a:srgbClr val="FFC000"/>
                </a:solidFill>
                <a:ln w="3175"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15" name="Group 14">
                <a:extLst>
                  <a:ext uri="{FF2B5EF4-FFF2-40B4-BE49-F238E27FC236}">
                    <a16:creationId xmlns:a16="http://schemas.microsoft.com/office/drawing/2014/main" id="{C97325A3-F183-421B-8171-6820569C4564}"/>
                  </a:ext>
                </a:extLst>
              </p:cNvPr>
              <p:cNvGrpSpPr/>
              <p:nvPr/>
            </p:nvGrpSpPr>
            <p:grpSpPr>
              <a:xfrm rot="2670115">
                <a:off x="7012464" y="292369"/>
                <a:ext cx="309012" cy="302447"/>
                <a:chOff x="5757466" y="974350"/>
                <a:chExt cx="1743980" cy="1706926"/>
              </a:xfrm>
            </p:grpSpPr>
            <p:sp>
              <p:nvSpPr>
                <p:cNvPr id="16" name="Donut 429">
                  <a:extLst>
                    <a:ext uri="{FF2B5EF4-FFF2-40B4-BE49-F238E27FC236}">
                      <a16:creationId xmlns:a16="http://schemas.microsoft.com/office/drawing/2014/main" id="{C5B8B574-585F-4F7E-A0CB-AB43CD9DE6CD}"/>
                    </a:ext>
                  </a:extLst>
                </p:cNvPr>
                <p:cNvSpPr/>
                <p:nvPr/>
              </p:nvSpPr>
              <p:spPr>
                <a:xfrm>
                  <a:off x="5757466" y="976466"/>
                  <a:ext cx="1005204" cy="1005204"/>
                </a:xfrm>
                <a:prstGeom prst="donut">
                  <a:avLst>
                    <a:gd name="adj" fmla="val 8539"/>
                  </a:avLst>
                </a:prstGeom>
                <a:solidFill>
                  <a:srgbClr val="FFC000"/>
                </a:solidFill>
                <a:ln w="3175"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7" name="Donut 430">
                  <a:extLst>
                    <a:ext uri="{FF2B5EF4-FFF2-40B4-BE49-F238E27FC236}">
                      <a16:creationId xmlns:a16="http://schemas.microsoft.com/office/drawing/2014/main" id="{8AE6CA9F-B3BB-4880-9E48-1CD49F4D25D1}"/>
                    </a:ext>
                  </a:extLst>
                </p:cNvPr>
                <p:cNvSpPr/>
                <p:nvPr/>
              </p:nvSpPr>
              <p:spPr>
                <a:xfrm>
                  <a:off x="6467126" y="974350"/>
                  <a:ext cx="1005204" cy="1005204"/>
                </a:xfrm>
                <a:prstGeom prst="donut">
                  <a:avLst>
                    <a:gd name="adj" fmla="val 8539"/>
                  </a:avLst>
                </a:prstGeom>
                <a:solidFill>
                  <a:srgbClr val="FFC000"/>
                </a:solidFill>
                <a:ln w="3175"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8" name="Donut 431">
                  <a:extLst>
                    <a:ext uri="{FF2B5EF4-FFF2-40B4-BE49-F238E27FC236}">
                      <a16:creationId xmlns:a16="http://schemas.microsoft.com/office/drawing/2014/main" id="{518FFA43-4F0E-44FE-9BE7-448A916D2C6B}"/>
                    </a:ext>
                  </a:extLst>
                </p:cNvPr>
                <p:cNvSpPr/>
                <p:nvPr/>
              </p:nvSpPr>
              <p:spPr>
                <a:xfrm>
                  <a:off x="5776692" y="1673073"/>
                  <a:ext cx="1005204" cy="1005204"/>
                </a:xfrm>
                <a:prstGeom prst="donut">
                  <a:avLst>
                    <a:gd name="adj" fmla="val 8539"/>
                  </a:avLst>
                </a:prstGeom>
                <a:solidFill>
                  <a:srgbClr val="FFC000"/>
                </a:solidFill>
                <a:ln w="3175"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9" name="Donut 432">
                  <a:extLst>
                    <a:ext uri="{FF2B5EF4-FFF2-40B4-BE49-F238E27FC236}">
                      <a16:creationId xmlns:a16="http://schemas.microsoft.com/office/drawing/2014/main" id="{03CB4734-9C5F-428B-8AA4-F10BB2A75206}"/>
                    </a:ext>
                  </a:extLst>
                </p:cNvPr>
                <p:cNvSpPr/>
                <p:nvPr/>
              </p:nvSpPr>
              <p:spPr>
                <a:xfrm>
                  <a:off x="6496242" y="1676072"/>
                  <a:ext cx="1005204" cy="1005204"/>
                </a:xfrm>
                <a:prstGeom prst="donut">
                  <a:avLst>
                    <a:gd name="adj" fmla="val 8539"/>
                  </a:avLst>
                </a:prstGeom>
                <a:solidFill>
                  <a:srgbClr val="FFC000"/>
                </a:solidFill>
                <a:ln w="3175"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56737091-E873-4709-B154-D3C7BFB7C47D}"/>
                </a:ext>
              </a:extLst>
            </p:cNvPr>
            <p:cNvSpPr/>
            <p:nvPr/>
          </p:nvSpPr>
          <p:spPr>
            <a:xfrm>
              <a:off x="7480460" y="810546"/>
              <a:ext cx="170917" cy="147670"/>
            </a:xfrm>
            <a:prstGeom prst="ellipse">
              <a:avLst/>
            </a:prstGeom>
            <a:solidFill>
              <a:srgbClr val="8B641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CDB4D8A1-FC97-43C9-AC78-B42AD8055EA3}"/>
                </a:ext>
              </a:extLst>
            </p:cNvPr>
            <p:cNvSpPr/>
            <p:nvPr/>
          </p:nvSpPr>
          <p:spPr>
            <a:xfrm>
              <a:off x="7918322" y="851940"/>
              <a:ext cx="227032" cy="137876"/>
            </a:xfrm>
            <a:prstGeom prst="ellipse">
              <a:avLst/>
            </a:prstGeom>
            <a:solidFill>
              <a:srgbClr val="8B641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Cloud 8">
              <a:extLst>
                <a:ext uri="{FF2B5EF4-FFF2-40B4-BE49-F238E27FC236}">
                  <a16:creationId xmlns:a16="http://schemas.microsoft.com/office/drawing/2014/main" id="{69453C1A-4A43-43BB-A3C8-D10753857C92}"/>
                </a:ext>
              </a:extLst>
            </p:cNvPr>
            <p:cNvSpPr/>
            <p:nvPr/>
          </p:nvSpPr>
          <p:spPr>
            <a:xfrm rot="416318">
              <a:off x="7493250" y="1445273"/>
              <a:ext cx="542688" cy="500681"/>
            </a:xfrm>
            <a:prstGeom prst="cloud">
              <a:avLst/>
            </a:prstGeom>
            <a:solidFill>
              <a:srgbClr val="8B641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90762065-7BDF-47D2-926C-18A918A2D023}"/>
                </a:ext>
              </a:extLst>
            </p:cNvPr>
            <p:cNvSpPr/>
            <p:nvPr/>
          </p:nvSpPr>
          <p:spPr>
            <a:xfrm>
              <a:off x="7658678" y="1517841"/>
              <a:ext cx="225541" cy="144813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D90BCC14-4616-42FD-93F7-17AAE662C402}"/>
              </a:ext>
            </a:extLst>
          </p:cNvPr>
          <p:cNvGrpSpPr/>
          <p:nvPr/>
        </p:nvGrpSpPr>
        <p:grpSpPr>
          <a:xfrm>
            <a:off x="3668391" y="1946518"/>
            <a:ext cx="1558005" cy="3881846"/>
            <a:chOff x="1133802" y="686440"/>
            <a:chExt cx="1650816" cy="4113088"/>
          </a:xfrm>
        </p:grpSpPr>
        <p:sp>
          <p:nvSpPr>
            <p:cNvPr id="89" name="Oval 88">
              <a:extLst>
                <a:ext uri="{FF2B5EF4-FFF2-40B4-BE49-F238E27FC236}">
                  <a16:creationId xmlns:a16="http://schemas.microsoft.com/office/drawing/2014/main" id="{C9106056-DA67-4740-A207-8131A480EE11}"/>
                </a:ext>
              </a:extLst>
            </p:cNvPr>
            <p:cNvSpPr/>
            <p:nvPr/>
          </p:nvSpPr>
          <p:spPr>
            <a:xfrm rot="1928098" flipH="1">
              <a:off x="1133802" y="2699976"/>
              <a:ext cx="395007" cy="716746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90" name="Oval 89">
              <a:extLst>
                <a:ext uri="{FF2B5EF4-FFF2-40B4-BE49-F238E27FC236}">
                  <a16:creationId xmlns:a16="http://schemas.microsoft.com/office/drawing/2014/main" id="{150AAE45-398D-449A-80FD-42E9F86DE169}"/>
                </a:ext>
              </a:extLst>
            </p:cNvPr>
            <p:cNvSpPr/>
            <p:nvPr/>
          </p:nvSpPr>
          <p:spPr>
            <a:xfrm rot="19517134" flipH="1">
              <a:off x="2391263" y="2638994"/>
              <a:ext cx="393355" cy="716746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91" name="Oval 90">
              <a:extLst>
                <a:ext uri="{FF2B5EF4-FFF2-40B4-BE49-F238E27FC236}">
                  <a16:creationId xmlns:a16="http://schemas.microsoft.com/office/drawing/2014/main" id="{56A959BC-20F6-41CA-9E08-085252A97037}"/>
                </a:ext>
              </a:extLst>
            </p:cNvPr>
            <p:cNvSpPr/>
            <p:nvPr/>
          </p:nvSpPr>
          <p:spPr>
            <a:xfrm rot="2247591" flipH="1">
              <a:off x="1546118" y="4082782"/>
              <a:ext cx="324570" cy="716746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92" name="Oval 91">
              <a:extLst>
                <a:ext uri="{FF2B5EF4-FFF2-40B4-BE49-F238E27FC236}">
                  <a16:creationId xmlns:a16="http://schemas.microsoft.com/office/drawing/2014/main" id="{7D49ADB2-B798-4C12-98F2-BFBA7C75FB51}"/>
                </a:ext>
              </a:extLst>
            </p:cNvPr>
            <p:cNvSpPr/>
            <p:nvPr/>
          </p:nvSpPr>
          <p:spPr>
            <a:xfrm rot="18952234" flipH="1">
              <a:off x="1920807" y="4068604"/>
              <a:ext cx="323017" cy="716746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93" name="Trapezoid 92">
              <a:extLst>
                <a:ext uri="{FF2B5EF4-FFF2-40B4-BE49-F238E27FC236}">
                  <a16:creationId xmlns:a16="http://schemas.microsoft.com/office/drawing/2014/main" id="{B128B0FF-A473-490E-82E4-E9D302954090}"/>
                </a:ext>
              </a:extLst>
            </p:cNvPr>
            <p:cNvSpPr/>
            <p:nvPr/>
          </p:nvSpPr>
          <p:spPr>
            <a:xfrm rot="1430708" flipH="1">
              <a:off x="1215111" y="1936945"/>
              <a:ext cx="693167" cy="1278481"/>
            </a:xfrm>
            <a:prstGeom prst="trapezoid">
              <a:avLst/>
            </a:prstGeom>
            <a:solidFill>
              <a:srgbClr val="DB8D1B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94" name="Trapezoid 93">
              <a:extLst>
                <a:ext uri="{FF2B5EF4-FFF2-40B4-BE49-F238E27FC236}">
                  <a16:creationId xmlns:a16="http://schemas.microsoft.com/office/drawing/2014/main" id="{419BECBD-098A-44B9-A335-11D383916A37}"/>
                </a:ext>
              </a:extLst>
            </p:cNvPr>
            <p:cNvSpPr/>
            <p:nvPr/>
          </p:nvSpPr>
          <p:spPr>
            <a:xfrm rot="19809709" flipH="1">
              <a:off x="1971687" y="1895055"/>
              <a:ext cx="693167" cy="1278481"/>
            </a:xfrm>
            <a:prstGeom prst="trapezoid">
              <a:avLst/>
            </a:prstGeom>
            <a:solidFill>
              <a:srgbClr val="DB8D1B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95" name="Trapezoid 94">
              <a:extLst>
                <a:ext uri="{FF2B5EF4-FFF2-40B4-BE49-F238E27FC236}">
                  <a16:creationId xmlns:a16="http://schemas.microsoft.com/office/drawing/2014/main" id="{2149C08E-36E9-4A52-ADE0-4F888FBA6C4C}"/>
                </a:ext>
              </a:extLst>
            </p:cNvPr>
            <p:cNvSpPr/>
            <p:nvPr/>
          </p:nvSpPr>
          <p:spPr>
            <a:xfrm flipH="1">
              <a:off x="1426839" y="2101467"/>
              <a:ext cx="1034098" cy="2335951"/>
            </a:xfrm>
            <a:prstGeom prst="trapezoid">
              <a:avLst/>
            </a:prstGeom>
            <a:solidFill>
              <a:srgbClr val="DB8D1B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grpSp>
          <p:nvGrpSpPr>
            <p:cNvPr id="96" name="Group 95">
              <a:extLst>
                <a:ext uri="{FF2B5EF4-FFF2-40B4-BE49-F238E27FC236}">
                  <a16:creationId xmlns:a16="http://schemas.microsoft.com/office/drawing/2014/main" id="{0D7221D8-27CF-47B1-80CA-28AC06BF2D50}"/>
                </a:ext>
              </a:extLst>
            </p:cNvPr>
            <p:cNvGrpSpPr/>
            <p:nvPr/>
          </p:nvGrpSpPr>
          <p:grpSpPr>
            <a:xfrm rot="576583">
              <a:off x="1476405" y="3166501"/>
              <a:ext cx="148442" cy="1203961"/>
              <a:chOff x="4038599" y="3983576"/>
              <a:chExt cx="217257" cy="1331328"/>
            </a:xfrm>
          </p:grpSpPr>
          <p:sp>
            <p:nvSpPr>
              <p:cNvPr id="185" name="Pentagon 70">
                <a:extLst>
                  <a:ext uri="{FF2B5EF4-FFF2-40B4-BE49-F238E27FC236}">
                    <a16:creationId xmlns:a16="http://schemas.microsoft.com/office/drawing/2014/main" id="{45B5319A-9596-4B19-A965-2D2611BA1808}"/>
                  </a:ext>
                </a:extLst>
              </p:cNvPr>
              <p:cNvSpPr/>
              <p:nvPr/>
            </p:nvSpPr>
            <p:spPr>
              <a:xfrm rot="5400000">
                <a:off x="3481564" y="4540611"/>
                <a:ext cx="1331328" cy="217257"/>
              </a:xfrm>
              <a:prstGeom prst="homePlate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86" name="Group 185">
                <a:extLst>
                  <a:ext uri="{FF2B5EF4-FFF2-40B4-BE49-F238E27FC236}">
                    <a16:creationId xmlns:a16="http://schemas.microsoft.com/office/drawing/2014/main" id="{C9A8DF02-01C0-4A5A-ABF2-34EE88FFA5CB}"/>
                  </a:ext>
                </a:extLst>
              </p:cNvPr>
              <p:cNvGrpSpPr/>
              <p:nvPr/>
            </p:nvGrpSpPr>
            <p:grpSpPr>
              <a:xfrm rot="5400000" flipV="1">
                <a:off x="3549760" y="4476730"/>
                <a:ext cx="1194934" cy="208625"/>
                <a:chOff x="3970020" y="4948646"/>
                <a:chExt cx="6939523" cy="1211581"/>
              </a:xfrm>
            </p:grpSpPr>
            <p:grpSp>
              <p:nvGrpSpPr>
                <p:cNvPr id="187" name="Group 186">
                  <a:extLst>
                    <a:ext uri="{FF2B5EF4-FFF2-40B4-BE49-F238E27FC236}">
                      <a16:creationId xmlns:a16="http://schemas.microsoft.com/office/drawing/2014/main" id="{3B1FECCE-9448-404B-8EB8-1D5EEDC55A02}"/>
                    </a:ext>
                  </a:extLst>
                </p:cNvPr>
                <p:cNvGrpSpPr/>
                <p:nvPr/>
              </p:nvGrpSpPr>
              <p:grpSpPr>
                <a:xfrm>
                  <a:off x="3970020" y="4953000"/>
                  <a:ext cx="2080259" cy="1207227"/>
                  <a:chOff x="4551318" y="4950687"/>
                  <a:chExt cx="2080259" cy="1207227"/>
                </a:xfrm>
              </p:grpSpPr>
              <p:sp>
                <p:nvSpPr>
                  <p:cNvPr id="204" name="Rectangle 203">
                    <a:extLst>
                      <a:ext uri="{FF2B5EF4-FFF2-40B4-BE49-F238E27FC236}">
                        <a16:creationId xmlns:a16="http://schemas.microsoft.com/office/drawing/2014/main" id="{05E53622-EB8C-48BF-BA01-045C6EDD7E35}"/>
                      </a:ext>
                    </a:extLst>
                  </p:cNvPr>
                  <p:cNvSpPr/>
                  <p:nvPr/>
                </p:nvSpPr>
                <p:spPr>
                  <a:xfrm>
                    <a:off x="4574177" y="4950687"/>
                    <a:ext cx="2057400" cy="228600"/>
                  </a:xfrm>
                  <a:prstGeom prst="rect">
                    <a:avLst/>
                  </a:prstGeom>
                  <a:solidFill>
                    <a:srgbClr val="FFC000"/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05" name="Rectangle 204">
                    <a:extLst>
                      <a:ext uri="{FF2B5EF4-FFF2-40B4-BE49-F238E27FC236}">
                        <a16:creationId xmlns:a16="http://schemas.microsoft.com/office/drawing/2014/main" id="{6DDDE9C3-C01B-4FD3-BFD1-0069DFD420B5}"/>
                      </a:ext>
                    </a:extLst>
                  </p:cNvPr>
                  <p:cNvSpPr/>
                  <p:nvPr/>
                </p:nvSpPr>
                <p:spPr>
                  <a:xfrm>
                    <a:off x="4551318" y="5929314"/>
                    <a:ext cx="2057400" cy="228600"/>
                  </a:xfrm>
                  <a:prstGeom prst="rect">
                    <a:avLst/>
                  </a:prstGeom>
                  <a:solidFill>
                    <a:srgbClr val="FFC000"/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06" name="Left-Right Arrow Callout 92">
                    <a:extLst>
                      <a:ext uri="{FF2B5EF4-FFF2-40B4-BE49-F238E27FC236}">
                        <a16:creationId xmlns:a16="http://schemas.microsoft.com/office/drawing/2014/main" id="{7695FA1D-B62D-471A-8D66-DC5363B63ACE}"/>
                      </a:ext>
                    </a:extLst>
                  </p:cNvPr>
                  <p:cNvSpPr/>
                  <p:nvPr/>
                </p:nvSpPr>
                <p:spPr>
                  <a:xfrm>
                    <a:off x="4589961" y="5335668"/>
                    <a:ext cx="2041616" cy="455532"/>
                  </a:xfrm>
                  <a:prstGeom prst="leftRightArrowCallout">
                    <a:avLst>
                      <a:gd name="adj1" fmla="val 100000"/>
                      <a:gd name="adj2" fmla="val 50000"/>
                      <a:gd name="adj3" fmla="val 41336"/>
                      <a:gd name="adj4" fmla="val 40774"/>
                    </a:avLst>
                  </a:prstGeom>
                  <a:solidFill>
                    <a:srgbClr val="FFC000"/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07" name="Diamond 206">
                    <a:extLst>
                      <a:ext uri="{FF2B5EF4-FFF2-40B4-BE49-F238E27FC236}">
                        <a16:creationId xmlns:a16="http://schemas.microsoft.com/office/drawing/2014/main" id="{F9D74990-9721-4368-B589-7B3CD83C2D66}"/>
                      </a:ext>
                    </a:extLst>
                  </p:cNvPr>
                  <p:cNvSpPr/>
                  <p:nvPr/>
                </p:nvSpPr>
                <p:spPr>
                  <a:xfrm>
                    <a:off x="4953000" y="5192350"/>
                    <a:ext cx="381000" cy="723901"/>
                  </a:xfrm>
                  <a:prstGeom prst="diamond">
                    <a:avLst/>
                  </a:prstGeom>
                  <a:solidFill>
                    <a:schemeClr val="accent5">
                      <a:lumMod val="75000"/>
                    </a:schemeClr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08" name="Diamond 207">
                    <a:extLst>
                      <a:ext uri="{FF2B5EF4-FFF2-40B4-BE49-F238E27FC236}">
                        <a16:creationId xmlns:a16="http://schemas.microsoft.com/office/drawing/2014/main" id="{D887AE23-9641-4F67-9793-2917AD958F7D}"/>
                      </a:ext>
                    </a:extLst>
                  </p:cNvPr>
                  <p:cNvSpPr/>
                  <p:nvPr/>
                </p:nvSpPr>
                <p:spPr>
                  <a:xfrm>
                    <a:off x="5943600" y="5192349"/>
                    <a:ext cx="381000" cy="723901"/>
                  </a:xfrm>
                  <a:prstGeom prst="diamond">
                    <a:avLst/>
                  </a:prstGeom>
                  <a:solidFill>
                    <a:schemeClr val="accent5">
                      <a:lumMod val="75000"/>
                    </a:schemeClr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09" name="Diamond 208">
                    <a:extLst>
                      <a:ext uri="{FF2B5EF4-FFF2-40B4-BE49-F238E27FC236}">
                        <a16:creationId xmlns:a16="http://schemas.microsoft.com/office/drawing/2014/main" id="{C88C797A-DDF2-43F5-9FC7-CDB52D25FAEB}"/>
                      </a:ext>
                    </a:extLst>
                  </p:cNvPr>
                  <p:cNvSpPr/>
                  <p:nvPr/>
                </p:nvSpPr>
                <p:spPr>
                  <a:xfrm>
                    <a:off x="5453743" y="5187995"/>
                    <a:ext cx="381000" cy="723901"/>
                  </a:xfrm>
                  <a:prstGeom prst="diamond">
                    <a:avLst/>
                  </a:prstGeom>
                  <a:solidFill>
                    <a:schemeClr val="accent5">
                      <a:lumMod val="75000"/>
                    </a:schemeClr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188" name="Diamond 187">
                  <a:extLst>
                    <a:ext uri="{FF2B5EF4-FFF2-40B4-BE49-F238E27FC236}">
                      <a16:creationId xmlns:a16="http://schemas.microsoft.com/office/drawing/2014/main" id="{D7023F43-D43C-4F7E-A01E-85C521D30EDA}"/>
                    </a:ext>
                  </a:extLst>
                </p:cNvPr>
                <p:cNvSpPr/>
                <p:nvPr/>
              </p:nvSpPr>
              <p:spPr>
                <a:xfrm>
                  <a:off x="6052456" y="5203371"/>
                  <a:ext cx="381000" cy="723901"/>
                </a:xfrm>
                <a:prstGeom prst="diamond">
                  <a:avLst/>
                </a:prstGeom>
                <a:solidFill>
                  <a:schemeClr val="accent5">
                    <a:lumMod val="75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89" name="Group 188">
                  <a:extLst>
                    <a:ext uri="{FF2B5EF4-FFF2-40B4-BE49-F238E27FC236}">
                      <a16:creationId xmlns:a16="http://schemas.microsoft.com/office/drawing/2014/main" id="{75E97220-958D-41D1-9116-B0A7776B4F55}"/>
                    </a:ext>
                  </a:extLst>
                </p:cNvPr>
                <p:cNvGrpSpPr/>
                <p:nvPr/>
              </p:nvGrpSpPr>
              <p:grpSpPr>
                <a:xfrm>
                  <a:off x="6395357" y="4948646"/>
                  <a:ext cx="2080259" cy="1207227"/>
                  <a:chOff x="4551318" y="4950687"/>
                  <a:chExt cx="2080259" cy="1207227"/>
                </a:xfrm>
              </p:grpSpPr>
              <p:sp>
                <p:nvSpPr>
                  <p:cNvPr id="198" name="Rectangle 197">
                    <a:extLst>
                      <a:ext uri="{FF2B5EF4-FFF2-40B4-BE49-F238E27FC236}">
                        <a16:creationId xmlns:a16="http://schemas.microsoft.com/office/drawing/2014/main" id="{358348DF-023C-48D7-BC0F-65E35C1D9F81}"/>
                      </a:ext>
                    </a:extLst>
                  </p:cNvPr>
                  <p:cNvSpPr/>
                  <p:nvPr/>
                </p:nvSpPr>
                <p:spPr>
                  <a:xfrm>
                    <a:off x="4574177" y="4950687"/>
                    <a:ext cx="2057400" cy="228600"/>
                  </a:xfrm>
                  <a:prstGeom prst="rect">
                    <a:avLst/>
                  </a:prstGeom>
                  <a:solidFill>
                    <a:srgbClr val="FFC000"/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99" name="Rectangle 198">
                    <a:extLst>
                      <a:ext uri="{FF2B5EF4-FFF2-40B4-BE49-F238E27FC236}">
                        <a16:creationId xmlns:a16="http://schemas.microsoft.com/office/drawing/2014/main" id="{59B09A0B-2D18-4F1C-8F3B-EF6D1F1CD81B}"/>
                      </a:ext>
                    </a:extLst>
                  </p:cNvPr>
                  <p:cNvSpPr/>
                  <p:nvPr/>
                </p:nvSpPr>
                <p:spPr>
                  <a:xfrm>
                    <a:off x="4551318" y="5929314"/>
                    <a:ext cx="2057400" cy="228600"/>
                  </a:xfrm>
                  <a:prstGeom prst="rect">
                    <a:avLst/>
                  </a:prstGeom>
                  <a:solidFill>
                    <a:srgbClr val="FFC000"/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00" name="Left-Right Arrow Callout 86">
                    <a:extLst>
                      <a:ext uri="{FF2B5EF4-FFF2-40B4-BE49-F238E27FC236}">
                        <a16:creationId xmlns:a16="http://schemas.microsoft.com/office/drawing/2014/main" id="{5560C994-81D1-40F5-A6C3-99D2A20CF58E}"/>
                      </a:ext>
                    </a:extLst>
                  </p:cNvPr>
                  <p:cNvSpPr/>
                  <p:nvPr/>
                </p:nvSpPr>
                <p:spPr>
                  <a:xfrm>
                    <a:off x="4589961" y="5335668"/>
                    <a:ext cx="2041616" cy="455532"/>
                  </a:xfrm>
                  <a:prstGeom prst="leftRightArrowCallout">
                    <a:avLst>
                      <a:gd name="adj1" fmla="val 100000"/>
                      <a:gd name="adj2" fmla="val 50000"/>
                      <a:gd name="adj3" fmla="val 41336"/>
                      <a:gd name="adj4" fmla="val 40774"/>
                    </a:avLst>
                  </a:prstGeom>
                  <a:solidFill>
                    <a:srgbClr val="FFC000"/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01" name="Diamond 200">
                    <a:extLst>
                      <a:ext uri="{FF2B5EF4-FFF2-40B4-BE49-F238E27FC236}">
                        <a16:creationId xmlns:a16="http://schemas.microsoft.com/office/drawing/2014/main" id="{043E6ADB-8AD7-4664-8FD8-93B801AA7461}"/>
                      </a:ext>
                    </a:extLst>
                  </p:cNvPr>
                  <p:cNvSpPr/>
                  <p:nvPr/>
                </p:nvSpPr>
                <p:spPr>
                  <a:xfrm>
                    <a:off x="4953000" y="5192350"/>
                    <a:ext cx="381000" cy="723901"/>
                  </a:xfrm>
                  <a:prstGeom prst="diamond">
                    <a:avLst/>
                  </a:prstGeom>
                  <a:solidFill>
                    <a:schemeClr val="accent5">
                      <a:lumMod val="75000"/>
                    </a:schemeClr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02" name="Diamond 201">
                    <a:extLst>
                      <a:ext uri="{FF2B5EF4-FFF2-40B4-BE49-F238E27FC236}">
                        <a16:creationId xmlns:a16="http://schemas.microsoft.com/office/drawing/2014/main" id="{4D526F67-320E-4862-B4D8-D1673054DC57}"/>
                      </a:ext>
                    </a:extLst>
                  </p:cNvPr>
                  <p:cNvSpPr/>
                  <p:nvPr/>
                </p:nvSpPr>
                <p:spPr>
                  <a:xfrm>
                    <a:off x="5943600" y="5192349"/>
                    <a:ext cx="381000" cy="723901"/>
                  </a:xfrm>
                  <a:prstGeom prst="diamond">
                    <a:avLst/>
                  </a:prstGeom>
                  <a:solidFill>
                    <a:schemeClr val="accent5">
                      <a:lumMod val="75000"/>
                    </a:schemeClr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03" name="Diamond 202">
                    <a:extLst>
                      <a:ext uri="{FF2B5EF4-FFF2-40B4-BE49-F238E27FC236}">
                        <a16:creationId xmlns:a16="http://schemas.microsoft.com/office/drawing/2014/main" id="{BFE1210E-8DB8-4C2D-967F-E1A7C7498914}"/>
                      </a:ext>
                    </a:extLst>
                  </p:cNvPr>
                  <p:cNvSpPr/>
                  <p:nvPr/>
                </p:nvSpPr>
                <p:spPr>
                  <a:xfrm>
                    <a:off x="5453743" y="5187995"/>
                    <a:ext cx="381000" cy="723901"/>
                  </a:xfrm>
                  <a:prstGeom prst="diamond">
                    <a:avLst/>
                  </a:prstGeom>
                  <a:solidFill>
                    <a:schemeClr val="accent5">
                      <a:lumMod val="75000"/>
                    </a:schemeClr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190" name="Diamond 189">
                  <a:extLst>
                    <a:ext uri="{FF2B5EF4-FFF2-40B4-BE49-F238E27FC236}">
                      <a16:creationId xmlns:a16="http://schemas.microsoft.com/office/drawing/2014/main" id="{2F5E0DC8-A762-4F21-9F0B-51D3894AF603}"/>
                    </a:ext>
                  </a:extLst>
                </p:cNvPr>
                <p:cNvSpPr/>
                <p:nvPr/>
              </p:nvSpPr>
              <p:spPr>
                <a:xfrm>
                  <a:off x="8486383" y="5203371"/>
                  <a:ext cx="381000" cy="723901"/>
                </a:xfrm>
                <a:prstGeom prst="diamond">
                  <a:avLst/>
                </a:prstGeom>
                <a:solidFill>
                  <a:schemeClr val="accent5">
                    <a:lumMod val="75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91" name="Group 190">
                  <a:extLst>
                    <a:ext uri="{FF2B5EF4-FFF2-40B4-BE49-F238E27FC236}">
                      <a16:creationId xmlns:a16="http://schemas.microsoft.com/office/drawing/2014/main" id="{F702491D-BBA4-4A25-8822-262692A3C649}"/>
                    </a:ext>
                  </a:extLst>
                </p:cNvPr>
                <p:cNvGrpSpPr/>
                <p:nvPr/>
              </p:nvGrpSpPr>
              <p:grpSpPr>
                <a:xfrm>
                  <a:off x="8829284" y="4948646"/>
                  <a:ext cx="2080259" cy="1207227"/>
                  <a:chOff x="4551318" y="4950687"/>
                  <a:chExt cx="2080259" cy="1207227"/>
                </a:xfrm>
              </p:grpSpPr>
              <p:sp>
                <p:nvSpPr>
                  <p:cNvPr id="192" name="Rectangle 191">
                    <a:extLst>
                      <a:ext uri="{FF2B5EF4-FFF2-40B4-BE49-F238E27FC236}">
                        <a16:creationId xmlns:a16="http://schemas.microsoft.com/office/drawing/2014/main" id="{23986254-F4E0-4396-944D-661A0E11399F}"/>
                      </a:ext>
                    </a:extLst>
                  </p:cNvPr>
                  <p:cNvSpPr/>
                  <p:nvPr/>
                </p:nvSpPr>
                <p:spPr>
                  <a:xfrm>
                    <a:off x="4574177" y="4950687"/>
                    <a:ext cx="2057400" cy="228600"/>
                  </a:xfrm>
                  <a:prstGeom prst="rect">
                    <a:avLst/>
                  </a:prstGeom>
                  <a:solidFill>
                    <a:srgbClr val="FFC000"/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93" name="Rectangle 192">
                    <a:extLst>
                      <a:ext uri="{FF2B5EF4-FFF2-40B4-BE49-F238E27FC236}">
                        <a16:creationId xmlns:a16="http://schemas.microsoft.com/office/drawing/2014/main" id="{CCD2B144-59E2-4F3B-8908-5375AC3FB201}"/>
                      </a:ext>
                    </a:extLst>
                  </p:cNvPr>
                  <p:cNvSpPr/>
                  <p:nvPr/>
                </p:nvSpPr>
                <p:spPr>
                  <a:xfrm>
                    <a:off x="4551318" y="5929314"/>
                    <a:ext cx="2057400" cy="228600"/>
                  </a:xfrm>
                  <a:prstGeom prst="rect">
                    <a:avLst/>
                  </a:prstGeom>
                  <a:solidFill>
                    <a:srgbClr val="FFC000"/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94" name="Left-Right Arrow Callout 80">
                    <a:extLst>
                      <a:ext uri="{FF2B5EF4-FFF2-40B4-BE49-F238E27FC236}">
                        <a16:creationId xmlns:a16="http://schemas.microsoft.com/office/drawing/2014/main" id="{AA7AA5BF-5ED0-480D-9BC8-08FE287CA9A0}"/>
                      </a:ext>
                    </a:extLst>
                  </p:cNvPr>
                  <p:cNvSpPr/>
                  <p:nvPr/>
                </p:nvSpPr>
                <p:spPr>
                  <a:xfrm>
                    <a:off x="4589961" y="5335668"/>
                    <a:ext cx="2041616" cy="455532"/>
                  </a:xfrm>
                  <a:prstGeom prst="leftRightArrowCallout">
                    <a:avLst>
                      <a:gd name="adj1" fmla="val 100000"/>
                      <a:gd name="adj2" fmla="val 50000"/>
                      <a:gd name="adj3" fmla="val 41336"/>
                      <a:gd name="adj4" fmla="val 40774"/>
                    </a:avLst>
                  </a:prstGeom>
                  <a:solidFill>
                    <a:srgbClr val="FFC000"/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95" name="Diamond 194">
                    <a:extLst>
                      <a:ext uri="{FF2B5EF4-FFF2-40B4-BE49-F238E27FC236}">
                        <a16:creationId xmlns:a16="http://schemas.microsoft.com/office/drawing/2014/main" id="{63327EC9-6A62-43B2-A1AA-7C9CE8C94E46}"/>
                      </a:ext>
                    </a:extLst>
                  </p:cNvPr>
                  <p:cNvSpPr/>
                  <p:nvPr/>
                </p:nvSpPr>
                <p:spPr>
                  <a:xfrm>
                    <a:off x="4953000" y="5192350"/>
                    <a:ext cx="381000" cy="723901"/>
                  </a:xfrm>
                  <a:prstGeom prst="diamond">
                    <a:avLst/>
                  </a:prstGeom>
                  <a:solidFill>
                    <a:schemeClr val="accent5">
                      <a:lumMod val="75000"/>
                    </a:schemeClr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96" name="Diamond 195">
                    <a:extLst>
                      <a:ext uri="{FF2B5EF4-FFF2-40B4-BE49-F238E27FC236}">
                        <a16:creationId xmlns:a16="http://schemas.microsoft.com/office/drawing/2014/main" id="{5A9F4C0C-4E94-4570-B12C-9AF56FE79E81}"/>
                      </a:ext>
                    </a:extLst>
                  </p:cNvPr>
                  <p:cNvSpPr/>
                  <p:nvPr/>
                </p:nvSpPr>
                <p:spPr>
                  <a:xfrm>
                    <a:off x="5943600" y="5192349"/>
                    <a:ext cx="381000" cy="723901"/>
                  </a:xfrm>
                  <a:prstGeom prst="diamond">
                    <a:avLst/>
                  </a:prstGeom>
                  <a:solidFill>
                    <a:schemeClr val="accent5">
                      <a:lumMod val="75000"/>
                    </a:schemeClr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97" name="Diamond 196">
                    <a:extLst>
                      <a:ext uri="{FF2B5EF4-FFF2-40B4-BE49-F238E27FC236}">
                        <a16:creationId xmlns:a16="http://schemas.microsoft.com/office/drawing/2014/main" id="{5C5BCABA-D984-40CA-9A9F-405B13FE2B7E}"/>
                      </a:ext>
                    </a:extLst>
                  </p:cNvPr>
                  <p:cNvSpPr/>
                  <p:nvPr/>
                </p:nvSpPr>
                <p:spPr>
                  <a:xfrm>
                    <a:off x="5453743" y="5187995"/>
                    <a:ext cx="381000" cy="723901"/>
                  </a:xfrm>
                  <a:prstGeom prst="diamond">
                    <a:avLst/>
                  </a:prstGeom>
                  <a:solidFill>
                    <a:schemeClr val="accent5">
                      <a:lumMod val="75000"/>
                    </a:schemeClr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  <p:grpSp>
          <p:nvGrpSpPr>
            <p:cNvPr id="97" name="Group 96">
              <a:extLst>
                <a:ext uri="{FF2B5EF4-FFF2-40B4-BE49-F238E27FC236}">
                  <a16:creationId xmlns:a16="http://schemas.microsoft.com/office/drawing/2014/main" id="{8407A930-003D-44C2-BF09-15F5F0EC7463}"/>
                </a:ext>
              </a:extLst>
            </p:cNvPr>
            <p:cNvGrpSpPr/>
            <p:nvPr/>
          </p:nvGrpSpPr>
          <p:grpSpPr>
            <a:xfrm rot="21023417" flipH="1">
              <a:off x="1680724" y="3197449"/>
              <a:ext cx="148442" cy="1203961"/>
              <a:chOff x="4038599" y="3983576"/>
              <a:chExt cx="217257" cy="1331328"/>
            </a:xfrm>
          </p:grpSpPr>
          <p:sp>
            <p:nvSpPr>
              <p:cNvPr id="160" name="Pentagon 100">
                <a:extLst>
                  <a:ext uri="{FF2B5EF4-FFF2-40B4-BE49-F238E27FC236}">
                    <a16:creationId xmlns:a16="http://schemas.microsoft.com/office/drawing/2014/main" id="{BDE01D2E-9723-482D-A17F-21A852C02A50}"/>
                  </a:ext>
                </a:extLst>
              </p:cNvPr>
              <p:cNvSpPr/>
              <p:nvPr/>
            </p:nvSpPr>
            <p:spPr>
              <a:xfrm rot="5400000">
                <a:off x="3481564" y="4540611"/>
                <a:ext cx="1331328" cy="217257"/>
              </a:xfrm>
              <a:prstGeom prst="homePlate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61" name="Group 160">
                <a:extLst>
                  <a:ext uri="{FF2B5EF4-FFF2-40B4-BE49-F238E27FC236}">
                    <a16:creationId xmlns:a16="http://schemas.microsoft.com/office/drawing/2014/main" id="{53D1193D-BCF1-4148-B1E0-1BA4EDA5B7C1}"/>
                  </a:ext>
                </a:extLst>
              </p:cNvPr>
              <p:cNvGrpSpPr/>
              <p:nvPr/>
            </p:nvGrpSpPr>
            <p:grpSpPr>
              <a:xfrm rot="5400000" flipV="1">
                <a:off x="3549760" y="4476730"/>
                <a:ext cx="1194934" cy="208625"/>
                <a:chOff x="3970020" y="4948646"/>
                <a:chExt cx="6939523" cy="1211581"/>
              </a:xfrm>
            </p:grpSpPr>
            <p:grpSp>
              <p:nvGrpSpPr>
                <p:cNvPr id="162" name="Group 161">
                  <a:extLst>
                    <a:ext uri="{FF2B5EF4-FFF2-40B4-BE49-F238E27FC236}">
                      <a16:creationId xmlns:a16="http://schemas.microsoft.com/office/drawing/2014/main" id="{934AC745-D483-4AC1-91B0-8B9D4E571E20}"/>
                    </a:ext>
                  </a:extLst>
                </p:cNvPr>
                <p:cNvGrpSpPr/>
                <p:nvPr/>
              </p:nvGrpSpPr>
              <p:grpSpPr>
                <a:xfrm>
                  <a:off x="3970020" y="4953000"/>
                  <a:ext cx="2080259" cy="1207227"/>
                  <a:chOff x="4551318" y="4950687"/>
                  <a:chExt cx="2080259" cy="1207227"/>
                </a:xfrm>
              </p:grpSpPr>
              <p:sp>
                <p:nvSpPr>
                  <p:cNvPr id="179" name="Rectangle 178">
                    <a:extLst>
                      <a:ext uri="{FF2B5EF4-FFF2-40B4-BE49-F238E27FC236}">
                        <a16:creationId xmlns:a16="http://schemas.microsoft.com/office/drawing/2014/main" id="{4001A6FD-633D-40F9-AE9A-77D8ECE798D4}"/>
                      </a:ext>
                    </a:extLst>
                  </p:cNvPr>
                  <p:cNvSpPr/>
                  <p:nvPr/>
                </p:nvSpPr>
                <p:spPr>
                  <a:xfrm>
                    <a:off x="4574177" y="4950687"/>
                    <a:ext cx="2057400" cy="228600"/>
                  </a:xfrm>
                  <a:prstGeom prst="rect">
                    <a:avLst/>
                  </a:prstGeom>
                  <a:solidFill>
                    <a:srgbClr val="FFC000"/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80" name="Rectangle 179">
                    <a:extLst>
                      <a:ext uri="{FF2B5EF4-FFF2-40B4-BE49-F238E27FC236}">
                        <a16:creationId xmlns:a16="http://schemas.microsoft.com/office/drawing/2014/main" id="{9E390F19-0074-4C9D-A992-A03F1E9B51A2}"/>
                      </a:ext>
                    </a:extLst>
                  </p:cNvPr>
                  <p:cNvSpPr/>
                  <p:nvPr/>
                </p:nvSpPr>
                <p:spPr>
                  <a:xfrm>
                    <a:off x="4551318" y="5929314"/>
                    <a:ext cx="2057400" cy="228600"/>
                  </a:xfrm>
                  <a:prstGeom prst="rect">
                    <a:avLst/>
                  </a:prstGeom>
                  <a:solidFill>
                    <a:srgbClr val="FFC000"/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81" name="Left-Right Arrow Callout 121">
                    <a:extLst>
                      <a:ext uri="{FF2B5EF4-FFF2-40B4-BE49-F238E27FC236}">
                        <a16:creationId xmlns:a16="http://schemas.microsoft.com/office/drawing/2014/main" id="{06FDB25A-EB60-414A-BDF6-B973DC69FE07}"/>
                      </a:ext>
                    </a:extLst>
                  </p:cNvPr>
                  <p:cNvSpPr/>
                  <p:nvPr/>
                </p:nvSpPr>
                <p:spPr>
                  <a:xfrm>
                    <a:off x="4589961" y="5335668"/>
                    <a:ext cx="2041616" cy="455532"/>
                  </a:xfrm>
                  <a:prstGeom prst="leftRightArrowCallout">
                    <a:avLst>
                      <a:gd name="adj1" fmla="val 100000"/>
                      <a:gd name="adj2" fmla="val 50000"/>
                      <a:gd name="adj3" fmla="val 41336"/>
                      <a:gd name="adj4" fmla="val 40774"/>
                    </a:avLst>
                  </a:prstGeom>
                  <a:solidFill>
                    <a:srgbClr val="FFC000"/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82" name="Diamond 181">
                    <a:extLst>
                      <a:ext uri="{FF2B5EF4-FFF2-40B4-BE49-F238E27FC236}">
                        <a16:creationId xmlns:a16="http://schemas.microsoft.com/office/drawing/2014/main" id="{214D0F2B-21DC-45AE-92F9-11CA979D253F}"/>
                      </a:ext>
                    </a:extLst>
                  </p:cNvPr>
                  <p:cNvSpPr/>
                  <p:nvPr/>
                </p:nvSpPr>
                <p:spPr>
                  <a:xfrm>
                    <a:off x="4953000" y="5192350"/>
                    <a:ext cx="381000" cy="723901"/>
                  </a:xfrm>
                  <a:prstGeom prst="diamond">
                    <a:avLst/>
                  </a:prstGeom>
                  <a:solidFill>
                    <a:schemeClr val="accent5">
                      <a:lumMod val="75000"/>
                    </a:schemeClr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83" name="Diamond 182">
                    <a:extLst>
                      <a:ext uri="{FF2B5EF4-FFF2-40B4-BE49-F238E27FC236}">
                        <a16:creationId xmlns:a16="http://schemas.microsoft.com/office/drawing/2014/main" id="{565878F4-7CE2-4B1B-96C1-0BCCD1A83C96}"/>
                      </a:ext>
                    </a:extLst>
                  </p:cNvPr>
                  <p:cNvSpPr/>
                  <p:nvPr/>
                </p:nvSpPr>
                <p:spPr>
                  <a:xfrm>
                    <a:off x="5943600" y="5192349"/>
                    <a:ext cx="381000" cy="723901"/>
                  </a:xfrm>
                  <a:prstGeom prst="diamond">
                    <a:avLst/>
                  </a:prstGeom>
                  <a:solidFill>
                    <a:schemeClr val="accent5">
                      <a:lumMod val="75000"/>
                    </a:schemeClr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84" name="Diamond 183">
                    <a:extLst>
                      <a:ext uri="{FF2B5EF4-FFF2-40B4-BE49-F238E27FC236}">
                        <a16:creationId xmlns:a16="http://schemas.microsoft.com/office/drawing/2014/main" id="{D50325FE-58D9-41C9-ADB9-3A28FB760162}"/>
                      </a:ext>
                    </a:extLst>
                  </p:cNvPr>
                  <p:cNvSpPr/>
                  <p:nvPr/>
                </p:nvSpPr>
                <p:spPr>
                  <a:xfrm>
                    <a:off x="5453743" y="5187995"/>
                    <a:ext cx="381000" cy="723901"/>
                  </a:xfrm>
                  <a:prstGeom prst="diamond">
                    <a:avLst/>
                  </a:prstGeom>
                  <a:solidFill>
                    <a:schemeClr val="accent5">
                      <a:lumMod val="75000"/>
                    </a:schemeClr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163" name="Diamond 162">
                  <a:extLst>
                    <a:ext uri="{FF2B5EF4-FFF2-40B4-BE49-F238E27FC236}">
                      <a16:creationId xmlns:a16="http://schemas.microsoft.com/office/drawing/2014/main" id="{2FEF0033-67D6-4DA2-926F-E86ADA72A435}"/>
                    </a:ext>
                  </a:extLst>
                </p:cNvPr>
                <p:cNvSpPr/>
                <p:nvPr/>
              </p:nvSpPr>
              <p:spPr>
                <a:xfrm>
                  <a:off x="6052456" y="5203371"/>
                  <a:ext cx="381000" cy="723901"/>
                </a:xfrm>
                <a:prstGeom prst="diamond">
                  <a:avLst/>
                </a:prstGeom>
                <a:solidFill>
                  <a:schemeClr val="accent5">
                    <a:lumMod val="75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64" name="Group 163">
                  <a:extLst>
                    <a:ext uri="{FF2B5EF4-FFF2-40B4-BE49-F238E27FC236}">
                      <a16:creationId xmlns:a16="http://schemas.microsoft.com/office/drawing/2014/main" id="{BF5A8D36-417A-4349-A2BF-08DA06ABC680}"/>
                    </a:ext>
                  </a:extLst>
                </p:cNvPr>
                <p:cNvGrpSpPr/>
                <p:nvPr/>
              </p:nvGrpSpPr>
              <p:grpSpPr>
                <a:xfrm>
                  <a:off x="6395357" y="4948646"/>
                  <a:ext cx="2080259" cy="1207227"/>
                  <a:chOff x="4551318" y="4950687"/>
                  <a:chExt cx="2080259" cy="1207227"/>
                </a:xfrm>
              </p:grpSpPr>
              <p:sp>
                <p:nvSpPr>
                  <p:cNvPr id="173" name="Rectangle 172">
                    <a:extLst>
                      <a:ext uri="{FF2B5EF4-FFF2-40B4-BE49-F238E27FC236}">
                        <a16:creationId xmlns:a16="http://schemas.microsoft.com/office/drawing/2014/main" id="{E119EBCA-3DB6-443B-B6F8-8CD7A2D0B70E}"/>
                      </a:ext>
                    </a:extLst>
                  </p:cNvPr>
                  <p:cNvSpPr/>
                  <p:nvPr/>
                </p:nvSpPr>
                <p:spPr>
                  <a:xfrm>
                    <a:off x="4574177" y="4950687"/>
                    <a:ext cx="2057400" cy="228600"/>
                  </a:xfrm>
                  <a:prstGeom prst="rect">
                    <a:avLst/>
                  </a:prstGeom>
                  <a:solidFill>
                    <a:srgbClr val="FFC000"/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74" name="Rectangle 173">
                    <a:extLst>
                      <a:ext uri="{FF2B5EF4-FFF2-40B4-BE49-F238E27FC236}">
                        <a16:creationId xmlns:a16="http://schemas.microsoft.com/office/drawing/2014/main" id="{799CEDBD-1AF1-4343-992D-16FEE3C4924C}"/>
                      </a:ext>
                    </a:extLst>
                  </p:cNvPr>
                  <p:cNvSpPr/>
                  <p:nvPr/>
                </p:nvSpPr>
                <p:spPr>
                  <a:xfrm>
                    <a:off x="4551318" y="5929314"/>
                    <a:ext cx="2057400" cy="228600"/>
                  </a:xfrm>
                  <a:prstGeom prst="rect">
                    <a:avLst/>
                  </a:prstGeom>
                  <a:solidFill>
                    <a:srgbClr val="FFC000"/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75" name="Left-Right Arrow Callout 115">
                    <a:extLst>
                      <a:ext uri="{FF2B5EF4-FFF2-40B4-BE49-F238E27FC236}">
                        <a16:creationId xmlns:a16="http://schemas.microsoft.com/office/drawing/2014/main" id="{83ED6966-902E-410E-9482-58DA79D4B86A}"/>
                      </a:ext>
                    </a:extLst>
                  </p:cNvPr>
                  <p:cNvSpPr/>
                  <p:nvPr/>
                </p:nvSpPr>
                <p:spPr>
                  <a:xfrm>
                    <a:off x="4589961" y="5335668"/>
                    <a:ext cx="2041616" cy="455532"/>
                  </a:xfrm>
                  <a:prstGeom prst="leftRightArrowCallout">
                    <a:avLst>
                      <a:gd name="adj1" fmla="val 100000"/>
                      <a:gd name="adj2" fmla="val 50000"/>
                      <a:gd name="adj3" fmla="val 41336"/>
                      <a:gd name="adj4" fmla="val 40774"/>
                    </a:avLst>
                  </a:prstGeom>
                  <a:solidFill>
                    <a:srgbClr val="FFC000"/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76" name="Diamond 175">
                    <a:extLst>
                      <a:ext uri="{FF2B5EF4-FFF2-40B4-BE49-F238E27FC236}">
                        <a16:creationId xmlns:a16="http://schemas.microsoft.com/office/drawing/2014/main" id="{739DC06A-9267-4320-BFCC-1E3A0F2000FC}"/>
                      </a:ext>
                    </a:extLst>
                  </p:cNvPr>
                  <p:cNvSpPr/>
                  <p:nvPr/>
                </p:nvSpPr>
                <p:spPr>
                  <a:xfrm>
                    <a:off x="4953000" y="5192350"/>
                    <a:ext cx="381000" cy="723901"/>
                  </a:xfrm>
                  <a:prstGeom prst="diamond">
                    <a:avLst/>
                  </a:prstGeom>
                  <a:solidFill>
                    <a:schemeClr val="accent5">
                      <a:lumMod val="75000"/>
                    </a:schemeClr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77" name="Diamond 176">
                    <a:extLst>
                      <a:ext uri="{FF2B5EF4-FFF2-40B4-BE49-F238E27FC236}">
                        <a16:creationId xmlns:a16="http://schemas.microsoft.com/office/drawing/2014/main" id="{863612DF-B97F-4AC0-8B9D-7F1DF7F5CB1C}"/>
                      </a:ext>
                    </a:extLst>
                  </p:cNvPr>
                  <p:cNvSpPr/>
                  <p:nvPr/>
                </p:nvSpPr>
                <p:spPr>
                  <a:xfrm>
                    <a:off x="5943600" y="5192349"/>
                    <a:ext cx="381000" cy="723901"/>
                  </a:xfrm>
                  <a:prstGeom prst="diamond">
                    <a:avLst/>
                  </a:prstGeom>
                  <a:solidFill>
                    <a:schemeClr val="accent5">
                      <a:lumMod val="75000"/>
                    </a:schemeClr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78" name="Diamond 177">
                    <a:extLst>
                      <a:ext uri="{FF2B5EF4-FFF2-40B4-BE49-F238E27FC236}">
                        <a16:creationId xmlns:a16="http://schemas.microsoft.com/office/drawing/2014/main" id="{E28A9B06-3586-431A-B851-466DB74946F2}"/>
                      </a:ext>
                    </a:extLst>
                  </p:cNvPr>
                  <p:cNvSpPr/>
                  <p:nvPr/>
                </p:nvSpPr>
                <p:spPr>
                  <a:xfrm>
                    <a:off x="5453743" y="5187995"/>
                    <a:ext cx="381000" cy="723901"/>
                  </a:xfrm>
                  <a:prstGeom prst="diamond">
                    <a:avLst/>
                  </a:prstGeom>
                  <a:solidFill>
                    <a:schemeClr val="accent5">
                      <a:lumMod val="75000"/>
                    </a:schemeClr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165" name="Diamond 164">
                  <a:extLst>
                    <a:ext uri="{FF2B5EF4-FFF2-40B4-BE49-F238E27FC236}">
                      <a16:creationId xmlns:a16="http://schemas.microsoft.com/office/drawing/2014/main" id="{DCD5DEB3-E3C1-4C87-ACED-69AC8FCE81B2}"/>
                    </a:ext>
                  </a:extLst>
                </p:cNvPr>
                <p:cNvSpPr/>
                <p:nvPr/>
              </p:nvSpPr>
              <p:spPr>
                <a:xfrm>
                  <a:off x="8486383" y="5203371"/>
                  <a:ext cx="381000" cy="723901"/>
                </a:xfrm>
                <a:prstGeom prst="diamond">
                  <a:avLst/>
                </a:prstGeom>
                <a:solidFill>
                  <a:schemeClr val="accent5">
                    <a:lumMod val="75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66" name="Group 165">
                  <a:extLst>
                    <a:ext uri="{FF2B5EF4-FFF2-40B4-BE49-F238E27FC236}">
                      <a16:creationId xmlns:a16="http://schemas.microsoft.com/office/drawing/2014/main" id="{C5286D54-F7E8-47FA-B827-8F4D524BB89A}"/>
                    </a:ext>
                  </a:extLst>
                </p:cNvPr>
                <p:cNvGrpSpPr/>
                <p:nvPr/>
              </p:nvGrpSpPr>
              <p:grpSpPr>
                <a:xfrm>
                  <a:off x="8829284" y="4948646"/>
                  <a:ext cx="2080259" cy="1207227"/>
                  <a:chOff x="4551318" y="4950687"/>
                  <a:chExt cx="2080259" cy="1207227"/>
                </a:xfrm>
              </p:grpSpPr>
              <p:sp>
                <p:nvSpPr>
                  <p:cNvPr id="167" name="Rectangle 166">
                    <a:extLst>
                      <a:ext uri="{FF2B5EF4-FFF2-40B4-BE49-F238E27FC236}">
                        <a16:creationId xmlns:a16="http://schemas.microsoft.com/office/drawing/2014/main" id="{2A1833DA-69EB-4949-847A-495033B4184F}"/>
                      </a:ext>
                    </a:extLst>
                  </p:cNvPr>
                  <p:cNvSpPr/>
                  <p:nvPr/>
                </p:nvSpPr>
                <p:spPr>
                  <a:xfrm>
                    <a:off x="4574177" y="4950687"/>
                    <a:ext cx="2057400" cy="228600"/>
                  </a:xfrm>
                  <a:prstGeom prst="rect">
                    <a:avLst/>
                  </a:prstGeom>
                  <a:solidFill>
                    <a:srgbClr val="FFC000"/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8" name="Rectangle 167">
                    <a:extLst>
                      <a:ext uri="{FF2B5EF4-FFF2-40B4-BE49-F238E27FC236}">
                        <a16:creationId xmlns:a16="http://schemas.microsoft.com/office/drawing/2014/main" id="{0D2F900A-A322-400F-8B61-B6CAB4C26DD5}"/>
                      </a:ext>
                    </a:extLst>
                  </p:cNvPr>
                  <p:cNvSpPr/>
                  <p:nvPr/>
                </p:nvSpPr>
                <p:spPr>
                  <a:xfrm>
                    <a:off x="4551318" y="5929314"/>
                    <a:ext cx="2057400" cy="228600"/>
                  </a:xfrm>
                  <a:prstGeom prst="rect">
                    <a:avLst/>
                  </a:prstGeom>
                  <a:solidFill>
                    <a:srgbClr val="FFC000"/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9" name="Left-Right Arrow Callout 109">
                    <a:extLst>
                      <a:ext uri="{FF2B5EF4-FFF2-40B4-BE49-F238E27FC236}">
                        <a16:creationId xmlns:a16="http://schemas.microsoft.com/office/drawing/2014/main" id="{FE5C052F-370B-4F30-9765-80D9D4652A31}"/>
                      </a:ext>
                    </a:extLst>
                  </p:cNvPr>
                  <p:cNvSpPr/>
                  <p:nvPr/>
                </p:nvSpPr>
                <p:spPr>
                  <a:xfrm>
                    <a:off x="4589961" y="5335668"/>
                    <a:ext cx="2041616" cy="455532"/>
                  </a:xfrm>
                  <a:prstGeom prst="leftRightArrowCallout">
                    <a:avLst>
                      <a:gd name="adj1" fmla="val 100000"/>
                      <a:gd name="adj2" fmla="val 50000"/>
                      <a:gd name="adj3" fmla="val 41336"/>
                      <a:gd name="adj4" fmla="val 40774"/>
                    </a:avLst>
                  </a:prstGeom>
                  <a:solidFill>
                    <a:srgbClr val="FFC000"/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70" name="Diamond 169">
                    <a:extLst>
                      <a:ext uri="{FF2B5EF4-FFF2-40B4-BE49-F238E27FC236}">
                        <a16:creationId xmlns:a16="http://schemas.microsoft.com/office/drawing/2014/main" id="{381DBD23-0FA0-4606-B4FF-13263505DEBA}"/>
                      </a:ext>
                    </a:extLst>
                  </p:cNvPr>
                  <p:cNvSpPr/>
                  <p:nvPr/>
                </p:nvSpPr>
                <p:spPr>
                  <a:xfrm>
                    <a:off x="4953000" y="5192350"/>
                    <a:ext cx="381000" cy="723901"/>
                  </a:xfrm>
                  <a:prstGeom prst="diamond">
                    <a:avLst/>
                  </a:prstGeom>
                  <a:solidFill>
                    <a:schemeClr val="accent5">
                      <a:lumMod val="75000"/>
                    </a:schemeClr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71" name="Diamond 170">
                    <a:extLst>
                      <a:ext uri="{FF2B5EF4-FFF2-40B4-BE49-F238E27FC236}">
                        <a16:creationId xmlns:a16="http://schemas.microsoft.com/office/drawing/2014/main" id="{A1AF9D1C-22FB-40DC-9223-64FE376291F5}"/>
                      </a:ext>
                    </a:extLst>
                  </p:cNvPr>
                  <p:cNvSpPr/>
                  <p:nvPr/>
                </p:nvSpPr>
                <p:spPr>
                  <a:xfrm>
                    <a:off x="5943600" y="5192349"/>
                    <a:ext cx="381000" cy="723901"/>
                  </a:xfrm>
                  <a:prstGeom prst="diamond">
                    <a:avLst/>
                  </a:prstGeom>
                  <a:solidFill>
                    <a:schemeClr val="accent5">
                      <a:lumMod val="75000"/>
                    </a:schemeClr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72" name="Diamond 171">
                    <a:extLst>
                      <a:ext uri="{FF2B5EF4-FFF2-40B4-BE49-F238E27FC236}">
                        <a16:creationId xmlns:a16="http://schemas.microsoft.com/office/drawing/2014/main" id="{534960D0-5040-4F9C-AB79-78C1FBFACB0E}"/>
                      </a:ext>
                    </a:extLst>
                  </p:cNvPr>
                  <p:cNvSpPr/>
                  <p:nvPr/>
                </p:nvSpPr>
                <p:spPr>
                  <a:xfrm>
                    <a:off x="5453743" y="5187995"/>
                    <a:ext cx="381000" cy="723901"/>
                  </a:xfrm>
                  <a:prstGeom prst="diamond">
                    <a:avLst/>
                  </a:prstGeom>
                  <a:solidFill>
                    <a:schemeClr val="accent5">
                      <a:lumMod val="75000"/>
                    </a:schemeClr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  <p:grpSp>
          <p:nvGrpSpPr>
            <p:cNvPr id="98" name="Group 97">
              <a:extLst>
                <a:ext uri="{FF2B5EF4-FFF2-40B4-BE49-F238E27FC236}">
                  <a16:creationId xmlns:a16="http://schemas.microsoft.com/office/drawing/2014/main" id="{F9397D95-C686-4002-9D09-F907DB6CC8F0}"/>
                </a:ext>
              </a:extLst>
            </p:cNvPr>
            <p:cNvGrpSpPr/>
            <p:nvPr/>
          </p:nvGrpSpPr>
          <p:grpSpPr>
            <a:xfrm>
              <a:off x="1553983" y="3036996"/>
              <a:ext cx="779810" cy="220840"/>
              <a:chOff x="3431377" y="2577520"/>
              <a:chExt cx="2319927" cy="361305"/>
            </a:xfrm>
          </p:grpSpPr>
          <p:sp>
            <p:nvSpPr>
              <p:cNvPr id="135" name="Rounded Rectangle 71">
                <a:extLst>
                  <a:ext uri="{FF2B5EF4-FFF2-40B4-BE49-F238E27FC236}">
                    <a16:creationId xmlns:a16="http://schemas.microsoft.com/office/drawing/2014/main" id="{342516C1-F1AF-4D09-85A8-9F5EF8776F0B}"/>
                  </a:ext>
                </a:extLst>
              </p:cNvPr>
              <p:cNvSpPr/>
              <p:nvPr/>
            </p:nvSpPr>
            <p:spPr>
              <a:xfrm>
                <a:off x="3431377" y="2577520"/>
                <a:ext cx="2319927" cy="361305"/>
              </a:xfrm>
              <a:prstGeom prst="round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36" name="Group 135">
                <a:extLst>
                  <a:ext uri="{FF2B5EF4-FFF2-40B4-BE49-F238E27FC236}">
                    <a16:creationId xmlns:a16="http://schemas.microsoft.com/office/drawing/2014/main" id="{CFFA99E8-F879-4A41-B13A-D8F1B4F6E0F9}"/>
                  </a:ext>
                </a:extLst>
              </p:cNvPr>
              <p:cNvGrpSpPr/>
              <p:nvPr/>
            </p:nvGrpSpPr>
            <p:grpSpPr>
              <a:xfrm>
                <a:off x="3657600" y="2599731"/>
                <a:ext cx="1892332" cy="330385"/>
                <a:chOff x="3970020" y="4948646"/>
                <a:chExt cx="6939523" cy="1211581"/>
              </a:xfrm>
            </p:grpSpPr>
            <p:grpSp>
              <p:nvGrpSpPr>
                <p:cNvPr id="137" name="Group 136">
                  <a:extLst>
                    <a:ext uri="{FF2B5EF4-FFF2-40B4-BE49-F238E27FC236}">
                      <a16:creationId xmlns:a16="http://schemas.microsoft.com/office/drawing/2014/main" id="{132FA603-12FE-415C-9182-9429A2093427}"/>
                    </a:ext>
                  </a:extLst>
                </p:cNvPr>
                <p:cNvGrpSpPr/>
                <p:nvPr/>
              </p:nvGrpSpPr>
              <p:grpSpPr>
                <a:xfrm>
                  <a:off x="3970020" y="4953000"/>
                  <a:ext cx="2080259" cy="1207227"/>
                  <a:chOff x="4551318" y="4950687"/>
                  <a:chExt cx="2080259" cy="1207227"/>
                </a:xfrm>
              </p:grpSpPr>
              <p:sp>
                <p:nvSpPr>
                  <p:cNvPr id="154" name="Rectangle 153">
                    <a:extLst>
                      <a:ext uri="{FF2B5EF4-FFF2-40B4-BE49-F238E27FC236}">
                        <a16:creationId xmlns:a16="http://schemas.microsoft.com/office/drawing/2014/main" id="{28E51DA9-7265-461E-AB74-98DE74C01F34}"/>
                      </a:ext>
                    </a:extLst>
                  </p:cNvPr>
                  <p:cNvSpPr/>
                  <p:nvPr/>
                </p:nvSpPr>
                <p:spPr>
                  <a:xfrm>
                    <a:off x="4574177" y="4950687"/>
                    <a:ext cx="2057400" cy="228600"/>
                  </a:xfrm>
                  <a:prstGeom prst="rect">
                    <a:avLst/>
                  </a:prstGeom>
                  <a:solidFill>
                    <a:srgbClr val="FFC000"/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55" name="Rectangle 154">
                    <a:extLst>
                      <a:ext uri="{FF2B5EF4-FFF2-40B4-BE49-F238E27FC236}">
                        <a16:creationId xmlns:a16="http://schemas.microsoft.com/office/drawing/2014/main" id="{25244F9D-AB7D-4F0C-9E7E-ABAEEEE8F042}"/>
                      </a:ext>
                    </a:extLst>
                  </p:cNvPr>
                  <p:cNvSpPr/>
                  <p:nvPr/>
                </p:nvSpPr>
                <p:spPr>
                  <a:xfrm>
                    <a:off x="4551318" y="5929314"/>
                    <a:ext cx="2057400" cy="228600"/>
                  </a:xfrm>
                  <a:prstGeom prst="rect">
                    <a:avLst/>
                  </a:prstGeom>
                  <a:solidFill>
                    <a:srgbClr val="FFC000"/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56" name="Left-Right Arrow Callout 66">
                    <a:extLst>
                      <a:ext uri="{FF2B5EF4-FFF2-40B4-BE49-F238E27FC236}">
                        <a16:creationId xmlns:a16="http://schemas.microsoft.com/office/drawing/2014/main" id="{65147EB9-CD6B-4E22-82D6-602E9FA94FC7}"/>
                      </a:ext>
                    </a:extLst>
                  </p:cNvPr>
                  <p:cNvSpPr/>
                  <p:nvPr/>
                </p:nvSpPr>
                <p:spPr>
                  <a:xfrm>
                    <a:off x="4589961" y="5335668"/>
                    <a:ext cx="2041616" cy="455532"/>
                  </a:xfrm>
                  <a:prstGeom prst="leftRightArrowCallout">
                    <a:avLst>
                      <a:gd name="adj1" fmla="val 100000"/>
                      <a:gd name="adj2" fmla="val 50000"/>
                      <a:gd name="adj3" fmla="val 41336"/>
                      <a:gd name="adj4" fmla="val 40774"/>
                    </a:avLst>
                  </a:prstGeom>
                  <a:solidFill>
                    <a:srgbClr val="FFC000"/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57" name="Diamond 156">
                    <a:extLst>
                      <a:ext uri="{FF2B5EF4-FFF2-40B4-BE49-F238E27FC236}">
                        <a16:creationId xmlns:a16="http://schemas.microsoft.com/office/drawing/2014/main" id="{6C470B68-8131-44C2-AB4E-0EC03A41DC38}"/>
                      </a:ext>
                    </a:extLst>
                  </p:cNvPr>
                  <p:cNvSpPr/>
                  <p:nvPr/>
                </p:nvSpPr>
                <p:spPr>
                  <a:xfrm>
                    <a:off x="4953000" y="5192350"/>
                    <a:ext cx="381000" cy="723901"/>
                  </a:xfrm>
                  <a:prstGeom prst="diamond">
                    <a:avLst/>
                  </a:prstGeom>
                  <a:solidFill>
                    <a:schemeClr val="accent5">
                      <a:lumMod val="75000"/>
                    </a:schemeClr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58" name="Diamond 157">
                    <a:extLst>
                      <a:ext uri="{FF2B5EF4-FFF2-40B4-BE49-F238E27FC236}">
                        <a16:creationId xmlns:a16="http://schemas.microsoft.com/office/drawing/2014/main" id="{38534C67-0950-4E8B-9538-B3E82AFD2233}"/>
                      </a:ext>
                    </a:extLst>
                  </p:cNvPr>
                  <p:cNvSpPr/>
                  <p:nvPr/>
                </p:nvSpPr>
                <p:spPr>
                  <a:xfrm>
                    <a:off x="5943600" y="5192349"/>
                    <a:ext cx="381000" cy="723901"/>
                  </a:xfrm>
                  <a:prstGeom prst="diamond">
                    <a:avLst/>
                  </a:prstGeom>
                  <a:solidFill>
                    <a:schemeClr val="accent5">
                      <a:lumMod val="75000"/>
                    </a:schemeClr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59" name="Diamond 158">
                    <a:extLst>
                      <a:ext uri="{FF2B5EF4-FFF2-40B4-BE49-F238E27FC236}">
                        <a16:creationId xmlns:a16="http://schemas.microsoft.com/office/drawing/2014/main" id="{7F4C32DB-E143-4474-9574-7C451B5DC630}"/>
                      </a:ext>
                    </a:extLst>
                  </p:cNvPr>
                  <p:cNvSpPr/>
                  <p:nvPr/>
                </p:nvSpPr>
                <p:spPr>
                  <a:xfrm>
                    <a:off x="5453743" y="5187995"/>
                    <a:ext cx="381000" cy="723901"/>
                  </a:xfrm>
                  <a:prstGeom prst="diamond">
                    <a:avLst/>
                  </a:prstGeom>
                  <a:solidFill>
                    <a:schemeClr val="accent5">
                      <a:lumMod val="75000"/>
                    </a:schemeClr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138" name="Diamond 137">
                  <a:extLst>
                    <a:ext uri="{FF2B5EF4-FFF2-40B4-BE49-F238E27FC236}">
                      <a16:creationId xmlns:a16="http://schemas.microsoft.com/office/drawing/2014/main" id="{A8711DD6-F483-4127-A678-78B3377AB1E1}"/>
                    </a:ext>
                  </a:extLst>
                </p:cNvPr>
                <p:cNvSpPr/>
                <p:nvPr/>
              </p:nvSpPr>
              <p:spPr>
                <a:xfrm>
                  <a:off x="6052456" y="5203371"/>
                  <a:ext cx="381000" cy="723901"/>
                </a:xfrm>
                <a:prstGeom prst="diamond">
                  <a:avLst/>
                </a:prstGeom>
                <a:solidFill>
                  <a:schemeClr val="accent5">
                    <a:lumMod val="75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39" name="Group 138">
                  <a:extLst>
                    <a:ext uri="{FF2B5EF4-FFF2-40B4-BE49-F238E27FC236}">
                      <a16:creationId xmlns:a16="http://schemas.microsoft.com/office/drawing/2014/main" id="{12E85766-3663-4A5F-BC33-53188AAE8F90}"/>
                    </a:ext>
                  </a:extLst>
                </p:cNvPr>
                <p:cNvGrpSpPr/>
                <p:nvPr/>
              </p:nvGrpSpPr>
              <p:grpSpPr>
                <a:xfrm>
                  <a:off x="6395357" y="4948646"/>
                  <a:ext cx="2080259" cy="1207227"/>
                  <a:chOff x="4551318" y="4950687"/>
                  <a:chExt cx="2080259" cy="1207227"/>
                </a:xfrm>
              </p:grpSpPr>
              <p:sp>
                <p:nvSpPr>
                  <p:cNvPr id="148" name="Rectangle 147">
                    <a:extLst>
                      <a:ext uri="{FF2B5EF4-FFF2-40B4-BE49-F238E27FC236}">
                        <a16:creationId xmlns:a16="http://schemas.microsoft.com/office/drawing/2014/main" id="{42610AD3-0F31-4966-B533-481AF4DFDFB1}"/>
                      </a:ext>
                    </a:extLst>
                  </p:cNvPr>
                  <p:cNvSpPr/>
                  <p:nvPr/>
                </p:nvSpPr>
                <p:spPr>
                  <a:xfrm>
                    <a:off x="4574177" y="4950687"/>
                    <a:ext cx="2057400" cy="228600"/>
                  </a:xfrm>
                  <a:prstGeom prst="rect">
                    <a:avLst/>
                  </a:prstGeom>
                  <a:solidFill>
                    <a:srgbClr val="FFC000"/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9" name="Rectangle 148">
                    <a:extLst>
                      <a:ext uri="{FF2B5EF4-FFF2-40B4-BE49-F238E27FC236}">
                        <a16:creationId xmlns:a16="http://schemas.microsoft.com/office/drawing/2014/main" id="{137CD481-99A8-40FA-8134-38D6AFD2308E}"/>
                      </a:ext>
                    </a:extLst>
                  </p:cNvPr>
                  <p:cNvSpPr/>
                  <p:nvPr/>
                </p:nvSpPr>
                <p:spPr>
                  <a:xfrm>
                    <a:off x="4551318" y="5929314"/>
                    <a:ext cx="2057400" cy="228600"/>
                  </a:xfrm>
                  <a:prstGeom prst="rect">
                    <a:avLst/>
                  </a:prstGeom>
                  <a:solidFill>
                    <a:srgbClr val="FFC000"/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50" name="Left-Right Arrow Callout 60">
                    <a:extLst>
                      <a:ext uri="{FF2B5EF4-FFF2-40B4-BE49-F238E27FC236}">
                        <a16:creationId xmlns:a16="http://schemas.microsoft.com/office/drawing/2014/main" id="{76FB8F5B-D8E4-4BA4-B73D-AC585E6FB866}"/>
                      </a:ext>
                    </a:extLst>
                  </p:cNvPr>
                  <p:cNvSpPr/>
                  <p:nvPr/>
                </p:nvSpPr>
                <p:spPr>
                  <a:xfrm>
                    <a:off x="4589961" y="5335668"/>
                    <a:ext cx="2041616" cy="455532"/>
                  </a:xfrm>
                  <a:prstGeom prst="leftRightArrowCallout">
                    <a:avLst>
                      <a:gd name="adj1" fmla="val 100000"/>
                      <a:gd name="adj2" fmla="val 50000"/>
                      <a:gd name="adj3" fmla="val 41336"/>
                      <a:gd name="adj4" fmla="val 40774"/>
                    </a:avLst>
                  </a:prstGeom>
                  <a:solidFill>
                    <a:srgbClr val="FFC000"/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51" name="Diamond 150">
                    <a:extLst>
                      <a:ext uri="{FF2B5EF4-FFF2-40B4-BE49-F238E27FC236}">
                        <a16:creationId xmlns:a16="http://schemas.microsoft.com/office/drawing/2014/main" id="{53A816AF-DBFA-43EA-B787-3410589B0C0A}"/>
                      </a:ext>
                    </a:extLst>
                  </p:cNvPr>
                  <p:cNvSpPr/>
                  <p:nvPr/>
                </p:nvSpPr>
                <p:spPr>
                  <a:xfrm>
                    <a:off x="4953000" y="5192350"/>
                    <a:ext cx="381000" cy="723901"/>
                  </a:xfrm>
                  <a:prstGeom prst="diamond">
                    <a:avLst/>
                  </a:prstGeom>
                  <a:solidFill>
                    <a:schemeClr val="accent5">
                      <a:lumMod val="75000"/>
                    </a:schemeClr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52" name="Diamond 151">
                    <a:extLst>
                      <a:ext uri="{FF2B5EF4-FFF2-40B4-BE49-F238E27FC236}">
                        <a16:creationId xmlns:a16="http://schemas.microsoft.com/office/drawing/2014/main" id="{2418D887-FDAC-41BC-9E53-5BCA45E81A10}"/>
                      </a:ext>
                    </a:extLst>
                  </p:cNvPr>
                  <p:cNvSpPr/>
                  <p:nvPr/>
                </p:nvSpPr>
                <p:spPr>
                  <a:xfrm>
                    <a:off x="5943600" y="5192349"/>
                    <a:ext cx="381000" cy="723901"/>
                  </a:xfrm>
                  <a:prstGeom prst="diamond">
                    <a:avLst/>
                  </a:prstGeom>
                  <a:solidFill>
                    <a:schemeClr val="accent5">
                      <a:lumMod val="75000"/>
                    </a:schemeClr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53" name="Diamond 152">
                    <a:extLst>
                      <a:ext uri="{FF2B5EF4-FFF2-40B4-BE49-F238E27FC236}">
                        <a16:creationId xmlns:a16="http://schemas.microsoft.com/office/drawing/2014/main" id="{44E2FEAE-15A5-4F70-AE3A-AF7A518B48AE}"/>
                      </a:ext>
                    </a:extLst>
                  </p:cNvPr>
                  <p:cNvSpPr/>
                  <p:nvPr/>
                </p:nvSpPr>
                <p:spPr>
                  <a:xfrm>
                    <a:off x="5453743" y="5187995"/>
                    <a:ext cx="381000" cy="723901"/>
                  </a:xfrm>
                  <a:prstGeom prst="diamond">
                    <a:avLst/>
                  </a:prstGeom>
                  <a:solidFill>
                    <a:schemeClr val="accent5">
                      <a:lumMod val="75000"/>
                    </a:schemeClr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140" name="Diamond 139">
                  <a:extLst>
                    <a:ext uri="{FF2B5EF4-FFF2-40B4-BE49-F238E27FC236}">
                      <a16:creationId xmlns:a16="http://schemas.microsoft.com/office/drawing/2014/main" id="{E2186D16-1F00-4001-971D-F08B1E896125}"/>
                    </a:ext>
                  </a:extLst>
                </p:cNvPr>
                <p:cNvSpPr/>
                <p:nvPr/>
              </p:nvSpPr>
              <p:spPr>
                <a:xfrm>
                  <a:off x="8486383" y="5203371"/>
                  <a:ext cx="381000" cy="723901"/>
                </a:xfrm>
                <a:prstGeom prst="diamond">
                  <a:avLst/>
                </a:prstGeom>
                <a:solidFill>
                  <a:schemeClr val="accent5">
                    <a:lumMod val="75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41" name="Group 140">
                  <a:extLst>
                    <a:ext uri="{FF2B5EF4-FFF2-40B4-BE49-F238E27FC236}">
                      <a16:creationId xmlns:a16="http://schemas.microsoft.com/office/drawing/2014/main" id="{271544B3-F922-446B-AB5B-7DB7541F4395}"/>
                    </a:ext>
                  </a:extLst>
                </p:cNvPr>
                <p:cNvGrpSpPr/>
                <p:nvPr/>
              </p:nvGrpSpPr>
              <p:grpSpPr>
                <a:xfrm>
                  <a:off x="8829284" y="4948646"/>
                  <a:ext cx="2080259" cy="1207227"/>
                  <a:chOff x="4551318" y="4950687"/>
                  <a:chExt cx="2080259" cy="1207227"/>
                </a:xfrm>
              </p:grpSpPr>
              <p:sp>
                <p:nvSpPr>
                  <p:cNvPr id="142" name="Rectangle 141">
                    <a:extLst>
                      <a:ext uri="{FF2B5EF4-FFF2-40B4-BE49-F238E27FC236}">
                        <a16:creationId xmlns:a16="http://schemas.microsoft.com/office/drawing/2014/main" id="{01C0AE0A-4867-4DEC-8A03-44DCE0333D06}"/>
                      </a:ext>
                    </a:extLst>
                  </p:cNvPr>
                  <p:cNvSpPr/>
                  <p:nvPr/>
                </p:nvSpPr>
                <p:spPr>
                  <a:xfrm>
                    <a:off x="4574177" y="4950687"/>
                    <a:ext cx="2057400" cy="228600"/>
                  </a:xfrm>
                  <a:prstGeom prst="rect">
                    <a:avLst/>
                  </a:prstGeom>
                  <a:solidFill>
                    <a:srgbClr val="FFC000"/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3" name="Rectangle 142">
                    <a:extLst>
                      <a:ext uri="{FF2B5EF4-FFF2-40B4-BE49-F238E27FC236}">
                        <a16:creationId xmlns:a16="http://schemas.microsoft.com/office/drawing/2014/main" id="{D1CC6192-6A1D-4785-B9F7-202F2ED834C7}"/>
                      </a:ext>
                    </a:extLst>
                  </p:cNvPr>
                  <p:cNvSpPr/>
                  <p:nvPr/>
                </p:nvSpPr>
                <p:spPr>
                  <a:xfrm>
                    <a:off x="4551318" y="5929314"/>
                    <a:ext cx="2057400" cy="228600"/>
                  </a:xfrm>
                  <a:prstGeom prst="rect">
                    <a:avLst/>
                  </a:prstGeom>
                  <a:solidFill>
                    <a:srgbClr val="FFC000"/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4" name="Left-Right Arrow Callout 54">
                    <a:extLst>
                      <a:ext uri="{FF2B5EF4-FFF2-40B4-BE49-F238E27FC236}">
                        <a16:creationId xmlns:a16="http://schemas.microsoft.com/office/drawing/2014/main" id="{F4CF2679-71D5-4B82-A9B0-EE7837AA89B9}"/>
                      </a:ext>
                    </a:extLst>
                  </p:cNvPr>
                  <p:cNvSpPr/>
                  <p:nvPr/>
                </p:nvSpPr>
                <p:spPr>
                  <a:xfrm>
                    <a:off x="4589961" y="5335668"/>
                    <a:ext cx="2041616" cy="455532"/>
                  </a:xfrm>
                  <a:prstGeom prst="leftRightArrowCallout">
                    <a:avLst>
                      <a:gd name="adj1" fmla="val 100000"/>
                      <a:gd name="adj2" fmla="val 50000"/>
                      <a:gd name="adj3" fmla="val 41336"/>
                      <a:gd name="adj4" fmla="val 40774"/>
                    </a:avLst>
                  </a:prstGeom>
                  <a:solidFill>
                    <a:srgbClr val="FFC000"/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5" name="Diamond 144">
                    <a:extLst>
                      <a:ext uri="{FF2B5EF4-FFF2-40B4-BE49-F238E27FC236}">
                        <a16:creationId xmlns:a16="http://schemas.microsoft.com/office/drawing/2014/main" id="{41EC2D8A-0D49-4DCD-B350-14A27554A338}"/>
                      </a:ext>
                    </a:extLst>
                  </p:cNvPr>
                  <p:cNvSpPr/>
                  <p:nvPr/>
                </p:nvSpPr>
                <p:spPr>
                  <a:xfrm>
                    <a:off x="4953000" y="5192350"/>
                    <a:ext cx="381000" cy="723901"/>
                  </a:xfrm>
                  <a:prstGeom prst="diamond">
                    <a:avLst/>
                  </a:prstGeom>
                  <a:solidFill>
                    <a:schemeClr val="accent5">
                      <a:lumMod val="75000"/>
                    </a:schemeClr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6" name="Diamond 145">
                    <a:extLst>
                      <a:ext uri="{FF2B5EF4-FFF2-40B4-BE49-F238E27FC236}">
                        <a16:creationId xmlns:a16="http://schemas.microsoft.com/office/drawing/2014/main" id="{787178B7-7494-4DE1-851D-37B71AFD77D3}"/>
                      </a:ext>
                    </a:extLst>
                  </p:cNvPr>
                  <p:cNvSpPr/>
                  <p:nvPr/>
                </p:nvSpPr>
                <p:spPr>
                  <a:xfrm>
                    <a:off x="5943600" y="5192349"/>
                    <a:ext cx="381000" cy="723901"/>
                  </a:xfrm>
                  <a:prstGeom prst="diamond">
                    <a:avLst/>
                  </a:prstGeom>
                  <a:solidFill>
                    <a:schemeClr val="accent5">
                      <a:lumMod val="75000"/>
                    </a:schemeClr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7" name="Diamond 146">
                    <a:extLst>
                      <a:ext uri="{FF2B5EF4-FFF2-40B4-BE49-F238E27FC236}">
                        <a16:creationId xmlns:a16="http://schemas.microsoft.com/office/drawing/2014/main" id="{A7CFBFDC-7394-468D-8A60-EA8807DA81A2}"/>
                      </a:ext>
                    </a:extLst>
                  </p:cNvPr>
                  <p:cNvSpPr/>
                  <p:nvPr/>
                </p:nvSpPr>
                <p:spPr>
                  <a:xfrm>
                    <a:off x="5453743" y="5187995"/>
                    <a:ext cx="381000" cy="723901"/>
                  </a:xfrm>
                  <a:prstGeom prst="diamond">
                    <a:avLst/>
                  </a:prstGeom>
                  <a:solidFill>
                    <a:schemeClr val="accent5">
                      <a:lumMod val="75000"/>
                    </a:schemeClr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  <p:sp>
          <p:nvSpPr>
            <p:cNvPr id="99" name="Isosceles Triangle 98">
              <a:extLst>
                <a:ext uri="{FF2B5EF4-FFF2-40B4-BE49-F238E27FC236}">
                  <a16:creationId xmlns:a16="http://schemas.microsoft.com/office/drawing/2014/main" id="{6E471CB3-2CF5-46DC-97A8-4A4A2EC4808B}"/>
                </a:ext>
              </a:extLst>
            </p:cNvPr>
            <p:cNvSpPr/>
            <p:nvPr/>
          </p:nvSpPr>
          <p:spPr>
            <a:xfrm rot="10800000">
              <a:off x="1756266" y="2010776"/>
              <a:ext cx="406144" cy="437632"/>
            </a:xfrm>
            <a:prstGeom prst="triangl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0" name="Group 99">
              <a:extLst>
                <a:ext uri="{FF2B5EF4-FFF2-40B4-BE49-F238E27FC236}">
                  <a16:creationId xmlns:a16="http://schemas.microsoft.com/office/drawing/2014/main" id="{700B98E4-7176-4CA5-B904-B99DA36ECB95}"/>
                </a:ext>
              </a:extLst>
            </p:cNvPr>
            <p:cNvGrpSpPr/>
            <p:nvPr/>
          </p:nvGrpSpPr>
          <p:grpSpPr>
            <a:xfrm>
              <a:off x="1238801" y="686440"/>
              <a:ext cx="1515213" cy="1532853"/>
              <a:chOff x="1238801" y="686440"/>
              <a:chExt cx="1515213" cy="1532853"/>
            </a:xfrm>
          </p:grpSpPr>
          <p:sp>
            <p:nvSpPr>
              <p:cNvPr id="101" name="Round Diagonal Corner Rectangle 25">
                <a:extLst>
                  <a:ext uri="{FF2B5EF4-FFF2-40B4-BE49-F238E27FC236}">
                    <a16:creationId xmlns:a16="http://schemas.microsoft.com/office/drawing/2014/main" id="{22CA72DC-738D-4912-9BC9-9C97423AE204}"/>
                  </a:ext>
                </a:extLst>
              </p:cNvPr>
              <p:cNvSpPr/>
              <p:nvPr/>
            </p:nvSpPr>
            <p:spPr>
              <a:xfrm rot="3691160" flipH="1">
                <a:off x="2088645" y="1270630"/>
                <a:ext cx="712151" cy="618586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rgbClr val="FFCC6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102" name="Round Diagonal Corner Rectangle 26">
                <a:extLst>
                  <a:ext uri="{FF2B5EF4-FFF2-40B4-BE49-F238E27FC236}">
                    <a16:creationId xmlns:a16="http://schemas.microsoft.com/office/drawing/2014/main" id="{BCA52C8C-6837-4151-8EA4-4DB9E3204EF6}"/>
                  </a:ext>
                </a:extLst>
              </p:cNvPr>
              <p:cNvSpPr/>
              <p:nvPr/>
            </p:nvSpPr>
            <p:spPr>
              <a:xfrm rot="13069477" flipH="1">
                <a:off x="1238801" y="1302790"/>
                <a:ext cx="608934" cy="622102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rgbClr val="FFCC6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103" name="Oval 102">
                <a:extLst>
                  <a:ext uri="{FF2B5EF4-FFF2-40B4-BE49-F238E27FC236}">
                    <a16:creationId xmlns:a16="http://schemas.microsoft.com/office/drawing/2014/main" id="{21760144-D87E-4ED5-BF4A-A1592C6B7E94}"/>
                  </a:ext>
                </a:extLst>
              </p:cNvPr>
              <p:cNvSpPr/>
              <p:nvPr/>
            </p:nvSpPr>
            <p:spPr>
              <a:xfrm flipH="1">
                <a:off x="1475313" y="879776"/>
                <a:ext cx="985624" cy="1339517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104" name="Round Diagonal Corner Rectangle 35">
                <a:extLst>
                  <a:ext uri="{FF2B5EF4-FFF2-40B4-BE49-F238E27FC236}">
                    <a16:creationId xmlns:a16="http://schemas.microsoft.com/office/drawing/2014/main" id="{9FE2176B-42D2-475A-91BE-FC4CA0D7DD03}"/>
                  </a:ext>
                </a:extLst>
              </p:cNvPr>
              <p:cNvSpPr/>
              <p:nvPr/>
            </p:nvSpPr>
            <p:spPr>
              <a:xfrm rot="20363465" flipH="1">
                <a:off x="1966746" y="686440"/>
                <a:ext cx="564930" cy="739503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rgbClr val="FFCC6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105" name="Round Diagonal Corner Rectangle 36">
                <a:extLst>
                  <a:ext uri="{FF2B5EF4-FFF2-40B4-BE49-F238E27FC236}">
                    <a16:creationId xmlns:a16="http://schemas.microsoft.com/office/drawing/2014/main" id="{A20A641C-6DB8-49B0-B4B4-10328902DD3F}"/>
                  </a:ext>
                </a:extLst>
              </p:cNvPr>
              <p:cNvSpPr/>
              <p:nvPr/>
            </p:nvSpPr>
            <p:spPr>
              <a:xfrm rot="16523337" flipH="1">
                <a:off x="1390766" y="808506"/>
                <a:ext cx="640667" cy="651227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rgbClr val="FFCC6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106" name="Oval 105">
                <a:extLst>
                  <a:ext uri="{FF2B5EF4-FFF2-40B4-BE49-F238E27FC236}">
                    <a16:creationId xmlns:a16="http://schemas.microsoft.com/office/drawing/2014/main" id="{AB8F0BED-0B40-46C0-AAD5-C99F2443DB46}"/>
                  </a:ext>
                </a:extLst>
              </p:cNvPr>
              <p:cNvSpPr/>
              <p:nvPr/>
            </p:nvSpPr>
            <p:spPr>
              <a:xfrm flipH="1">
                <a:off x="1771000" y="786154"/>
                <a:ext cx="492812" cy="468111"/>
              </a:xfrm>
              <a:prstGeom prst="ellipse">
                <a:avLst/>
              </a:prstGeom>
              <a:solidFill>
                <a:srgbClr val="FFCC6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107" name="Oval 106">
                <a:extLst>
                  <a:ext uri="{FF2B5EF4-FFF2-40B4-BE49-F238E27FC236}">
                    <a16:creationId xmlns:a16="http://schemas.microsoft.com/office/drawing/2014/main" id="{F9AEB7E8-D652-4CB8-AF0D-DB8C414BD0E8}"/>
                  </a:ext>
                </a:extLst>
              </p:cNvPr>
              <p:cNvSpPr/>
              <p:nvPr/>
            </p:nvSpPr>
            <p:spPr>
              <a:xfrm rot="3657975" flipH="1">
                <a:off x="2233148" y="1103431"/>
                <a:ext cx="492812" cy="180896"/>
              </a:xfrm>
              <a:prstGeom prst="ellipse">
                <a:avLst/>
              </a:prstGeom>
              <a:solidFill>
                <a:srgbClr val="FFCC6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108" name="Oval 107">
                <a:extLst>
                  <a:ext uri="{FF2B5EF4-FFF2-40B4-BE49-F238E27FC236}">
                    <a16:creationId xmlns:a16="http://schemas.microsoft.com/office/drawing/2014/main" id="{B13EE7A8-C4C3-41C9-9CB7-8D532E08B158}"/>
                  </a:ext>
                </a:extLst>
              </p:cNvPr>
              <p:cNvSpPr/>
              <p:nvPr/>
            </p:nvSpPr>
            <p:spPr>
              <a:xfrm rot="17249456" flipH="1">
                <a:off x="1184821" y="1234739"/>
                <a:ext cx="492812" cy="91802"/>
              </a:xfrm>
              <a:prstGeom prst="ellipse">
                <a:avLst/>
              </a:prstGeom>
              <a:solidFill>
                <a:srgbClr val="FFCC6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grpSp>
            <p:nvGrpSpPr>
              <p:cNvPr id="109" name="Group 108">
                <a:extLst>
                  <a:ext uri="{FF2B5EF4-FFF2-40B4-BE49-F238E27FC236}">
                    <a16:creationId xmlns:a16="http://schemas.microsoft.com/office/drawing/2014/main" id="{B4CC7F54-6FBA-4130-BC5D-6AF7072F6B49}"/>
                  </a:ext>
                </a:extLst>
              </p:cNvPr>
              <p:cNvGrpSpPr/>
              <p:nvPr/>
            </p:nvGrpSpPr>
            <p:grpSpPr>
              <a:xfrm>
                <a:off x="1361620" y="1073300"/>
                <a:ext cx="1251291" cy="220840"/>
                <a:chOff x="3431377" y="2577520"/>
                <a:chExt cx="2319927" cy="361305"/>
              </a:xfrm>
            </p:grpSpPr>
            <p:sp>
              <p:nvSpPr>
                <p:cNvPr id="110" name="Rounded Rectangle 126">
                  <a:extLst>
                    <a:ext uri="{FF2B5EF4-FFF2-40B4-BE49-F238E27FC236}">
                      <a16:creationId xmlns:a16="http://schemas.microsoft.com/office/drawing/2014/main" id="{54521316-D3D8-45F8-A0AC-85EE2FD6EBC0}"/>
                    </a:ext>
                  </a:extLst>
                </p:cNvPr>
                <p:cNvSpPr/>
                <p:nvPr/>
              </p:nvSpPr>
              <p:spPr>
                <a:xfrm>
                  <a:off x="3431377" y="2577520"/>
                  <a:ext cx="2319927" cy="361305"/>
                </a:xfrm>
                <a:prstGeom prst="roundRect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11" name="Group 110">
                  <a:extLst>
                    <a:ext uri="{FF2B5EF4-FFF2-40B4-BE49-F238E27FC236}">
                      <a16:creationId xmlns:a16="http://schemas.microsoft.com/office/drawing/2014/main" id="{EB295EB6-7D8D-4CCD-964E-5391B3CB4883}"/>
                    </a:ext>
                  </a:extLst>
                </p:cNvPr>
                <p:cNvGrpSpPr/>
                <p:nvPr/>
              </p:nvGrpSpPr>
              <p:grpSpPr>
                <a:xfrm>
                  <a:off x="3657600" y="2599731"/>
                  <a:ext cx="1892332" cy="330385"/>
                  <a:chOff x="3970020" y="4948646"/>
                  <a:chExt cx="6939523" cy="1211581"/>
                </a:xfrm>
              </p:grpSpPr>
              <p:grpSp>
                <p:nvGrpSpPr>
                  <p:cNvPr id="112" name="Group 111">
                    <a:extLst>
                      <a:ext uri="{FF2B5EF4-FFF2-40B4-BE49-F238E27FC236}">
                        <a16:creationId xmlns:a16="http://schemas.microsoft.com/office/drawing/2014/main" id="{903559BA-702E-48EA-B319-B56BF05FE9A4}"/>
                      </a:ext>
                    </a:extLst>
                  </p:cNvPr>
                  <p:cNvGrpSpPr/>
                  <p:nvPr/>
                </p:nvGrpSpPr>
                <p:grpSpPr>
                  <a:xfrm>
                    <a:off x="3970020" y="4953000"/>
                    <a:ext cx="2080259" cy="1207227"/>
                    <a:chOff x="4551318" y="4950687"/>
                    <a:chExt cx="2080259" cy="1207227"/>
                  </a:xfrm>
                </p:grpSpPr>
                <p:sp>
                  <p:nvSpPr>
                    <p:cNvPr id="129" name="Rectangle 128">
                      <a:extLst>
                        <a:ext uri="{FF2B5EF4-FFF2-40B4-BE49-F238E27FC236}">
                          <a16:creationId xmlns:a16="http://schemas.microsoft.com/office/drawing/2014/main" id="{15A8C5C0-85A8-491B-9468-38F79BB493E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574177" y="4950687"/>
                      <a:ext cx="2057400" cy="228600"/>
                    </a:xfrm>
                    <a:prstGeom prst="rect">
                      <a:avLst/>
                    </a:prstGeom>
                    <a:solidFill>
                      <a:srgbClr val="FFC000"/>
                    </a:solidFill>
                    <a:ln w="31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30" name="Rectangle 129">
                      <a:extLst>
                        <a:ext uri="{FF2B5EF4-FFF2-40B4-BE49-F238E27FC236}">
                          <a16:creationId xmlns:a16="http://schemas.microsoft.com/office/drawing/2014/main" id="{946F35A5-850A-4B32-8CC7-B393E77C980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551318" y="5929314"/>
                      <a:ext cx="2057400" cy="228600"/>
                    </a:xfrm>
                    <a:prstGeom prst="rect">
                      <a:avLst/>
                    </a:prstGeom>
                    <a:solidFill>
                      <a:srgbClr val="FFC000"/>
                    </a:solidFill>
                    <a:ln w="31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31" name="Left-Right Arrow Callout 147">
                      <a:extLst>
                        <a:ext uri="{FF2B5EF4-FFF2-40B4-BE49-F238E27FC236}">
                          <a16:creationId xmlns:a16="http://schemas.microsoft.com/office/drawing/2014/main" id="{ED28584E-0CDB-4557-B548-BC52B60D7B1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589961" y="5335668"/>
                      <a:ext cx="2041616" cy="455532"/>
                    </a:xfrm>
                    <a:prstGeom prst="leftRightArrowCallout">
                      <a:avLst>
                        <a:gd name="adj1" fmla="val 100000"/>
                        <a:gd name="adj2" fmla="val 50000"/>
                        <a:gd name="adj3" fmla="val 41336"/>
                        <a:gd name="adj4" fmla="val 40774"/>
                      </a:avLst>
                    </a:prstGeom>
                    <a:solidFill>
                      <a:srgbClr val="FFC000"/>
                    </a:solidFill>
                    <a:ln w="31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32" name="Diamond 131">
                      <a:extLst>
                        <a:ext uri="{FF2B5EF4-FFF2-40B4-BE49-F238E27FC236}">
                          <a16:creationId xmlns:a16="http://schemas.microsoft.com/office/drawing/2014/main" id="{C4F7A496-8298-481E-A84B-15E49607BA6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953000" y="5192350"/>
                      <a:ext cx="381000" cy="723901"/>
                    </a:xfrm>
                    <a:prstGeom prst="diamond">
                      <a:avLst/>
                    </a:prstGeom>
                    <a:solidFill>
                      <a:schemeClr val="accent5">
                        <a:lumMod val="75000"/>
                      </a:schemeClr>
                    </a:solidFill>
                    <a:ln w="31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33" name="Diamond 132">
                      <a:extLst>
                        <a:ext uri="{FF2B5EF4-FFF2-40B4-BE49-F238E27FC236}">
                          <a16:creationId xmlns:a16="http://schemas.microsoft.com/office/drawing/2014/main" id="{55934D81-E223-4409-B341-77F2747A8DB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943600" y="5192349"/>
                      <a:ext cx="381000" cy="723901"/>
                    </a:xfrm>
                    <a:prstGeom prst="diamond">
                      <a:avLst/>
                    </a:prstGeom>
                    <a:solidFill>
                      <a:schemeClr val="accent5">
                        <a:lumMod val="75000"/>
                      </a:schemeClr>
                    </a:solidFill>
                    <a:ln w="31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34" name="Diamond 133">
                      <a:extLst>
                        <a:ext uri="{FF2B5EF4-FFF2-40B4-BE49-F238E27FC236}">
                          <a16:creationId xmlns:a16="http://schemas.microsoft.com/office/drawing/2014/main" id="{BDD31498-49A9-4335-B23A-ED5184B059D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453743" y="5187995"/>
                      <a:ext cx="381000" cy="723901"/>
                    </a:xfrm>
                    <a:prstGeom prst="diamond">
                      <a:avLst/>
                    </a:prstGeom>
                    <a:solidFill>
                      <a:schemeClr val="accent5">
                        <a:lumMod val="75000"/>
                      </a:schemeClr>
                    </a:solidFill>
                    <a:ln w="31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13" name="Diamond 112">
                    <a:extLst>
                      <a:ext uri="{FF2B5EF4-FFF2-40B4-BE49-F238E27FC236}">
                        <a16:creationId xmlns:a16="http://schemas.microsoft.com/office/drawing/2014/main" id="{29527E43-EFAF-4ECB-86E7-C2D5800DAFE6}"/>
                      </a:ext>
                    </a:extLst>
                  </p:cNvPr>
                  <p:cNvSpPr/>
                  <p:nvPr/>
                </p:nvSpPr>
                <p:spPr>
                  <a:xfrm>
                    <a:off x="6052456" y="5203371"/>
                    <a:ext cx="381000" cy="723901"/>
                  </a:xfrm>
                  <a:prstGeom prst="diamond">
                    <a:avLst/>
                  </a:prstGeom>
                  <a:solidFill>
                    <a:schemeClr val="accent5">
                      <a:lumMod val="75000"/>
                    </a:schemeClr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14" name="Group 113">
                    <a:extLst>
                      <a:ext uri="{FF2B5EF4-FFF2-40B4-BE49-F238E27FC236}">
                        <a16:creationId xmlns:a16="http://schemas.microsoft.com/office/drawing/2014/main" id="{8277A192-6CF3-4DB7-BC86-6687176E35BB}"/>
                      </a:ext>
                    </a:extLst>
                  </p:cNvPr>
                  <p:cNvGrpSpPr/>
                  <p:nvPr/>
                </p:nvGrpSpPr>
                <p:grpSpPr>
                  <a:xfrm>
                    <a:off x="6395357" y="4948646"/>
                    <a:ext cx="2080259" cy="1207227"/>
                    <a:chOff x="4551318" y="4950687"/>
                    <a:chExt cx="2080259" cy="1207227"/>
                  </a:xfrm>
                </p:grpSpPr>
                <p:sp>
                  <p:nvSpPr>
                    <p:cNvPr id="123" name="Rectangle 122">
                      <a:extLst>
                        <a:ext uri="{FF2B5EF4-FFF2-40B4-BE49-F238E27FC236}">
                          <a16:creationId xmlns:a16="http://schemas.microsoft.com/office/drawing/2014/main" id="{CCE19E21-0A02-4CE3-A074-EEC948F909E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574177" y="4950687"/>
                      <a:ext cx="2057400" cy="228600"/>
                    </a:xfrm>
                    <a:prstGeom prst="rect">
                      <a:avLst/>
                    </a:prstGeom>
                    <a:solidFill>
                      <a:srgbClr val="FFC000"/>
                    </a:solidFill>
                    <a:ln w="31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24" name="Rectangle 123">
                      <a:extLst>
                        <a:ext uri="{FF2B5EF4-FFF2-40B4-BE49-F238E27FC236}">
                          <a16:creationId xmlns:a16="http://schemas.microsoft.com/office/drawing/2014/main" id="{FDEAAD1E-9956-47A6-8E2C-96991DB132A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551318" y="5929314"/>
                      <a:ext cx="2057400" cy="228600"/>
                    </a:xfrm>
                    <a:prstGeom prst="rect">
                      <a:avLst/>
                    </a:prstGeom>
                    <a:solidFill>
                      <a:srgbClr val="FFC000"/>
                    </a:solidFill>
                    <a:ln w="31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25" name="Left-Right Arrow Callout 141">
                      <a:extLst>
                        <a:ext uri="{FF2B5EF4-FFF2-40B4-BE49-F238E27FC236}">
                          <a16:creationId xmlns:a16="http://schemas.microsoft.com/office/drawing/2014/main" id="{52274A38-278C-4D2F-8B10-27522DDBB7C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589961" y="5335668"/>
                      <a:ext cx="2041616" cy="455532"/>
                    </a:xfrm>
                    <a:prstGeom prst="leftRightArrowCallout">
                      <a:avLst>
                        <a:gd name="adj1" fmla="val 100000"/>
                        <a:gd name="adj2" fmla="val 50000"/>
                        <a:gd name="adj3" fmla="val 41336"/>
                        <a:gd name="adj4" fmla="val 40774"/>
                      </a:avLst>
                    </a:prstGeom>
                    <a:solidFill>
                      <a:srgbClr val="FFC000"/>
                    </a:solidFill>
                    <a:ln w="31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26" name="Diamond 125">
                      <a:extLst>
                        <a:ext uri="{FF2B5EF4-FFF2-40B4-BE49-F238E27FC236}">
                          <a16:creationId xmlns:a16="http://schemas.microsoft.com/office/drawing/2014/main" id="{AE24DDEB-2A29-483B-99A0-7E1BB56CE9C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953000" y="5192350"/>
                      <a:ext cx="381000" cy="723901"/>
                    </a:xfrm>
                    <a:prstGeom prst="diamond">
                      <a:avLst/>
                    </a:prstGeom>
                    <a:solidFill>
                      <a:schemeClr val="accent5">
                        <a:lumMod val="75000"/>
                      </a:schemeClr>
                    </a:solidFill>
                    <a:ln w="31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27" name="Diamond 126">
                      <a:extLst>
                        <a:ext uri="{FF2B5EF4-FFF2-40B4-BE49-F238E27FC236}">
                          <a16:creationId xmlns:a16="http://schemas.microsoft.com/office/drawing/2014/main" id="{7AD65371-9429-41F6-9F58-38FA63D2C81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943600" y="5192349"/>
                      <a:ext cx="381000" cy="723901"/>
                    </a:xfrm>
                    <a:prstGeom prst="diamond">
                      <a:avLst/>
                    </a:prstGeom>
                    <a:solidFill>
                      <a:schemeClr val="accent5">
                        <a:lumMod val="75000"/>
                      </a:schemeClr>
                    </a:solidFill>
                    <a:ln w="31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28" name="Diamond 127">
                      <a:extLst>
                        <a:ext uri="{FF2B5EF4-FFF2-40B4-BE49-F238E27FC236}">
                          <a16:creationId xmlns:a16="http://schemas.microsoft.com/office/drawing/2014/main" id="{AD6DB178-BD67-4AE4-AC48-2E283FAA418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453743" y="5187995"/>
                      <a:ext cx="381000" cy="723901"/>
                    </a:xfrm>
                    <a:prstGeom prst="diamond">
                      <a:avLst/>
                    </a:prstGeom>
                    <a:solidFill>
                      <a:schemeClr val="accent5">
                        <a:lumMod val="75000"/>
                      </a:schemeClr>
                    </a:solidFill>
                    <a:ln w="31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15" name="Diamond 114">
                    <a:extLst>
                      <a:ext uri="{FF2B5EF4-FFF2-40B4-BE49-F238E27FC236}">
                        <a16:creationId xmlns:a16="http://schemas.microsoft.com/office/drawing/2014/main" id="{B62702BF-A1AF-49E7-9526-C7C2158A63B8}"/>
                      </a:ext>
                    </a:extLst>
                  </p:cNvPr>
                  <p:cNvSpPr/>
                  <p:nvPr/>
                </p:nvSpPr>
                <p:spPr>
                  <a:xfrm>
                    <a:off x="8486383" y="5203371"/>
                    <a:ext cx="381000" cy="723901"/>
                  </a:xfrm>
                  <a:prstGeom prst="diamond">
                    <a:avLst/>
                  </a:prstGeom>
                  <a:solidFill>
                    <a:schemeClr val="accent5">
                      <a:lumMod val="75000"/>
                    </a:schemeClr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16" name="Group 115">
                    <a:extLst>
                      <a:ext uri="{FF2B5EF4-FFF2-40B4-BE49-F238E27FC236}">
                        <a16:creationId xmlns:a16="http://schemas.microsoft.com/office/drawing/2014/main" id="{47740CBA-4536-4309-80AA-3C4B9AB3B9A7}"/>
                      </a:ext>
                    </a:extLst>
                  </p:cNvPr>
                  <p:cNvGrpSpPr/>
                  <p:nvPr/>
                </p:nvGrpSpPr>
                <p:grpSpPr>
                  <a:xfrm>
                    <a:off x="8829284" y="4948646"/>
                    <a:ext cx="2080259" cy="1207227"/>
                    <a:chOff x="4551318" y="4950687"/>
                    <a:chExt cx="2080259" cy="1207227"/>
                  </a:xfrm>
                </p:grpSpPr>
                <p:sp>
                  <p:nvSpPr>
                    <p:cNvPr id="117" name="Rectangle 116">
                      <a:extLst>
                        <a:ext uri="{FF2B5EF4-FFF2-40B4-BE49-F238E27FC236}">
                          <a16:creationId xmlns:a16="http://schemas.microsoft.com/office/drawing/2014/main" id="{DC4C259F-6A21-4314-AD5F-4CD3D392F44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574177" y="4950687"/>
                      <a:ext cx="2057400" cy="228600"/>
                    </a:xfrm>
                    <a:prstGeom prst="rect">
                      <a:avLst/>
                    </a:prstGeom>
                    <a:solidFill>
                      <a:srgbClr val="FFC000"/>
                    </a:solidFill>
                    <a:ln w="31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18" name="Rectangle 117">
                      <a:extLst>
                        <a:ext uri="{FF2B5EF4-FFF2-40B4-BE49-F238E27FC236}">
                          <a16:creationId xmlns:a16="http://schemas.microsoft.com/office/drawing/2014/main" id="{59A0ACDB-537D-409B-87DF-7B7C285E24E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551318" y="5929314"/>
                      <a:ext cx="2057400" cy="228600"/>
                    </a:xfrm>
                    <a:prstGeom prst="rect">
                      <a:avLst/>
                    </a:prstGeom>
                    <a:solidFill>
                      <a:srgbClr val="FFC000"/>
                    </a:solidFill>
                    <a:ln w="31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19" name="Left-Right Arrow Callout 135">
                      <a:extLst>
                        <a:ext uri="{FF2B5EF4-FFF2-40B4-BE49-F238E27FC236}">
                          <a16:creationId xmlns:a16="http://schemas.microsoft.com/office/drawing/2014/main" id="{2B152FF6-A830-4A66-BD52-81273D7F03E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589961" y="5335668"/>
                      <a:ext cx="2041616" cy="455532"/>
                    </a:xfrm>
                    <a:prstGeom prst="leftRightArrowCallout">
                      <a:avLst>
                        <a:gd name="adj1" fmla="val 100000"/>
                        <a:gd name="adj2" fmla="val 50000"/>
                        <a:gd name="adj3" fmla="val 41336"/>
                        <a:gd name="adj4" fmla="val 40774"/>
                      </a:avLst>
                    </a:prstGeom>
                    <a:solidFill>
                      <a:srgbClr val="FFC000"/>
                    </a:solidFill>
                    <a:ln w="31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20" name="Diamond 119">
                      <a:extLst>
                        <a:ext uri="{FF2B5EF4-FFF2-40B4-BE49-F238E27FC236}">
                          <a16:creationId xmlns:a16="http://schemas.microsoft.com/office/drawing/2014/main" id="{1CDDD0C0-BB20-46FE-88B2-EC520F8A507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953000" y="5192350"/>
                      <a:ext cx="381000" cy="723901"/>
                    </a:xfrm>
                    <a:prstGeom prst="diamond">
                      <a:avLst/>
                    </a:prstGeom>
                    <a:solidFill>
                      <a:schemeClr val="accent5">
                        <a:lumMod val="75000"/>
                      </a:schemeClr>
                    </a:solidFill>
                    <a:ln w="31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21" name="Diamond 120">
                      <a:extLst>
                        <a:ext uri="{FF2B5EF4-FFF2-40B4-BE49-F238E27FC236}">
                          <a16:creationId xmlns:a16="http://schemas.microsoft.com/office/drawing/2014/main" id="{F6879D96-B043-4CC1-AB58-9116D8AB91A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943600" y="5192349"/>
                      <a:ext cx="381000" cy="723901"/>
                    </a:xfrm>
                    <a:prstGeom prst="diamond">
                      <a:avLst/>
                    </a:prstGeom>
                    <a:solidFill>
                      <a:schemeClr val="accent5">
                        <a:lumMod val="75000"/>
                      </a:schemeClr>
                    </a:solidFill>
                    <a:ln w="31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22" name="Diamond 121">
                      <a:extLst>
                        <a:ext uri="{FF2B5EF4-FFF2-40B4-BE49-F238E27FC236}">
                          <a16:creationId xmlns:a16="http://schemas.microsoft.com/office/drawing/2014/main" id="{E01EBF17-08AB-4136-BCA5-9EA14CAEA36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453743" y="5187995"/>
                      <a:ext cx="381000" cy="723901"/>
                    </a:xfrm>
                    <a:prstGeom prst="diamond">
                      <a:avLst/>
                    </a:prstGeom>
                    <a:solidFill>
                      <a:schemeClr val="accent5">
                        <a:lumMod val="75000"/>
                      </a:schemeClr>
                    </a:solidFill>
                    <a:ln w="31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</p:grpSp>
      </p:grpSp>
      <p:sp>
        <p:nvSpPr>
          <p:cNvPr id="210" name="Rectangle 209">
            <a:extLst>
              <a:ext uri="{FF2B5EF4-FFF2-40B4-BE49-F238E27FC236}">
                <a16:creationId xmlns:a16="http://schemas.microsoft.com/office/drawing/2014/main" id="{2F4A9851-8176-4C9B-804A-28B03B4D1F82}"/>
              </a:ext>
            </a:extLst>
          </p:cNvPr>
          <p:cNvSpPr/>
          <p:nvPr/>
        </p:nvSpPr>
        <p:spPr>
          <a:xfrm>
            <a:off x="325988" y="196222"/>
            <a:ext cx="4623702" cy="892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/>
              <a:t>Primarvereinigung Leitfaden 6: Altes Testament</a:t>
            </a:r>
          </a:p>
          <a:p>
            <a:r>
              <a:rPr lang="en-US" cap="all" dirty="0"/>
              <a:t>LEKTION 13</a:t>
            </a:r>
          </a:p>
          <a:p>
            <a:r>
              <a:rPr lang="en-US" sz="1600" dirty="0">
                <a:solidFill>
                  <a:srgbClr val="333333"/>
                </a:solidFill>
                <a:latin typeface="Open Sans"/>
              </a:rPr>
              <a:t>Jacob and Esau</a:t>
            </a:r>
            <a:endParaRPr lang="en-US" sz="1600" dirty="0"/>
          </a:p>
        </p:txBody>
      </p:sp>
      <p:sp>
        <p:nvSpPr>
          <p:cNvPr id="211" name="Rectangle 210">
            <a:extLst>
              <a:ext uri="{FF2B5EF4-FFF2-40B4-BE49-F238E27FC236}">
                <a16:creationId xmlns:a16="http://schemas.microsoft.com/office/drawing/2014/main" id="{E5C5C949-8D1D-40FB-BFD3-A012254E3816}"/>
              </a:ext>
            </a:extLst>
          </p:cNvPr>
          <p:cNvSpPr/>
          <p:nvPr/>
        </p:nvSpPr>
        <p:spPr>
          <a:xfrm>
            <a:off x="4049943" y="800574"/>
            <a:ext cx="354295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0" i="0" dirty="0">
                <a:solidFill>
                  <a:srgbClr val="333333"/>
                </a:solidFill>
                <a:effectLst/>
                <a:latin typeface="MV Boli" panose="02000500030200090000" pitchFamily="2" charset="0"/>
                <a:cs typeface="MV Boli" panose="02000500030200090000" pitchFamily="2" charset="0"/>
              </a:rPr>
              <a:t>Jacob and Esau</a:t>
            </a:r>
            <a:endParaRPr lang="en-US" sz="3600" dirty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43181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D1FF66BE-EE4F-49B0-9721-1E221DA7171F}"/>
              </a:ext>
            </a:extLst>
          </p:cNvPr>
          <p:cNvSpPr txBox="1"/>
          <p:nvPr/>
        </p:nvSpPr>
        <p:spPr>
          <a:xfrm>
            <a:off x="284103" y="887549"/>
            <a:ext cx="4664768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/>
              <a:t>2.Genesis 25:29-34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9AC1894-2458-46D2-AAD0-95474EA65D32}"/>
              </a:ext>
            </a:extLst>
          </p:cNvPr>
          <p:cNvSpPr txBox="1"/>
          <p:nvPr/>
        </p:nvSpPr>
        <p:spPr>
          <a:xfrm>
            <a:off x="284103" y="1775098"/>
            <a:ext cx="4664768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/>
              <a:t>3. Genesis 26:34-35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68F7E5C-7A97-4E74-9F9F-89C71B09123B}"/>
              </a:ext>
            </a:extLst>
          </p:cNvPr>
          <p:cNvSpPr txBox="1"/>
          <p:nvPr/>
        </p:nvSpPr>
        <p:spPr>
          <a:xfrm>
            <a:off x="284103" y="2662647"/>
            <a:ext cx="4664768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/>
              <a:t>4. Genesis 27:1-40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2B52E79-B6FA-409B-AA94-140100E3716A}"/>
              </a:ext>
            </a:extLst>
          </p:cNvPr>
          <p:cNvSpPr txBox="1"/>
          <p:nvPr/>
        </p:nvSpPr>
        <p:spPr>
          <a:xfrm>
            <a:off x="270850" y="3550196"/>
            <a:ext cx="4883429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/>
              <a:t>5. Genesis 27:41-46; 28:1-5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E13E24D-DDD4-4F47-8418-CF927DF6FF1D}"/>
              </a:ext>
            </a:extLst>
          </p:cNvPr>
          <p:cNvSpPr txBox="1"/>
          <p:nvPr/>
        </p:nvSpPr>
        <p:spPr>
          <a:xfrm>
            <a:off x="284103" y="4437745"/>
            <a:ext cx="4664768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/>
              <a:t>6. Genesis 31:3, 32:3-20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0E7C674-800E-4905-9999-EDAA9D03DE8E}"/>
              </a:ext>
            </a:extLst>
          </p:cNvPr>
          <p:cNvSpPr txBox="1"/>
          <p:nvPr/>
        </p:nvSpPr>
        <p:spPr>
          <a:xfrm>
            <a:off x="284104" y="5325294"/>
            <a:ext cx="4664768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/>
              <a:t>7. Genesis 33:1-16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B6E51B2-889D-4B18-B787-08AFCC4969DD}"/>
              </a:ext>
            </a:extLst>
          </p:cNvPr>
          <p:cNvSpPr txBox="1"/>
          <p:nvPr/>
        </p:nvSpPr>
        <p:spPr>
          <a:xfrm>
            <a:off x="284104" y="6212846"/>
            <a:ext cx="4664768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/>
              <a:t>8. Genesis 35:9-12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CFBCF4E-27A0-4DA2-84C9-06DAC0372BE5}"/>
              </a:ext>
            </a:extLst>
          </p:cNvPr>
          <p:cNvSpPr/>
          <p:nvPr/>
        </p:nvSpPr>
        <p:spPr>
          <a:xfrm>
            <a:off x="6086553" y="2577785"/>
            <a:ext cx="582134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0" i="0" dirty="0">
                <a:solidFill>
                  <a:srgbClr val="333333"/>
                </a:solidFill>
                <a:effectLst/>
                <a:latin typeface="Open Sans"/>
              </a:rPr>
              <a:t>_____ </a:t>
            </a:r>
            <a:r>
              <a:rPr lang="en-US" sz="2400" dirty="0"/>
              <a:t>Esau </a:t>
            </a:r>
            <a:r>
              <a:rPr lang="en-US" sz="2400" dirty="0" err="1"/>
              <a:t>verkauft</a:t>
            </a:r>
            <a:r>
              <a:rPr lang="en-US" sz="2400" dirty="0"/>
              <a:t> sein </a:t>
            </a:r>
            <a:r>
              <a:rPr lang="en-US" sz="2400" dirty="0" err="1"/>
              <a:t>Erstgeburtsrecht</a:t>
            </a:r>
            <a:r>
              <a:rPr lang="en-US" sz="2400" dirty="0"/>
              <a:t>.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877DF53-2700-4AF0-BDDB-24FA31217BF0}"/>
              </a:ext>
            </a:extLst>
          </p:cNvPr>
          <p:cNvSpPr/>
          <p:nvPr/>
        </p:nvSpPr>
        <p:spPr>
          <a:xfrm>
            <a:off x="6086553" y="3245334"/>
            <a:ext cx="561892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0" i="0" dirty="0">
                <a:solidFill>
                  <a:srgbClr val="333333"/>
                </a:solidFill>
                <a:effectLst/>
                <a:latin typeface="Open Sans"/>
              </a:rPr>
              <a:t>_____ </a:t>
            </a:r>
            <a:r>
              <a:rPr lang="en-US" sz="2400" dirty="0"/>
              <a:t> Jakob </a:t>
            </a:r>
            <a:r>
              <a:rPr lang="en-US" sz="2400" dirty="0" err="1"/>
              <a:t>wird</a:t>
            </a:r>
            <a:r>
              <a:rPr lang="en-US" sz="2400" dirty="0"/>
              <a:t> </a:t>
            </a:r>
            <a:r>
              <a:rPr lang="en-US" sz="2400" dirty="0" err="1"/>
              <a:t>gesegnet</a:t>
            </a:r>
            <a:r>
              <a:rPr lang="en-US" sz="2400" dirty="0"/>
              <a:t>.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F758B65-3209-44AA-A19B-B14C20E69986}"/>
              </a:ext>
            </a:extLst>
          </p:cNvPr>
          <p:cNvSpPr/>
          <p:nvPr/>
        </p:nvSpPr>
        <p:spPr>
          <a:xfrm>
            <a:off x="6086554" y="61555"/>
            <a:ext cx="610544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0" i="0" dirty="0">
                <a:solidFill>
                  <a:srgbClr val="333333"/>
                </a:solidFill>
                <a:effectLst/>
                <a:latin typeface="Open Sans"/>
              </a:rPr>
              <a:t>_____ </a:t>
            </a:r>
            <a:r>
              <a:rPr lang="de-DE" sz="2400" dirty="0"/>
              <a:t>Jakob erhält den größeren Segen.</a:t>
            </a:r>
            <a:endParaRPr lang="en-US" sz="2400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51C3A3E-C963-4BEE-BB0F-B8A3E9D7F554}"/>
              </a:ext>
            </a:extLst>
          </p:cNvPr>
          <p:cNvSpPr/>
          <p:nvPr/>
        </p:nvSpPr>
        <p:spPr>
          <a:xfrm>
            <a:off x="6086554" y="6079938"/>
            <a:ext cx="58345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0" i="0" dirty="0">
                <a:solidFill>
                  <a:srgbClr val="333333"/>
                </a:solidFill>
                <a:effectLst/>
                <a:latin typeface="Open Sans"/>
              </a:rPr>
              <a:t>_____ </a:t>
            </a:r>
            <a:r>
              <a:rPr lang="de-DE" sz="2400" dirty="0"/>
              <a:t>Esau heiratet außerhalb des Bundes.</a:t>
            </a:r>
            <a:endParaRPr lang="en-US" sz="2400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4881595-9881-4A41-BBE6-09AB1D4838CF}"/>
              </a:ext>
            </a:extLst>
          </p:cNvPr>
          <p:cNvSpPr/>
          <p:nvPr/>
        </p:nvSpPr>
        <p:spPr>
          <a:xfrm>
            <a:off x="6086554" y="801229"/>
            <a:ext cx="598779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0" i="0" dirty="0">
                <a:solidFill>
                  <a:srgbClr val="333333"/>
                </a:solidFill>
                <a:effectLst/>
                <a:latin typeface="Open Sans"/>
              </a:rPr>
              <a:t>_____ </a:t>
            </a:r>
            <a:r>
              <a:rPr lang="de-DE" sz="2400" dirty="0"/>
              <a:t>Jakob kehrt zurück und bereitet sich darauf vor, Esau zu begegnen.</a:t>
            </a:r>
            <a:endParaRPr lang="en-US" sz="2400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963F535-D758-4CA4-9790-D2C5CA71F91E}"/>
              </a:ext>
            </a:extLst>
          </p:cNvPr>
          <p:cNvSpPr/>
          <p:nvPr/>
        </p:nvSpPr>
        <p:spPr>
          <a:xfrm>
            <a:off x="6086554" y="5017517"/>
            <a:ext cx="598779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0" i="0" dirty="0">
                <a:solidFill>
                  <a:srgbClr val="333333"/>
                </a:solidFill>
                <a:effectLst/>
                <a:latin typeface="Open Sans"/>
              </a:rPr>
              <a:t>_____ </a:t>
            </a:r>
            <a:r>
              <a:rPr lang="de-DE" sz="2400" dirty="0"/>
              <a:t>Jakob verläßt sein Zuhause und sucht sich eine Frau innerhalb des Bundes.</a:t>
            </a:r>
            <a:endParaRPr lang="en-US" sz="2400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842B279-8E56-4213-9D13-3CD37E46C5B2}"/>
              </a:ext>
            </a:extLst>
          </p:cNvPr>
          <p:cNvSpPr/>
          <p:nvPr/>
        </p:nvSpPr>
        <p:spPr>
          <a:xfrm>
            <a:off x="6086554" y="1874173"/>
            <a:ext cx="511219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0" i="0" dirty="0">
                <a:solidFill>
                  <a:srgbClr val="333333"/>
                </a:solidFill>
                <a:effectLst/>
                <a:latin typeface="Open Sans"/>
              </a:rPr>
              <a:t>_____ </a:t>
            </a:r>
            <a:r>
              <a:rPr lang="de-DE" sz="2400" dirty="0"/>
              <a:t>Jakob und Esau versöhnen sich.</a:t>
            </a:r>
            <a:endParaRPr lang="en-US" sz="2400" dirty="0"/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31D3185D-E5A6-4E7C-BE4A-E7C5627379D5}"/>
              </a:ext>
            </a:extLst>
          </p:cNvPr>
          <p:cNvSpPr txBox="1"/>
          <p:nvPr/>
        </p:nvSpPr>
        <p:spPr>
          <a:xfrm>
            <a:off x="270850" y="0"/>
            <a:ext cx="4664768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/>
              <a:t>1.Genesis 25:21-28</a:t>
            </a:r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41769576-DC08-432B-9FAA-41FBF12A5354}"/>
              </a:ext>
            </a:extLst>
          </p:cNvPr>
          <p:cNvSpPr/>
          <p:nvPr/>
        </p:nvSpPr>
        <p:spPr>
          <a:xfrm>
            <a:off x="6096000" y="3912883"/>
            <a:ext cx="561892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0" i="0" dirty="0">
                <a:solidFill>
                  <a:srgbClr val="333333"/>
                </a:solidFill>
                <a:effectLst/>
                <a:latin typeface="Open Sans"/>
              </a:rPr>
              <a:t>_____ </a:t>
            </a:r>
            <a:r>
              <a:rPr lang="de-DE" sz="2400" dirty="0"/>
              <a:t>Isaak und Rebekka werden Zwillinge geboren, nämlich Esau und Jakob.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997823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4D9B915-B928-433C-B6A1-7D6F9F048F01}"/>
              </a:ext>
            </a:extLst>
          </p:cNvPr>
          <p:cNvSpPr txBox="1"/>
          <p:nvPr/>
        </p:nvSpPr>
        <p:spPr>
          <a:xfrm>
            <a:off x="811658" y="1037690"/>
            <a:ext cx="46233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467</a:t>
            </a:r>
          </a:p>
          <a:p>
            <a:r>
              <a:rPr lang="en-US" sz="2400" dirty="0"/>
              <a:t>2</a:t>
            </a:r>
          </a:p>
          <a:p>
            <a:r>
              <a:rPr lang="en-US" sz="2400" dirty="0"/>
              <a:t>8</a:t>
            </a:r>
          </a:p>
          <a:p>
            <a:r>
              <a:rPr lang="en-US" sz="2400" dirty="0"/>
              <a:t>1</a:t>
            </a:r>
          </a:p>
          <a:p>
            <a:r>
              <a:rPr lang="en-US" sz="2400" dirty="0"/>
              <a:t>5</a:t>
            </a:r>
          </a:p>
          <a:p>
            <a:r>
              <a:rPr lang="en-US" sz="2400" dirty="0"/>
              <a:t>3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65A0A41-7CA5-4A70-9CA5-B71E83417C80}"/>
              </a:ext>
            </a:extLst>
          </p:cNvPr>
          <p:cNvSpPr txBox="1"/>
          <p:nvPr/>
        </p:nvSpPr>
        <p:spPr>
          <a:xfrm>
            <a:off x="530652" y="668358"/>
            <a:ext cx="16027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Antworten</a:t>
            </a:r>
            <a:r>
              <a:rPr lang="en-US" dirty="0"/>
              <a:t>: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C63B7B3-9AA2-4241-BF64-7AECAA54D3E1}"/>
              </a:ext>
            </a:extLst>
          </p:cNvPr>
          <p:cNvSpPr/>
          <p:nvPr/>
        </p:nvSpPr>
        <p:spPr>
          <a:xfrm>
            <a:off x="2302565" y="2922827"/>
            <a:ext cx="6096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base">
              <a:buFont typeface="Arial" panose="020B0604020202020204" pitchFamily="34" charset="0"/>
              <a:buChar char="•"/>
            </a:pPr>
            <a:r>
              <a:rPr lang="de-DE" dirty="0">
                <a:solidFill>
                  <a:srgbClr val="333333"/>
                </a:solidFill>
                <a:latin typeface="Open Sans"/>
              </a:rPr>
              <a:t>Genesis 25:21-28 – Isaak und Rebekka werden Zwillinge geboren, nämlich Esau und Jakob.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de-DE" dirty="0">
                <a:solidFill>
                  <a:srgbClr val="333333"/>
                </a:solidFill>
                <a:latin typeface="Open Sans"/>
              </a:rPr>
              <a:t>Genesis 25:29-34 – Esau verkauft sein Erstgeburtsrecht.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de-DE" dirty="0">
                <a:solidFill>
                  <a:srgbClr val="333333"/>
                </a:solidFill>
                <a:latin typeface="Open Sans"/>
              </a:rPr>
              <a:t>Genesis 26:34,35 – Esau heiratet außerhalb des Bundes.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de-DE" dirty="0">
                <a:solidFill>
                  <a:srgbClr val="333333"/>
                </a:solidFill>
                <a:latin typeface="Open Sans"/>
              </a:rPr>
              <a:t>Genesis 27:1-40 – Jakob erhält den größeren Segen.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de-DE" dirty="0">
                <a:solidFill>
                  <a:srgbClr val="333333"/>
                </a:solidFill>
                <a:latin typeface="Open Sans"/>
              </a:rPr>
              <a:t>Genesis 27:41-46; 28:1–5 – Jakob verläßt sein Zuhause und sucht sich eine Frau innerhalb des Bundes.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de-DE" dirty="0">
                <a:solidFill>
                  <a:srgbClr val="333333"/>
                </a:solidFill>
                <a:latin typeface="Open Sans"/>
              </a:rPr>
              <a:t>Genesis 31:3; 32:4-21 – Jakob kehrt zurück und bereitet sich darauf vor, Esau zu begegnen.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de-DE" dirty="0">
                <a:solidFill>
                  <a:srgbClr val="333333"/>
                </a:solidFill>
                <a:latin typeface="Open Sans"/>
              </a:rPr>
              <a:t>Genesis 33:1-16 – Jakob und Esau versöhnen sich.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de-DE" dirty="0">
                <a:solidFill>
                  <a:srgbClr val="333333"/>
                </a:solidFill>
                <a:latin typeface="Open Sans"/>
              </a:rPr>
              <a:t>Genesis 35:9-12 – Jakob wird gesegnet.</a:t>
            </a:r>
            <a:endParaRPr lang="de-DE" b="0" i="0" dirty="0">
              <a:solidFill>
                <a:srgbClr val="333333"/>
              </a:solidFill>
              <a:effectLst/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11338692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4858B3D5-B441-4837-93C3-432CC0AEFDCB}"/>
              </a:ext>
            </a:extLst>
          </p:cNvPr>
          <p:cNvGrpSpPr/>
          <p:nvPr/>
        </p:nvGrpSpPr>
        <p:grpSpPr>
          <a:xfrm>
            <a:off x="7734811" y="267692"/>
            <a:ext cx="3551576" cy="6449735"/>
            <a:chOff x="6931994" y="670255"/>
            <a:chExt cx="1661334" cy="3017017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79FDCE41-4029-4090-A474-9271977C04C0}"/>
                </a:ext>
              </a:extLst>
            </p:cNvPr>
            <p:cNvGrpSpPr/>
            <p:nvPr/>
          </p:nvGrpSpPr>
          <p:grpSpPr>
            <a:xfrm>
              <a:off x="6931994" y="670255"/>
              <a:ext cx="1661334" cy="3017017"/>
              <a:chOff x="5659340" y="3383783"/>
              <a:chExt cx="1661334" cy="3017017"/>
            </a:xfrm>
          </p:grpSpPr>
          <p:sp>
            <p:nvSpPr>
              <p:cNvPr id="76" name="Cloud 75">
                <a:extLst>
                  <a:ext uri="{FF2B5EF4-FFF2-40B4-BE49-F238E27FC236}">
                    <a16:creationId xmlns:a16="http://schemas.microsoft.com/office/drawing/2014/main" id="{4C342EF9-986B-40AC-A83B-7B2301EF3E9B}"/>
                  </a:ext>
                </a:extLst>
              </p:cNvPr>
              <p:cNvSpPr/>
              <p:nvPr/>
            </p:nvSpPr>
            <p:spPr>
              <a:xfrm rot="2829162">
                <a:off x="5995997" y="3404051"/>
                <a:ext cx="1033965" cy="1084134"/>
              </a:xfrm>
              <a:prstGeom prst="cloud">
                <a:avLst/>
              </a:prstGeom>
              <a:solidFill>
                <a:srgbClr val="8B641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77" name="Group 76">
                <a:extLst>
                  <a:ext uri="{FF2B5EF4-FFF2-40B4-BE49-F238E27FC236}">
                    <a16:creationId xmlns:a16="http://schemas.microsoft.com/office/drawing/2014/main" id="{433D158D-7C63-42E6-8CD1-3F2166A93728}"/>
                  </a:ext>
                </a:extLst>
              </p:cNvPr>
              <p:cNvGrpSpPr/>
              <p:nvPr/>
            </p:nvGrpSpPr>
            <p:grpSpPr>
              <a:xfrm>
                <a:off x="5659340" y="3383783"/>
                <a:ext cx="1661334" cy="3017017"/>
                <a:chOff x="5659340" y="3383783"/>
                <a:chExt cx="1661334" cy="3017017"/>
              </a:xfrm>
            </p:grpSpPr>
            <p:sp>
              <p:nvSpPr>
                <p:cNvPr id="78" name="Oval 77">
                  <a:extLst>
                    <a:ext uri="{FF2B5EF4-FFF2-40B4-BE49-F238E27FC236}">
                      <a16:creationId xmlns:a16="http://schemas.microsoft.com/office/drawing/2014/main" id="{AF2D2600-DB4C-4659-8148-6E1A46A887DF}"/>
                    </a:ext>
                  </a:extLst>
                </p:cNvPr>
                <p:cNvSpPr/>
                <p:nvPr/>
              </p:nvSpPr>
              <p:spPr>
                <a:xfrm rot="19671902">
                  <a:off x="6963520" y="4954366"/>
                  <a:ext cx="357154" cy="507139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Oval 78">
                  <a:extLst>
                    <a:ext uri="{FF2B5EF4-FFF2-40B4-BE49-F238E27FC236}">
                      <a16:creationId xmlns:a16="http://schemas.microsoft.com/office/drawing/2014/main" id="{5BE67AC8-DDC1-4766-B025-955C00081208}"/>
                    </a:ext>
                  </a:extLst>
                </p:cNvPr>
                <p:cNvSpPr/>
                <p:nvPr/>
              </p:nvSpPr>
              <p:spPr>
                <a:xfrm rot="2647766">
                  <a:off x="5659340" y="4881366"/>
                  <a:ext cx="337159" cy="507139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Oval 79">
                  <a:extLst>
                    <a:ext uri="{FF2B5EF4-FFF2-40B4-BE49-F238E27FC236}">
                      <a16:creationId xmlns:a16="http://schemas.microsoft.com/office/drawing/2014/main" id="{95815ECD-0297-4FAC-AC7A-127E0EF05AC6}"/>
                    </a:ext>
                  </a:extLst>
                </p:cNvPr>
                <p:cNvSpPr/>
                <p:nvPr/>
              </p:nvSpPr>
              <p:spPr>
                <a:xfrm rot="19352409">
                  <a:off x="6589216" y="5893661"/>
                  <a:ext cx="311632" cy="507139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Oval 80">
                  <a:extLst>
                    <a:ext uri="{FF2B5EF4-FFF2-40B4-BE49-F238E27FC236}">
                      <a16:creationId xmlns:a16="http://schemas.microsoft.com/office/drawing/2014/main" id="{01F816CD-FD61-464E-A4F5-43E389EF3EF2}"/>
                    </a:ext>
                  </a:extLst>
                </p:cNvPr>
                <p:cNvSpPr/>
                <p:nvPr/>
              </p:nvSpPr>
              <p:spPr>
                <a:xfrm rot="2647766">
                  <a:off x="6230954" y="5883630"/>
                  <a:ext cx="310141" cy="507139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Trapezoid 81">
                  <a:extLst>
                    <a:ext uri="{FF2B5EF4-FFF2-40B4-BE49-F238E27FC236}">
                      <a16:creationId xmlns:a16="http://schemas.microsoft.com/office/drawing/2014/main" id="{108C0EFD-6CA4-4DDD-825A-18BD7BDF7059}"/>
                    </a:ext>
                  </a:extLst>
                </p:cNvPr>
                <p:cNvSpPr/>
                <p:nvPr/>
              </p:nvSpPr>
              <p:spPr>
                <a:xfrm rot="20169292">
                  <a:off x="6553124" y="4375359"/>
                  <a:ext cx="665537" cy="904599"/>
                </a:xfrm>
                <a:prstGeom prst="trapezoid">
                  <a:avLst/>
                </a:prstGeom>
                <a:solidFill>
                  <a:srgbClr val="E7BE6B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Trapezoid 82">
                  <a:extLst>
                    <a:ext uri="{FF2B5EF4-FFF2-40B4-BE49-F238E27FC236}">
                      <a16:creationId xmlns:a16="http://schemas.microsoft.com/office/drawing/2014/main" id="{D3A42721-F42A-49D6-B3F2-CA579A56CF8E}"/>
                    </a:ext>
                  </a:extLst>
                </p:cNvPr>
                <p:cNvSpPr/>
                <p:nvPr/>
              </p:nvSpPr>
              <p:spPr>
                <a:xfrm rot="1790291">
                  <a:off x="5826706" y="4345720"/>
                  <a:ext cx="665537" cy="904599"/>
                </a:xfrm>
                <a:prstGeom prst="trapezoid">
                  <a:avLst/>
                </a:prstGeom>
                <a:solidFill>
                  <a:srgbClr val="E7BE6B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4" name="Trapezoid 83">
                  <a:extLst>
                    <a:ext uri="{FF2B5EF4-FFF2-40B4-BE49-F238E27FC236}">
                      <a16:creationId xmlns:a16="http://schemas.microsoft.com/office/drawing/2014/main" id="{89FE2F96-D81C-44D7-86BF-4341607EE4BD}"/>
                    </a:ext>
                  </a:extLst>
                </p:cNvPr>
                <p:cNvSpPr/>
                <p:nvPr/>
              </p:nvSpPr>
              <p:spPr>
                <a:xfrm>
                  <a:off x="6022496" y="4359744"/>
                  <a:ext cx="992877" cy="1784843"/>
                </a:xfrm>
                <a:prstGeom prst="trapezoid">
                  <a:avLst/>
                </a:prstGeom>
                <a:solidFill>
                  <a:srgbClr val="E7BE6B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Oval 84">
                  <a:extLst>
                    <a:ext uri="{FF2B5EF4-FFF2-40B4-BE49-F238E27FC236}">
                      <a16:creationId xmlns:a16="http://schemas.microsoft.com/office/drawing/2014/main" id="{733E9337-D1E2-42AC-914A-AFF00DB97981}"/>
                    </a:ext>
                  </a:extLst>
                </p:cNvPr>
                <p:cNvSpPr/>
                <p:nvPr/>
              </p:nvSpPr>
              <p:spPr>
                <a:xfrm>
                  <a:off x="6337737" y="4154751"/>
                  <a:ext cx="361230" cy="424517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Oval 85">
                  <a:extLst>
                    <a:ext uri="{FF2B5EF4-FFF2-40B4-BE49-F238E27FC236}">
                      <a16:creationId xmlns:a16="http://schemas.microsoft.com/office/drawing/2014/main" id="{22856673-67F8-4393-864F-8724E44BAE7E}"/>
                    </a:ext>
                  </a:extLst>
                </p:cNvPr>
                <p:cNvSpPr/>
                <p:nvPr/>
              </p:nvSpPr>
              <p:spPr>
                <a:xfrm>
                  <a:off x="6155018" y="3570816"/>
                  <a:ext cx="704188" cy="925683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7" name="Cloud 86">
                  <a:extLst>
                    <a:ext uri="{FF2B5EF4-FFF2-40B4-BE49-F238E27FC236}">
                      <a16:creationId xmlns:a16="http://schemas.microsoft.com/office/drawing/2014/main" id="{3763AD04-A8FA-4F22-AC04-009653B3C762}"/>
                    </a:ext>
                  </a:extLst>
                </p:cNvPr>
                <p:cNvSpPr/>
                <p:nvPr/>
              </p:nvSpPr>
              <p:spPr>
                <a:xfrm rot="5145672">
                  <a:off x="6308024" y="3311027"/>
                  <a:ext cx="398076" cy="543587"/>
                </a:xfrm>
                <a:prstGeom prst="cloud">
                  <a:avLst/>
                </a:prstGeom>
                <a:solidFill>
                  <a:srgbClr val="8B6417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209DE137-1B0E-4E87-B68D-B068BC492433}"/>
                </a:ext>
              </a:extLst>
            </p:cNvPr>
            <p:cNvGrpSpPr/>
            <p:nvPr/>
          </p:nvGrpSpPr>
          <p:grpSpPr>
            <a:xfrm rot="997471">
              <a:off x="7341147" y="2622182"/>
              <a:ext cx="142507" cy="584080"/>
              <a:chOff x="7091698" y="1740618"/>
              <a:chExt cx="217257" cy="890452"/>
            </a:xfrm>
          </p:grpSpPr>
          <p:sp>
            <p:nvSpPr>
              <p:cNvPr id="54" name="Pentagon 467">
                <a:extLst>
                  <a:ext uri="{FF2B5EF4-FFF2-40B4-BE49-F238E27FC236}">
                    <a16:creationId xmlns:a16="http://schemas.microsoft.com/office/drawing/2014/main" id="{CEA1D375-967C-48EC-80FC-29CAB4CA33B2}"/>
                  </a:ext>
                </a:extLst>
              </p:cNvPr>
              <p:cNvSpPr/>
              <p:nvPr/>
            </p:nvSpPr>
            <p:spPr>
              <a:xfrm rot="5400000">
                <a:off x="6755101" y="2077215"/>
                <a:ext cx="890452" cy="217257"/>
              </a:xfrm>
              <a:prstGeom prst="homePlate">
                <a:avLst/>
              </a:prstGeom>
              <a:solidFill>
                <a:srgbClr val="C0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55" name="Group 54">
                <a:extLst>
                  <a:ext uri="{FF2B5EF4-FFF2-40B4-BE49-F238E27FC236}">
                    <a16:creationId xmlns:a16="http://schemas.microsoft.com/office/drawing/2014/main" id="{4B3BA01E-D439-427E-BFC0-5888CA84EF9D}"/>
                  </a:ext>
                </a:extLst>
              </p:cNvPr>
              <p:cNvGrpSpPr/>
              <p:nvPr/>
            </p:nvGrpSpPr>
            <p:grpSpPr>
              <a:xfrm rot="5400000">
                <a:off x="6833381" y="2050526"/>
                <a:ext cx="715875" cy="153178"/>
                <a:chOff x="5881772" y="938753"/>
                <a:chExt cx="715875" cy="153178"/>
              </a:xfrm>
            </p:grpSpPr>
            <p:grpSp>
              <p:nvGrpSpPr>
                <p:cNvPr id="56" name="Group 55">
                  <a:extLst>
                    <a:ext uri="{FF2B5EF4-FFF2-40B4-BE49-F238E27FC236}">
                      <a16:creationId xmlns:a16="http://schemas.microsoft.com/office/drawing/2014/main" id="{29D88BEF-FE49-4AA6-A356-40D1F44035D7}"/>
                    </a:ext>
                  </a:extLst>
                </p:cNvPr>
                <p:cNvGrpSpPr/>
                <p:nvPr/>
              </p:nvGrpSpPr>
              <p:grpSpPr>
                <a:xfrm rot="2670115">
                  <a:off x="5881772" y="940897"/>
                  <a:ext cx="152122" cy="148890"/>
                  <a:chOff x="5757466" y="974350"/>
                  <a:chExt cx="1743980" cy="1706926"/>
                </a:xfrm>
              </p:grpSpPr>
              <p:sp>
                <p:nvSpPr>
                  <p:cNvPr id="72" name="Donut 485">
                    <a:extLst>
                      <a:ext uri="{FF2B5EF4-FFF2-40B4-BE49-F238E27FC236}">
                        <a16:creationId xmlns:a16="http://schemas.microsoft.com/office/drawing/2014/main" id="{90F151C1-0D5D-4F8B-B4CD-59EF0CE85F1E}"/>
                      </a:ext>
                    </a:extLst>
                  </p:cNvPr>
                  <p:cNvSpPr/>
                  <p:nvPr/>
                </p:nvSpPr>
                <p:spPr>
                  <a:xfrm>
                    <a:off x="5757466" y="976466"/>
                    <a:ext cx="1005204" cy="1005204"/>
                  </a:xfrm>
                  <a:prstGeom prst="donut">
                    <a:avLst>
                      <a:gd name="adj" fmla="val 8539"/>
                    </a:avLst>
                  </a:prstGeom>
                  <a:solidFill>
                    <a:srgbClr val="FFC000"/>
                  </a:solidFill>
                  <a:ln w="3175">
                    <a:solidFill>
                      <a:srgbClr val="FFC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73" name="Donut 486">
                    <a:extLst>
                      <a:ext uri="{FF2B5EF4-FFF2-40B4-BE49-F238E27FC236}">
                        <a16:creationId xmlns:a16="http://schemas.microsoft.com/office/drawing/2014/main" id="{0F80BF85-8FE6-4999-A829-56F331BDEB68}"/>
                      </a:ext>
                    </a:extLst>
                  </p:cNvPr>
                  <p:cNvSpPr/>
                  <p:nvPr/>
                </p:nvSpPr>
                <p:spPr>
                  <a:xfrm>
                    <a:off x="6467126" y="974350"/>
                    <a:ext cx="1005204" cy="1005204"/>
                  </a:xfrm>
                  <a:prstGeom prst="donut">
                    <a:avLst>
                      <a:gd name="adj" fmla="val 8539"/>
                    </a:avLst>
                  </a:prstGeom>
                  <a:solidFill>
                    <a:srgbClr val="FFC000"/>
                  </a:solidFill>
                  <a:ln w="3175">
                    <a:solidFill>
                      <a:srgbClr val="FFC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74" name="Donut 487">
                    <a:extLst>
                      <a:ext uri="{FF2B5EF4-FFF2-40B4-BE49-F238E27FC236}">
                        <a16:creationId xmlns:a16="http://schemas.microsoft.com/office/drawing/2014/main" id="{4BFAC78E-61DD-4DC4-9F65-198BC3238097}"/>
                      </a:ext>
                    </a:extLst>
                  </p:cNvPr>
                  <p:cNvSpPr/>
                  <p:nvPr/>
                </p:nvSpPr>
                <p:spPr>
                  <a:xfrm>
                    <a:off x="5776692" y="1673073"/>
                    <a:ext cx="1005204" cy="1005204"/>
                  </a:xfrm>
                  <a:prstGeom prst="donut">
                    <a:avLst>
                      <a:gd name="adj" fmla="val 8539"/>
                    </a:avLst>
                  </a:prstGeom>
                  <a:solidFill>
                    <a:srgbClr val="FFC000"/>
                  </a:solidFill>
                  <a:ln w="3175">
                    <a:solidFill>
                      <a:srgbClr val="FFC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75" name="Donut 488">
                    <a:extLst>
                      <a:ext uri="{FF2B5EF4-FFF2-40B4-BE49-F238E27FC236}">
                        <a16:creationId xmlns:a16="http://schemas.microsoft.com/office/drawing/2014/main" id="{D392C686-6DB1-4D2E-93E6-E78644747105}"/>
                      </a:ext>
                    </a:extLst>
                  </p:cNvPr>
                  <p:cNvSpPr/>
                  <p:nvPr/>
                </p:nvSpPr>
                <p:spPr>
                  <a:xfrm>
                    <a:off x="6496242" y="1676072"/>
                    <a:ext cx="1005204" cy="1005204"/>
                  </a:xfrm>
                  <a:prstGeom prst="donut">
                    <a:avLst>
                      <a:gd name="adj" fmla="val 8539"/>
                    </a:avLst>
                  </a:prstGeom>
                  <a:solidFill>
                    <a:srgbClr val="FFC000"/>
                  </a:solidFill>
                  <a:ln w="3175">
                    <a:solidFill>
                      <a:srgbClr val="FFC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</p:grpSp>
            <p:grpSp>
              <p:nvGrpSpPr>
                <p:cNvPr id="57" name="Group 56">
                  <a:extLst>
                    <a:ext uri="{FF2B5EF4-FFF2-40B4-BE49-F238E27FC236}">
                      <a16:creationId xmlns:a16="http://schemas.microsoft.com/office/drawing/2014/main" id="{90DCE1B9-4969-4584-B422-8499D5D12667}"/>
                    </a:ext>
                  </a:extLst>
                </p:cNvPr>
                <p:cNvGrpSpPr/>
                <p:nvPr/>
              </p:nvGrpSpPr>
              <p:grpSpPr>
                <a:xfrm rot="2670115">
                  <a:off x="6072548" y="943041"/>
                  <a:ext cx="152122" cy="148890"/>
                  <a:chOff x="5757466" y="974350"/>
                  <a:chExt cx="1743980" cy="1706926"/>
                </a:xfrm>
              </p:grpSpPr>
              <p:sp>
                <p:nvSpPr>
                  <p:cNvPr id="68" name="Donut 481">
                    <a:extLst>
                      <a:ext uri="{FF2B5EF4-FFF2-40B4-BE49-F238E27FC236}">
                        <a16:creationId xmlns:a16="http://schemas.microsoft.com/office/drawing/2014/main" id="{019FA04E-5963-47EC-88CB-9CE13AE43927}"/>
                      </a:ext>
                    </a:extLst>
                  </p:cNvPr>
                  <p:cNvSpPr/>
                  <p:nvPr/>
                </p:nvSpPr>
                <p:spPr>
                  <a:xfrm>
                    <a:off x="5757466" y="976466"/>
                    <a:ext cx="1005204" cy="1005204"/>
                  </a:xfrm>
                  <a:prstGeom prst="donut">
                    <a:avLst>
                      <a:gd name="adj" fmla="val 8539"/>
                    </a:avLst>
                  </a:prstGeom>
                  <a:solidFill>
                    <a:srgbClr val="FFC000"/>
                  </a:solidFill>
                  <a:ln w="3175">
                    <a:solidFill>
                      <a:srgbClr val="FFC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69" name="Donut 482">
                    <a:extLst>
                      <a:ext uri="{FF2B5EF4-FFF2-40B4-BE49-F238E27FC236}">
                        <a16:creationId xmlns:a16="http://schemas.microsoft.com/office/drawing/2014/main" id="{28F4DD95-A127-4017-B1F2-9F173407ACA6}"/>
                      </a:ext>
                    </a:extLst>
                  </p:cNvPr>
                  <p:cNvSpPr/>
                  <p:nvPr/>
                </p:nvSpPr>
                <p:spPr>
                  <a:xfrm>
                    <a:off x="6467126" y="974350"/>
                    <a:ext cx="1005204" cy="1005204"/>
                  </a:xfrm>
                  <a:prstGeom prst="donut">
                    <a:avLst>
                      <a:gd name="adj" fmla="val 8539"/>
                    </a:avLst>
                  </a:prstGeom>
                  <a:solidFill>
                    <a:srgbClr val="FFC000"/>
                  </a:solidFill>
                  <a:ln w="3175">
                    <a:solidFill>
                      <a:srgbClr val="FFC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70" name="Donut 483">
                    <a:extLst>
                      <a:ext uri="{FF2B5EF4-FFF2-40B4-BE49-F238E27FC236}">
                        <a16:creationId xmlns:a16="http://schemas.microsoft.com/office/drawing/2014/main" id="{D6757F4B-85CE-48C5-B090-28D71ED90016}"/>
                      </a:ext>
                    </a:extLst>
                  </p:cNvPr>
                  <p:cNvSpPr/>
                  <p:nvPr/>
                </p:nvSpPr>
                <p:spPr>
                  <a:xfrm>
                    <a:off x="5776692" y="1673073"/>
                    <a:ext cx="1005204" cy="1005204"/>
                  </a:xfrm>
                  <a:prstGeom prst="donut">
                    <a:avLst>
                      <a:gd name="adj" fmla="val 8539"/>
                    </a:avLst>
                  </a:prstGeom>
                  <a:solidFill>
                    <a:srgbClr val="FFC000"/>
                  </a:solidFill>
                  <a:ln w="3175">
                    <a:solidFill>
                      <a:srgbClr val="FFC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71" name="Donut 484">
                    <a:extLst>
                      <a:ext uri="{FF2B5EF4-FFF2-40B4-BE49-F238E27FC236}">
                        <a16:creationId xmlns:a16="http://schemas.microsoft.com/office/drawing/2014/main" id="{B1DD26FF-FBDC-4488-A0D9-DF34D608903F}"/>
                      </a:ext>
                    </a:extLst>
                  </p:cNvPr>
                  <p:cNvSpPr/>
                  <p:nvPr/>
                </p:nvSpPr>
                <p:spPr>
                  <a:xfrm>
                    <a:off x="6496242" y="1676072"/>
                    <a:ext cx="1005204" cy="1005204"/>
                  </a:xfrm>
                  <a:prstGeom prst="donut">
                    <a:avLst>
                      <a:gd name="adj" fmla="val 8539"/>
                    </a:avLst>
                  </a:prstGeom>
                  <a:solidFill>
                    <a:srgbClr val="FFC000"/>
                  </a:solidFill>
                  <a:ln w="3175">
                    <a:solidFill>
                      <a:srgbClr val="FFC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</p:grpSp>
            <p:grpSp>
              <p:nvGrpSpPr>
                <p:cNvPr id="58" name="Group 57">
                  <a:extLst>
                    <a:ext uri="{FF2B5EF4-FFF2-40B4-BE49-F238E27FC236}">
                      <a16:creationId xmlns:a16="http://schemas.microsoft.com/office/drawing/2014/main" id="{9CD29B42-43D5-4715-AEA0-4ED993EA8757}"/>
                    </a:ext>
                  </a:extLst>
                </p:cNvPr>
                <p:cNvGrpSpPr/>
                <p:nvPr/>
              </p:nvGrpSpPr>
              <p:grpSpPr>
                <a:xfrm rot="2670115">
                  <a:off x="6256892" y="943040"/>
                  <a:ext cx="152122" cy="148890"/>
                  <a:chOff x="5757466" y="974350"/>
                  <a:chExt cx="1743980" cy="1706926"/>
                </a:xfrm>
              </p:grpSpPr>
              <p:sp>
                <p:nvSpPr>
                  <p:cNvPr id="64" name="Donut 477">
                    <a:extLst>
                      <a:ext uri="{FF2B5EF4-FFF2-40B4-BE49-F238E27FC236}">
                        <a16:creationId xmlns:a16="http://schemas.microsoft.com/office/drawing/2014/main" id="{2005ADE2-7807-492F-A3D6-CA4486EC8C9B}"/>
                      </a:ext>
                    </a:extLst>
                  </p:cNvPr>
                  <p:cNvSpPr/>
                  <p:nvPr/>
                </p:nvSpPr>
                <p:spPr>
                  <a:xfrm>
                    <a:off x="5757466" y="976466"/>
                    <a:ext cx="1005204" cy="1005204"/>
                  </a:xfrm>
                  <a:prstGeom prst="donut">
                    <a:avLst>
                      <a:gd name="adj" fmla="val 8539"/>
                    </a:avLst>
                  </a:prstGeom>
                  <a:solidFill>
                    <a:srgbClr val="FFC000"/>
                  </a:solidFill>
                  <a:ln w="3175">
                    <a:solidFill>
                      <a:srgbClr val="FFC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65" name="Donut 478">
                    <a:extLst>
                      <a:ext uri="{FF2B5EF4-FFF2-40B4-BE49-F238E27FC236}">
                        <a16:creationId xmlns:a16="http://schemas.microsoft.com/office/drawing/2014/main" id="{84BB4F2C-F26C-4058-9B14-3A77181AA1C0}"/>
                      </a:ext>
                    </a:extLst>
                  </p:cNvPr>
                  <p:cNvSpPr/>
                  <p:nvPr/>
                </p:nvSpPr>
                <p:spPr>
                  <a:xfrm>
                    <a:off x="6467126" y="974350"/>
                    <a:ext cx="1005204" cy="1005204"/>
                  </a:xfrm>
                  <a:prstGeom prst="donut">
                    <a:avLst>
                      <a:gd name="adj" fmla="val 8539"/>
                    </a:avLst>
                  </a:prstGeom>
                  <a:solidFill>
                    <a:srgbClr val="FFC000"/>
                  </a:solidFill>
                  <a:ln w="3175">
                    <a:solidFill>
                      <a:srgbClr val="FFC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66" name="Donut 479">
                    <a:extLst>
                      <a:ext uri="{FF2B5EF4-FFF2-40B4-BE49-F238E27FC236}">
                        <a16:creationId xmlns:a16="http://schemas.microsoft.com/office/drawing/2014/main" id="{DF62B051-1231-40A0-ADFE-E86DDB8D93FA}"/>
                      </a:ext>
                    </a:extLst>
                  </p:cNvPr>
                  <p:cNvSpPr/>
                  <p:nvPr/>
                </p:nvSpPr>
                <p:spPr>
                  <a:xfrm>
                    <a:off x="5776692" y="1673073"/>
                    <a:ext cx="1005204" cy="1005204"/>
                  </a:xfrm>
                  <a:prstGeom prst="donut">
                    <a:avLst>
                      <a:gd name="adj" fmla="val 8539"/>
                    </a:avLst>
                  </a:prstGeom>
                  <a:solidFill>
                    <a:srgbClr val="FFC000"/>
                  </a:solidFill>
                  <a:ln w="3175">
                    <a:solidFill>
                      <a:srgbClr val="FFC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67" name="Donut 480">
                    <a:extLst>
                      <a:ext uri="{FF2B5EF4-FFF2-40B4-BE49-F238E27FC236}">
                        <a16:creationId xmlns:a16="http://schemas.microsoft.com/office/drawing/2014/main" id="{B45D975F-9D3C-4C0F-846D-4EEFF65BC0AA}"/>
                      </a:ext>
                    </a:extLst>
                  </p:cNvPr>
                  <p:cNvSpPr/>
                  <p:nvPr/>
                </p:nvSpPr>
                <p:spPr>
                  <a:xfrm>
                    <a:off x="6496242" y="1676072"/>
                    <a:ext cx="1005204" cy="1005204"/>
                  </a:xfrm>
                  <a:prstGeom prst="donut">
                    <a:avLst>
                      <a:gd name="adj" fmla="val 8539"/>
                    </a:avLst>
                  </a:prstGeom>
                  <a:solidFill>
                    <a:srgbClr val="FFC000"/>
                  </a:solidFill>
                  <a:ln w="3175">
                    <a:solidFill>
                      <a:srgbClr val="FFC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</p:grpSp>
            <p:grpSp>
              <p:nvGrpSpPr>
                <p:cNvPr id="59" name="Group 58">
                  <a:extLst>
                    <a:ext uri="{FF2B5EF4-FFF2-40B4-BE49-F238E27FC236}">
                      <a16:creationId xmlns:a16="http://schemas.microsoft.com/office/drawing/2014/main" id="{A7B39721-F9C4-4117-B83F-65D4F915B17A}"/>
                    </a:ext>
                  </a:extLst>
                </p:cNvPr>
                <p:cNvGrpSpPr/>
                <p:nvPr/>
              </p:nvGrpSpPr>
              <p:grpSpPr>
                <a:xfrm rot="2670115">
                  <a:off x="6445525" y="938753"/>
                  <a:ext cx="152122" cy="148890"/>
                  <a:chOff x="5757466" y="974350"/>
                  <a:chExt cx="1743980" cy="1706926"/>
                </a:xfrm>
              </p:grpSpPr>
              <p:sp>
                <p:nvSpPr>
                  <p:cNvPr id="60" name="Donut 473">
                    <a:extLst>
                      <a:ext uri="{FF2B5EF4-FFF2-40B4-BE49-F238E27FC236}">
                        <a16:creationId xmlns:a16="http://schemas.microsoft.com/office/drawing/2014/main" id="{F35B1951-9B27-4B52-A088-AAD5318C1B02}"/>
                      </a:ext>
                    </a:extLst>
                  </p:cNvPr>
                  <p:cNvSpPr/>
                  <p:nvPr/>
                </p:nvSpPr>
                <p:spPr>
                  <a:xfrm>
                    <a:off x="5757466" y="976466"/>
                    <a:ext cx="1005204" cy="1005204"/>
                  </a:xfrm>
                  <a:prstGeom prst="donut">
                    <a:avLst>
                      <a:gd name="adj" fmla="val 8539"/>
                    </a:avLst>
                  </a:prstGeom>
                  <a:solidFill>
                    <a:srgbClr val="FFC000"/>
                  </a:solidFill>
                  <a:ln w="3175">
                    <a:solidFill>
                      <a:srgbClr val="FFC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61" name="Donut 474">
                    <a:extLst>
                      <a:ext uri="{FF2B5EF4-FFF2-40B4-BE49-F238E27FC236}">
                        <a16:creationId xmlns:a16="http://schemas.microsoft.com/office/drawing/2014/main" id="{091CF5D7-5A2E-4AA2-8A96-583E1135A406}"/>
                      </a:ext>
                    </a:extLst>
                  </p:cNvPr>
                  <p:cNvSpPr/>
                  <p:nvPr/>
                </p:nvSpPr>
                <p:spPr>
                  <a:xfrm>
                    <a:off x="6467126" y="974350"/>
                    <a:ext cx="1005204" cy="1005204"/>
                  </a:xfrm>
                  <a:prstGeom prst="donut">
                    <a:avLst>
                      <a:gd name="adj" fmla="val 8539"/>
                    </a:avLst>
                  </a:prstGeom>
                  <a:solidFill>
                    <a:srgbClr val="FFC000"/>
                  </a:solidFill>
                  <a:ln w="3175">
                    <a:solidFill>
                      <a:srgbClr val="FFC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62" name="Donut 475">
                    <a:extLst>
                      <a:ext uri="{FF2B5EF4-FFF2-40B4-BE49-F238E27FC236}">
                        <a16:creationId xmlns:a16="http://schemas.microsoft.com/office/drawing/2014/main" id="{41E1094A-5027-4B82-81CA-1F1296BBD936}"/>
                      </a:ext>
                    </a:extLst>
                  </p:cNvPr>
                  <p:cNvSpPr/>
                  <p:nvPr/>
                </p:nvSpPr>
                <p:spPr>
                  <a:xfrm>
                    <a:off x="5776692" y="1673073"/>
                    <a:ext cx="1005204" cy="1005204"/>
                  </a:xfrm>
                  <a:prstGeom prst="donut">
                    <a:avLst>
                      <a:gd name="adj" fmla="val 8539"/>
                    </a:avLst>
                  </a:prstGeom>
                  <a:solidFill>
                    <a:srgbClr val="FFC000"/>
                  </a:solidFill>
                  <a:ln w="3175">
                    <a:solidFill>
                      <a:srgbClr val="FFC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63" name="Donut 476">
                    <a:extLst>
                      <a:ext uri="{FF2B5EF4-FFF2-40B4-BE49-F238E27FC236}">
                        <a16:creationId xmlns:a16="http://schemas.microsoft.com/office/drawing/2014/main" id="{A5CC70C2-8371-4B8A-86FE-3F64CEC0CDD4}"/>
                      </a:ext>
                    </a:extLst>
                  </p:cNvPr>
                  <p:cNvSpPr/>
                  <p:nvPr/>
                </p:nvSpPr>
                <p:spPr>
                  <a:xfrm>
                    <a:off x="6496242" y="1676072"/>
                    <a:ext cx="1005204" cy="1005204"/>
                  </a:xfrm>
                  <a:prstGeom prst="donut">
                    <a:avLst>
                      <a:gd name="adj" fmla="val 8539"/>
                    </a:avLst>
                  </a:prstGeom>
                  <a:solidFill>
                    <a:srgbClr val="FFC000"/>
                  </a:solidFill>
                  <a:ln w="3175">
                    <a:solidFill>
                      <a:srgbClr val="FFC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</p:grpSp>
          </p:grpSp>
        </p:grp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12E79468-C7A3-4080-B8C6-44D19747E59E}"/>
                </a:ext>
              </a:extLst>
            </p:cNvPr>
            <p:cNvGrpSpPr/>
            <p:nvPr/>
          </p:nvGrpSpPr>
          <p:grpSpPr>
            <a:xfrm rot="20602529" flipH="1">
              <a:off x="7524934" y="2558582"/>
              <a:ext cx="142507" cy="584080"/>
              <a:chOff x="7091698" y="1740618"/>
              <a:chExt cx="217257" cy="890452"/>
            </a:xfrm>
          </p:grpSpPr>
          <p:sp>
            <p:nvSpPr>
              <p:cNvPr id="32" name="Pentagon 445">
                <a:extLst>
                  <a:ext uri="{FF2B5EF4-FFF2-40B4-BE49-F238E27FC236}">
                    <a16:creationId xmlns:a16="http://schemas.microsoft.com/office/drawing/2014/main" id="{622EBB19-BB69-4E73-9ACA-F7DC6D0C3D60}"/>
                  </a:ext>
                </a:extLst>
              </p:cNvPr>
              <p:cNvSpPr/>
              <p:nvPr/>
            </p:nvSpPr>
            <p:spPr>
              <a:xfrm rot="5400000">
                <a:off x="6755101" y="2077215"/>
                <a:ext cx="890452" cy="217257"/>
              </a:xfrm>
              <a:prstGeom prst="homePlate">
                <a:avLst/>
              </a:prstGeom>
              <a:solidFill>
                <a:srgbClr val="C0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3" name="Group 32">
                <a:extLst>
                  <a:ext uri="{FF2B5EF4-FFF2-40B4-BE49-F238E27FC236}">
                    <a16:creationId xmlns:a16="http://schemas.microsoft.com/office/drawing/2014/main" id="{DABED6F6-6704-49B9-AADA-41C50C8027AF}"/>
                  </a:ext>
                </a:extLst>
              </p:cNvPr>
              <p:cNvGrpSpPr/>
              <p:nvPr/>
            </p:nvGrpSpPr>
            <p:grpSpPr>
              <a:xfrm rot="5400000">
                <a:off x="6833381" y="2050526"/>
                <a:ext cx="715875" cy="153178"/>
                <a:chOff x="5881772" y="938753"/>
                <a:chExt cx="715875" cy="153178"/>
              </a:xfrm>
            </p:grpSpPr>
            <p:grpSp>
              <p:nvGrpSpPr>
                <p:cNvPr id="34" name="Group 33">
                  <a:extLst>
                    <a:ext uri="{FF2B5EF4-FFF2-40B4-BE49-F238E27FC236}">
                      <a16:creationId xmlns:a16="http://schemas.microsoft.com/office/drawing/2014/main" id="{427FE253-C73D-4671-9137-BD7BD0C60263}"/>
                    </a:ext>
                  </a:extLst>
                </p:cNvPr>
                <p:cNvGrpSpPr/>
                <p:nvPr/>
              </p:nvGrpSpPr>
              <p:grpSpPr>
                <a:xfrm rot="2670115">
                  <a:off x="5881772" y="940897"/>
                  <a:ext cx="152122" cy="148890"/>
                  <a:chOff x="5757466" y="974350"/>
                  <a:chExt cx="1743980" cy="1706926"/>
                </a:xfrm>
              </p:grpSpPr>
              <p:sp>
                <p:nvSpPr>
                  <p:cNvPr id="50" name="Donut 463">
                    <a:extLst>
                      <a:ext uri="{FF2B5EF4-FFF2-40B4-BE49-F238E27FC236}">
                        <a16:creationId xmlns:a16="http://schemas.microsoft.com/office/drawing/2014/main" id="{CB1D0C91-7372-4528-B280-83B7DA127C09}"/>
                      </a:ext>
                    </a:extLst>
                  </p:cNvPr>
                  <p:cNvSpPr/>
                  <p:nvPr/>
                </p:nvSpPr>
                <p:spPr>
                  <a:xfrm>
                    <a:off x="5757466" y="976466"/>
                    <a:ext cx="1005204" cy="1005204"/>
                  </a:xfrm>
                  <a:prstGeom prst="donut">
                    <a:avLst>
                      <a:gd name="adj" fmla="val 8539"/>
                    </a:avLst>
                  </a:prstGeom>
                  <a:solidFill>
                    <a:srgbClr val="FFC000"/>
                  </a:solidFill>
                  <a:ln w="3175">
                    <a:solidFill>
                      <a:srgbClr val="FFC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51" name="Donut 464">
                    <a:extLst>
                      <a:ext uri="{FF2B5EF4-FFF2-40B4-BE49-F238E27FC236}">
                        <a16:creationId xmlns:a16="http://schemas.microsoft.com/office/drawing/2014/main" id="{741BD9B7-20C0-425A-89C7-2C73E8267F9A}"/>
                      </a:ext>
                    </a:extLst>
                  </p:cNvPr>
                  <p:cNvSpPr/>
                  <p:nvPr/>
                </p:nvSpPr>
                <p:spPr>
                  <a:xfrm>
                    <a:off x="6467126" y="974350"/>
                    <a:ext cx="1005204" cy="1005204"/>
                  </a:xfrm>
                  <a:prstGeom prst="donut">
                    <a:avLst>
                      <a:gd name="adj" fmla="val 8539"/>
                    </a:avLst>
                  </a:prstGeom>
                  <a:solidFill>
                    <a:srgbClr val="FFC000"/>
                  </a:solidFill>
                  <a:ln w="3175">
                    <a:solidFill>
                      <a:srgbClr val="FFC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52" name="Donut 465">
                    <a:extLst>
                      <a:ext uri="{FF2B5EF4-FFF2-40B4-BE49-F238E27FC236}">
                        <a16:creationId xmlns:a16="http://schemas.microsoft.com/office/drawing/2014/main" id="{933B600C-32FE-4AEC-96EF-01314B41024B}"/>
                      </a:ext>
                    </a:extLst>
                  </p:cNvPr>
                  <p:cNvSpPr/>
                  <p:nvPr/>
                </p:nvSpPr>
                <p:spPr>
                  <a:xfrm>
                    <a:off x="5776692" y="1673073"/>
                    <a:ext cx="1005204" cy="1005204"/>
                  </a:xfrm>
                  <a:prstGeom prst="donut">
                    <a:avLst>
                      <a:gd name="adj" fmla="val 8539"/>
                    </a:avLst>
                  </a:prstGeom>
                  <a:solidFill>
                    <a:srgbClr val="FFC000"/>
                  </a:solidFill>
                  <a:ln w="3175">
                    <a:solidFill>
                      <a:srgbClr val="FFC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53" name="Donut 466">
                    <a:extLst>
                      <a:ext uri="{FF2B5EF4-FFF2-40B4-BE49-F238E27FC236}">
                        <a16:creationId xmlns:a16="http://schemas.microsoft.com/office/drawing/2014/main" id="{445E2E97-DE09-4F14-8A3E-FEB33F5E0298}"/>
                      </a:ext>
                    </a:extLst>
                  </p:cNvPr>
                  <p:cNvSpPr/>
                  <p:nvPr/>
                </p:nvSpPr>
                <p:spPr>
                  <a:xfrm>
                    <a:off x="6496242" y="1676072"/>
                    <a:ext cx="1005204" cy="1005204"/>
                  </a:xfrm>
                  <a:prstGeom prst="donut">
                    <a:avLst>
                      <a:gd name="adj" fmla="val 8539"/>
                    </a:avLst>
                  </a:prstGeom>
                  <a:solidFill>
                    <a:srgbClr val="FFC000"/>
                  </a:solidFill>
                  <a:ln w="3175">
                    <a:solidFill>
                      <a:srgbClr val="FFC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</p:grpSp>
            <p:grpSp>
              <p:nvGrpSpPr>
                <p:cNvPr id="35" name="Group 34">
                  <a:extLst>
                    <a:ext uri="{FF2B5EF4-FFF2-40B4-BE49-F238E27FC236}">
                      <a16:creationId xmlns:a16="http://schemas.microsoft.com/office/drawing/2014/main" id="{F9425898-93D8-4C5A-84AF-2E4DE6C3C8B6}"/>
                    </a:ext>
                  </a:extLst>
                </p:cNvPr>
                <p:cNvGrpSpPr/>
                <p:nvPr/>
              </p:nvGrpSpPr>
              <p:grpSpPr>
                <a:xfrm rot="2670115">
                  <a:off x="6072548" y="943041"/>
                  <a:ext cx="152122" cy="148890"/>
                  <a:chOff x="5757466" y="974350"/>
                  <a:chExt cx="1743980" cy="1706926"/>
                </a:xfrm>
              </p:grpSpPr>
              <p:sp>
                <p:nvSpPr>
                  <p:cNvPr id="46" name="Donut 459">
                    <a:extLst>
                      <a:ext uri="{FF2B5EF4-FFF2-40B4-BE49-F238E27FC236}">
                        <a16:creationId xmlns:a16="http://schemas.microsoft.com/office/drawing/2014/main" id="{DF697004-F3DF-4914-B842-323BBE95DEBB}"/>
                      </a:ext>
                    </a:extLst>
                  </p:cNvPr>
                  <p:cNvSpPr/>
                  <p:nvPr/>
                </p:nvSpPr>
                <p:spPr>
                  <a:xfrm>
                    <a:off x="5757466" y="976466"/>
                    <a:ext cx="1005204" cy="1005204"/>
                  </a:xfrm>
                  <a:prstGeom prst="donut">
                    <a:avLst>
                      <a:gd name="adj" fmla="val 8539"/>
                    </a:avLst>
                  </a:prstGeom>
                  <a:solidFill>
                    <a:srgbClr val="FFC000"/>
                  </a:solidFill>
                  <a:ln w="3175">
                    <a:solidFill>
                      <a:srgbClr val="FFC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47" name="Donut 460">
                    <a:extLst>
                      <a:ext uri="{FF2B5EF4-FFF2-40B4-BE49-F238E27FC236}">
                        <a16:creationId xmlns:a16="http://schemas.microsoft.com/office/drawing/2014/main" id="{E03AA019-83AD-4476-AC43-E5D6C48EEC12}"/>
                      </a:ext>
                    </a:extLst>
                  </p:cNvPr>
                  <p:cNvSpPr/>
                  <p:nvPr/>
                </p:nvSpPr>
                <p:spPr>
                  <a:xfrm>
                    <a:off x="6467126" y="974350"/>
                    <a:ext cx="1005204" cy="1005204"/>
                  </a:xfrm>
                  <a:prstGeom prst="donut">
                    <a:avLst>
                      <a:gd name="adj" fmla="val 8539"/>
                    </a:avLst>
                  </a:prstGeom>
                  <a:solidFill>
                    <a:srgbClr val="FFC000"/>
                  </a:solidFill>
                  <a:ln w="3175">
                    <a:solidFill>
                      <a:srgbClr val="FFC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48" name="Donut 461">
                    <a:extLst>
                      <a:ext uri="{FF2B5EF4-FFF2-40B4-BE49-F238E27FC236}">
                        <a16:creationId xmlns:a16="http://schemas.microsoft.com/office/drawing/2014/main" id="{C2AC4250-BB5D-401B-A3BD-45350359D1D3}"/>
                      </a:ext>
                    </a:extLst>
                  </p:cNvPr>
                  <p:cNvSpPr/>
                  <p:nvPr/>
                </p:nvSpPr>
                <p:spPr>
                  <a:xfrm>
                    <a:off x="5776692" y="1673073"/>
                    <a:ext cx="1005204" cy="1005204"/>
                  </a:xfrm>
                  <a:prstGeom prst="donut">
                    <a:avLst>
                      <a:gd name="adj" fmla="val 8539"/>
                    </a:avLst>
                  </a:prstGeom>
                  <a:solidFill>
                    <a:srgbClr val="FFC000"/>
                  </a:solidFill>
                  <a:ln w="3175">
                    <a:solidFill>
                      <a:srgbClr val="FFC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49" name="Donut 462">
                    <a:extLst>
                      <a:ext uri="{FF2B5EF4-FFF2-40B4-BE49-F238E27FC236}">
                        <a16:creationId xmlns:a16="http://schemas.microsoft.com/office/drawing/2014/main" id="{2D08C3C9-308E-410B-BEFE-0FAECE0839E7}"/>
                      </a:ext>
                    </a:extLst>
                  </p:cNvPr>
                  <p:cNvSpPr/>
                  <p:nvPr/>
                </p:nvSpPr>
                <p:spPr>
                  <a:xfrm>
                    <a:off x="6496242" y="1676072"/>
                    <a:ext cx="1005204" cy="1005204"/>
                  </a:xfrm>
                  <a:prstGeom prst="donut">
                    <a:avLst>
                      <a:gd name="adj" fmla="val 8539"/>
                    </a:avLst>
                  </a:prstGeom>
                  <a:solidFill>
                    <a:srgbClr val="FFC000"/>
                  </a:solidFill>
                  <a:ln w="3175">
                    <a:solidFill>
                      <a:srgbClr val="FFC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</p:grpSp>
            <p:grpSp>
              <p:nvGrpSpPr>
                <p:cNvPr id="36" name="Group 35">
                  <a:extLst>
                    <a:ext uri="{FF2B5EF4-FFF2-40B4-BE49-F238E27FC236}">
                      <a16:creationId xmlns:a16="http://schemas.microsoft.com/office/drawing/2014/main" id="{09421AD3-3D7F-4F56-B7E3-26FDB54B9B9E}"/>
                    </a:ext>
                  </a:extLst>
                </p:cNvPr>
                <p:cNvGrpSpPr/>
                <p:nvPr/>
              </p:nvGrpSpPr>
              <p:grpSpPr>
                <a:xfrm rot="2670115">
                  <a:off x="6256892" y="943040"/>
                  <a:ext cx="152122" cy="148890"/>
                  <a:chOff x="5757466" y="974350"/>
                  <a:chExt cx="1743980" cy="1706926"/>
                </a:xfrm>
              </p:grpSpPr>
              <p:sp>
                <p:nvSpPr>
                  <p:cNvPr id="42" name="Donut 455">
                    <a:extLst>
                      <a:ext uri="{FF2B5EF4-FFF2-40B4-BE49-F238E27FC236}">
                        <a16:creationId xmlns:a16="http://schemas.microsoft.com/office/drawing/2014/main" id="{992358BD-53C0-4E60-89C2-E23A36E6690A}"/>
                      </a:ext>
                    </a:extLst>
                  </p:cNvPr>
                  <p:cNvSpPr/>
                  <p:nvPr/>
                </p:nvSpPr>
                <p:spPr>
                  <a:xfrm>
                    <a:off x="5757466" y="976466"/>
                    <a:ext cx="1005204" cy="1005204"/>
                  </a:xfrm>
                  <a:prstGeom prst="donut">
                    <a:avLst>
                      <a:gd name="adj" fmla="val 8539"/>
                    </a:avLst>
                  </a:prstGeom>
                  <a:solidFill>
                    <a:srgbClr val="FFC000"/>
                  </a:solidFill>
                  <a:ln w="3175">
                    <a:solidFill>
                      <a:srgbClr val="FFC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43" name="Donut 456">
                    <a:extLst>
                      <a:ext uri="{FF2B5EF4-FFF2-40B4-BE49-F238E27FC236}">
                        <a16:creationId xmlns:a16="http://schemas.microsoft.com/office/drawing/2014/main" id="{6B206B3B-7A5D-477A-8816-BAE10175409A}"/>
                      </a:ext>
                    </a:extLst>
                  </p:cNvPr>
                  <p:cNvSpPr/>
                  <p:nvPr/>
                </p:nvSpPr>
                <p:spPr>
                  <a:xfrm>
                    <a:off x="6467126" y="974350"/>
                    <a:ext cx="1005204" cy="1005204"/>
                  </a:xfrm>
                  <a:prstGeom prst="donut">
                    <a:avLst>
                      <a:gd name="adj" fmla="val 8539"/>
                    </a:avLst>
                  </a:prstGeom>
                  <a:solidFill>
                    <a:srgbClr val="FFC000"/>
                  </a:solidFill>
                  <a:ln w="3175">
                    <a:solidFill>
                      <a:srgbClr val="FFC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44" name="Donut 457">
                    <a:extLst>
                      <a:ext uri="{FF2B5EF4-FFF2-40B4-BE49-F238E27FC236}">
                        <a16:creationId xmlns:a16="http://schemas.microsoft.com/office/drawing/2014/main" id="{24885876-7985-4E4B-96D1-494D7D19AE30}"/>
                      </a:ext>
                    </a:extLst>
                  </p:cNvPr>
                  <p:cNvSpPr/>
                  <p:nvPr/>
                </p:nvSpPr>
                <p:spPr>
                  <a:xfrm>
                    <a:off x="5776692" y="1673073"/>
                    <a:ext cx="1005204" cy="1005204"/>
                  </a:xfrm>
                  <a:prstGeom prst="donut">
                    <a:avLst>
                      <a:gd name="adj" fmla="val 8539"/>
                    </a:avLst>
                  </a:prstGeom>
                  <a:solidFill>
                    <a:srgbClr val="FFC000"/>
                  </a:solidFill>
                  <a:ln w="3175">
                    <a:solidFill>
                      <a:srgbClr val="FFC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45" name="Donut 458">
                    <a:extLst>
                      <a:ext uri="{FF2B5EF4-FFF2-40B4-BE49-F238E27FC236}">
                        <a16:creationId xmlns:a16="http://schemas.microsoft.com/office/drawing/2014/main" id="{84AFD0F8-3E51-4320-919A-184ED692934C}"/>
                      </a:ext>
                    </a:extLst>
                  </p:cNvPr>
                  <p:cNvSpPr/>
                  <p:nvPr/>
                </p:nvSpPr>
                <p:spPr>
                  <a:xfrm>
                    <a:off x="6496242" y="1676072"/>
                    <a:ext cx="1005204" cy="1005204"/>
                  </a:xfrm>
                  <a:prstGeom prst="donut">
                    <a:avLst>
                      <a:gd name="adj" fmla="val 8539"/>
                    </a:avLst>
                  </a:prstGeom>
                  <a:solidFill>
                    <a:srgbClr val="FFC000"/>
                  </a:solidFill>
                  <a:ln w="3175">
                    <a:solidFill>
                      <a:srgbClr val="FFC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</p:grpSp>
            <p:grpSp>
              <p:nvGrpSpPr>
                <p:cNvPr id="37" name="Group 36">
                  <a:extLst>
                    <a:ext uri="{FF2B5EF4-FFF2-40B4-BE49-F238E27FC236}">
                      <a16:creationId xmlns:a16="http://schemas.microsoft.com/office/drawing/2014/main" id="{8D0DFC90-56FE-42B4-9489-DC2EE5BA2B5E}"/>
                    </a:ext>
                  </a:extLst>
                </p:cNvPr>
                <p:cNvGrpSpPr/>
                <p:nvPr/>
              </p:nvGrpSpPr>
              <p:grpSpPr>
                <a:xfrm rot="2670115">
                  <a:off x="6445525" y="938753"/>
                  <a:ext cx="152122" cy="148890"/>
                  <a:chOff x="5757466" y="974350"/>
                  <a:chExt cx="1743980" cy="1706926"/>
                </a:xfrm>
              </p:grpSpPr>
              <p:sp>
                <p:nvSpPr>
                  <p:cNvPr id="38" name="Donut 451">
                    <a:extLst>
                      <a:ext uri="{FF2B5EF4-FFF2-40B4-BE49-F238E27FC236}">
                        <a16:creationId xmlns:a16="http://schemas.microsoft.com/office/drawing/2014/main" id="{E8BAE1EE-603E-433D-AD8F-226E0F035E36}"/>
                      </a:ext>
                    </a:extLst>
                  </p:cNvPr>
                  <p:cNvSpPr/>
                  <p:nvPr/>
                </p:nvSpPr>
                <p:spPr>
                  <a:xfrm>
                    <a:off x="5757466" y="976466"/>
                    <a:ext cx="1005204" cy="1005204"/>
                  </a:xfrm>
                  <a:prstGeom prst="donut">
                    <a:avLst>
                      <a:gd name="adj" fmla="val 8539"/>
                    </a:avLst>
                  </a:prstGeom>
                  <a:solidFill>
                    <a:srgbClr val="FFC000"/>
                  </a:solidFill>
                  <a:ln w="3175">
                    <a:solidFill>
                      <a:srgbClr val="FFC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39" name="Donut 452">
                    <a:extLst>
                      <a:ext uri="{FF2B5EF4-FFF2-40B4-BE49-F238E27FC236}">
                        <a16:creationId xmlns:a16="http://schemas.microsoft.com/office/drawing/2014/main" id="{0EBA4523-D1F9-4B20-B4FC-2673D9378374}"/>
                      </a:ext>
                    </a:extLst>
                  </p:cNvPr>
                  <p:cNvSpPr/>
                  <p:nvPr/>
                </p:nvSpPr>
                <p:spPr>
                  <a:xfrm>
                    <a:off x="6467126" y="974350"/>
                    <a:ext cx="1005204" cy="1005204"/>
                  </a:xfrm>
                  <a:prstGeom prst="donut">
                    <a:avLst>
                      <a:gd name="adj" fmla="val 8539"/>
                    </a:avLst>
                  </a:prstGeom>
                  <a:solidFill>
                    <a:srgbClr val="FFC000"/>
                  </a:solidFill>
                  <a:ln w="3175">
                    <a:solidFill>
                      <a:srgbClr val="FFC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40" name="Donut 453">
                    <a:extLst>
                      <a:ext uri="{FF2B5EF4-FFF2-40B4-BE49-F238E27FC236}">
                        <a16:creationId xmlns:a16="http://schemas.microsoft.com/office/drawing/2014/main" id="{790C4C55-6298-4291-B4D6-5393281A93F4}"/>
                      </a:ext>
                    </a:extLst>
                  </p:cNvPr>
                  <p:cNvSpPr/>
                  <p:nvPr/>
                </p:nvSpPr>
                <p:spPr>
                  <a:xfrm>
                    <a:off x="5776692" y="1673073"/>
                    <a:ext cx="1005204" cy="1005204"/>
                  </a:xfrm>
                  <a:prstGeom prst="donut">
                    <a:avLst>
                      <a:gd name="adj" fmla="val 8539"/>
                    </a:avLst>
                  </a:prstGeom>
                  <a:solidFill>
                    <a:srgbClr val="FFC000"/>
                  </a:solidFill>
                  <a:ln w="3175">
                    <a:solidFill>
                      <a:srgbClr val="FFC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41" name="Donut 454">
                    <a:extLst>
                      <a:ext uri="{FF2B5EF4-FFF2-40B4-BE49-F238E27FC236}">
                        <a16:creationId xmlns:a16="http://schemas.microsoft.com/office/drawing/2014/main" id="{EAF15E64-FD89-482E-A8C5-86AE88CBE7F9}"/>
                      </a:ext>
                    </a:extLst>
                  </p:cNvPr>
                  <p:cNvSpPr/>
                  <p:nvPr/>
                </p:nvSpPr>
                <p:spPr>
                  <a:xfrm>
                    <a:off x="6496242" y="1676072"/>
                    <a:ext cx="1005204" cy="1005204"/>
                  </a:xfrm>
                  <a:prstGeom prst="donut">
                    <a:avLst>
                      <a:gd name="adj" fmla="val 8539"/>
                    </a:avLst>
                  </a:prstGeom>
                  <a:solidFill>
                    <a:srgbClr val="FFC000"/>
                  </a:solidFill>
                  <a:ln w="3175">
                    <a:solidFill>
                      <a:srgbClr val="FFC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</p:grpSp>
          </p:grpSp>
        </p:grp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12D49C0C-F6B0-423C-AF16-5E34DE23B319}"/>
                </a:ext>
              </a:extLst>
            </p:cNvPr>
            <p:cNvGrpSpPr/>
            <p:nvPr/>
          </p:nvGrpSpPr>
          <p:grpSpPr>
            <a:xfrm>
              <a:off x="7394133" y="2400116"/>
              <a:ext cx="795354" cy="173794"/>
              <a:chOff x="5757466" y="264089"/>
              <a:chExt cx="1615640" cy="353036"/>
            </a:xfrm>
          </p:grpSpPr>
          <p:sp>
            <p:nvSpPr>
              <p:cNvPr id="11" name="Rounded Rectangle 424">
                <a:extLst>
                  <a:ext uri="{FF2B5EF4-FFF2-40B4-BE49-F238E27FC236}">
                    <a16:creationId xmlns:a16="http://schemas.microsoft.com/office/drawing/2014/main" id="{F358D26D-8414-436B-82E9-0D2866BBE42B}"/>
                  </a:ext>
                </a:extLst>
              </p:cNvPr>
              <p:cNvSpPr/>
              <p:nvPr/>
            </p:nvSpPr>
            <p:spPr>
              <a:xfrm>
                <a:off x="5757466" y="264089"/>
                <a:ext cx="1615640" cy="353036"/>
              </a:xfrm>
              <a:prstGeom prst="roundRect">
                <a:avLst/>
              </a:prstGeom>
              <a:solidFill>
                <a:srgbClr val="C0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" name="Group 11">
                <a:extLst>
                  <a:ext uri="{FF2B5EF4-FFF2-40B4-BE49-F238E27FC236}">
                    <a16:creationId xmlns:a16="http://schemas.microsoft.com/office/drawing/2014/main" id="{77DF153F-00B0-40C0-8428-7340206BCB30}"/>
                  </a:ext>
                </a:extLst>
              </p:cNvPr>
              <p:cNvGrpSpPr/>
              <p:nvPr/>
            </p:nvGrpSpPr>
            <p:grpSpPr>
              <a:xfrm rot="2670115">
                <a:off x="5867287" y="296724"/>
                <a:ext cx="309012" cy="302447"/>
                <a:chOff x="5757466" y="974350"/>
                <a:chExt cx="1743980" cy="1706926"/>
              </a:xfrm>
            </p:grpSpPr>
            <p:sp>
              <p:nvSpPr>
                <p:cNvPr id="28" name="Donut 441">
                  <a:extLst>
                    <a:ext uri="{FF2B5EF4-FFF2-40B4-BE49-F238E27FC236}">
                      <a16:creationId xmlns:a16="http://schemas.microsoft.com/office/drawing/2014/main" id="{E3B11D55-2167-4DC5-A784-3BBE758A66A9}"/>
                    </a:ext>
                  </a:extLst>
                </p:cNvPr>
                <p:cNvSpPr/>
                <p:nvPr/>
              </p:nvSpPr>
              <p:spPr>
                <a:xfrm>
                  <a:off x="5757466" y="976466"/>
                  <a:ext cx="1005204" cy="1005204"/>
                </a:xfrm>
                <a:prstGeom prst="donut">
                  <a:avLst>
                    <a:gd name="adj" fmla="val 8539"/>
                  </a:avLst>
                </a:prstGeom>
                <a:solidFill>
                  <a:srgbClr val="FFC000"/>
                </a:solidFill>
                <a:ln w="3175"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9" name="Donut 442">
                  <a:extLst>
                    <a:ext uri="{FF2B5EF4-FFF2-40B4-BE49-F238E27FC236}">
                      <a16:creationId xmlns:a16="http://schemas.microsoft.com/office/drawing/2014/main" id="{E0F39C20-42CB-4045-882E-58567CAD670A}"/>
                    </a:ext>
                  </a:extLst>
                </p:cNvPr>
                <p:cNvSpPr/>
                <p:nvPr/>
              </p:nvSpPr>
              <p:spPr>
                <a:xfrm>
                  <a:off x="6467126" y="974350"/>
                  <a:ext cx="1005204" cy="1005204"/>
                </a:xfrm>
                <a:prstGeom prst="donut">
                  <a:avLst>
                    <a:gd name="adj" fmla="val 8539"/>
                  </a:avLst>
                </a:prstGeom>
                <a:solidFill>
                  <a:srgbClr val="FFC000"/>
                </a:solidFill>
                <a:ln w="3175"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0" name="Donut 443">
                  <a:extLst>
                    <a:ext uri="{FF2B5EF4-FFF2-40B4-BE49-F238E27FC236}">
                      <a16:creationId xmlns:a16="http://schemas.microsoft.com/office/drawing/2014/main" id="{73E5776A-6A91-4C05-B0F6-6558A83B610E}"/>
                    </a:ext>
                  </a:extLst>
                </p:cNvPr>
                <p:cNvSpPr/>
                <p:nvPr/>
              </p:nvSpPr>
              <p:spPr>
                <a:xfrm>
                  <a:off x="5776692" y="1673073"/>
                  <a:ext cx="1005204" cy="1005204"/>
                </a:xfrm>
                <a:prstGeom prst="donut">
                  <a:avLst>
                    <a:gd name="adj" fmla="val 8539"/>
                  </a:avLst>
                </a:prstGeom>
                <a:solidFill>
                  <a:srgbClr val="FFC000"/>
                </a:solidFill>
                <a:ln w="3175"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1" name="Donut 444">
                  <a:extLst>
                    <a:ext uri="{FF2B5EF4-FFF2-40B4-BE49-F238E27FC236}">
                      <a16:creationId xmlns:a16="http://schemas.microsoft.com/office/drawing/2014/main" id="{80073E05-8A29-4833-AF03-BDD747232B6B}"/>
                    </a:ext>
                  </a:extLst>
                </p:cNvPr>
                <p:cNvSpPr/>
                <p:nvPr/>
              </p:nvSpPr>
              <p:spPr>
                <a:xfrm>
                  <a:off x="6496242" y="1676072"/>
                  <a:ext cx="1005204" cy="1005204"/>
                </a:xfrm>
                <a:prstGeom prst="donut">
                  <a:avLst>
                    <a:gd name="adj" fmla="val 8539"/>
                  </a:avLst>
                </a:prstGeom>
                <a:solidFill>
                  <a:srgbClr val="FFC000"/>
                </a:solidFill>
                <a:ln w="3175"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13" name="Group 12">
                <a:extLst>
                  <a:ext uri="{FF2B5EF4-FFF2-40B4-BE49-F238E27FC236}">
                    <a16:creationId xmlns:a16="http://schemas.microsoft.com/office/drawing/2014/main" id="{76AADBFD-588E-4140-BAA3-F2419E245555}"/>
                  </a:ext>
                </a:extLst>
              </p:cNvPr>
              <p:cNvGrpSpPr/>
              <p:nvPr/>
            </p:nvGrpSpPr>
            <p:grpSpPr>
              <a:xfrm rot="2670115">
                <a:off x="6254818" y="301079"/>
                <a:ext cx="309012" cy="302447"/>
                <a:chOff x="5757466" y="974350"/>
                <a:chExt cx="1743980" cy="1706926"/>
              </a:xfrm>
            </p:grpSpPr>
            <p:sp>
              <p:nvSpPr>
                <p:cNvPr id="24" name="Donut 437">
                  <a:extLst>
                    <a:ext uri="{FF2B5EF4-FFF2-40B4-BE49-F238E27FC236}">
                      <a16:creationId xmlns:a16="http://schemas.microsoft.com/office/drawing/2014/main" id="{B3494685-70AD-4607-91B6-4B99D1912541}"/>
                    </a:ext>
                  </a:extLst>
                </p:cNvPr>
                <p:cNvSpPr/>
                <p:nvPr/>
              </p:nvSpPr>
              <p:spPr>
                <a:xfrm>
                  <a:off x="5757466" y="976466"/>
                  <a:ext cx="1005204" cy="1005204"/>
                </a:xfrm>
                <a:prstGeom prst="donut">
                  <a:avLst>
                    <a:gd name="adj" fmla="val 8539"/>
                  </a:avLst>
                </a:prstGeom>
                <a:solidFill>
                  <a:srgbClr val="FFC000"/>
                </a:solidFill>
                <a:ln w="3175"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5" name="Donut 438">
                  <a:extLst>
                    <a:ext uri="{FF2B5EF4-FFF2-40B4-BE49-F238E27FC236}">
                      <a16:creationId xmlns:a16="http://schemas.microsoft.com/office/drawing/2014/main" id="{C2FB41F3-A6E6-4FC5-A65B-77BC46FB7853}"/>
                    </a:ext>
                  </a:extLst>
                </p:cNvPr>
                <p:cNvSpPr/>
                <p:nvPr/>
              </p:nvSpPr>
              <p:spPr>
                <a:xfrm>
                  <a:off x="6467126" y="974350"/>
                  <a:ext cx="1005204" cy="1005204"/>
                </a:xfrm>
                <a:prstGeom prst="donut">
                  <a:avLst>
                    <a:gd name="adj" fmla="val 8539"/>
                  </a:avLst>
                </a:prstGeom>
                <a:solidFill>
                  <a:srgbClr val="FFC000"/>
                </a:solidFill>
                <a:ln w="3175"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6" name="Donut 439">
                  <a:extLst>
                    <a:ext uri="{FF2B5EF4-FFF2-40B4-BE49-F238E27FC236}">
                      <a16:creationId xmlns:a16="http://schemas.microsoft.com/office/drawing/2014/main" id="{E1EA6A3C-ADFD-425B-82E0-D7604E3CD6A7}"/>
                    </a:ext>
                  </a:extLst>
                </p:cNvPr>
                <p:cNvSpPr/>
                <p:nvPr/>
              </p:nvSpPr>
              <p:spPr>
                <a:xfrm>
                  <a:off x="5776692" y="1673073"/>
                  <a:ext cx="1005204" cy="1005204"/>
                </a:xfrm>
                <a:prstGeom prst="donut">
                  <a:avLst>
                    <a:gd name="adj" fmla="val 8539"/>
                  </a:avLst>
                </a:prstGeom>
                <a:solidFill>
                  <a:srgbClr val="FFC000"/>
                </a:solidFill>
                <a:ln w="3175"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7" name="Donut 440">
                  <a:extLst>
                    <a:ext uri="{FF2B5EF4-FFF2-40B4-BE49-F238E27FC236}">
                      <a16:creationId xmlns:a16="http://schemas.microsoft.com/office/drawing/2014/main" id="{D451F318-911A-489F-AA4B-91A89F094939}"/>
                    </a:ext>
                  </a:extLst>
                </p:cNvPr>
                <p:cNvSpPr/>
                <p:nvPr/>
              </p:nvSpPr>
              <p:spPr>
                <a:xfrm>
                  <a:off x="6496242" y="1676072"/>
                  <a:ext cx="1005204" cy="1005204"/>
                </a:xfrm>
                <a:prstGeom prst="donut">
                  <a:avLst>
                    <a:gd name="adj" fmla="val 8539"/>
                  </a:avLst>
                </a:prstGeom>
                <a:solidFill>
                  <a:srgbClr val="FFC000"/>
                </a:solidFill>
                <a:ln w="3175"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14" name="Group 13">
                <a:extLst>
                  <a:ext uri="{FF2B5EF4-FFF2-40B4-BE49-F238E27FC236}">
                    <a16:creationId xmlns:a16="http://schemas.microsoft.com/office/drawing/2014/main" id="{48AB66A8-3FA2-49D0-86B4-12A897351755}"/>
                  </a:ext>
                </a:extLst>
              </p:cNvPr>
              <p:cNvGrpSpPr/>
              <p:nvPr/>
            </p:nvGrpSpPr>
            <p:grpSpPr>
              <a:xfrm rot="2670115">
                <a:off x="6629286" y="301078"/>
                <a:ext cx="309012" cy="302447"/>
                <a:chOff x="5757466" y="974350"/>
                <a:chExt cx="1743980" cy="1706926"/>
              </a:xfrm>
            </p:grpSpPr>
            <p:sp>
              <p:nvSpPr>
                <p:cNvPr id="20" name="Donut 433">
                  <a:extLst>
                    <a:ext uri="{FF2B5EF4-FFF2-40B4-BE49-F238E27FC236}">
                      <a16:creationId xmlns:a16="http://schemas.microsoft.com/office/drawing/2014/main" id="{D94C2716-5C7D-476E-9226-B4E387695350}"/>
                    </a:ext>
                  </a:extLst>
                </p:cNvPr>
                <p:cNvSpPr/>
                <p:nvPr/>
              </p:nvSpPr>
              <p:spPr>
                <a:xfrm>
                  <a:off x="5757466" y="976466"/>
                  <a:ext cx="1005204" cy="1005204"/>
                </a:xfrm>
                <a:prstGeom prst="donut">
                  <a:avLst>
                    <a:gd name="adj" fmla="val 8539"/>
                  </a:avLst>
                </a:prstGeom>
                <a:solidFill>
                  <a:srgbClr val="FFC000"/>
                </a:solidFill>
                <a:ln w="3175"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1" name="Donut 434">
                  <a:extLst>
                    <a:ext uri="{FF2B5EF4-FFF2-40B4-BE49-F238E27FC236}">
                      <a16:creationId xmlns:a16="http://schemas.microsoft.com/office/drawing/2014/main" id="{E0AAFEAA-152B-4F0A-8FC2-D68C8514458D}"/>
                    </a:ext>
                  </a:extLst>
                </p:cNvPr>
                <p:cNvSpPr/>
                <p:nvPr/>
              </p:nvSpPr>
              <p:spPr>
                <a:xfrm>
                  <a:off x="6467126" y="974350"/>
                  <a:ext cx="1005204" cy="1005204"/>
                </a:xfrm>
                <a:prstGeom prst="donut">
                  <a:avLst>
                    <a:gd name="adj" fmla="val 8539"/>
                  </a:avLst>
                </a:prstGeom>
                <a:solidFill>
                  <a:srgbClr val="FFC000"/>
                </a:solidFill>
                <a:ln w="3175"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2" name="Donut 435">
                  <a:extLst>
                    <a:ext uri="{FF2B5EF4-FFF2-40B4-BE49-F238E27FC236}">
                      <a16:creationId xmlns:a16="http://schemas.microsoft.com/office/drawing/2014/main" id="{E21788C3-0D3E-4EDE-9D98-242DB895F46C}"/>
                    </a:ext>
                  </a:extLst>
                </p:cNvPr>
                <p:cNvSpPr/>
                <p:nvPr/>
              </p:nvSpPr>
              <p:spPr>
                <a:xfrm>
                  <a:off x="5776692" y="1673073"/>
                  <a:ext cx="1005204" cy="1005204"/>
                </a:xfrm>
                <a:prstGeom prst="donut">
                  <a:avLst>
                    <a:gd name="adj" fmla="val 8539"/>
                  </a:avLst>
                </a:prstGeom>
                <a:solidFill>
                  <a:srgbClr val="FFC000"/>
                </a:solidFill>
                <a:ln w="3175"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3" name="Donut 436">
                  <a:extLst>
                    <a:ext uri="{FF2B5EF4-FFF2-40B4-BE49-F238E27FC236}">
                      <a16:creationId xmlns:a16="http://schemas.microsoft.com/office/drawing/2014/main" id="{92576B3C-2A5F-4291-AB9A-886EEBB26CAC}"/>
                    </a:ext>
                  </a:extLst>
                </p:cNvPr>
                <p:cNvSpPr/>
                <p:nvPr/>
              </p:nvSpPr>
              <p:spPr>
                <a:xfrm>
                  <a:off x="6496242" y="1676072"/>
                  <a:ext cx="1005204" cy="1005204"/>
                </a:xfrm>
                <a:prstGeom prst="donut">
                  <a:avLst>
                    <a:gd name="adj" fmla="val 8539"/>
                  </a:avLst>
                </a:prstGeom>
                <a:solidFill>
                  <a:srgbClr val="FFC000"/>
                </a:solidFill>
                <a:ln w="3175"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15" name="Group 14">
                <a:extLst>
                  <a:ext uri="{FF2B5EF4-FFF2-40B4-BE49-F238E27FC236}">
                    <a16:creationId xmlns:a16="http://schemas.microsoft.com/office/drawing/2014/main" id="{D8E9C7B1-B154-4EF0-8B28-9B027A9D7A13}"/>
                  </a:ext>
                </a:extLst>
              </p:cNvPr>
              <p:cNvGrpSpPr/>
              <p:nvPr/>
            </p:nvGrpSpPr>
            <p:grpSpPr>
              <a:xfrm rot="2670115">
                <a:off x="7012464" y="292369"/>
                <a:ext cx="309012" cy="302447"/>
                <a:chOff x="5757466" y="974350"/>
                <a:chExt cx="1743980" cy="1706926"/>
              </a:xfrm>
            </p:grpSpPr>
            <p:sp>
              <p:nvSpPr>
                <p:cNvPr id="16" name="Donut 429">
                  <a:extLst>
                    <a:ext uri="{FF2B5EF4-FFF2-40B4-BE49-F238E27FC236}">
                      <a16:creationId xmlns:a16="http://schemas.microsoft.com/office/drawing/2014/main" id="{6B7F2AC0-843C-4C2A-A9D6-81E00F7CA611}"/>
                    </a:ext>
                  </a:extLst>
                </p:cNvPr>
                <p:cNvSpPr/>
                <p:nvPr/>
              </p:nvSpPr>
              <p:spPr>
                <a:xfrm>
                  <a:off x="5757466" y="976466"/>
                  <a:ext cx="1005204" cy="1005204"/>
                </a:xfrm>
                <a:prstGeom prst="donut">
                  <a:avLst>
                    <a:gd name="adj" fmla="val 8539"/>
                  </a:avLst>
                </a:prstGeom>
                <a:solidFill>
                  <a:srgbClr val="FFC000"/>
                </a:solidFill>
                <a:ln w="3175"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7" name="Donut 430">
                  <a:extLst>
                    <a:ext uri="{FF2B5EF4-FFF2-40B4-BE49-F238E27FC236}">
                      <a16:creationId xmlns:a16="http://schemas.microsoft.com/office/drawing/2014/main" id="{A0B1C387-0E11-4159-B647-E2FCD2883F8F}"/>
                    </a:ext>
                  </a:extLst>
                </p:cNvPr>
                <p:cNvSpPr/>
                <p:nvPr/>
              </p:nvSpPr>
              <p:spPr>
                <a:xfrm>
                  <a:off x="6467126" y="974350"/>
                  <a:ext cx="1005204" cy="1005204"/>
                </a:xfrm>
                <a:prstGeom prst="donut">
                  <a:avLst>
                    <a:gd name="adj" fmla="val 8539"/>
                  </a:avLst>
                </a:prstGeom>
                <a:solidFill>
                  <a:srgbClr val="FFC000"/>
                </a:solidFill>
                <a:ln w="3175"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8" name="Donut 431">
                  <a:extLst>
                    <a:ext uri="{FF2B5EF4-FFF2-40B4-BE49-F238E27FC236}">
                      <a16:creationId xmlns:a16="http://schemas.microsoft.com/office/drawing/2014/main" id="{78C06390-E963-4EA6-8A0B-BE9DE8D05839}"/>
                    </a:ext>
                  </a:extLst>
                </p:cNvPr>
                <p:cNvSpPr/>
                <p:nvPr/>
              </p:nvSpPr>
              <p:spPr>
                <a:xfrm>
                  <a:off x="5776692" y="1673073"/>
                  <a:ext cx="1005204" cy="1005204"/>
                </a:xfrm>
                <a:prstGeom prst="donut">
                  <a:avLst>
                    <a:gd name="adj" fmla="val 8539"/>
                  </a:avLst>
                </a:prstGeom>
                <a:solidFill>
                  <a:srgbClr val="FFC000"/>
                </a:solidFill>
                <a:ln w="3175"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9" name="Donut 432">
                  <a:extLst>
                    <a:ext uri="{FF2B5EF4-FFF2-40B4-BE49-F238E27FC236}">
                      <a16:creationId xmlns:a16="http://schemas.microsoft.com/office/drawing/2014/main" id="{032A941F-D399-4875-9E2E-48686EEE974B}"/>
                    </a:ext>
                  </a:extLst>
                </p:cNvPr>
                <p:cNvSpPr/>
                <p:nvPr/>
              </p:nvSpPr>
              <p:spPr>
                <a:xfrm>
                  <a:off x="6496242" y="1676072"/>
                  <a:ext cx="1005204" cy="1005204"/>
                </a:xfrm>
                <a:prstGeom prst="donut">
                  <a:avLst>
                    <a:gd name="adj" fmla="val 8539"/>
                  </a:avLst>
                </a:prstGeom>
                <a:solidFill>
                  <a:srgbClr val="FFC000"/>
                </a:solidFill>
                <a:ln w="3175"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11686D23-6802-4108-A160-DA5305145F5E}"/>
                </a:ext>
              </a:extLst>
            </p:cNvPr>
            <p:cNvSpPr/>
            <p:nvPr/>
          </p:nvSpPr>
          <p:spPr>
            <a:xfrm>
              <a:off x="7480460" y="810546"/>
              <a:ext cx="170917" cy="147670"/>
            </a:xfrm>
            <a:prstGeom prst="ellipse">
              <a:avLst/>
            </a:prstGeom>
            <a:solidFill>
              <a:srgbClr val="8B641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3C85BE0E-317A-4EC8-B622-5535EE8A3728}"/>
                </a:ext>
              </a:extLst>
            </p:cNvPr>
            <p:cNvSpPr/>
            <p:nvPr/>
          </p:nvSpPr>
          <p:spPr>
            <a:xfrm>
              <a:off x="7918322" y="851940"/>
              <a:ext cx="227032" cy="137876"/>
            </a:xfrm>
            <a:prstGeom prst="ellipse">
              <a:avLst/>
            </a:prstGeom>
            <a:solidFill>
              <a:srgbClr val="8B641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Cloud 8">
              <a:extLst>
                <a:ext uri="{FF2B5EF4-FFF2-40B4-BE49-F238E27FC236}">
                  <a16:creationId xmlns:a16="http://schemas.microsoft.com/office/drawing/2014/main" id="{5BCD9AFC-CFCA-4F08-81EB-8E2F7F666B95}"/>
                </a:ext>
              </a:extLst>
            </p:cNvPr>
            <p:cNvSpPr/>
            <p:nvPr/>
          </p:nvSpPr>
          <p:spPr>
            <a:xfrm rot="416318">
              <a:off x="7493250" y="1445273"/>
              <a:ext cx="542688" cy="500681"/>
            </a:xfrm>
            <a:prstGeom prst="cloud">
              <a:avLst/>
            </a:prstGeom>
            <a:solidFill>
              <a:srgbClr val="8B641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DD6A9CFE-CBB7-4F8E-9E53-C7316DC042A5}"/>
                </a:ext>
              </a:extLst>
            </p:cNvPr>
            <p:cNvSpPr/>
            <p:nvPr/>
          </p:nvSpPr>
          <p:spPr>
            <a:xfrm>
              <a:off x="7658678" y="1517841"/>
              <a:ext cx="225541" cy="144813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52ABE262-8448-4039-8D34-457865522D4F}"/>
              </a:ext>
            </a:extLst>
          </p:cNvPr>
          <p:cNvGrpSpPr/>
          <p:nvPr/>
        </p:nvGrpSpPr>
        <p:grpSpPr>
          <a:xfrm>
            <a:off x="1133227" y="138007"/>
            <a:ext cx="2530971" cy="6306037"/>
            <a:chOff x="1133802" y="686440"/>
            <a:chExt cx="1650816" cy="4113088"/>
          </a:xfrm>
        </p:grpSpPr>
        <p:sp>
          <p:nvSpPr>
            <p:cNvPr id="89" name="Oval 88">
              <a:extLst>
                <a:ext uri="{FF2B5EF4-FFF2-40B4-BE49-F238E27FC236}">
                  <a16:creationId xmlns:a16="http://schemas.microsoft.com/office/drawing/2014/main" id="{B831AE4E-63C0-488C-AD64-09F699E4B19E}"/>
                </a:ext>
              </a:extLst>
            </p:cNvPr>
            <p:cNvSpPr/>
            <p:nvPr/>
          </p:nvSpPr>
          <p:spPr>
            <a:xfrm rot="1928098" flipH="1">
              <a:off x="1133802" y="2699976"/>
              <a:ext cx="395007" cy="716746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90" name="Oval 89">
              <a:extLst>
                <a:ext uri="{FF2B5EF4-FFF2-40B4-BE49-F238E27FC236}">
                  <a16:creationId xmlns:a16="http://schemas.microsoft.com/office/drawing/2014/main" id="{38E3F628-8E0D-4133-A9C9-56329466E0AC}"/>
                </a:ext>
              </a:extLst>
            </p:cNvPr>
            <p:cNvSpPr/>
            <p:nvPr/>
          </p:nvSpPr>
          <p:spPr>
            <a:xfrm rot="19517134" flipH="1">
              <a:off x="2391263" y="2638994"/>
              <a:ext cx="393355" cy="716746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91" name="Oval 90">
              <a:extLst>
                <a:ext uri="{FF2B5EF4-FFF2-40B4-BE49-F238E27FC236}">
                  <a16:creationId xmlns:a16="http://schemas.microsoft.com/office/drawing/2014/main" id="{A0CB38A2-119B-4020-A46C-7D84881C8230}"/>
                </a:ext>
              </a:extLst>
            </p:cNvPr>
            <p:cNvSpPr/>
            <p:nvPr/>
          </p:nvSpPr>
          <p:spPr>
            <a:xfrm rot="2247591" flipH="1">
              <a:off x="1546118" y="4082782"/>
              <a:ext cx="324570" cy="716746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92" name="Oval 91">
              <a:extLst>
                <a:ext uri="{FF2B5EF4-FFF2-40B4-BE49-F238E27FC236}">
                  <a16:creationId xmlns:a16="http://schemas.microsoft.com/office/drawing/2014/main" id="{A2568250-9353-4852-B334-4D9616919B5F}"/>
                </a:ext>
              </a:extLst>
            </p:cNvPr>
            <p:cNvSpPr/>
            <p:nvPr/>
          </p:nvSpPr>
          <p:spPr>
            <a:xfrm rot="18952234" flipH="1">
              <a:off x="1920807" y="4068604"/>
              <a:ext cx="323017" cy="716746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93" name="Trapezoid 92">
              <a:extLst>
                <a:ext uri="{FF2B5EF4-FFF2-40B4-BE49-F238E27FC236}">
                  <a16:creationId xmlns:a16="http://schemas.microsoft.com/office/drawing/2014/main" id="{9180111E-EA50-4615-BCB4-E159E3039D67}"/>
                </a:ext>
              </a:extLst>
            </p:cNvPr>
            <p:cNvSpPr/>
            <p:nvPr/>
          </p:nvSpPr>
          <p:spPr>
            <a:xfrm rot="1430708" flipH="1">
              <a:off x="1215111" y="1936945"/>
              <a:ext cx="693167" cy="1278481"/>
            </a:xfrm>
            <a:prstGeom prst="trapezoid">
              <a:avLst/>
            </a:prstGeom>
            <a:solidFill>
              <a:srgbClr val="DB8D1B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94" name="Trapezoid 93">
              <a:extLst>
                <a:ext uri="{FF2B5EF4-FFF2-40B4-BE49-F238E27FC236}">
                  <a16:creationId xmlns:a16="http://schemas.microsoft.com/office/drawing/2014/main" id="{48327279-4C80-41F3-ACA6-CD56A65B83A6}"/>
                </a:ext>
              </a:extLst>
            </p:cNvPr>
            <p:cNvSpPr/>
            <p:nvPr/>
          </p:nvSpPr>
          <p:spPr>
            <a:xfrm rot="19809709" flipH="1">
              <a:off x="1971687" y="1895055"/>
              <a:ext cx="693167" cy="1278481"/>
            </a:xfrm>
            <a:prstGeom prst="trapezoid">
              <a:avLst/>
            </a:prstGeom>
            <a:solidFill>
              <a:srgbClr val="DB8D1B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95" name="Trapezoid 94">
              <a:extLst>
                <a:ext uri="{FF2B5EF4-FFF2-40B4-BE49-F238E27FC236}">
                  <a16:creationId xmlns:a16="http://schemas.microsoft.com/office/drawing/2014/main" id="{C9CCB8EB-D448-4D3E-AF02-B65DFE0CD682}"/>
                </a:ext>
              </a:extLst>
            </p:cNvPr>
            <p:cNvSpPr/>
            <p:nvPr/>
          </p:nvSpPr>
          <p:spPr>
            <a:xfrm flipH="1">
              <a:off x="1426839" y="2101467"/>
              <a:ext cx="1034098" cy="2335951"/>
            </a:xfrm>
            <a:prstGeom prst="trapezoid">
              <a:avLst/>
            </a:prstGeom>
            <a:solidFill>
              <a:srgbClr val="DB8D1B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grpSp>
          <p:nvGrpSpPr>
            <p:cNvPr id="96" name="Group 95">
              <a:extLst>
                <a:ext uri="{FF2B5EF4-FFF2-40B4-BE49-F238E27FC236}">
                  <a16:creationId xmlns:a16="http://schemas.microsoft.com/office/drawing/2014/main" id="{1B33FD86-D7D5-4549-9C8E-ACD36EE71D83}"/>
                </a:ext>
              </a:extLst>
            </p:cNvPr>
            <p:cNvGrpSpPr/>
            <p:nvPr/>
          </p:nvGrpSpPr>
          <p:grpSpPr>
            <a:xfrm rot="576583">
              <a:off x="1476405" y="3166501"/>
              <a:ext cx="148442" cy="1203961"/>
              <a:chOff x="4038599" y="3983576"/>
              <a:chExt cx="217257" cy="1331328"/>
            </a:xfrm>
          </p:grpSpPr>
          <p:sp>
            <p:nvSpPr>
              <p:cNvPr id="185" name="Pentagon 70">
                <a:extLst>
                  <a:ext uri="{FF2B5EF4-FFF2-40B4-BE49-F238E27FC236}">
                    <a16:creationId xmlns:a16="http://schemas.microsoft.com/office/drawing/2014/main" id="{413CCFE4-E568-4B2B-972D-334D3AE62486}"/>
                  </a:ext>
                </a:extLst>
              </p:cNvPr>
              <p:cNvSpPr/>
              <p:nvPr/>
            </p:nvSpPr>
            <p:spPr>
              <a:xfrm rot="5400000">
                <a:off x="3481564" y="4540611"/>
                <a:ext cx="1331328" cy="217257"/>
              </a:xfrm>
              <a:prstGeom prst="homePlate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86" name="Group 185">
                <a:extLst>
                  <a:ext uri="{FF2B5EF4-FFF2-40B4-BE49-F238E27FC236}">
                    <a16:creationId xmlns:a16="http://schemas.microsoft.com/office/drawing/2014/main" id="{81C2E703-66DE-44BB-9F38-999C0CF7DAEF}"/>
                  </a:ext>
                </a:extLst>
              </p:cNvPr>
              <p:cNvGrpSpPr/>
              <p:nvPr/>
            </p:nvGrpSpPr>
            <p:grpSpPr>
              <a:xfrm rot="5400000" flipV="1">
                <a:off x="3549760" y="4476730"/>
                <a:ext cx="1194934" cy="208625"/>
                <a:chOff x="3970020" y="4948646"/>
                <a:chExt cx="6939523" cy="1211581"/>
              </a:xfrm>
            </p:grpSpPr>
            <p:grpSp>
              <p:nvGrpSpPr>
                <p:cNvPr id="187" name="Group 186">
                  <a:extLst>
                    <a:ext uri="{FF2B5EF4-FFF2-40B4-BE49-F238E27FC236}">
                      <a16:creationId xmlns:a16="http://schemas.microsoft.com/office/drawing/2014/main" id="{7CCFAA77-598E-495C-9DBB-8912C19BEA74}"/>
                    </a:ext>
                  </a:extLst>
                </p:cNvPr>
                <p:cNvGrpSpPr/>
                <p:nvPr/>
              </p:nvGrpSpPr>
              <p:grpSpPr>
                <a:xfrm>
                  <a:off x="3970020" y="4953000"/>
                  <a:ext cx="2080259" cy="1207227"/>
                  <a:chOff x="4551318" y="4950687"/>
                  <a:chExt cx="2080259" cy="1207227"/>
                </a:xfrm>
              </p:grpSpPr>
              <p:sp>
                <p:nvSpPr>
                  <p:cNvPr id="204" name="Rectangle 203">
                    <a:extLst>
                      <a:ext uri="{FF2B5EF4-FFF2-40B4-BE49-F238E27FC236}">
                        <a16:creationId xmlns:a16="http://schemas.microsoft.com/office/drawing/2014/main" id="{38CA553B-9DAD-4524-99D8-E17DB08B578B}"/>
                      </a:ext>
                    </a:extLst>
                  </p:cNvPr>
                  <p:cNvSpPr/>
                  <p:nvPr/>
                </p:nvSpPr>
                <p:spPr>
                  <a:xfrm>
                    <a:off x="4574177" y="4950687"/>
                    <a:ext cx="2057400" cy="228600"/>
                  </a:xfrm>
                  <a:prstGeom prst="rect">
                    <a:avLst/>
                  </a:prstGeom>
                  <a:solidFill>
                    <a:srgbClr val="FFC000"/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05" name="Rectangle 204">
                    <a:extLst>
                      <a:ext uri="{FF2B5EF4-FFF2-40B4-BE49-F238E27FC236}">
                        <a16:creationId xmlns:a16="http://schemas.microsoft.com/office/drawing/2014/main" id="{4AD785BD-370C-4260-9250-A32A359A4D9D}"/>
                      </a:ext>
                    </a:extLst>
                  </p:cNvPr>
                  <p:cNvSpPr/>
                  <p:nvPr/>
                </p:nvSpPr>
                <p:spPr>
                  <a:xfrm>
                    <a:off x="4551318" y="5929314"/>
                    <a:ext cx="2057400" cy="228600"/>
                  </a:xfrm>
                  <a:prstGeom prst="rect">
                    <a:avLst/>
                  </a:prstGeom>
                  <a:solidFill>
                    <a:srgbClr val="FFC000"/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06" name="Left-Right Arrow Callout 92">
                    <a:extLst>
                      <a:ext uri="{FF2B5EF4-FFF2-40B4-BE49-F238E27FC236}">
                        <a16:creationId xmlns:a16="http://schemas.microsoft.com/office/drawing/2014/main" id="{DA0CF43A-D9AB-4727-AA25-F5AB1548E3F1}"/>
                      </a:ext>
                    </a:extLst>
                  </p:cNvPr>
                  <p:cNvSpPr/>
                  <p:nvPr/>
                </p:nvSpPr>
                <p:spPr>
                  <a:xfrm>
                    <a:off x="4589961" y="5335668"/>
                    <a:ext cx="2041616" cy="455532"/>
                  </a:xfrm>
                  <a:prstGeom prst="leftRightArrowCallout">
                    <a:avLst>
                      <a:gd name="adj1" fmla="val 100000"/>
                      <a:gd name="adj2" fmla="val 50000"/>
                      <a:gd name="adj3" fmla="val 41336"/>
                      <a:gd name="adj4" fmla="val 40774"/>
                    </a:avLst>
                  </a:prstGeom>
                  <a:solidFill>
                    <a:srgbClr val="FFC000"/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07" name="Diamond 206">
                    <a:extLst>
                      <a:ext uri="{FF2B5EF4-FFF2-40B4-BE49-F238E27FC236}">
                        <a16:creationId xmlns:a16="http://schemas.microsoft.com/office/drawing/2014/main" id="{76EDCECC-5158-4DB3-B16E-F0ADB469AFCD}"/>
                      </a:ext>
                    </a:extLst>
                  </p:cNvPr>
                  <p:cNvSpPr/>
                  <p:nvPr/>
                </p:nvSpPr>
                <p:spPr>
                  <a:xfrm>
                    <a:off x="4953000" y="5192350"/>
                    <a:ext cx="381000" cy="723901"/>
                  </a:xfrm>
                  <a:prstGeom prst="diamond">
                    <a:avLst/>
                  </a:prstGeom>
                  <a:solidFill>
                    <a:schemeClr val="accent5">
                      <a:lumMod val="75000"/>
                    </a:schemeClr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08" name="Diamond 207">
                    <a:extLst>
                      <a:ext uri="{FF2B5EF4-FFF2-40B4-BE49-F238E27FC236}">
                        <a16:creationId xmlns:a16="http://schemas.microsoft.com/office/drawing/2014/main" id="{7A1C3D1A-87D9-44A4-93B4-32532BB89D71}"/>
                      </a:ext>
                    </a:extLst>
                  </p:cNvPr>
                  <p:cNvSpPr/>
                  <p:nvPr/>
                </p:nvSpPr>
                <p:spPr>
                  <a:xfrm>
                    <a:off x="5943600" y="5192349"/>
                    <a:ext cx="381000" cy="723901"/>
                  </a:xfrm>
                  <a:prstGeom prst="diamond">
                    <a:avLst/>
                  </a:prstGeom>
                  <a:solidFill>
                    <a:schemeClr val="accent5">
                      <a:lumMod val="75000"/>
                    </a:schemeClr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09" name="Diamond 208">
                    <a:extLst>
                      <a:ext uri="{FF2B5EF4-FFF2-40B4-BE49-F238E27FC236}">
                        <a16:creationId xmlns:a16="http://schemas.microsoft.com/office/drawing/2014/main" id="{BB1CB1FD-9B77-4ADC-82F1-1570A5314BD7}"/>
                      </a:ext>
                    </a:extLst>
                  </p:cNvPr>
                  <p:cNvSpPr/>
                  <p:nvPr/>
                </p:nvSpPr>
                <p:spPr>
                  <a:xfrm>
                    <a:off x="5453743" y="5187995"/>
                    <a:ext cx="381000" cy="723901"/>
                  </a:xfrm>
                  <a:prstGeom prst="diamond">
                    <a:avLst/>
                  </a:prstGeom>
                  <a:solidFill>
                    <a:schemeClr val="accent5">
                      <a:lumMod val="75000"/>
                    </a:schemeClr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188" name="Diamond 187">
                  <a:extLst>
                    <a:ext uri="{FF2B5EF4-FFF2-40B4-BE49-F238E27FC236}">
                      <a16:creationId xmlns:a16="http://schemas.microsoft.com/office/drawing/2014/main" id="{7A1228F8-BD12-466D-8F10-B6E5ACEE5DE8}"/>
                    </a:ext>
                  </a:extLst>
                </p:cNvPr>
                <p:cNvSpPr/>
                <p:nvPr/>
              </p:nvSpPr>
              <p:spPr>
                <a:xfrm>
                  <a:off x="6052456" y="5203371"/>
                  <a:ext cx="381000" cy="723901"/>
                </a:xfrm>
                <a:prstGeom prst="diamond">
                  <a:avLst/>
                </a:prstGeom>
                <a:solidFill>
                  <a:schemeClr val="accent5">
                    <a:lumMod val="75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89" name="Group 188">
                  <a:extLst>
                    <a:ext uri="{FF2B5EF4-FFF2-40B4-BE49-F238E27FC236}">
                      <a16:creationId xmlns:a16="http://schemas.microsoft.com/office/drawing/2014/main" id="{04C484F6-BA23-4721-AC2A-2AD53584C238}"/>
                    </a:ext>
                  </a:extLst>
                </p:cNvPr>
                <p:cNvGrpSpPr/>
                <p:nvPr/>
              </p:nvGrpSpPr>
              <p:grpSpPr>
                <a:xfrm>
                  <a:off x="6395357" y="4948646"/>
                  <a:ext cx="2080259" cy="1207227"/>
                  <a:chOff x="4551318" y="4950687"/>
                  <a:chExt cx="2080259" cy="1207227"/>
                </a:xfrm>
              </p:grpSpPr>
              <p:sp>
                <p:nvSpPr>
                  <p:cNvPr id="198" name="Rectangle 197">
                    <a:extLst>
                      <a:ext uri="{FF2B5EF4-FFF2-40B4-BE49-F238E27FC236}">
                        <a16:creationId xmlns:a16="http://schemas.microsoft.com/office/drawing/2014/main" id="{2F4995B1-A1CC-4B5E-BB37-51B01280CB87}"/>
                      </a:ext>
                    </a:extLst>
                  </p:cNvPr>
                  <p:cNvSpPr/>
                  <p:nvPr/>
                </p:nvSpPr>
                <p:spPr>
                  <a:xfrm>
                    <a:off x="4574177" y="4950687"/>
                    <a:ext cx="2057400" cy="228600"/>
                  </a:xfrm>
                  <a:prstGeom prst="rect">
                    <a:avLst/>
                  </a:prstGeom>
                  <a:solidFill>
                    <a:srgbClr val="FFC000"/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99" name="Rectangle 198">
                    <a:extLst>
                      <a:ext uri="{FF2B5EF4-FFF2-40B4-BE49-F238E27FC236}">
                        <a16:creationId xmlns:a16="http://schemas.microsoft.com/office/drawing/2014/main" id="{257B7638-F7CE-4C4D-8A3E-7358920EFA4A}"/>
                      </a:ext>
                    </a:extLst>
                  </p:cNvPr>
                  <p:cNvSpPr/>
                  <p:nvPr/>
                </p:nvSpPr>
                <p:spPr>
                  <a:xfrm>
                    <a:off x="4551318" y="5929314"/>
                    <a:ext cx="2057400" cy="228600"/>
                  </a:xfrm>
                  <a:prstGeom prst="rect">
                    <a:avLst/>
                  </a:prstGeom>
                  <a:solidFill>
                    <a:srgbClr val="FFC000"/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00" name="Left-Right Arrow Callout 86">
                    <a:extLst>
                      <a:ext uri="{FF2B5EF4-FFF2-40B4-BE49-F238E27FC236}">
                        <a16:creationId xmlns:a16="http://schemas.microsoft.com/office/drawing/2014/main" id="{1913F37F-88D3-474D-9E57-242B4F21ECDC}"/>
                      </a:ext>
                    </a:extLst>
                  </p:cNvPr>
                  <p:cNvSpPr/>
                  <p:nvPr/>
                </p:nvSpPr>
                <p:spPr>
                  <a:xfrm>
                    <a:off x="4589961" y="5335668"/>
                    <a:ext cx="2041616" cy="455532"/>
                  </a:xfrm>
                  <a:prstGeom prst="leftRightArrowCallout">
                    <a:avLst>
                      <a:gd name="adj1" fmla="val 100000"/>
                      <a:gd name="adj2" fmla="val 50000"/>
                      <a:gd name="adj3" fmla="val 41336"/>
                      <a:gd name="adj4" fmla="val 40774"/>
                    </a:avLst>
                  </a:prstGeom>
                  <a:solidFill>
                    <a:srgbClr val="FFC000"/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01" name="Diamond 200">
                    <a:extLst>
                      <a:ext uri="{FF2B5EF4-FFF2-40B4-BE49-F238E27FC236}">
                        <a16:creationId xmlns:a16="http://schemas.microsoft.com/office/drawing/2014/main" id="{4F6C3E0D-D393-4D0E-AD7D-23DF7B108156}"/>
                      </a:ext>
                    </a:extLst>
                  </p:cNvPr>
                  <p:cNvSpPr/>
                  <p:nvPr/>
                </p:nvSpPr>
                <p:spPr>
                  <a:xfrm>
                    <a:off x="4953000" y="5192350"/>
                    <a:ext cx="381000" cy="723901"/>
                  </a:xfrm>
                  <a:prstGeom prst="diamond">
                    <a:avLst/>
                  </a:prstGeom>
                  <a:solidFill>
                    <a:schemeClr val="accent5">
                      <a:lumMod val="75000"/>
                    </a:schemeClr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02" name="Diamond 201">
                    <a:extLst>
                      <a:ext uri="{FF2B5EF4-FFF2-40B4-BE49-F238E27FC236}">
                        <a16:creationId xmlns:a16="http://schemas.microsoft.com/office/drawing/2014/main" id="{13FE16CA-DC19-4932-9693-7B722C758797}"/>
                      </a:ext>
                    </a:extLst>
                  </p:cNvPr>
                  <p:cNvSpPr/>
                  <p:nvPr/>
                </p:nvSpPr>
                <p:spPr>
                  <a:xfrm>
                    <a:off x="5943600" y="5192349"/>
                    <a:ext cx="381000" cy="723901"/>
                  </a:xfrm>
                  <a:prstGeom prst="diamond">
                    <a:avLst/>
                  </a:prstGeom>
                  <a:solidFill>
                    <a:schemeClr val="accent5">
                      <a:lumMod val="75000"/>
                    </a:schemeClr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03" name="Diamond 202">
                    <a:extLst>
                      <a:ext uri="{FF2B5EF4-FFF2-40B4-BE49-F238E27FC236}">
                        <a16:creationId xmlns:a16="http://schemas.microsoft.com/office/drawing/2014/main" id="{0FD1F585-C272-4FF4-930A-E412CE9976FD}"/>
                      </a:ext>
                    </a:extLst>
                  </p:cNvPr>
                  <p:cNvSpPr/>
                  <p:nvPr/>
                </p:nvSpPr>
                <p:spPr>
                  <a:xfrm>
                    <a:off x="5453743" y="5187995"/>
                    <a:ext cx="381000" cy="723901"/>
                  </a:xfrm>
                  <a:prstGeom prst="diamond">
                    <a:avLst/>
                  </a:prstGeom>
                  <a:solidFill>
                    <a:schemeClr val="accent5">
                      <a:lumMod val="75000"/>
                    </a:schemeClr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190" name="Diamond 189">
                  <a:extLst>
                    <a:ext uri="{FF2B5EF4-FFF2-40B4-BE49-F238E27FC236}">
                      <a16:creationId xmlns:a16="http://schemas.microsoft.com/office/drawing/2014/main" id="{FC0BF944-B7C5-4188-B07B-CACC24395015}"/>
                    </a:ext>
                  </a:extLst>
                </p:cNvPr>
                <p:cNvSpPr/>
                <p:nvPr/>
              </p:nvSpPr>
              <p:spPr>
                <a:xfrm>
                  <a:off x="8486383" y="5203371"/>
                  <a:ext cx="381000" cy="723901"/>
                </a:xfrm>
                <a:prstGeom prst="diamond">
                  <a:avLst/>
                </a:prstGeom>
                <a:solidFill>
                  <a:schemeClr val="accent5">
                    <a:lumMod val="75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91" name="Group 190">
                  <a:extLst>
                    <a:ext uri="{FF2B5EF4-FFF2-40B4-BE49-F238E27FC236}">
                      <a16:creationId xmlns:a16="http://schemas.microsoft.com/office/drawing/2014/main" id="{0FE0EF2F-78DD-4E21-A5C4-A449C10A354F}"/>
                    </a:ext>
                  </a:extLst>
                </p:cNvPr>
                <p:cNvGrpSpPr/>
                <p:nvPr/>
              </p:nvGrpSpPr>
              <p:grpSpPr>
                <a:xfrm>
                  <a:off x="8829284" y="4948646"/>
                  <a:ext cx="2080259" cy="1207227"/>
                  <a:chOff x="4551318" y="4950687"/>
                  <a:chExt cx="2080259" cy="1207227"/>
                </a:xfrm>
              </p:grpSpPr>
              <p:sp>
                <p:nvSpPr>
                  <p:cNvPr id="192" name="Rectangle 191">
                    <a:extLst>
                      <a:ext uri="{FF2B5EF4-FFF2-40B4-BE49-F238E27FC236}">
                        <a16:creationId xmlns:a16="http://schemas.microsoft.com/office/drawing/2014/main" id="{138CCBEB-E714-400C-AC8D-927C87629C3B}"/>
                      </a:ext>
                    </a:extLst>
                  </p:cNvPr>
                  <p:cNvSpPr/>
                  <p:nvPr/>
                </p:nvSpPr>
                <p:spPr>
                  <a:xfrm>
                    <a:off x="4574177" y="4950687"/>
                    <a:ext cx="2057400" cy="228600"/>
                  </a:xfrm>
                  <a:prstGeom prst="rect">
                    <a:avLst/>
                  </a:prstGeom>
                  <a:solidFill>
                    <a:srgbClr val="FFC000"/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93" name="Rectangle 192">
                    <a:extLst>
                      <a:ext uri="{FF2B5EF4-FFF2-40B4-BE49-F238E27FC236}">
                        <a16:creationId xmlns:a16="http://schemas.microsoft.com/office/drawing/2014/main" id="{7E483E43-7195-4691-B018-516328759148}"/>
                      </a:ext>
                    </a:extLst>
                  </p:cNvPr>
                  <p:cNvSpPr/>
                  <p:nvPr/>
                </p:nvSpPr>
                <p:spPr>
                  <a:xfrm>
                    <a:off x="4551318" y="5929314"/>
                    <a:ext cx="2057400" cy="228600"/>
                  </a:xfrm>
                  <a:prstGeom prst="rect">
                    <a:avLst/>
                  </a:prstGeom>
                  <a:solidFill>
                    <a:srgbClr val="FFC000"/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94" name="Left-Right Arrow Callout 80">
                    <a:extLst>
                      <a:ext uri="{FF2B5EF4-FFF2-40B4-BE49-F238E27FC236}">
                        <a16:creationId xmlns:a16="http://schemas.microsoft.com/office/drawing/2014/main" id="{7E85ACF2-85AA-47F7-ADD4-BA93155B84C6}"/>
                      </a:ext>
                    </a:extLst>
                  </p:cNvPr>
                  <p:cNvSpPr/>
                  <p:nvPr/>
                </p:nvSpPr>
                <p:spPr>
                  <a:xfrm>
                    <a:off x="4589961" y="5335668"/>
                    <a:ext cx="2041616" cy="455532"/>
                  </a:xfrm>
                  <a:prstGeom prst="leftRightArrowCallout">
                    <a:avLst>
                      <a:gd name="adj1" fmla="val 100000"/>
                      <a:gd name="adj2" fmla="val 50000"/>
                      <a:gd name="adj3" fmla="val 41336"/>
                      <a:gd name="adj4" fmla="val 40774"/>
                    </a:avLst>
                  </a:prstGeom>
                  <a:solidFill>
                    <a:srgbClr val="FFC000"/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95" name="Diamond 194">
                    <a:extLst>
                      <a:ext uri="{FF2B5EF4-FFF2-40B4-BE49-F238E27FC236}">
                        <a16:creationId xmlns:a16="http://schemas.microsoft.com/office/drawing/2014/main" id="{2C701C75-A080-40EB-934D-6FA279FE28F9}"/>
                      </a:ext>
                    </a:extLst>
                  </p:cNvPr>
                  <p:cNvSpPr/>
                  <p:nvPr/>
                </p:nvSpPr>
                <p:spPr>
                  <a:xfrm>
                    <a:off x="4953000" y="5192350"/>
                    <a:ext cx="381000" cy="723901"/>
                  </a:xfrm>
                  <a:prstGeom prst="diamond">
                    <a:avLst/>
                  </a:prstGeom>
                  <a:solidFill>
                    <a:schemeClr val="accent5">
                      <a:lumMod val="75000"/>
                    </a:schemeClr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96" name="Diamond 195">
                    <a:extLst>
                      <a:ext uri="{FF2B5EF4-FFF2-40B4-BE49-F238E27FC236}">
                        <a16:creationId xmlns:a16="http://schemas.microsoft.com/office/drawing/2014/main" id="{9E406CF2-9D46-41EE-B08E-522CE602ADD7}"/>
                      </a:ext>
                    </a:extLst>
                  </p:cNvPr>
                  <p:cNvSpPr/>
                  <p:nvPr/>
                </p:nvSpPr>
                <p:spPr>
                  <a:xfrm>
                    <a:off x="5943600" y="5192349"/>
                    <a:ext cx="381000" cy="723901"/>
                  </a:xfrm>
                  <a:prstGeom prst="diamond">
                    <a:avLst/>
                  </a:prstGeom>
                  <a:solidFill>
                    <a:schemeClr val="accent5">
                      <a:lumMod val="75000"/>
                    </a:schemeClr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97" name="Diamond 196">
                    <a:extLst>
                      <a:ext uri="{FF2B5EF4-FFF2-40B4-BE49-F238E27FC236}">
                        <a16:creationId xmlns:a16="http://schemas.microsoft.com/office/drawing/2014/main" id="{BCA4AAC5-29B8-47AE-8B29-60D20B15368C}"/>
                      </a:ext>
                    </a:extLst>
                  </p:cNvPr>
                  <p:cNvSpPr/>
                  <p:nvPr/>
                </p:nvSpPr>
                <p:spPr>
                  <a:xfrm>
                    <a:off x="5453743" y="5187995"/>
                    <a:ext cx="381000" cy="723901"/>
                  </a:xfrm>
                  <a:prstGeom prst="diamond">
                    <a:avLst/>
                  </a:prstGeom>
                  <a:solidFill>
                    <a:schemeClr val="accent5">
                      <a:lumMod val="75000"/>
                    </a:schemeClr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  <p:grpSp>
          <p:nvGrpSpPr>
            <p:cNvPr id="97" name="Group 96">
              <a:extLst>
                <a:ext uri="{FF2B5EF4-FFF2-40B4-BE49-F238E27FC236}">
                  <a16:creationId xmlns:a16="http://schemas.microsoft.com/office/drawing/2014/main" id="{C0639E9B-DBC6-4CF3-9193-1898CB845C3D}"/>
                </a:ext>
              </a:extLst>
            </p:cNvPr>
            <p:cNvGrpSpPr/>
            <p:nvPr/>
          </p:nvGrpSpPr>
          <p:grpSpPr>
            <a:xfrm rot="21023417" flipH="1">
              <a:off x="1680724" y="3197449"/>
              <a:ext cx="148442" cy="1203961"/>
              <a:chOff x="4038599" y="3983576"/>
              <a:chExt cx="217257" cy="1331328"/>
            </a:xfrm>
          </p:grpSpPr>
          <p:sp>
            <p:nvSpPr>
              <p:cNvPr id="160" name="Pentagon 100">
                <a:extLst>
                  <a:ext uri="{FF2B5EF4-FFF2-40B4-BE49-F238E27FC236}">
                    <a16:creationId xmlns:a16="http://schemas.microsoft.com/office/drawing/2014/main" id="{B7064208-FA4B-4C6F-BEFC-32433813D0B2}"/>
                  </a:ext>
                </a:extLst>
              </p:cNvPr>
              <p:cNvSpPr/>
              <p:nvPr/>
            </p:nvSpPr>
            <p:spPr>
              <a:xfrm rot="5400000">
                <a:off x="3481564" y="4540611"/>
                <a:ext cx="1331328" cy="217257"/>
              </a:xfrm>
              <a:prstGeom prst="homePlate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61" name="Group 160">
                <a:extLst>
                  <a:ext uri="{FF2B5EF4-FFF2-40B4-BE49-F238E27FC236}">
                    <a16:creationId xmlns:a16="http://schemas.microsoft.com/office/drawing/2014/main" id="{D71D8320-515F-4F13-B924-13D96991D638}"/>
                  </a:ext>
                </a:extLst>
              </p:cNvPr>
              <p:cNvGrpSpPr/>
              <p:nvPr/>
            </p:nvGrpSpPr>
            <p:grpSpPr>
              <a:xfrm rot="5400000" flipV="1">
                <a:off x="3549760" y="4476730"/>
                <a:ext cx="1194934" cy="208625"/>
                <a:chOff x="3970020" y="4948646"/>
                <a:chExt cx="6939523" cy="1211581"/>
              </a:xfrm>
            </p:grpSpPr>
            <p:grpSp>
              <p:nvGrpSpPr>
                <p:cNvPr id="162" name="Group 161">
                  <a:extLst>
                    <a:ext uri="{FF2B5EF4-FFF2-40B4-BE49-F238E27FC236}">
                      <a16:creationId xmlns:a16="http://schemas.microsoft.com/office/drawing/2014/main" id="{B49E62A7-EE8C-4111-9B5A-AF13F27DB761}"/>
                    </a:ext>
                  </a:extLst>
                </p:cNvPr>
                <p:cNvGrpSpPr/>
                <p:nvPr/>
              </p:nvGrpSpPr>
              <p:grpSpPr>
                <a:xfrm>
                  <a:off x="3970020" y="4953000"/>
                  <a:ext cx="2080259" cy="1207227"/>
                  <a:chOff x="4551318" y="4950687"/>
                  <a:chExt cx="2080259" cy="1207227"/>
                </a:xfrm>
              </p:grpSpPr>
              <p:sp>
                <p:nvSpPr>
                  <p:cNvPr id="179" name="Rectangle 178">
                    <a:extLst>
                      <a:ext uri="{FF2B5EF4-FFF2-40B4-BE49-F238E27FC236}">
                        <a16:creationId xmlns:a16="http://schemas.microsoft.com/office/drawing/2014/main" id="{014ABB1D-5204-47DC-9A5E-9C35FB2A1476}"/>
                      </a:ext>
                    </a:extLst>
                  </p:cNvPr>
                  <p:cNvSpPr/>
                  <p:nvPr/>
                </p:nvSpPr>
                <p:spPr>
                  <a:xfrm>
                    <a:off x="4574177" y="4950687"/>
                    <a:ext cx="2057400" cy="228600"/>
                  </a:xfrm>
                  <a:prstGeom prst="rect">
                    <a:avLst/>
                  </a:prstGeom>
                  <a:solidFill>
                    <a:srgbClr val="FFC000"/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80" name="Rectangle 179">
                    <a:extLst>
                      <a:ext uri="{FF2B5EF4-FFF2-40B4-BE49-F238E27FC236}">
                        <a16:creationId xmlns:a16="http://schemas.microsoft.com/office/drawing/2014/main" id="{4BFF9105-3A5B-4E43-A7C9-A7856944040F}"/>
                      </a:ext>
                    </a:extLst>
                  </p:cNvPr>
                  <p:cNvSpPr/>
                  <p:nvPr/>
                </p:nvSpPr>
                <p:spPr>
                  <a:xfrm>
                    <a:off x="4551318" y="5929314"/>
                    <a:ext cx="2057400" cy="228600"/>
                  </a:xfrm>
                  <a:prstGeom prst="rect">
                    <a:avLst/>
                  </a:prstGeom>
                  <a:solidFill>
                    <a:srgbClr val="FFC000"/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81" name="Left-Right Arrow Callout 121">
                    <a:extLst>
                      <a:ext uri="{FF2B5EF4-FFF2-40B4-BE49-F238E27FC236}">
                        <a16:creationId xmlns:a16="http://schemas.microsoft.com/office/drawing/2014/main" id="{9D1C49E7-8CC4-42D2-B1D5-4FE422A46359}"/>
                      </a:ext>
                    </a:extLst>
                  </p:cNvPr>
                  <p:cNvSpPr/>
                  <p:nvPr/>
                </p:nvSpPr>
                <p:spPr>
                  <a:xfrm>
                    <a:off x="4589961" y="5335668"/>
                    <a:ext cx="2041616" cy="455532"/>
                  </a:xfrm>
                  <a:prstGeom prst="leftRightArrowCallout">
                    <a:avLst>
                      <a:gd name="adj1" fmla="val 100000"/>
                      <a:gd name="adj2" fmla="val 50000"/>
                      <a:gd name="adj3" fmla="val 41336"/>
                      <a:gd name="adj4" fmla="val 40774"/>
                    </a:avLst>
                  </a:prstGeom>
                  <a:solidFill>
                    <a:srgbClr val="FFC000"/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82" name="Diamond 181">
                    <a:extLst>
                      <a:ext uri="{FF2B5EF4-FFF2-40B4-BE49-F238E27FC236}">
                        <a16:creationId xmlns:a16="http://schemas.microsoft.com/office/drawing/2014/main" id="{207CEB23-C41F-4684-B106-9B7C06B18716}"/>
                      </a:ext>
                    </a:extLst>
                  </p:cNvPr>
                  <p:cNvSpPr/>
                  <p:nvPr/>
                </p:nvSpPr>
                <p:spPr>
                  <a:xfrm>
                    <a:off x="4953000" y="5192350"/>
                    <a:ext cx="381000" cy="723901"/>
                  </a:xfrm>
                  <a:prstGeom prst="diamond">
                    <a:avLst/>
                  </a:prstGeom>
                  <a:solidFill>
                    <a:schemeClr val="accent5">
                      <a:lumMod val="75000"/>
                    </a:schemeClr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83" name="Diamond 182">
                    <a:extLst>
                      <a:ext uri="{FF2B5EF4-FFF2-40B4-BE49-F238E27FC236}">
                        <a16:creationId xmlns:a16="http://schemas.microsoft.com/office/drawing/2014/main" id="{D7D00FDC-02D1-41EB-BED5-E37044753D17}"/>
                      </a:ext>
                    </a:extLst>
                  </p:cNvPr>
                  <p:cNvSpPr/>
                  <p:nvPr/>
                </p:nvSpPr>
                <p:spPr>
                  <a:xfrm>
                    <a:off x="5943600" y="5192349"/>
                    <a:ext cx="381000" cy="723901"/>
                  </a:xfrm>
                  <a:prstGeom prst="diamond">
                    <a:avLst/>
                  </a:prstGeom>
                  <a:solidFill>
                    <a:schemeClr val="accent5">
                      <a:lumMod val="75000"/>
                    </a:schemeClr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84" name="Diamond 183">
                    <a:extLst>
                      <a:ext uri="{FF2B5EF4-FFF2-40B4-BE49-F238E27FC236}">
                        <a16:creationId xmlns:a16="http://schemas.microsoft.com/office/drawing/2014/main" id="{54EEF24C-276C-412F-9BB9-8503AE05851E}"/>
                      </a:ext>
                    </a:extLst>
                  </p:cNvPr>
                  <p:cNvSpPr/>
                  <p:nvPr/>
                </p:nvSpPr>
                <p:spPr>
                  <a:xfrm>
                    <a:off x="5453743" y="5187995"/>
                    <a:ext cx="381000" cy="723901"/>
                  </a:xfrm>
                  <a:prstGeom prst="diamond">
                    <a:avLst/>
                  </a:prstGeom>
                  <a:solidFill>
                    <a:schemeClr val="accent5">
                      <a:lumMod val="75000"/>
                    </a:schemeClr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163" name="Diamond 162">
                  <a:extLst>
                    <a:ext uri="{FF2B5EF4-FFF2-40B4-BE49-F238E27FC236}">
                      <a16:creationId xmlns:a16="http://schemas.microsoft.com/office/drawing/2014/main" id="{9903C82E-A66E-4E11-BA74-2153128CE2CF}"/>
                    </a:ext>
                  </a:extLst>
                </p:cNvPr>
                <p:cNvSpPr/>
                <p:nvPr/>
              </p:nvSpPr>
              <p:spPr>
                <a:xfrm>
                  <a:off x="6052456" y="5203371"/>
                  <a:ext cx="381000" cy="723901"/>
                </a:xfrm>
                <a:prstGeom prst="diamond">
                  <a:avLst/>
                </a:prstGeom>
                <a:solidFill>
                  <a:schemeClr val="accent5">
                    <a:lumMod val="75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64" name="Group 163">
                  <a:extLst>
                    <a:ext uri="{FF2B5EF4-FFF2-40B4-BE49-F238E27FC236}">
                      <a16:creationId xmlns:a16="http://schemas.microsoft.com/office/drawing/2014/main" id="{D3E5FBC8-E350-4D35-BA6A-7C65E074A583}"/>
                    </a:ext>
                  </a:extLst>
                </p:cNvPr>
                <p:cNvGrpSpPr/>
                <p:nvPr/>
              </p:nvGrpSpPr>
              <p:grpSpPr>
                <a:xfrm>
                  <a:off x="6395357" y="4948646"/>
                  <a:ext cx="2080259" cy="1207227"/>
                  <a:chOff x="4551318" y="4950687"/>
                  <a:chExt cx="2080259" cy="1207227"/>
                </a:xfrm>
              </p:grpSpPr>
              <p:sp>
                <p:nvSpPr>
                  <p:cNvPr id="173" name="Rectangle 172">
                    <a:extLst>
                      <a:ext uri="{FF2B5EF4-FFF2-40B4-BE49-F238E27FC236}">
                        <a16:creationId xmlns:a16="http://schemas.microsoft.com/office/drawing/2014/main" id="{7250AF12-C802-44C7-A0B4-5BCA57E0583D}"/>
                      </a:ext>
                    </a:extLst>
                  </p:cNvPr>
                  <p:cNvSpPr/>
                  <p:nvPr/>
                </p:nvSpPr>
                <p:spPr>
                  <a:xfrm>
                    <a:off x="4574177" y="4950687"/>
                    <a:ext cx="2057400" cy="228600"/>
                  </a:xfrm>
                  <a:prstGeom prst="rect">
                    <a:avLst/>
                  </a:prstGeom>
                  <a:solidFill>
                    <a:srgbClr val="FFC000"/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74" name="Rectangle 173">
                    <a:extLst>
                      <a:ext uri="{FF2B5EF4-FFF2-40B4-BE49-F238E27FC236}">
                        <a16:creationId xmlns:a16="http://schemas.microsoft.com/office/drawing/2014/main" id="{6E2ABBEC-6D77-4F70-B6B5-2E03636860EC}"/>
                      </a:ext>
                    </a:extLst>
                  </p:cNvPr>
                  <p:cNvSpPr/>
                  <p:nvPr/>
                </p:nvSpPr>
                <p:spPr>
                  <a:xfrm>
                    <a:off x="4551318" y="5929314"/>
                    <a:ext cx="2057400" cy="228600"/>
                  </a:xfrm>
                  <a:prstGeom prst="rect">
                    <a:avLst/>
                  </a:prstGeom>
                  <a:solidFill>
                    <a:srgbClr val="FFC000"/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75" name="Left-Right Arrow Callout 115">
                    <a:extLst>
                      <a:ext uri="{FF2B5EF4-FFF2-40B4-BE49-F238E27FC236}">
                        <a16:creationId xmlns:a16="http://schemas.microsoft.com/office/drawing/2014/main" id="{EE728759-22FC-4A21-8DA2-CF220D901140}"/>
                      </a:ext>
                    </a:extLst>
                  </p:cNvPr>
                  <p:cNvSpPr/>
                  <p:nvPr/>
                </p:nvSpPr>
                <p:spPr>
                  <a:xfrm>
                    <a:off x="4589961" y="5335668"/>
                    <a:ext cx="2041616" cy="455532"/>
                  </a:xfrm>
                  <a:prstGeom prst="leftRightArrowCallout">
                    <a:avLst>
                      <a:gd name="adj1" fmla="val 100000"/>
                      <a:gd name="adj2" fmla="val 50000"/>
                      <a:gd name="adj3" fmla="val 41336"/>
                      <a:gd name="adj4" fmla="val 40774"/>
                    </a:avLst>
                  </a:prstGeom>
                  <a:solidFill>
                    <a:srgbClr val="FFC000"/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76" name="Diamond 175">
                    <a:extLst>
                      <a:ext uri="{FF2B5EF4-FFF2-40B4-BE49-F238E27FC236}">
                        <a16:creationId xmlns:a16="http://schemas.microsoft.com/office/drawing/2014/main" id="{5408DD87-DA7B-4ADB-BFDF-4037C0F0E929}"/>
                      </a:ext>
                    </a:extLst>
                  </p:cNvPr>
                  <p:cNvSpPr/>
                  <p:nvPr/>
                </p:nvSpPr>
                <p:spPr>
                  <a:xfrm>
                    <a:off x="4953000" y="5192350"/>
                    <a:ext cx="381000" cy="723901"/>
                  </a:xfrm>
                  <a:prstGeom prst="diamond">
                    <a:avLst/>
                  </a:prstGeom>
                  <a:solidFill>
                    <a:schemeClr val="accent5">
                      <a:lumMod val="75000"/>
                    </a:schemeClr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77" name="Diamond 176">
                    <a:extLst>
                      <a:ext uri="{FF2B5EF4-FFF2-40B4-BE49-F238E27FC236}">
                        <a16:creationId xmlns:a16="http://schemas.microsoft.com/office/drawing/2014/main" id="{DC97CA7B-671C-4663-8E87-E3C70DB244DB}"/>
                      </a:ext>
                    </a:extLst>
                  </p:cNvPr>
                  <p:cNvSpPr/>
                  <p:nvPr/>
                </p:nvSpPr>
                <p:spPr>
                  <a:xfrm>
                    <a:off x="5943600" y="5192349"/>
                    <a:ext cx="381000" cy="723901"/>
                  </a:xfrm>
                  <a:prstGeom prst="diamond">
                    <a:avLst/>
                  </a:prstGeom>
                  <a:solidFill>
                    <a:schemeClr val="accent5">
                      <a:lumMod val="75000"/>
                    </a:schemeClr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78" name="Diamond 177">
                    <a:extLst>
                      <a:ext uri="{FF2B5EF4-FFF2-40B4-BE49-F238E27FC236}">
                        <a16:creationId xmlns:a16="http://schemas.microsoft.com/office/drawing/2014/main" id="{C263CCBD-3DC8-4428-B736-1130C81CB62C}"/>
                      </a:ext>
                    </a:extLst>
                  </p:cNvPr>
                  <p:cNvSpPr/>
                  <p:nvPr/>
                </p:nvSpPr>
                <p:spPr>
                  <a:xfrm>
                    <a:off x="5453743" y="5187995"/>
                    <a:ext cx="381000" cy="723901"/>
                  </a:xfrm>
                  <a:prstGeom prst="diamond">
                    <a:avLst/>
                  </a:prstGeom>
                  <a:solidFill>
                    <a:schemeClr val="accent5">
                      <a:lumMod val="75000"/>
                    </a:schemeClr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165" name="Diamond 164">
                  <a:extLst>
                    <a:ext uri="{FF2B5EF4-FFF2-40B4-BE49-F238E27FC236}">
                      <a16:creationId xmlns:a16="http://schemas.microsoft.com/office/drawing/2014/main" id="{E283326D-A306-46CA-9D94-2C9223FCAC9C}"/>
                    </a:ext>
                  </a:extLst>
                </p:cNvPr>
                <p:cNvSpPr/>
                <p:nvPr/>
              </p:nvSpPr>
              <p:spPr>
                <a:xfrm>
                  <a:off x="8486383" y="5203371"/>
                  <a:ext cx="381000" cy="723901"/>
                </a:xfrm>
                <a:prstGeom prst="diamond">
                  <a:avLst/>
                </a:prstGeom>
                <a:solidFill>
                  <a:schemeClr val="accent5">
                    <a:lumMod val="75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66" name="Group 165">
                  <a:extLst>
                    <a:ext uri="{FF2B5EF4-FFF2-40B4-BE49-F238E27FC236}">
                      <a16:creationId xmlns:a16="http://schemas.microsoft.com/office/drawing/2014/main" id="{06C7A458-531E-47CF-8F03-FEB56F20E073}"/>
                    </a:ext>
                  </a:extLst>
                </p:cNvPr>
                <p:cNvGrpSpPr/>
                <p:nvPr/>
              </p:nvGrpSpPr>
              <p:grpSpPr>
                <a:xfrm>
                  <a:off x="8829284" y="4948646"/>
                  <a:ext cx="2080259" cy="1207227"/>
                  <a:chOff x="4551318" y="4950687"/>
                  <a:chExt cx="2080259" cy="1207227"/>
                </a:xfrm>
              </p:grpSpPr>
              <p:sp>
                <p:nvSpPr>
                  <p:cNvPr id="167" name="Rectangle 166">
                    <a:extLst>
                      <a:ext uri="{FF2B5EF4-FFF2-40B4-BE49-F238E27FC236}">
                        <a16:creationId xmlns:a16="http://schemas.microsoft.com/office/drawing/2014/main" id="{52F23136-4743-4D22-BF16-B727A802A6EA}"/>
                      </a:ext>
                    </a:extLst>
                  </p:cNvPr>
                  <p:cNvSpPr/>
                  <p:nvPr/>
                </p:nvSpPr>
                <p:spPr>
                  <a:xfrm>
                    <a:off x="4574177" y="4950687"/>
                    <a:ext cx="2057400" cy="228600"/>
                  </a:xfrm>
                  <a:prstGeom prst="rect">
                    <a:avLst/>
                  </a:prstGeom>
                  <a:solidFill>
                    <a:srgbClr val="FFC000"/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8" name="Rectangle 167">
                    <a:extLst>
                      <a:ext uri="{FF2B5EF4-FFF2-40B4-BE49-F238E27FC236}">
                        <a16:creationId xmlns:a16="http://schemas.microsoft.com/office/drawing/2014/main" id="{CB5E0E49-675A-480A-84A2-BBE359B3B26B}"/>
                      </a:ext>
                    </a:extLst>
                  </p:cNvPr>
                  <p:cNvSpPr/>
                  <p:nvPr/>
                </p:nvSpPr>
                <p:spPr>
                  <a:xfrm>
                    <a:off x="4551318" y="5929314"/>
                    <a:ext cx="2057400" cy="228600"/>
                  </a:xfrm>
                  <a:prstGeom prst="rect">
                    <a:avLst/>
                  </a:prstGeom>
                  <a:solidFill>
                    <a:srgbClr val="FFC000"/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9" name="Left-Right Arrow Callout 109">
                    <a:extLst>
                      <a:ext uri="{FF2B5EF4-FFF2-40B4-BE49-F238E27FC236}">
                        <a16:creationId xmlns:a16="http://schemas.microsoft.com/office/drawing/2014/main" id="{4FF12C96-8C31-400D-8572-FCA18259CCCC}"/>
                      </a:ext>
                    </a:extLst>
                  </p:cNvPr>
                  <p:cNvSpPr/>
                  <p:nvPr/>
                </p:nvSpPr>
                <p:spPr>
                  <a:xfrm>
                    <a:off x="4589961" y="5335668"/>
                    <a:ext cx="2041616" cy="455532"/>
                  </a:xfrm>
                  <a:prstGeom prst="leftRightArrowCallout">
                    <a:avLst>
                      <a:gd name="adj1" fmla="val 100000"/>
                      <a:gd name="adj2" fmla="val 50000"/>
                      <a:gd name="adj3" fmla="val 41336"/>
                      <a:gd name="adj4" fmla="val 40774"/>
                    </a:avLst>
                  </a:prstGeom>
                  <a:solidFill>
                    <a:srgbClr val="FFC000"/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70" name="Diamond 169">
                    <a:extLst>
                      <a:ext uri="{FF2B5EF4-FFF2-40B4-BE49-F238E27FC236}">
                        <a16:creationId xmlns:a16="http://schemas.microsoft.com/office/drawing/2014/main" id="{A87CA700-1015-43F2-B94F-C16F156A0B7C}"/>
                      </a:ext>
                    </a:extLst>
                  </p:cNvPr>
                  <p:cNvSpPr/>
                  <p:nvPr/>
                </p:nvSpPr>
                <p:spPr>
                  <a:xfrm>
                    <a:off x="4953000" y="5192350"/>
                    <a:ext cx="381000" cy="723901"/>
                  </a:xfrm>
                  <a:prstGeom prst="diamond">
                    <a:avLst/>
                  </a:prstGeom>
                  <a:solidFill>
                    <a:schemeClr val="accent5">
                      <a:lumMod val="75000"/>
                    </a:schemeClr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71" name="Diamond 170">
                    <a:extLst>
                      <a:ext uri="{FF2B5EF4-FFF2-40B4-BE49-F238E27FC236}">
                        <a16:creationId xmlns:a16="http://schemas.microsoft.com/office/drawing/2014/main" id="{4C6BB079-BA74-42D2-9DF2-3CB16E6BF385}"/>
                      </a:ext>
                    </a:extLst>
                  </p:cNvPr>
                  <p:cNvSpPr/>
                  <p:nvPr/>
                </p:nvSpPr>
                <p:spPr>
                  <a:xfrm>
                    <a:off x="5943600" y="5192349"/>
                    <a:ext cx="381000" cy="723901"/>
                  </a:xfrm>
                  <a:prstGeom prst="diamond">
                    <a:avLst/>
                  </a:prstGeom>
                  <a:solidFill>
                    <a:schemeClr val="accent5">
                      <a:lumMod val="75000"/>
                    </a:schemeClr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72" name="Diamond 171">
                    <a:extLst>
                      <a:ext uri="{FF2B5EF4-FFF2-40B4-BE49-F238E27FC236}">
                        <a16:creationId xmlns:a16="http://schemas.microsoft.com/office/drawing/2014/main" id="{A7F35BE0-A9AE-4208-AA19-ED27C28BA6CF}"/>
                      </a:ext>
                    </a:extLst>
                  </p:cNvPr>
                  <p:cNvSpPr/>
                  <p:nvPr/>
                </p:nvSpPr>
                <p:spPr>
                  <a:xfrm>
                    <a:off x="5453743" y="5187995"/>
                    <a:ext cx="381000" cy="723901"/>
                  </a:xfrm>
                  <a:prstGeom prst="diamond">
                    <a:avLst/>
                  </a:prstGeom>
                  <a:solidFill>
                    <a:schemeClr val="accent5">
                      <a:lumMod val="75000"/>
                    </a:schemeClr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  <p:grpSp>
          <p:nvGrpSpPr>
            <p:cNvPr id="98" name="Group 97">
              <a:extLst>
                <a:ext uri="{FF2B5EF4-FFF2-40B4-BE49-F238E27FC236}">
                  <a16:creationId xmlns:a16="http://schemas.microsoft.com/office/drawing/2014/main" id="{4E464C13-F969-4733-9826-B4E4F27B6457}"/>
                </a:ext>
              </a:extLst>
            </p:cNvPr>
            <p:cNvGrpSpPr/>
            <p:nvPr/>
          </p:nvGrpSpPr>
          <p:grpSpPr>
            <a:xfrm>
              <a:off x="1553983" y="3036996"/>
              <a:ext cx="779810" cy="220840"/>
              <a:chOff x="3431377" y="2577520"/>
              <a:chExt cx="2319927" cy="361305"/>
            </a:xfrm>
          </p:grpSpPr>
          <p:sp>
            <p:nvSpPr>
              <p:cNvPr id="135" name="Rounded Rectangle 71">
                <a:extLst>
                  <a:ext uri="{FF2B5EF4-FFF2-40B4-BE49-F238E27FC236}">
                    <a16:creationId xmlns:a16="http://schemas.microsoft.com/office/drawing/2014/main" id="{6109FFFB-073B-41D3-A1CA-BC0FD887FB50}"/>
                  </a:ext>
                </a:extLst>
              </p:cNvPr>
              <p:cNvSpPr/>
              <p:nvPr/>
            </p:nvSpPr>
            <p:spPr>
              <a:xfrm>
                <a:off x="3431377" y="2577520"/>
                <a:ext cx="2319927" cy="361305"/>
              </a:xfrm>
              <a:prstGeom prst="round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36" name="Group 135">
                <a:extLst>
                  <a:ext uri="{FF2B5EF4-FFF2-40B4-BE49-F238E27FC236}">
                    <a16:creationId xmlns:a16="http://schemas.microsoft.com/office/drawing/2014/main" id="{1BB8857A-6A79-4F4F-9B34-8B2FF215A3F2}"/>
                  </a:ext>
                </a:extLst>
              </p:cNvPr>
              <p:cNvGrpSpPr/>
              <p:nvPr/>
            </p:nvGrpSpPr>
            <p:grpSpPr>
              <a:xfrm>
                <a:off x="3657600" y="2599731"/>
                <a:ext cx="1892332" cy="330385"/>
                <a:chOff x="3970020" y="4948646"/>
                <a:chExt cx="6939523" cy="1211581"/>
              </a:xfrm>
            </p:grpSpPr>
            <p:grpSp>
              <p:nvGrpSpPr>
                <p:cNvPr id="137" name="Group 136">
                  <a:extLst>
                    <a:ext uri="{FF2B5EF4-FFF2-40B4-BE49-F238E27FC236}">
                      <a16:creationId xmlns:a16="http://schemas.microsoft.com/office/drawing/2014/main" id="{6E302DC2-73E7-4155-8FAD-AF45D3698C56}"/>
                    </a:ext>
                  </a:extLst>
                </p:cNvPr>
                <p:cNvGrpSpPr/>
                <p:nvPr/>
              </p:nvGrpSpPr>
              <p:grpSpPr>
                <a:xfrm>
                  <a:off x="3970020" y="4953000"/>
                  <a:ext cx="2080259" cy="1207227"/>
                  <a:chOff x="4551318" y="4950687"/>
                  <a:chExt cx="2080259" cy="1207227"/>
                </a:xfrm>
              </p:grpSpPr>
              <p:sp>
                <p:nvSpPr>
                  <p:cNvPr id="154" name="Rectangle 153">
                    <a:extLst>
                      <a:ext uri="{FF2B5EF4-FFF2-40B4-BE49-F238E27FC236}">
                        <a16:creationId xmlns:a16="http://schemas.microsoft.com/office/drawing/2014/main" id="{0EAD5E25-B761-4153-888A-05417D5B304A}"/>
                      </a:ext>
                    </a:extLst>
                  </p:cNvPr>
                  <p:cNvSpPr/>
                  <p:nvPr/>
                </p:nvSpPr>
                <p:spPr>
                  <a:xfrm>
                    <a:off x="4574177" y="4950687"/>
                    <a:ext cx="2057400" cy="228600"/>
                  </a:xfrm>
                  <a:prstGeom prst="rect">
                    <a:avLst/>
                  </a:prstGeom>
                  <a:solidFill>
                    <a:srgbClr val="FFC000"/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55" name="Rectangle 154">
                    <a:extLst>
                      <a:ext uri="{FF2B5EF4-FFF2-40B4-BE49-F238E27FC236}">
                        <a16:creationId xmlns:a16="http://schemas.microsoft.com/office/drawing/2014/main" id="{F9BA23C4-2856-425A-9CBD-4309F1EB220C}"/>
                      </a:ext>
                    </a:extLst>
                  </p:cNvPr>
                  <p:cNvSpPr/>
                  <p:nvPr/>
                </p:nvSpPr>
                <p:spPr>
                  <a:xfrm>
                    <a:off x="4551318" y="5929314"/>
                    <a:ext cx="2057400" cy="228600"/>
                  </a:xfrm>
                  <a:prstGeom prst="rect">
                    <a:avLst/>
                  </a:prstGeom>
                  <a:solidFill>
                    <a:srgbClr val="FFC000"/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56" name="Left-Right Arrow Callout 66">
                    <a:extLst>
                      <a:ext uri="{FF2B5EF4-FFF2-40B4-BE49-F238E27FC236}">
                        <a16:creationId xmlns:a16="http://schemas.microsoft.com/office/drawing/2014/main" id="{F7FE7DA8-40E7-41C2-BCDE-6BCEDAC2DE86}"/>
                      </a:ext>
                    </a:extLst>
                  </p:cNvPr>
                  <p:cNvSpPr/>
                  <p:nvPr/>
                </p:nvSpPr>
                <p:spPr>
                  <a:xfrm>
                    <a:off x="4589961" y="5335668"/>
                    <a:ext cx="2041616" cy="455532"/>
                  </a:xfrm>
                  <a:prstGeom prst="leftRightArrowCallout">
                    <a:avLst>
                      <a:gd name="adj1" fmla="val 100000"/>
                      <a:gd name="adj2" fmla="val 50000"/>
                      <a:gd name="adj3" fmla="val 41336"/>
                      <a:gd name="adj4" fmla="val 40774"/>
                    </a:avLst>
                  </a:prstGeom>
                  <a:solidFill>
                    <a:srgbClr val="FFC000"/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57" name="Diamond 156">
                    <a:extLst>
                      <a:ext uri="{FF2B5EF4-FFF2-40B4-BE49-F238E27FC236}">
                        <a16:creationId xmlns:a16="http://schemas.microsoft.com/office/drawing/2014/main" id="{2632A93B-C6F6-4D52-98DE-4732E94C2840}"/>
                      </a:ext>
                    </a:extLst>
                  </p:cNvPr>
                  <p:cNvSpPr/>
                  <p:nvPr/>
                </p:nvSpPr>
                <p:spPr>
                  <a:xfrm>
                    <a:off x="4953000" y="5192350"/>
                    <a:ext cx="381000" cy="723901"/>
                  </a:xfrm>
                  <a:prstGeom prst="diamond">
                    <a:avLst/>
                  </a:prstGeom>
                  <a:solidFill>
                    <a:schemeClr val="accent5">
                      <a:lumMod val="75000"/>
                    </a:schemeClr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58" name="Diamond 157">
                    <a:extLst>
                      <a:ext uri="{FF2B5EF4-FFF2-40B4-BE49-F238E27FC236}">
                        <a16:creationId xmlns:a16="http://schemas.microsoft.com/office/drawing/2014/main" id="{54FF4824-EB84-44CD-9EAD-21AD0F8C4B43}"/>
                      </a:ext>
                    </a:extLst>
                  </p:cNvPr>
                  <p:cNvSpPr/>
                  <p:nvPr/>
                </p:nvSpPr>
                <p:spPr>
                  <a:xfrm>
                    <a:off x="5943600" y="5192349"/>
                    <a:ext cx="381000" cy="723901"/>
                  </a:xfrm>
                  <a:prstGeom prst="diamond">
                    <a:avLst/>
                  </a:prstGeom>
                  <a:solidFill>
                    <a:schemeClr val="accent5">
                      <a:lumMod val="75000"/>
                    </a:schemeClr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59" name="Diamond 158">
                    <a:extLst>
                      <a:ext uri="{FF2B5EF4-FFF2-40B4-BE49-F238E27FC236}">
                        <a16:creationId xmlns:a16="http://schemas.microsoft.com/office/drawing/2014/main" id="{77177F09-79C7-41D7-AC4C-9994329C6999}"/>
                      </a:ext>
                    </a:extLst>
                  </p:cNvPr>
                  <p:cNvSpPr/>
                  <p:nvPr/>
                </p:nvSpPr>
                <p:spPr>
                  <a:xfrm>
                    <a:off x="5453743" y="5187995"/>
                    <a:ext cx="381000" cy="723901"/>
                  </a:xfrm>
                  <a:prstGeom prst="diamond">
                    <a:avLst/>
                  </a:prstGeom>
                  <a:solidFill>
                    <a:schemeClr val="accent5">
                      <a:lumMod val="75000"/>
                    </a:schemeClr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138" name="Diamond 137">
                  <a:extLst>
                    <a:ext uri="{FF2B5EF4-FFF2-40B4-BE49-F238E27FC236}">
                      <a16:creationId xmlns:a16="http://schemas.microsoft.com/office/drawing/2014/main" id="{D8C62DE5-7091-46E6-BD15-1E16D8CB1652}"/>
                    </a:ext>
                  </a:extLst>
                </p:cNvPr>
                <p:cNvSpPr/>
                <p:nvPr/>
              </p:nvSpPr>
              <p:spPr>
                <a:xfrm>
                  <a:off x="6052456" y="5203371"/>
                  <a:ext cx="381000" cy="723901"/>
                </a:xfrm>
                <a:prstGeom prst="diamond">
                  <a:avLst/>
                </a:prstGeom>
                <a:solidFill>
                  <a:schemeClr val="accent5">
                    <a:lumMod val="75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39" name="Group 138">
                  <a:extLst>
                    <a:ext uri="{FF2B5EF4-FFF2-40B4-BE49-F238E27FC236}">
                      <a16:creationId xmlns:a16="http://schemas.microsoft.com/office/drawing/2014/main" id="{6D649A6E-D3C5-4027-8B26-D256B85AF28A}"/>
                    </a:ext>
                  </a:extLst>
                </p:cNvPr>
                <p:cNvGrpSpPr/>
                <p:nvPr/>
              </p:nvGrpSpPr>
              <p:grpSpPr>
                <a:xfrm>
                  <a:off x="6395357" y="4948646"/>
                  <a:ext cx="2080259" cy="1207227"/>
                  <a:chOff x="4551318" y="4950687"/>
                  <a:chExt cx="2080259" cy="1207227"/>
                </a:xfrm>
              </p:grpSpPr>
              <p:sp>
                <p:nvSpPr>
                  <p:cNvPr id="148" name="Rectangle 147">
                    <a:extLst>
                      <a:ext uri="{FF2B5EF4-FFF2-40B4-BE49-F238E27FC236}">
                        <a16:creationId xmlns:a16="http://schemas.microsoft.com/office/drawing/2014/main" id="{ECCC6BB2-AE02-43F0-8066-2E175B734DC8}"/>
                      </a:ext>
                    </a:extLst>
                  </p:cNvPr>
                  <p:cNvSpPr/>
                  <p:nvPr/>
                </p:nvSpPr>
                <p:spPr>
                  <a:xfrm>
                    <a:off x="4574177" y="4950687"/>
                    <a:ext cx="2057400" cy="228600"/>
                  </a:xfrm>
                  <a:prstGeom prst="rect">
                    <a:avLst/>
                  </a:prstGeom>
                  <a:solidFill>
                    <a:srgbClr val="FFC000"/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9" name="Rectangle 148">
                    <a:extLst>
                      <a:ext uri="{FF2B5EF4-FFF2-40B4-BE49-F238E27FC236}">
                        <a16:creationId xmlns:a16="http://schemas.microsoft.com/office/drawing/2014/main" id="{8F174AB2-79B8-4928-ABC3-F8BE08D20DC6}"/>
                      </a:ext>
                    </a:extLst>
                  </p:cNvPr>
                  <p:cNvSpPr/>
                  <p:nvPr/>
                </p:nvSpPr>
                <p:spPr>
                  <a:xfrm>
                    <a:off x="4551318" y="5929314"/>
                    <a:ext cx="2057400" cy="228600"/>
                  </a:xfrm>
                  <a:prstGeom prst="rect">
                    <a:avLst/>
                  </a:prstGeom>
                  <a:solidFill>
                    <a:srgbClr val="FFC000"/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50" name="Left-Right Arrow Callout 60">
                    <a:extLst>
                      <a:ext uri="{FF2B5EF4-FFF2-40B4-BE49-F238E27FC236}">
                        <a16:creationId xmlns:a16="http://schemas.microsoft.com/office/drawing/2014/main" id="{435C65CB-D52E-497E-8178-8836773F7CA9}"/>
                      </a:ext>
                    </a:extLst>
                  </p:cNvPr>
                  <p:cNvSpPr/>
                  <p:nvPr/>
                </p:nvSpPr>
                <p:spPr>
                  <a:xfrm>
                    <a:off x="4589961" y="5335668"/>
                    <a:ext cx="2041616" cy="455532"/>
                  </a:xfrm>
                  <a:prstGeom prst="leftRightArrowCallout">
                    <a:avLst>
                      <a:gd name="adj1" fmla="val 100000"/>
                      <a:gd name="adj2" fmla="val 50000"/>
                      <a:gd name="adj3" fmla="val 41336"/>
                      <a:gd name="adj4" fmla="val 40774"/>
                    </a:avLst>
                  </a:prstGeom>
                  <a:solidFill>
                    <a:srgbClr val="FFC000"/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51" name="Diamond 150">
                    <a:extLst>
                      <a:ext uri="{FF2B5EF4-FFF2-40B4-BE49-F238E27FC236}">
                        <a16:creationId xmlns:a16="http://schemas.microsoft.com/office/drawing/2014/main" id="{66846B88-6889-472D-8C11-5734C59F284A}"/>
                      </a:ext>
                    </a:extLst>
                  </p:cNvPr>
                  <p:cNvSpPr/>
                  <p:nvPr/>
                </p:nvSpPr>
                <p:spPr>
                  <a:xfrm>
                    <a:off x="4953000" y="5192350"/>
                    <a:ext cx="381000" cy="723901"/>
                  </a:xfrm>
                  <a:prstGeom prst="diamond">
                    <a:avLst/>
                  </a:prstGeom>
                  <a:solidFill>
                    <a:schemeClr val="accent5">
                      <a:lumMod val="75000"/>
                    </a:schemeClr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52" name="Diamond 151">
                    <a:extLst>
                      <a:ext uri="{FF2B5EF4-FFF2-40B4-BE49-F238E27FC236}">
                        <a16:creationId xmlns:a16="http://schemas.microsoft.com/office/drawing/2014/main" id="{F1C7D6EA-B118-4FDB-859F-EFDD7A9AA58D}"/>
                      </a:ext>
                    </a:extLst>
                  </p:cNvPr>
                  <p:cNvSpPr/>
                  <p:nvPr/>
                </p:nvSpPr>
                <p:spPr>
                  <a:xfrm>
                    <a:off x="5943600" y="5192349"/>
                    <a:ext cx="381000" cy="723901"/>
                  </a:xfrm>
                  <a:prstGeom prst="diamond">
                    <a:avLst/>
                  </a:prstGeom>
                  <a:solidFill>
                    <a:schemeClr val="accent5">
                      <a:lumMod val="75000"/>
                    </a:schemeClr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53" name="Diamond 152">
                    <a:extLst>
                      <a:ext uri="{FF2B5EF4-FFF2-40B4-BE49-F238E27FC236}">
                        <a16:creationId xmlns:a16="http://schemas.microsoft.com/office/drawing/2014/main" id="{83216E95-A0F9-45C1-811E-22FCC44AE245}"/>
                      </a:ext>
                    </a:extLst>
                  </p:cNvPr>
                  <p:cNvSpPr/>
                  <p:nvPr/>
                </p:nvSpPr>
                <p:spPr>
                  <a:xfrm>
                    <a:off x="5453743" y="5187995"/>
                    <a:ext cx="381000" cy="723901"/>
                  </a:xfrm>
                  <a:prstGeom prst="diamond">
                    <a:avLst/>
                  </a:prstGeom>
                  <a:solidFill>
                    <a:schemeClr val="accent5">
                      <a:lumMod val="75000"/>
                    </a:schemeClr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140" name="Diamond 139">
                  <a:extLst>
                    <a:ext uri="{FF2B5EF4-FFF2-40B4-BE49-F238E27FC236}">
                      <a16:creationId xmlns:a16="http://schemas.microsoft.com/office/drawing/2014/main" id="{B726EE14-272A-4E29-A3B1-C043C95CB8BF}"/>
                    </a:ext>
                  </a:extLst>
                </p:cNvPr>
                <p:cNvSpPr/>
                <p:nvPr/>
              </p:nvSpPr>
              <p:spPr>
                <a:xfrm>
                  <a:off x="8486383" y="5203371"/>
                  <a:ext cx="381000" cy="723901"/>
                </a:xfrm>
                <a:prstGeom prst="diamond">
                  <a:avLst/>
                </a:prstGeom>
                <a:solidFill>
                  <a:schemeClr val="accent5">
                    <a:lumMod val="75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41" name="Group 140">
                  <a:extLst>
                    <a:ext uri="{FF2B5EF4-FFF2-40B4-BE49-F238E27FC236}">
                      <a16:creationId xmlns:a16="http://schemas.microsoft.com/office/drawing/2014/main" id="{22720905-B945-4D90-9723-AA0B22642182}"/>
                    </a:ext>
                  </a:extLst>
                </p:cNvPr>
                <p:cNvGrpSpPr/>
                <p:nvPr/>
              </p:nvGrpSpPr>
              <p:grpSpPr>
                <a:xfrm>
                  <a:off x="8829284" y="4948646"/>
                  <a:ext cx="2080259" cy="1207227"/>
                  <a:chOff x="4551318" y="4950687"/>
                  <a:chExt cx="2080259" cy="1207227"/>
                </a:xfrm>
              </p:grpSpPr>
              <p:sp>
                <p:nvSpPr>
                  <p:cNvPr id="142" name="Rectangle 141">
                    <a:extLst>
                      <a:ext uri="{FF2B5EF4-FFF2-40B4-BE49-F238E27FC236}">
                        <a16:creationId xmlns:a16="http://schemas.microsoft.com/office/drawing/2014/main" id="{23A9C37C-CF4B-4EF3-8F68-0A4D0252E930}"/>
                      </a:ext>
                    </a:extLst>
                  </p:cNvPr>
                  <p:cNvSpPr/>
                  <p:nvPr/>
                </p:nvSpPr>
                <p:spPr>
                  <a:xfrm>
                    <a:off x="4574177" y="4950687"/>
                    <a:ext cx="2057400" cy="228600"/>
                  </a:xfrm>
                  <a:prstGeom prst="rect">
                    <a:avLst/>
                  </a:prstGeom>
                  <a:solidFill>
                    <a:srgbClr val="FFC000"/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3" name="Rectangle 142">
                    <a:extLst>
                      <a:ext uri="{FF2B5EF4-FFF2-40B4-BE49-F238E27FC236}">
                        <a16:creationId xmlns:a16="http://schemas.microsoft.com/office/drawing/2014/main" id="{5B9F90DB-13E7-4473-88EF-A815592F8C19}"/>
                      </a:ext>
                    </a:extLst>
                  </p:cNvPr>
                  <p:cNvSpPr/>
                  <p:nvPr/>
                </p:nvSpPr>
                <p:spPr>
                  <a:xfrm>
                    <a:off x="4551318" y="5929314"/>
                    <a:ext cx="2057400" cy="228600"/>
                  </a:xfrm>
                  <a:prstGeom prst="rect">
                    <a:avLst/>
                  </a:prstGeom>
                  <a:solidFill>
                    <a:srgbClr val="FFC000"/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4" name="Left-Right Arrow Callout 54">
                    <a:extLst>
                      <a:ext uri="{FF2B5EF4-FFF2-40B4-BE49-F238E27FC236}">
                        <a16:creationId xmlns:a16="http://schemas.microsoft.com/office/drawing/2014/main" id="{4D6FC5E9-1BF5-4961-801C-4FE96D91E773}"/>
                      </a:ext>
                    </a:extLst>
                  </p:cNvPr>
                  <p:cNvSpPr/>
                  <p:nvPr/>
                </p:nvSpPr>
                <p:spPr>
                  <a:xfrm>
                    <a:off x="4589961" y="5335668"/>
                    <a:ext cx="2041616" cy="455532"/>
                  </a:xfrm>
                  <a:prstGeom prst="leftRightArrowCallout">
                    <a:avLst>
                      <a:gd name="adj1" fmla="val 100000"/>
                      <a:gd name="adj2" fmla="val 50000"/>
                      <a:gd name="adj3" fmla="val 41336"/>
                      <a:gd name="adj4" fmla="val 40774"/>
                    </a:avLst>
                  </a:prstGeom>
                  <a:solidFill>
                    <a:srgbClr val="FFC000"/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5" name="Diamond 144">
                    <a:extLst>
                      <a:ext uri="{FF2B5EF4-FFF2-40B4-BE49-F238E27FC236}">
                        <a16:creationId xmlns:a16="http://schemas.microsoft.com/office/drawing/2014/main" id="{A809E48B-DA60-4605-A108-7DB1885A8906}"/>
                      </a:ext>
                    </a:extLst>
                  </p:cNvPr>
                  <p:cNvSpPr/>
                  <p:nvPr/>
                </p:nvSpPr>
                <p:spPr>
                  <a:xfrm>
                    <a:off x="4953000" y="5192350"/>
                    <a:ext cx="381000" cy="723901"/>
                  </a:xfrm>
                  <a:prstGeom prst="diamond">
                    <a:avLst/>
                  </a:prstGeom>
                  <a:solidFill>
                    <a:schemeClr val="accent5">
                      <a:lumMod val="75000"/>
                    </a:schemeClr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6" name="Diamond 145">
                    <a:extLst>
                      <a:ext uri="{FF2B5EF4-FFF2-40B4-BE49-F238E27FC236}">
                        <a16:creationId xmlns:a16="http://schemas.microsoft.com/office/drawing/2014/main" id="{E5D83F37-7506-4670-A874-2C44F8771EE8}"/>
                      </a:ext>
                    </a:extLst>
                  </p:cNvPr>
                  <p:cNvSpPr/>
                  <p:nvPr/>
                </p:nvSpPr>
                <p:spPr>
                  <a:xfrm>
                    <a:off x="5943600" y="5192349"/>
                    <a:ext cx="381000" cy="723901"/>
                  </a:xfrm>
                  <a:prstGeom prst="diamond">
                    <a:avLst/>
                  </a:prstGeom>
                  <a:solidFill>
                    <a:schemeClr val="accent5">
                      <a:lumMod val="75000"/>
                    </a:schemeClr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7" name="Diamond 146">
                    <a:extLst>
                      <a:ext uri="{FF2B5EF4-FFF2-40B4-BE49-F238E27FC236}">
                        <a16:creationId xmlns:a16="http://schemas.microsoft.com/office/drawing/2014/main" id="{7C2166F4-F497-4E11-853A-53E2DD4C05C9}"/>
                      </a:ext>
                    </a:extLst>
                  </p:cNvPr>
                  <p:cNvSpPr/>
                  <p:nvPr/>
                </p:nvSpPr>
                <p:spPr>
                  <a:xfrm>
                    <a:off x="5453743" y="5187995"/>
                    <a:ext cx="381000" cy="723901"/>
                  </a:xfrm>
                  <a:prstGeom prst="diamond">
                    <a:avLst/>
                  </a:prstGeom>
                  <a:solidFill>
                    <a:schemeClr val="accent5">
                      <a:lumMod val="75000"/>
                    </a:schemeClr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  <p:sp>
          <p:nvSpPr>
            <p:cNvPr id="99" name="Isosceles Triangle 98">
              <a:extLst>
                <a:ext uri="{FF2B5EF4-FFF2-40B4-BE49-F238E27FC236}">
                  <a16:creationId xmlns:a16="http://schemas.microsoft.com/office/drawing/2014/main" id="{79A3644F-723E-4A74-BAA1-D06E448516CE}"/>
                </a:ext>
              </a:extLst>
            </p:cNvPr>
            <p:cNvSpPr/>
            <p:nvPr/>
          </p:nvSpPr>
          <p:spPr>
            <a:xfrm rot="10800000">
              <a:off x="1756266" y="2010776"/>
              <a:ext cx="406144" cy="437632"/>
            </a:xfrm>
            <a:prstGeom prst="triangl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0" name="Group 99">
              <a:extLst>
                <a:ext uri="{FF2B5EF4-FFF2-40B4-BE49-F238E27FC236}">
                  <a16:creationId xmlns:a16="http://schemas.microsoft.com/office/drawing/2014/main" id="{0FD13A54-D72B-4979-963A-9AD4193E5CC4}"/>
                </a:ext>
              </a:extLst>
            </p:cNvPr>
            <p:cNvGrpSpPr/>
            <p:nvPr/>
          </p:nvGrpSpPr>
          <p:grpSpPr>
            <a:xfrm>
              <a:off x="1238801" y="686440"/>
              <a:ext cx="1515213" cy="1532853"/>
              <a:chOff x="1238801" y="686440"/>
              <a:chExt cx="1515213" cy="1532853"/>
            </a:xfrm>
          </p:grpSpPr>
          <p:sp>
            <p:nvSpPr>
              <p:cNvPr id="101" name="Round Diagonal Corner Rectangle 25">
                <a:extLst>
                  <a:ext uri="{FF2B5EF4-FFF2-40B4-BE49-F238E27FC236}">
                    <a16:creationId xmlns:a16="http://schemas.microsoft.com/office/drawing/2014/main" id="{2E66D80D-461D-423F-BD4D-DE3F797B3593}"/>
                  </a:ext>
                </a:extLst>
              </p:cNvPr>
              <p:cNvSpPr/>
              <p:nvPr/>
            </p:nvSpPr>
            <p:spPr>
              <a:xfrm rot="3691160" flipH="1">
                <a:off x="2088645" y="1270630"/>
                <a:ext cx="712151" cy="618586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rgbClr val="FFCC6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102" name="Round Diagonal Corner Rectangle 26">
                <a:extLst>
                  <a:ext uri="{FF2B5EF4-FFF2-40B4-BE49-F238E27FC236}">
                    <a16:creationId xmlns:a16="http://schemas.microsoft.com/office/drawing/2014/main" id="{15BCD775-E4B1-40C0-BEFE-BD518F02D60C}"/>
                  </a:ext>
                </a:extLst>
              </p:cNvPr>
              <p:cNvSpPr/>
              <p:nvPr/>
            </p:nvSpPr>
            <p:spPr>
              <a:xfrm rot="13069477" flipH="1">
                <a:off x="1238801" y="1302790"/>
                <a:ext cx="608934" cy="622102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rgbClr val="FFCC6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103" name="Oval 102">
                <a:extLst>
                  <a:ext uri="{FF2B5EF4-FFF2-40B4-BE49-F238E27FC236}">
                    <a16:creationId xmlns:a16="http://schemas.microsoft.com/office/drawing/2014/main" id="{DA444D3E-9573-4B1C-97C3-5A6E1FCB8744}"/>
                  </a:ext>
                </a:extLst>
              </p:cNvPr>
              <p:cNvSpPr/>
              <p:nvPr/>
            </p:nvSpPr>
            <p:spPr>
              <a:xfrm flipH="1">
                <a:off x="1475313" y="879776"/>
                <a:ext cx="985624" cy="1339517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104" name="Round Diagonal Corner Rectangle 35">
                <a:extLst>
                  <a:ext uri="{FF2B5EF4-FFF2-40B4-BE49-F238E27FC236}">
                    <a16:creationId xmlns:a16="http://schemas.microsoft.com/office/drawing/2014/main" id="{E8F09310-2DA7-4D09-8E0A-1D580C59DA53}"/>
                  </a:ext>
                </a:extLst>
              </p:cNvPr>
              <p:cNvSpPr/>
              <p:nvPr/>
            </p:nvSpPr>
            <p:spPr>
              <a:xfrm rot="20363465" flipH="1">
                <a:off x="1966746" y="686440"/>
                <a:ext cx="564930" cy="739503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rgbClr val="FFCC6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105" name="Round Diagonal Corner Rectangle 36">
                <a:extLst>
                  <a:ext uri="{FF2B5EF4-FFF2-40B4-BE49-F238E27FC236}">
                    <a16:creationId xmlns:a16="http://schemas.microsoft.com/office/drawing/2014/main" id="{77860BD5-A96A-40C8-8CF5-EA7CBE8A7CEC}"/>
                  </a:ext>
                </a:extLst>
              </p:cNvPr>
              <p:cNvSpPr/>
              <p:nvPr/>
            </p:nvSpPr>
            <p:spPr>
              <a:xfrm rot="16523337" flipH="1">
                <a:off x="1390766" y="808506"/>
                <a:ext cx="640667" cy="651227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rgbClr val="FFCC6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106" name="Oval 105">
                <a:extLst>
                  <a:ext uri="{FF2B5EF4-FFF2-40B4-BE49-F238E27FC236}">
                    <a16:creationId xmlns:a16="http://schemas.microsoft.com/office/drawing/2014/main" id="{B797C7AC-F632-4457-BBB9-C2035D00D9E4}"/>
                  </a:ext>
                </a:extLst>
              </p:cNvPr>
              <p:cNvSpPr/>
              <p:nvPr/>
            </p:nvSpPr>
            <p:spPr>
              <a:xfrm flipH="1">
                <a:off x="1771000" y="786154"/>
                <a:ext cx="492812" cy="468111"/>
              </a:xfrm>
              <a:prstGeom prst="ellipse">
                <a:avLst/>
              </a:prstGeom>
              <a:solidFill>
                <a:srgbClr val="FFCC6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107" name="Oval 106">
                <a:extLst>
                  <a:ext uri="{FF2B5EF4-FFF2-40B4-BE49-F238E27FC236}">
                    <a16:creationId xmlns:a16="http://schemas.microsoft.com/office/drawing/2014/main" id="{8170FBD1-2281-48C6-A222-2013AFD7C644}"/>
                  </a:ext>
                </a:extLst>
              </p:cNvPr>
              <p:cNvSpPr/>
              <p:nvPr/>
            </p:nvSpPr>
            <p:spPr>
              <a:xfrm rot="3657975" flipH="1">
                <a:off x="2233148" y="1103431"/>
                <a:ext cx="492812" cy="180896"/>
              </a:xfrm>
              <a:prstGeom prst="ellipse">
                <a:avLst/>
              </a:prstGeom>
              <a:solidFill>
                <a:srgbClr val="FFCC6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108" name="Oval 107">
                <a:extLst>
                  <a:ext uri="{FF2B5EF4-FFF2-40B4-BE49-F238E27FC236}">
                    <a16:creationId xmlns:a16="http://schemas.microsoft.com/office/drawing/2014/main" id="{EE2A703F-146A-4FBC-AE23-5CF8E4D0AE2C}"/>
                  </a:ext>
                </a:extLst>
              </p:cNvPr>
              <p:cNvSpPr/>
              <p:nvPr/>
            </p:nvSpPr>
            <p:spPr>
              <a:xfrm rot="17249456" flipH="1">
                <a:off x="1184821" y="1234739"/>
                <a:ext cx="492812" cy="91802"/>
              </a:xfrm>
              <a:prstGeom prst="ellipse">
                <a:avLst/>
              </a:prstGeom>
              <a:solidFill>
                <a:srgbClr val="FFCC6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grpSp>
            <p:nvGrpSpPr>
              <p:cNvPr id="109" name="Group 108">
                <a:extLst>
                  <a:ext uri="{FF2B5EF4-FFF2-40B4-BE49-F238E27FC236}">
                    <a16:creationId xmlns:a16="http://schemas.microsoft.com/office/drawing/2014/main" id="{39ECF807-7146-4DDC-B2BC-C2D19B30C55F}"/>
                  </a:ext>
                </a:extLst>
              </p:cNvPr>
              <p:cNvGrpSpPr/>
              <p:nvPr/>
            </p:nvGrpSpPr>
            <p:grpSpPr>
              <a:xfrm>
                <a:off x="1361620" y="1073300"/>
                <a:ext cx="1251291" cy="220840"/>
                <a:chOff x="3431377" y="2577520"/>
                <a:chExt cx="2319927" cy="361305"/>
              </a:xfrm>
            </p:grpSpPr>
            <p:sp>
              <p:nvSpPr>
                <p:cNvPr id="110" name="Rounded Rectangle 126">
                  <a:extLst>
                    <a:ext uri="{FF2B5EF4-FFF2-40B4-BE49-F238E27FC236}">
                      <a16:creationId xmlns:a16="http://schemas.microsoft.com/office/drawing/2014/main" id="{8BB309CA-721A-4F93-9202-520CA2F901CE}"/>
                    </a:ext>
                  </a:extLst>
                </p:cNvPr>
                <p:cNvSpPr/>
                <p:nvPr/>
              </p:nvSpPr>
              <p:spPr>
                <a:xfrm>
                  <a:off x="3431377" y="2577520"/>
                  <a:ext cx="2319927" cy="361305"/>
                </a:xfrm>
                <a:prstGeom prst="roundRect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11" name="Group 110">
                  <a:extLst>
                    <a:ext uri="{FF2B5EF4-FFF2-40B4-BE49-F238E27FC236}">
                      <a16:creationId xmlns:a16="http://schemas.microsoft.com/office/drawing/2014/main" id="{B2A6C615-7F12-4391-89EF-144253C3A53B}"/>
                    </a:ext>
                  </a:extLst>
                </p:cNvPr>
                <p:cNvGrpSpPr/>
                <p:nvPr/>
              </p:nvGrpSpPr>
              <p:grpSpPr>
                <a:xfrm>
                  <a:off x="3657600" y="2599731"/>
                  <a:ext cx="1892332" cy="330385"/>
                  <a:chOff x="3970020" y="4948646"/>
                  <a:chExt cx="6939523" cy="1211581"/>
                </a:xfrm>
              </p:grpSpPr>
              <p:grpSp>
                <p:nvGrpSpPr>
                  <p:cNvPr id="112" name="Group 111">
                    <a:extLst>
                      <a:ext uri="{FF2B5EF4-FFF2-40B4-BE49-F238E27FC236}">
                        <a16:creationId xmlns:a16="http://schemas.microsoft.com/office/drawing/2014/main" id="{35E1B586-D166-49ED-9231-6293F0875A22}"/>
                      </a:ext>
                    </a:extLst>
                  </p:cNvPr>
                  <p:cNvGrpSpPr/>
                  <p:nvPr/>
                </p:nvGrpSpPr>
                <p:grpSpPr>
                  <a:xfrm>
                    <a:off x="3970020" y="4953000"/>
                    <a:ext cx="2080259" cy="1207227"/>
                    <a:chOff x="4551318" y="4950687"/>
                    <a:chExt cx="2080259" cy="1207227"/>
                  </a:xfrm>
                </p:grpSpPr>
                <p:sp>
                  <p:nvSpPr>
                    <p:cNvPr id="129" name="Rectangle 128">
                      <a:extLst>
                        <a:ext uri="{FF2B5EF4-FFF2-40B4-BE49-F238E27FC236}">
                          <a16:creationId xmlns:a16="http://schemas.microsoft.com/office/drawing/2014/main" id="{A57CB616-9AC2-44CE-A0EB-9381E14EF76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574177" y="4950687"/>
                      <a:ext cx="2057400" cy="228600"/>
                    </a:xfrm>
                    <a:prstGeom prst="rect">
                      <a:avLst/>
                    </a:prstGeom>
                    <a:solidFill>
                      <a:srgbClr val="FFC000"/>
                    </a:solidFill>
                    <a:ln w="31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30" name="Rectangle 129">
                      <a:extLst>
                        <a:ext uri="{FF2B5EF4-FFF2-40B4-BE49-F238E27FC236}">
                          <a16:creationId xmlns:a16="http://schemas.microsoft.com/office/drawing/2014/main" id="{87746325-2665-4074-B9D8-B6190EBF11E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551318" y="5929314"/>
                      <a:ext cx="2057400" cy="228600"/>
                    </a:xfrm>
                    <a:prstGeom prst="rect">
                      <a:avLst/>
                    </a:prstGeom>
                    <a:solidFill>
                      <a:srgbClr val="FFC000"/>
                    </a:solidFill>
                    <a:ln w="31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31" name="Left-Right Arrow Callout 147">
                      <a:extLst>
                        <a:ext uri="{FF2B5EF4-FFF2-40B4-BE49-F238E27FC236}">
                          <a16:creationId xmlns:a16="http://schemas.microsoft.com/office/drawing/2014/main" id="{E8CADA6F-C6F3-4BCD-9769-D298ED0AF09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589961" y="5335668"/>
                      <a:ext cx="2041616" cy="455532"/>
                    </a:xfrm>
                    <a:prstGeom prst="leftRightArrowCallout">
                      <a:avLst>
                        <a:gd name="adj1" fmla="val 100000"/>
                        <a:gd name="adj2" fmla="val 50000"/>
                        <a:gd name="adj3" fmla="val 41336"/>
                        <a:gd name="adj4" fmla="val 40774"/>
                      </a:avLst>
                    </a:prstGeom>
                    <a:solidFill>
                      <a:srgbClr val="FFC000"/>
                    </a:solidFill>
                    <a:ln w="31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32" name="Diamond 131">
                      <a:extLst>
                        <a:ext uri="{FF2B5EF4-FFF2-40B4-BE49-F238E27FC236}">
                          <a16:creationId xmlns:a16="http://schemas.microsoft.com/office/drawing/2014/main" id="{BE13823E-9303-4CEC-85F0-B22E9180BBA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953000" y="5192350"/>
                      <a:ext cx="381000" cy="723901"/>
                    </a:xfrm>
                    <a:prstGeom prst="diamond">
                      <a:avLst/>
                    </a:prstGeom>
                    <a:solidFill>
                      <a:schemeClr val="accent5">
                        <a:lumMod val="75000"/>
                      </a:schemeClr>
                    </a:solidFill>
                    <a:ln w="31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33" name="Diamond 132">
                      <a:extLst>
                        <a:ext uri="{FF2B5EF4-FFF2-40B4-BE49-F238E27FC236}">
                          <a16:creationId xmlns:a16="http://schemas.microsoft.com/office/drawing/2014/main" id="{A5A78AFF-17F7-4CB3-B041-A1A9F8A8D56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943600" y="5192349"/>
                      <a:ext cx="381000" cy="723901"/>
                    </a:xfrm>
                    <a:prstGeom prst="diamond">
                      <a:avLst/>
                    </a:prstGeom>
                    <a:solidFill>
                      <a:schemeClr val="accent5">
                        <a:lumMod val="75000"/>
                      </a:schemeClr>
                    </a:solidFill>
                    <a:ln w="31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34" name="Diamond 133">
                      <a:extLst>
                        <a:ext uri="{FF2B5EF4-FFF2-40B4-BE49-F238E27FC236}">
                          <a16:creationId xmlns:a16="http://schemas.microsoft.com/office/drawing/2014/main" id="{529F268C-89C5-4A12-BC32-9730A8664F2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453743" y="5187995"/>
                      <a:ext cx="381000" cy="723901"/>
                    </a:xfrm>
                    <a:prstGeom prst="diamond">
                      <a:avLst/>
                    </a:prstGeom>
                    <a:solidFill>
                      <a:schemeClr val="accent5">
                        <a:lumMod val="75000"/>
                      </a:schemeClr>
                    </a:solidFill>
                    <a:ln w="31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13" name="Diamond 112">
                    <a:extLst>
                      <a:ext uri="{FF2B5EF4-FFF2-40B4-BE49-F238E27FC236}">
                        <a16:creationId xmlns:a16="http://schemas.microsoft.com/office/drawing/2014/main" id="{891A009A-7C0F-473C-A06D-AE00348B0CA6}"/>
                      </a:ext>
                    </a:extLst>
                  </p:cNvPr>
                  <p:cNvSpPr/>
                  <p:nvPr/>
                </p:nvSpPr>
                <p:spPr>
                  <a:xfrm>
                    <a:off x="6052456" y="5203371"/>
                    <a:ext cx="381000" cy="723901"/>
                  </a:xfrm>
                  <a:prstGeom prst="diamond">
                    <a:avLst/>
                  </a:prstGeom>
                  <a:solidFill>
                    <a:schemeClr val="accent5">
                      <a:lumMod val="75000"/>
                    </a:schemeClr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14" name="Group 113">
                    <a:extLst>
                      <a:ext uri="{FF2B5EF4-FFF2-40B4-BE49-F238E27FC236}">
                        <a16:creationId xmlns:a16="http://schemas.microsoft.com/office/drawing/2014/main" id="{DAD3C7A5-D4BC-41E5-9EC3-FF18221C892E}"/>
                      </a:ext>
                    </a:extLst>
                  </p:cNvPr>
                  <p:cNvGrpSpPr/>
                  <p:nvPr/>
                </p:nvGrpSpPr>
                <p:grpSpPr>
                  <a:xfrm>
                    <a:off x="6395357" y="4948646"/>
                    <a:ext cx="2080259" cy="1207227"/>
                    <a:chOff x="4551318" y="4950687"/>
                    <a:chExt cx="2080259" cy="1207227"/>
                  </a:xfrm>
                </p:grpSpPr>
                <p:sp>
                  <p:nvSpPr>
                    <p:cNvPr id="123" name="Rectangle 122">
                      <a:extLst>
                        <a:ext uri="{FF2B5EF4-FFF2-40B4-BE49-F238E27FC236}">
                          <a16:creationId xmlns:a16="http://schemas.microsoft.com/office/drawing/2014/main" id="{40DA0F2F-276D-4C65-92F7-DBFE287CC47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574177" y="4950687"/>
                      <a:ext cx="2057400" cy="228600"/>
                    </a:xfrm>
                    <a:prstGeom prst="rect">
                      <a:avLst/>
                    </a:prstGeom>
                    <a:solidFill>
                      <a:srgbClr val="FFC000"/>
                    </a:solidFill>
                    <a:ln w="31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24" name="Rectangle 123">
                      <a:extLst>
                        <a:ext uri="{FF2B5EF4-FFF2-40B4-BE49-F238E27FC236}">
                          <a16:creationId xmlns:a16="http://schemas.microsoft.com/office/drawing/2014/main" id="{5274E7FC-DF2D-4504-95D5-16F185475FA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551318" y="5929314"/>
                      <a:ext cx="2057400" cy="228600"/>
                    </a:xfrm>
                    <a:prstGeom prst="rect">
                      <a:avLst/>
                    </a:prstGeom>
                    <a:solidFill>
                      <a:srgbClr val="FFC000"/>
                    </a:solidFill>
                    <a:ln w="31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25" name="Left-Right Arrow Callout 141">
                      <a:extLst>
                        <a:ext uri="{FF2B5EF4-FFF2-40B4-BE49-F238E27FC236}">
                          <a16:creationId xmlns:a16="http://schemas.microsoft.com/office/drawing/2014/main" id="{2636E792-50B5-467D-B0D1-E108650023E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589961" y="5335668"/>
                      <a:ext cx="2041616" cy="455532"/>
                    </a:xfrm>
                    <a:prstGeom prst="leftRightArrowCallout">
                      <a:avLst>
                        <a:gd name="adj1" fmla="val 100000"/>
                        <a:gd name="adj2" fmla="val 50000"/>
                        <a:gd name="adj3" fmla="val 41336"/>
                        <a:gd name="adj4" fmla="val 40774"/>
                      </a:avLst>
                    </a:prstGeom>
                    <a:solidFill>
                      <a:srgbClr val="FFC000"/>
                    </a:solidFill>
                    <a:ln w="31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26" name="Diamond 125">
                      <a:extLst>
                        <a:ext uri="{FF2B5EF4-FFF2-40B4-BE49-F238E27FC236}">
                          <a16:creationId xmlns:a16="http://schemas.microsoft.com/office/drawing/2014/main" id="{BBFAD8E0-4ABB-4FCE-9846-B8226A135C0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953000" y="5192350"/>
                      <a:ext cx="381000" cy="723901"/>
                    </a:xfrm>
                    <a:prstGeom prst="diamond">
                      <a:avLst/>
                    </a:prstGeom>
                    <a:solidFill>
                      <a:schemeClr val="accent5">
                        <a:lumMod val="75000"/>
                      </a:schemeClr>
                    </a:solidFill>
                    <a:ln w="31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27" name="Diamond 126">
                      <a:extLst>
                        <a:ext uri="{FF2B5EF4-FFF2-40B4-BE49-F238E27FC236}">
                          <a16:creationId xmlns:a16="http://schemas.microsoft.com/office/drawing/2014/main" id="{715E7CA1-ADC6-47EE-90F3-7E98F8C106D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943600" y="5192349"/>
                      <a:ext cx="381000" cy="723901"/>
                    </a:xfrm>
                    <a:prstGeom prst="diamond">
                      <a:avLst/>
                    </a:prstGeom>
                    <a:solidFill>
                      <a:schemeClr val="accent5">
                        <a:lumMod val="75000"/>
                      </a:schemeClr>
                    </a:solidFill>
                    <a:ln w="31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28" name="Diamond 127">
                      <a:extLst>
                        <a:ext uri="{FF2B5EF4-FFF2-40B4-BE49-F238E27FC236}">
                          <a16:creationId xmlns:a16="http://schemas.microsoft.com/office/drawing/2014/main" id="{CCF50B06-45BF-4D8B-88A0-DC3B70CB8ED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453743" y="5187995"/>
                      <a:ext cx="381000" cy="723901"/>
                    </a:xfrm>
                    <a:prstGeom prst="diamond">
                      <a:avLst/>
                    </a:prstGeom>
                    <a:solidFill>
                      <a:schemeClr val="accent5">
                        <a:lumMod val="75000"/>
                      </a:schemeClr>
                    </a:solidFill>
                    <a:ln w="31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15" name="Diamond 114">
                    <a:extLst>
                      <a:ext uri="{FF2B5EF4-FFF2-40B4-BE49-F238E27FC236}">
                        <a16:creationId xmlns:a16="http://schemas.microsoft.com/office/drawing/2014/main" id="{8FB758FA-D487-44F0-A862-3229E8D78412}"/>
                      </a:ext>
                    </a:extLst>
                  </p:cNvPr>
                  <p:cNvSpPr/>
                  <p:nvPr/>
                </p:nvSpPr>
                <p:spPr>
                  <a:xfrm>
                    <a:off x="8486383" y="5203371"/>
                    <a:ext cx="381000" cy="723901"/>
                  </a:xfrm>
                  <a:prstGeom prst="diamond">
                    <a:avLst/>
                  </a:prstGeom>
                  <a:solidFill>
                    <a:schemeClr val="accent5">
                      <a:lumMod val="75000"/>
                    </a:schemeClr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16" name="Group 115">
                    <a:extLst>
                      <a:ext uri="{FF2B5EF4-FFF2-40B4-BE49-F238E27FC236}">
                        <a16:creationId xmlns:a16="http://schemas.microsoft.com/office/drawing/2014/main" id="{586E4096-001E-4F8E-B96F-8B9117AAC7E9}"/>
                      </a:ext>
                    </a:extLst>
                  </p:cNvPr>
                  <p:cNvGrpSpPr/>
                  <p:nvPr/>
                </p:nvGrpSpPr>
                <p:grpSpPr>
                  <a:xfrm>
                    <a:off x="8829284" y="4948646"/>
                    <a:ext cx="2080259" cy="1207227"/>
                    <a:chOff x="4551318" y="4950687"/>
                    <a:chExt cx="2080259" cy="1207227"/>
                  </a:xfrm>
                </p:grpSpPr>
                <p:sp>
                  <p:nvSpPr>
                    <p:cNvPr id="117" name="Rectangle 116">
                      <a:extLst>
                        <a:ext uri="{FF2B5EF4-FFF2-40B4-BE49-F238E27FC236}">
                          <a16:creationId xmlns:a16="http://schemas.microsoft.com/office/drawing/2014/main" id="{430166CF-04F8-45FA-804C-8373BEF952B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574177" y="4950687"/>
                      <a:ext cx="2057400" cy="228600"/>
                    </a:xfrm>
                    <a:prstGeom prst="rect">
                      <a:avLst/>
                    </a:prstGeom>
                    <a:solidFill>
                      <a:srgbClr val="FFC000"/>
                    </a:solidFill>
                    <a:ln w="31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18" name="Rectangle 117">
                      <a:extLst>
                        <a:ext uri="{FF2B5EF4-FFF2-40B4-BE49-F238E27FC236}">
                          <a16:creationId xmlns:a16="http://schemas.microsoft.com/office/drawing/2014/main" id="{2AC7B9C4-5050-4F1C-BC9D-3A5B6F4D112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551318" y="5929314"/>
                      <a:ext cx="2057400" cy="228600"/>
                    </a:xfrm>
                    <a:prstGeom prst="rect">
                      <a:avLst/>
                    </a:prstGeom>
                    <a:solidFill>
                      <a:srgbClr val="FFC000"/>
                    </a:solidFill>
                    <a:ln w="31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19" name="Left-Right Arrow Callout 135">
                      <a:extLst>
                        <a:ext uri="{FF2B5EF4-FFF2-40B4-BE49-F238E27FC236}">
                          <a16:creationId xmlns:a16="http://schemas.microsoft.com/office/drawing/2014/main" id="{A6B922D2-AACE-4B71-88D2-A46D983D02F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589961" y="5335668"/>
                      <a:ext cx="2041616" cy="455532"/>
                    </a:xfrm>
                    <a:prstGeom prst="leftRightArrowCallout">
                      <a:avLst>
                        <a:gd name="adj1" fmla="val 100000"/>
                        <a:gd name="adj2" fmla="val 50000"/>
                        <a:gd name="adj3" fmla="val 41336"/>
                        <a:gd name="adj4" fmla="val 40774"/>
                      </a:avLst>
                    </a:prstGeom>
                    <a:solidFill>
                      <a:srgbClr val="FFC000"/>
                    </a:solidFill>
                    <a:ln w="31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20" name="Diamond 119">
                      <a:extLst>
                        <a:ext uri="{FF2B5EF4-FFF2-40B4-BE49-F238E27FC236}">
                          <a16:creationId xmlns:a16="http://schemas.microsoft.com/office/drawing/2014/main" id="{C580EEE8-B59D-43AC-86DD-699835BD25B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953000" y="5192350"/>
                      <a:ext cx="381000" cy="723901"/>
                    </a:xfrm>
                    <a:prstGeom prst="diamond">
                      <a:avLst/>
                    </a:prstGeom>
                    <a:solidFill>
                      <a:schemeClr val="accent5">
                        <a:lumMod val="75000"/>
                      </a:schemeClr>
                    </a:solidFill>
                    <a:ln w="31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21" name="Diamond 120">
                      <a:extLst>
                        <a:ext uri="{FF2B5EF4-FFF2-40B4-BE49-F238E27FC236}">
                          <a16:creationId xmlns:a16="http://schemas.microsoft.com/office/drawing/2014/main" id="{954D5887-21FA-4F30-AC7F-2B711A21928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943600" y="5192349"/>
                      <a:ext cx="381000" cy="723901"/>
                    </a:xfrm>
                    <a:prstGeom prst="diamond">
                      <a:avLst/>
                    </a:prstGeom>
                    <a:solidFill>
                      <a:schemeClr val="accent5">
                        <a:lumMod val="75000"/>
                      </a:schemeClr>
                    </a:solidFill>
                    <a:ln w="31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22" name="Diamond 121">
                      <a:extLst>
                        <a:ext uri="{FF2B5EF4-FFF2-40B4-BE49-F238E27FC236}">
                          <a16:creationId xmlns:a16="http://schemas.microsoft.com/office/drawing/2014/main" id="{6D0CA3B9-139E-4967-BA7A-61430272943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453743" y="5187995"/>
                      <a:ext cx="381000" cy="723901"/>
                    </a:xfrm>
                    <a:prstGeom prst="diamond">
                      <a:avLst/>
                    </a:prstGeom>
                    <a:solidFill>
                      <a:schemeClr val="accent5">
                        <a:lumMod val="75000"/>
                      </a:schemeClr>
                    </a:solidFill>
                    <a:ln w="31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</p:grpSp>
      </p:grpSp>
      <p:sp>
        <p:nvSpPr>
          <p:cNvPr id="210" name="Rectangle 209">
            <a:extLst>
              <a:ext uri="{FF2B5EF4-FFF2-40B4-BE49-F238E27FC236}">
                <a16:creationId xmlns:a16="http://schemas.microsoft.com/office/drawing/2014/main" id="{4DC9A3FC-F4EC-4504-BBFC-4537FD95F71E}"/>
              </a:ext>
            </a:extLst>
          </p:cNvPr>
          <p:cNvSpPr/>
          <p:nvPr/>
        </p:nvSpPr>
        <p:spPr>
          <a:xfrm>
            <a:off x="4937326" y="5808695"/>
            <a:ext cx="22533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0" i="0" dirty="0">
                <a:solidFill>
                  <a:srgbClr val="333333"/>
                </a:solidFill>
                <a:effectLst/>
                <a:latin typeface="Open Sans"/>
              </a:rPr>
              <a:t>Jacob and Esau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087232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223</Words>
  <Application>Microsoft Office PowerPoint</Application>
  <PresentationFormat>Widescreen</PresentationFormat>
  <Paragraphs>36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MV Boli</vt:lpstr>
      <vt:lpstr>Open Sans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lynda blau</dc:creator>
  <cp:lastModifiedBy>lynda blau</cp:lastModifiedBy>
  <cp:revision>7</cp:revision>
  <dcterms:created xsi:type="dcterms:W3CDTF">2018-02-07T14:21:51Z</dcterms:created>
  <dcterms:modified xsi:type="dcterms:W3CDTF">2018-02-07T15:24:02Z</dcterms:modified>
</cp:coreProperties>
</file>