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540B-0FDD-400C-8668-A5CD1F492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2D180-898C-4A3C-A659-D6B3198B1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5B76D-5958-4A6C-8EC6-57DC7590E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A12B1-0338-4FC4-A27A-018FF676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5F73A-C744-4243-9A87-9693701B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9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50C5A-C001-4E1D-A2D0-0033F19E8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5994B-9091-4861-8F90-6BABA8833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999D5-9546-4CB9-BFA3-7297294F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A3D7-53EF-4732-9C95-772600D6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AB267-B48A-449E-A885-12FE3031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4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1B156-2B76-4C52-AC87-0D06BC575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A1B2F-7716-495B-9570-B8428EDA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C734F-2D7B-4901-968B-1F7F7E31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CFB04-397B-4577-BA99-5AEA8BB8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EF65F-C475-421C-AB05-A7AB5E78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CD372-EF6C-4715-93F2-45AE5452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226F-3131-46C3-B206-7CA4AC3C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32FE6-E5C0-4766-A4DF-8753FF67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2638E-1788-4E0E-A0A1-D884BE77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953E4-49FE-4DC2-8865-9E015583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3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8B65-153A-49A2-AA3D-9BA4B95E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AF3CF-81B9-431E-8D73-EA4CC1F7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6529E-78E1-46C6-82DF-CDE55522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EF0B4-9AA7-42CD-A1ED-70FF283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47D0E-982E-44C3-984F-A18BB32D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1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8973-E200-49D9-B41B-22C42F1F8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FF269-E352-4BBA-A27B-5118A39CD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0832F-F32E-440A-83A5-02F72F003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16798-2B2C-4BCE-998B-75C104B5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11862-20E9-4EC4-A9DF-03C80E3B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6384C-63EF-4771-86E8-DECC7CE4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774FB-5FE5-4DD0-8174-F3ED6258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E4874-C976-47A8-AB52-4FEBA0903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4C0D4-3AEB-40DF-95C8-FE26F0F2A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55023-9BE6-4611-8E63-B45D87EAB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842AE-711D-4573-B1F7-C4DE9D86A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10701-1151-443B-809C-746707D26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78F68E-F14D-45DE-B9D6-74F57D00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806C67-3D0D-4074-8F04-DAC97FFD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A882-14EB-4E2B-A4C6-55A7AD73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C7B862-FFA0-4869-87BB-71EDEE8F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CDE0DD-8A14-49D1-9B3B-88796459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6BF04-FC4A-4AF5-92BD-6F006029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6A795-4E08-4FBB-B8BA-F0DC8442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948A8-F2CF-4D1C-A0AA-64225D3E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52384-F161-444B-A7BA-6A1A1B76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345F-E937-406C-9EE1-AEE8AE147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BB67D-BD53-4677-BD89-F1416ABFA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41A57-19F6-4007-B305-B0E864B2B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9F523-96BE-4874-9786-15080FD8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B185D-2395-4D87-B53A-CEFCAEA3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145C7-5A32-4D3B-B3DB-E821580E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F524-7C38-447A-9B95-B4A09C15A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07CDB-BE85-4D5A-B226-8823FBF7D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9DE14-DEDA-4511-B580-0A78718FF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FF5FF-87F1-42DA-ABF3-B7889DBD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6B005-3C91-4D02-B3CE-4480742D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31931-E5EB-4768-AF9A-5F02C70F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7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8D9A0F-7299-49EC-8B43-1855606F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FA2D9-9CE5-4BBF-A870-748B5B7E3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2368B-E3CF-45D5-9D98-4E4CF8C6A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6D9D2-CCE3-4653-A09A-B8ED4E3C289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24224-0877-40ED-8C88-37196D05A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C8B73-5124-4174-B76E-6CFB9FABB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177E-761C-4D6A-8F0B-71DB030C4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D07F7095-B7D1-4C97-9FDA-A23B176731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B4EA707-5284-405E-8B1F-EE85D2C4BB56}"/>
              </a:ext>
            </a:extLst>
          </p:cNvPr>
          <p:cNvGrpSpPr/>
          <p:nvPr/>
        </p:nvGrpSpPr>
        <p:grpSpPr>
          <a:xfrm>
            <a:off x="2937957" y="140089"/>
            <a:ext cx="9108774" cy="6577822"/>
            <a:chOff x="1502448" y="280178"/>
            <a:chExt cx="9108774" cy="657782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44B5D69-A8BB-4EAC-86F0-890B5583910E}"/>
                </a:ext>
              </a:extLst>
            </p:cNvPr>
            <p:cNvGrpSpPr/>
            <p:nvPr/>
          </p:nvGrpSpPr>
          <p:grpSpPr>
            <a:xfrm>
              <a:off x="1580778" y="287679"/>
              <a:ext cx="9030444" cy="6570321"/>
              <a:chOff x="188895" y="91370"/>
              <a:chExt cx="9531744" cy="6935054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B3573F31-22EC-42B1-8965-E27AB3330272}"/>
                  </a:ext>
                </a:extLst>
              </p:cNvPr>
              <p:cNvGrpSpPr/>
              <p:nvPr/>
            </p:nvGrpSpPr>
            <p:grpSpPr>
              <a:xfrm>
                <a:off x="188895" y="91370"/>
                <a:ext cx="3467528" cy="862923"/>
                <a:chOff x="1238036" y="790012"/>
                <a:chExt cx="4500086" cy="1119884"/>
              </a:xfrm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A003E5EF-CE5C-4D1E-91E0-63244E1F9B1D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48B5FCA7-C9D9-4A97-B535-963D151EC1A0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2D71514-749A-4BB7-94A4-C753537EC05C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F84F510F-7A24-4984-95DB-7FB2CE63DDB3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1283A48C-3521-444A-88D6-BEBF53272946}"/>
                  </a:ext>
                </a:extLst>
              </p:cNvPr>
              <p:cNvGrpSpPr/>
              <p:nvPr/>
            </p:nvGrpSpPr>
            <p:grpSpPr>
              <a:xfrm rot="16200000">
                <a:off x="-242566" y="1393672"/>
                <a:ext cx="3467528" cy="862923"/>
                <a:chOff x="1238036" y="790012"/>
                <a:chExt cx="4500086" cy="1119884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5E4D8F24-CDC7-4191-BCA9-A07DB92AD5B7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DCFED956-C745-41F5-BC14-C12D01F83E73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2F5ACA1B-5168-41ED-A759-1D49139C65F0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4781ADC6-FA10-43C1-9727-01674BE07D45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F9D35481-FD7B-4AD7-AB44-D5F7AA271F15}"/>
                  </a:ext>
                </a:extLst>
              </p:cNvPr>
              <p:cNvGrpSpPr/>
              <p:nvPr/>
            </p:nvGrpSpPr>
            <p:grpSpPr>
              <a:xfrm>
                <a:off x="188895" y="1833050"/>
                <a:ext cx="4330451" cy="862923"/>
                <a:chOff x="796248" y="2439225"/>
                <a:chExt cx="4330451" cy="862923"/>
              </a:xfrm>
            </p:grpSpPr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F3B365AD-D8CC-4197-830B-4750547A7F66}"/>
                    </a:ext>
                  </a:extLst>
                </p:cNvPr>
                <p:cNvGrpSpPr/>
                <p:nvPr/>
              </p:nvGrpSpPr>
              <p:grpSpPr>
                <a:xfrm>
                  <a:off x="796248" y="2439225"/>
                  <a:ext cx="3467528" cy="862923"/>
                  <a:chOff x="1238036" y="790012"/>
                  <a:chExt cx="4500086" cy="1119884"/>
                </a:xfrm>
              </p:grpSpPr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F00CCA0B-B33A-41CB-9491-A4059A97D9C5}"/>
                      </a:ext>
                    </a:extLst>
                  </p:cNvPr>
                  <p:cNvSpPr/>
                  <p:nvPr/>
                </p:nvSpPr>
                <p:spPr>
                  <a:xfrm>
                    <a:off x="1238036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719C73B-9C30-4DB9-843B-7A635812C02D}"/>
                      </a:ext>
                    </a:extLst>
                  </p:cNvPr>
                  <p:cNvSpPr/>
                  <p:nvPr/>
                </p:nvSpPr>
                <p:spPr>
                  <a:xfrm>
                    <a:off x="2357920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D7BF4C50-DAE8-4A26-A72D-DA40B82098F0}"/>
                      </a:ext>
                    </a:extLst>
                  </p:cNvPr>
                  <p:cNvSpPr/>
                  <p:nvPr/>
                </p:nvSpPr>
                <p:spPr>
                  <a:xfrm>
                    <a:off x="3488079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82EA6D7D-0710-40B0-B541-526FEB98CC2A}"/>
                      </a:ext>
                    </a:extLst>
                  </p:cNvPr>
                  <p:cNvSpPr/>
                  <p:nvPr/>
                </p:nvSpPr>
                <p:spPr>
                  <a:xfrm>
                    <a:off x="4618238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890FD46C-30E7-4FF2-AF74-1CB8403F6990}"/>
                    </a:ext>
                  </a:extLst>
                </p:cNvPr>
                <p:cNvSpPr/>
                <p:nvPr/>
              </p:nvSpPr>
              <p:spPr>
                <a:xfrm>
                  <a:off x="4263776" y="2439225"/>
                  <a:ext cx="862923" cy="86292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72FBC019-1118-4C68-ABDC-EEF336750974}"/>
                  </a:ext>
                </a:extLst>
              </p:cNvPr>
              <p:cNvGrpSpPr/>
              <p:nvPr/>
            </p:nvGrpSpPr>
            <p:grpSpPr>
              <a:xfrm>
                <a:off x="3664341" y="1833050"/>
                <a:ext cx="862923" cy="5193374"/>
                <a:chOff x="3664341" y="1833050"/>
                <a:chExt cx="862923" cy="5193374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898CBCE0-E4E4-4592-AD60-D2C5171B99F2}"/>
                    </a:ext>
                  </a:extLst>
                </p:cNvPr>
                <p:cNvGrpSpPr/>
                <p:nvPr/>
              </p:nvGrpSpPr>
              <p:grpSpPr>
                <a:xfrm rot="5400000">
                  <a:off x="1930577" y="3566814"/>
                  <a:ext cx="4330451" cy="862923"/>
                  <a:chOff x="796248" y="2439225"/>
                  <a:chExt cx="4330451" cy="862923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33CCE7F9-C79A-420F-BE2F-9F91B359395B}"/>
                      </a:ext>
                    </a:extLst>
                  </p:cNvPr>
                  <p:cNvGrpSpPr/>
                  <p:nvPr/>
                </p:nvGrpSpPr>
                <p:grpSpPr>
                  <a:xfrm>
                    <a:off x="796248" y="2439225"/>
                    <a:ext cx="3467528" cy="862923"/>
                    <a:chOff x="1238036" y="790012"/>
                    <a:chExt cx="4500086" cy="1119884"/>
                  </a:xfrm>
                </p:grpSpPr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3840D69C-851E-4F79-BAEC-4DB6F6A8F9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38036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5588DD6D-61A7-41E2-8A9D-4A737AE8B1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57920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Rectangle 81">
                      <a:extLst>
                        <a:ext uri="{FF2B5EF4-FFF2-40B4-BE49-F238E27FC236}">
                          <a16:creationId xmlns:a16="http://schemas.microsoft.com/office/drawing/2014/main" id="{D8189FE4-AFDA-418A-B743-E736B5141D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88079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Rectangle 82">
                      <a:extLst>
                        <a:ext uri="{FF2B5EF4-FFF2-40B4-BE49-F238E27FC236}">
                          <a16:creationId xmlns:a16="http://schemas.microsoft.com/office/drawing/2014/main" id="{02A21389-154F-4619-A8E5-C540CC0712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18238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050A0157-D658-46B2-BB1E-B9986FD52B49}"/>
                      </a:ext>
                    </a:extLst>
                  </p:cNvPr>
                  <p:cNvSpPr/>
                  <p:nvPr/>
                </p:nvSpPr>
                <p:spPr>
                  <a:xfrm>
                    <a:off x="4263776" y="2439225"/>
                    <a:ext cx="862923" cy="862923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593E6AF3-9F80-40B7-AEF4-07DCCF30620F}"/>
                    </a:ext>
                  </a:extLst>
                </p:cNvPr>
                <p:cNvSpPr/>
                <p:nvPr/>
              </p:nvSpPr>
              <p:spPr>
                <a:xfrm rot="5400000">
                  <a:off x="3664341" y="6163501"/>
                  <a:ext cx="862923" cy="86292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E91B0C7C-9556-490D-B9AF-A3B87FBB9201}"/>
                  </a:ext>
                </a:extLst>
              </p:cNvPr>
              <p:cNvGrpSpPr/>
              <p:nvPr/>
            </p:nvGrpSpPr>
            <p:grpSpPr>
              <a:xfrm rot="16200000">
                <a:off x="6692490" y="2264512"/>
                <a:ext cx="862923" cy="5193374"/>
                <a:chOff x="3664341" y="1833050"/>
                <a:chExt cx="862923" cy="5193374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0796AC84-A7A1-410E-BD06-09FEC89AC008}"/>
                    </a:ext>
                  </a:extLst>
                </p:cNvPr>
                <p:cNvGrpSpPr/>
                <p:nvPr/>
              </p:nvGrpSpPr>
              <p:grpSpPr>
                <a:xfrm rot="5400000">
                  <a:off x="1930577" y="3566814"/>
                  <a:ext cx="4330451" cy="862923"/>
                  <a:chOff x="796248" y="2439225"/>
                  <a:chExt cx="4330451" cy="862923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62D56586-42FE-4EE8-ACEA-EA3D0D1C2A69}"/>
                      </a:ext>
                    </a:extLst>
                  </p:cNvPr>
                  <p:cNvGrpSpPr/>
                  <p:nvPr/>
                </p:nvGrpSpPr>
                <p:grpSpPr>
                  <a:xfrm>
                    <a:off x="796248" y="2439225"/>
                    <a:ext cx="3467528" cy="862923"/>
                    <a:chOff x="1238036" y="790012"/>
                    <a:chExt cx="4500086" cy="1119884"/>
                  </a:xfrm>
                </p:grpSpPr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4770ADF0-8C07-45A7-8892-F450A376A3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38036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Rectangle 92">
                      <a:extLst>
                        <a:ext uri="{FF2B5EF4-FFF2-40B4-BE49-F238E27FC236}">
                          <a16:creationId xmlns:a16="http://schemas.microsoft.com/office/drawing/2014/main" id="{427E102E-1B6B-452D-B09F-1D6E6CECA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57920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7B925A0C-15A1-4523-BAD4-9B749F2DEF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88079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1BA656E3-9F3D-4A9C-80DD-2B141E637A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18238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4706020D-B48A-44C6-B55F-F5E2D71D2920}"/>
                      </a:ext>
                    </a:extLst>
                  </p:cNvPr>
                  <p:cNvSpPr/>
                  <p:nvPr/>
                </p:nvSpPr>
                <p:spPr>
                  <a:xfrm>
                    <a:off x="4263776" y="2439225"/>
                    <a:ext cx="862923" cy="862923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2DD7C25-F067-4D39-BB65-476DEA418307}"/>
                    </a:ext>
                  </a:extLst>
                </p:cNvPr>
                <p:cNvSpPr/>
                <p:nvPr/>
              </p:nvSpPr>
              <p:spPr>
                <a:xfrm rot="5400000">
                  <a:off x="3664341" y="6163501"/>
                  <a:ext cx="862923" cy="86292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7040ECCD-4FC9-4C7B-80F4-6299061DDBF4}"/>
                  </a:ext>
                </a:extLst>
              </p:cNvPr>
              <p:cNvGrpSpPr/>
              <p:nvPr/>
            </p:nvGrpSpPr>
            <p:grpSpPr>
              <a:xfrm rot="16200000">
                <a:off x="4966645" y="3127434"/>
                <a:ext cx="3467528" cy="862923"/>
                <a:chOff x="1238036" y="790012"/>
                <a:chExt cx="4500086" cy="1119884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33CE03EE-38A7-4757-8087-69B15F79D04D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4EF05586-4BA2-4DD2-91DB-F80F22CCF977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45720ABC-F5E3-4C71-AF0D-90C8A320E9BF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46FC076A-4BF3-48C8-AF05-FE42FA871C61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90F856FE-3E29-4C60-9B82-3FCEAC234460}"/>
                  </a:ext>
                </a:extLst>
              </p:cNvPr>
              <p:cNvGrpSpPr/>
              <p:nvPr/>
            </p:nvGrpSpPr>
            <p:grpSpPr>
              <a:xfrm rot="16200000">
                <a:off x="4966646" y="3127434"/>
                <a:ext cx="3467528" cy="862923"/>
                <a:chOff x="1238036" y="790012"/>
                <a:chExt cx="4500086" cy="1119884"/>
              </a:xfrm>
            </p:grpSpPr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510B0BF4-AF6C-4A4D-B769-EF555A947DBE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4F51A360-96C8-4F2E-918A-3EA1D5956363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A1E47675-EC33-423E-B885-CEAC07D21B7F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6033CB27-766C-439E-BA7C-1E4F449E4C34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06C85E64-239E-42CB-8F13-CA50BF3F793E}"/>
                  </a:ext>
                </a:extLst>
              </p:cNvPr>
              <p:cNvGrpSpPr/>
              <p:nvPr/>
            </p:nvGrpSpPr>
            <p:grpSpPr>
              <a:xfrm rot="16200000">
                <a:off x="6692490" y="3127433"/>
                <a:ext cx="3467528" cy="862923"/>
                <a:chOff x="1238036" y="790012"/>
                <a:chExt cx="4500086" cy="1119884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6AD63B8F-58E4-49E6-8713-219FF69543DA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3C31D981-A78C-4A06-8108-31CF5BCD0F4D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090A0FD8-E7A2-4523-B57A-CECBF858D87E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D7A28E9-E094-4482-A1B5-F8D156DCB17A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E407694-3EDC-45CB-A221-812997C04B9F}"/>
                </a:ext>
              </a:extLst>
            </p:cNvPr>
            <p:cNvSpPr txBox="1"/>
            <p:nvPr/>
          </p:nvSpPr>
          <p:spPr>
            <a:xfrm>
              <a:off x="1580778" y="287678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1.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610C91E-2486-4B03-AD1F-E590E60DB3A3}"/>
                </a:ext>
              </a:extLst>
            </p:cNvPr>
            <p:cNvSpPr txBox="1"/>
            <p:nvPr/>
          </p:nvSpPr>
          <p:spPr>
            <a:xfrm>
              <a:off x="2390817" y="280178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2.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0D39B71-7F1C-4DBF-BB5B-4F39BD7002BD}"/>
                </a:ext>
              </a:extLst>
            </p:cNvPr>
            <p:cNvSpPr txBox="1"/>
            <p:nvPr/>
          </p:nvSpPr>
          <p:spPr>
            <a:xfrm>
              <a:off x="1502448" y="1850412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3.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7B46155-2C6B-41C2-9BBB-F40EC72563B6}"/>
                </a:ext>
              </a:extLst>
            </p:cNvPr>
            <p:cNvSpPr txBox="1"/>
            <p:nvPr/>
          </p:nvSpPr>
          <p:spPr>
            <a:xfrm>
              <a:off x="4865938" y="1873467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4.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E550BB3-3462-44CA-B4D8-B3120B8750E4}"/>
                </a:ext>
              </a:extLst>
            </p:cNvPr>
            <p:cNvSpPr txBox="1"/>
            <p:nvPr/>
          </p:nvSpPr>
          <p:spPr>
            <a:xfrm>
              <a:off x="7279040" y="1850412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5.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33C7473-3F75-4E7C-8E31-AAA46D4E52C9}"/>
                </a:ext>
              </a:extLst>
            </p:cNvPr>
            <p:cNvSpPr txBox="1"/>
            <p:nvPr/>
          </p:nvSpPr>
          <p:spPr>
            <a:xfrm>
              <a:off x="8914011" y="1856330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6.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9B2A166-B869-444B-BEA9-F568D6BC522D}"/>
                </a:ext>
              </a:extLst>
            </p:cNvPr>
            <p:cNvSpPr txBox="1"/>
            <p:nvPr/>
          </p:nvSpPr>
          <p:spPr>
            <a:xfrm>
              <a:off x="4848982" y="4371759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7.</a:t>
              </a:r>
            </a:p>
          </p:txBody>
        </p:sp>
      </p:grpSp>
      <p:pic>
        <p:nvPicPr>
          <p:cNvPr id="124" name="Picture 123">
            <a:extLst>
              <a:ext uri="{FF2B5EF4-FFF2-40B4-BE49-F238E27FC236}">
                <a16:creationId xmlns:a16="http://schemas.microsoft.com/office/drawing/2014/main" id="{0C683509-1A60-4A72-9B98-A6D5D059D1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20" t="27939" r="22004" b="36867"/>
          <a:stretch/>
        </p:blipFill>
        <p:spPr>
          <a:xfrm>
            <a:off x="6904" y="3518869"/>
            <a:ext cx="2220080" cy="3078576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E46D3B5A-564A-4613-B914-F82CF3E50B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1" t="27878" r="5070" b="33950"/>
          <a:stretch/>
        </p:blipFill>
        <p:spPr>
          <a:xfrm>
            <a:off x="2118088" y="3518869"/>
            <a:ext cx="2286009" cy="3339131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BA036CCE-11F8-4C95-B9DB-E945B4606D91}"/>
              </a:ext>
            </a:extLst>
          </p:cNvPr>
          <p:cNvSpPr/>
          <p:nvPr/>
        </p:nvSpPr>
        <p:spPr>
          <a:xfrm>
            <a:off x="7173507" y="371693"/>
            <a:ext cx="35766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0" i="0" dirty="0">
                <a:solidFill>
                  <a:schemeClr val="bg1"/>
                </a:solidFill>
                <a:effectLst/>
                <a:latin typeface="Helam Slab"/>
              </a:rPr>
              <a:t>Primary 6: Old Testament:</a:t>
            </a:r>
          </a:p>
          <a:p>
            <a:pPr fontAlgn="base"/>
            <a:r>
              <a:rPr lang="en-US" b="0" i="0" dirty="0">
                <a:solidFill>
                  <a:schemeClr val="bg1"/>
                </a:solidFill>
                <a:effectLst/>
                <a:latin typeface="Helam Slab"/>
              </a:rPr>
              <a:t>Elijah and the False Prophets of Baal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B9DD4C6-F7A0-423A-BAA2-72CB65096F16}"/>
              </a:ext>
            </a:extLst>
          </p:cNvPr>
          <p:cNvSpPr/>
          <p:nvPr/>
        </p:nvSpPr>
        <p:spPr>
          <a:xfrm rot="20043810">
            <a:off x="4831295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am Slab"/>
              </a:rPr>
              <a:t>SAMPLE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60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B4EA707-5284-405E-8B1F-EE85D2C4BB56}"/>
              </a:ext>
            </a:extLst>
          </p:cNvPr>
          <p:cNvGrpSpPr/>
          <p:nvPr/>
        </p:nvGrpSpPr>
        <p:grpSpPr>
          <a:xfrm>
            <a:off x="2937957" y="140089"/>
            <a:ext cx="9108774" cy="6577822"/>
            <a:chOff x="1502448" y="280178"/>
            <a:chExt cx="9108774" cy="657782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44B5D69-A8BB-4EAC-86F0-890B5583910E}"/>
                </a:ext>
              </a:extLst>
            </p:cNvPr>
            <p:cNvGrpSpPr/>
            <p:nvPr/>
          </p:nvGrpSpPr>
          <p:grpSpPr>
            <a:xfrm>
              <a:off x="1580778" y="287679"/>
              <a:ext cx="9030444" cy="6570321"/>
              <a:chOff x="188895" y="91370"/>
              <a:chExt cx="9531744" cy="6935054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B3573F31-22EC-42B1-8965-E27AB3330272}"/>
                  </a:ext>
                </a:extLst>
              </p:cNvPr>
              <p:cNvGrpSpPr/>
              <p:nvPr/>
            </p:nvGrpSpPr>
            <p:grpSpPr>
              <a:xfrm>
                <a:off x="188895" y="91370"/>
                <a:ext cx="3467528" cy="862923"/>
                <a:chOff x="1238036" y="790012"/>
                <a:chExt cx="4500086" cy="1119884"/>
              </a:xfrm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A003E5EF-CE5C-4D1E-91E0-63244E1F9B1D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48B5FCA7-C9D9-4A97-B535-963D151EC1A0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2D71514-749A-4BB7-94A4-C753537EC05C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F84F510F-7A24-4984-95DB-7FB2CE63DDB3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1283A48C-3521-444A-88D6-BEBF53272946}"/>
                  </a:ext>
                </a:extLst>
              </p:cNvPr>
              <p:cNvGrpSpPr/>
              <p:nvPr/>
            </p:nvGrpSpPr>
            <p:grpSpPr>
              <a:xfrm rot="16200000">
                <a:off x="-242566" y="1393672"/>
                <a:ext cx="3467528" cy="862923"/>
                <a:chOff x="1238036" y="790012"/>
                <a:chExt cx="4500086" cy="1119884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5E4D8F24-CDC7-4191-BCA9-A07DB92AD5B7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DCFED956-C745-41F5-BC14-C12D01F83E73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2F5ACA1B-5168-41ED-A759-1D49139C65F0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4781ADC6-FA10-43C1-9727-01674BE07D45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F9D35481-FD7B-4AD7-AB44-D5F7AA271F15}"/>
                  </a:ext>
                </a:extLst>
              </p:cNvPr>
              <p:cNvGrpSpPr/>
              <p:nvPr/>
            </p:nvGrpSpPr>
            <p:grpSpPr>
              <a:xfrm>
                <a:off x="188895" y="1833050"/>
                <a:ext cx="4330451" cy="862923"/>
                <a:chOff x="796248" y="2439225"/>
                <a:chExt cx="4330451" cy="862923"/>
              </a:xfrm>
            </p:grpSpPr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F3B365AD-D8CC-4197-830B-4750547A7F66}"/>
                    </a:ext>
                  </a:extLst>
                </p:cNvPr>
                <p:cNvGrpSpPr/>
                <p:nvPr/>
              </p:nvGrpSpPr>
              <p:grpSpPr>
                <a:xfrm>
                  <a:off x="796248" y="2439225"/>
                  <a:ext cx="3467528" cy="862923"/>
                  <a:chOff x="1238036" y="790012"/>
                  <a:chExt cx="4500086" cy="1119884"/>
                </a:xfrm>
              </p:grpSpPr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F00CCA0B-B33A-41CB-9491-A4059A97D9C5}"/>
                      </a:ext>
                    </a:extLst>
                  </p:cNvPr>
                  <p:cNvSpPr/>
                  <p:nvPr/>
                </p:nvSpPr>
                <p:spPr>
                  <a:xfrm>
                    <a:off x="1238036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719C73B-9C30-4DB9-843B-7A635812C02D}"/>
                      </a:ext>
                    </a:extLst>
                  </p:cNvPr>
                  <p:cNvSpPr/>
                  <p:nvPr/>
                </p:nvSpPr>
                <p:spPr>
                  <a:xfrm>
                    <a:off x="2357920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D7BF4C50-DAE8-4A26-A72D-DA40B82098F0}"/>
                      </a:ext>
                    </a:extLst>
                  </p:cNvPr>
                  <p:cNvSpPr/>
                  <p:nvPr/>
                </p:nvSpPr>
                <p:spPr>
                  <a:xfrm>
                    <a:off x="3488079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82EA6D7D-0710-40B0-B541-526FEB98CC2A}"/>
                      </a:ext>
                    </a:extLst>
                  </p:cNvPr>
                  <p:cNvSpPr/>
                  <p:nvPr/>
                </p:nvSpPr>
                <p:spPr>
                  <a:xfrm>
                    <a:off x="4618238" y="790012"/>
                    <a:ext cx="1119884" cy="111988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890FD46C-30E7-4FF2-AF74-1CB8403F6990}"/>
                    </a:ext>
                  </a:extLst>
                </p:cNvPr>
                <p:cNvSpPr/>
                <p:nvPr/>
              </p:nvSpPr>
              <p:spPr>
                <a:xfrm>
                  <a:off x="4263776" y="2439225"/>
                  <a:ext cx="862923" cy="86292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72FBC019-1118-4C68-ABDC-EEF336750974}"/>
                  </a:ext>
                </a:extLst>
              </p:cNvPr>
              <p:cNvGrpSpPr/>
              <p:nvPr/>
            </p:nvGrpSpPr>
            <p:grpSpPr>
              <a:xfrm>
                <a:off x="3664341" y="1833050"/>
                <a:ext cx="862923" cy="5193374"/>
                <a:chOff x="3664341" y="1833050"/>
                <a:chExt cx="862923" cy="5193374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898CBCE0-E4E4-4592-AD60-D2C5171B99F2}"/>
                    </a:ext>
                  </a:extLst>
                </p:cNvPr>
                <p:cNvGrpSpPr/>
                <p:nvPr/>
              </p:nvGrpSpPr>
              <p:grpSpPr>
                <a:xfrm rot="5400000">
                  <a:off x="1930577" y="3566814"/>
                  <a:ext cx="4330451" cy="862923"/>
                  <a:chOff x="796248" y="2439225"/>
                  <a:chExt cx="4330451" cy="862923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33CCE7F9-C79A-420F-BE2F-9F91B359395B}"/>
                      </a:ext>
                    </a:extLst>
                  </p:cNvPr>
                  <p:cNvGrpSpPr/>
                  <p:nvPr/>
                </p:nvGrpSpPr>
                <p:grpSpPr>
                  <a:xfrm>
                    <a:off x="796248" y="2439225"/>
                    <a:ext cx="3467528" cy="862923"/>
                    <a:chOff x="1238036" y="790012"/>
                    <a:chExt cx="4500086" cy="1119884"/>
                  </a:xfrm>
                </p:grpSpPr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3840D69C-851E-4F79-BAEC-4DB6F6A8F9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38036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5588DD6D-61A7-41E2-8A9D-4A737AE8B1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57920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Rectangle 81">
                      <a:extLst>
                        <a:ext uri="{FF2B5EF4-FFF2-40B4-BE49-F238E27FC236}">
                          <a16:creationId xmlns:a16="http://schemas.microsoft.com/office/drawing/2014/main" id="{D8189FE4-AFDA-418A-B743-E736B5141D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88079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Rectangle 82">
                      <a:extLst>
                        <a:ext uri="{FF2B5EF4-FFF2-40B4-BE49-F238E27FC236}">
                          <a16:creationId xmlns:a16="http://schemas.microsoft.com/office/drawing/2014/main" id="{02A21389-154F-4619-A8E5-C540CC0712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18238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050A0157-D658-46B2-BB1E-B9986FD52B49}"/>
                      </a:ext>
                    </a:extLst>
                  </p:cNvPr>
                  <p:cNvSpPr/>
                  <p:nvPr/>
                </p:nvSpPr>
                <p:spPr>
                  <a:xfrm>
                    <a:off x="4263776" y="2439225"/>
                    <a:ext cx="862923" cy="862923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593E6AF3-9F80-40B7-AEF4-07DCCF30620F}"/>
                    </a:ext>
                  </a:extLst>
                </p:cNvPr>
                <p:cNvSpPr/>
                <p:nvPr/>
              </p:nvSpPr>
              <p:spPr>
                <a:xfrm rot="5400000">
                  <a:off x="3664341" y="6163501"/>
                  <a:ext cx="862923" cy="86292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E91B0C7C-9556-490D-B9AF-A3B87FBB9201}"/>
                  </a:ext>
                </a:extLst>
              </p:cNvPr>
              <p:cNvGrpSpPr/>
              <p:nvPr/>
            </p:nvGrpSpPr>
            <p:grpSpPr>
              <a:xfrm rot="16200000">
                <a:off x="6692490" y="2264512"/>
                <a:ext cx="862923" cy="5193374"/>
                <a:chOff x="3664341" y="1833050"/>
                <a:chExt cx="862923" cy="5193374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0796AC84-A7A1-410E-BD06-09FEC89AC008}"/>
                    </a:ext>
                  </a:extLst>
                </p:cNvPr>
                <p:cNvGrpSpPr/>
                <p:nvPr/>
              </p:nvGrpSpPr>
              <p:grpSpPr>
                <a:xfrm rot="5400000">
                  <a:off x="1930577" y="3566814"/>
                  <a:ext cx="4330451" cy="862923"/>
                  <a:chOff x="796248" y="2439225"/>
                  <a:chExt cx="4330451" cy="862923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62D56586-42FE-4EE8-ACEA-EA3D0D1C2A69}"/>
                      </a:ext>
                    </a:extLst>
                  </p:cNvPr>
                  <p:cNvGrpSpPr/>
                  <p:nvPr/>
                </p:nvGrpSpPr>
                <p:grpSpPr>
                  <a:xfrm>
                    <a:off x="796248" y="2439225"/>
                    <a:ext cx="3467528" cy="862923"/>
                    <a:chOff x="1238036" y="790012"/>
                    <a:chExt cx="4500086" cy="1119884"/>
                  </a:xfrm>
                </p:grpSpPr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4770ADF0-8C07-45A7-8892-F450A376A3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38036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Rectangle 92">
                      <a:extLst>
                        <a:ext uri="{FF2B5EF4-FFF2-40B4-BE49-F238E27FC236}">
                          <a16:creationId xmlns:a16="http://schemas.microsoft.com/office/drawing/2014/main" id="{427E102E-1B6B-452D-B09F-1D6E6CECA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57920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7B925A0C-15A1-4523-BAD4-9B749F2DEF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88079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1BA656E3-9F3D-4A9C-80DD-2B141E637A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18238" y="790012"/>
                      <a:ext cx="1119884" cy="11198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4706020D-B48A-44C6-B55F-F5E2D71D2920}"/>
                      </a:ext>
                    </a:extLst>
                  </p:cNvPr>
                  <p:cNvSpPr/>
                  <p:nvPr/>
                </p:nvSpPr>
                <p:spPr>
                  <a:xfrm>
                    <a:off x="4263776" y="2439225"/>
                    <a:ext cx="862923" cy="862923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2DD7C25-F067-4D39-BB65-476DEA418307}"/>
                    </a:ext>
                  </a:extLst>
                </p:cNvPr>
                <p:cNvSpPr/>
                <p:nvPr/>
              </p:nvSpPr>
              <p:spPr>
                <a:xfrm rot="5400000">
                  <a:off x="3664341" y="6163501"/>
                  <a:ext cx="862923" cy="86292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7040ECCD-4FC9-4C7B-80F4-6299061DDBF4}"/>
                  </a:ext>
                </a:extLst>
              </p:cNvPr>
              <p:cNvGrpSpPr/>
              <p:nvPr/>
            </p:nvGrpSpPr>
            <p:grpSpPr>
              <a:xfrm rot="16200000">
                <a:off x="4966645" y="3127434"/>
                <a:ext cx="3467528" cy="862923"/>
                <a:chOff x="1238036" y="790012"/>
                <a:chExt cx="4500086" cy="1119884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33CE03EE-38A7-4757-8087-69B15F79D04D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4EF05586-4BA2-4DD2-91DB-F80F22CCF977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45720ABC-F5E3-4C71-AF0D-90C8A320E9BF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46FC076A-4BF3-48C8-AF05-FE42FA871C61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90F856FE-3E29-4C60-9B82-3FCEAC234460}"/>
                  </a:ext>
                </a:extLst>
              </p:cNvPr>
              <p:cNvGrpSpPr/>
              <p:nvPr/>
            </p:nvGrpSpPr>
            <p:grpSpPr>
              <a:xfrm rot="16200000">
                <a:off x="4966646" y="3127434"/>
                <a:ext cx="3467528" cy="862923"/>
                <a:chOff x="1238036" y="790012"/>
                <a:chExt cx="4500086" cy="1119884"/>
              </a:xfrm>
            </p:grpSpPr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510B0BF4-AF6C-4A4D-B769-EF555A947DBE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4F51A360-96C8-4F2E-918A-3EA1D5956363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A1E47675-EC33-423E-B885-CEAC07D21B7F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6033CB27-766C-439E-BA7C-1E4F449E4C34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06C85E64-239E-42CB-8F13-CA50BF3F793E}"/>
                  </a:ext>
                </a:extLst>
              </p:cNvPr>
              <p:cNvGrpSpPr/>
              <p:nvPr/>
            </p:nvGrpSpPr>
            <p:grpSpPr>
              <a:xfrm rot="16200000">
                <a:off x="6692490" y="3127433"/>
                <a:ext cx="3467528" cy="862923"/>
                <a:chOff x="1238036" y="790012"/>
                <a:chExt cx="4500086" cy="1119884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6AD63B8F-58E4-49E6-8713-219FF69543DA}"/>
                    </a:ext>
                  </a:extLst>
                </p:cNvPr>
                <p:cNvSpPr/>
                <p:nvPr/>
              </p:nvSpPr>
              <p:spPr>
                <a:xfrm>
                  <a:off x="1238036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3C31D981-A78C-4A06-8108-31CF5BCD0F4D}"/>
                    </a:ext>
                  </a:extLst>
                </p:cNvPr>
                <p:cNvSpPr/>
                <p:nvPr/>
              </p:nvSpPr>
              <p:spPr>
                <a:xfrm>
                  <a:off x="2357920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090A0FD8-E7A2-4523-B57A-CECBF858D87E}"/>
                    </a:ext>
                  </a:extLst>
                </p:cNvPr>
                <p:cNvSpPr/>
                <p:nvPr/>
              </p:nvSpPr>
              <p:spPr>
                <a:xfrm>
                  <a:off x="3488079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D7A28E9-E094-4482-A1B5-F8D156DCB17A}"/>
                    </a:ext>
                  </a:extLst>
                </p:cNvPr>
                <p:cNvSpPr/>
                <p:nvPr/>
              </p:nvSpPr>
              <p:spPr>
                <a:xfrm>
                  <a:off x="4618238" y="790012"/>
                  <a:ext cx="1119884" cy="111988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E407694-3EDC-45CB-A221-812997C04B9F}"/>
                </a:ext>
              </a:extLst>
            </p:cNvPr>
            <p:cNvSpPr txBox="1"/>
            <p:nvPr/>
          </p:nvSpPr>
          <p:spPr>
            <a:xfrm>
              <a:off x="1580778" y="287678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1.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610C91E-2486-4B03-AD1F-E590E60DB3A3}"/>
                </a:ext>
              </a:extLst>
            </p:cNvPr>
            <p:cNvSpPr txBox="1"/>
            <p:nvPr/>
          </p:nvSpPr>
          <p:spPr>
            <a:xfrm>
              <a:off x="2390817" y="280178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2.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0D39B71-7F1C-4DBF-BB5B-4F39BD7002BD}"/>
                </a:ext>
              </a:extLst>
            </p:cNvPr>
            <p:cNvSpPr txBox="1"/>
            <p:nvPr/>
          </p:nvSpPr>
          <p:spPr>
            <a:xfrm>
              <a:off x="1502448" y="1850412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3.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7B46155-2C6B-41C2-9BBB-F40EC72563B6}"/>
                </a:ext>
              </a:extLst>
            </p:cNvPr>
            <p:cNvSpPr txBox="1"/>
            <p:nvPr/>
          </p:nvSpPr>
          <p:spPr>
            <a:xfrm>
              <a:off x="4865938" y="1873467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4.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E550BB3-3462-44CA-B4D8-B3120B8750E4}"/>
                </a:ext>
              </a:extLst>
            </p:cNvPr>
            <p:cNvSpPr txBox="1"/>
            <p:nvPr/>
          </p:nvSpPr>
          <p:spPr>
            <a:xfrm>
              <a:off x="7279040" y="1850412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5.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33C7473-3F75-4E7C-8E31-AAA46D4E52C9}"/>
                </a:ext>
              </a:extLst>
            </p:cNvPr>
            <p:cNvSpPr txBox="1"/>
            <p:nvPr/>
          </p:nvSpPr>
          <p:spPr>
            <a:xfrm>
              <a:off x="8914011" y="1856330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6.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9B2A166-B869-444B-BEA9-F568D6BC522D}"/>
                </a:ext>
              </a:extLst>
            </p:cNvPr>
            <p:cNvSpPr txBox="1"/>
            <p:nvPr/>
          </p:nvSpPr>
          <p:spPr>
            <a:xfrm>
              <a:off x="4848982" y="4371759"/>
              <a:ext cx="49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7.</a:t>
              </a:r>
            </a:p>
          </p:txBody>
        </p:sp>
      </p:grpSp>
      <p:pic>
        <p:nvPicPr>
          <p:cNvPr id="124" name="Picture 123">
            <a:extLst>
              <a:ext uri="{FF2B5EF4-FFF2-40B4-BE49-F238E27FC236}">
                <a16:creationId xmlns:a16="http://schemas.microsoft.com/office/drawing/2014/main" id="{0C683509-1A60-4A72-9B98-A6D5D059D1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20" t="27939" r="22004" b="36867"/>
          <a:stretch/>
        </p:blipFill>
        <p:spPr>
          <a:xfrm>
            <a:off x="6904" y="3518869"/>
            <a:ext cx="2220080" cy="3078576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E46D3B5A-564A-4613-B914-F82CF3E50B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1" t="27878" r="5070" b="33950"/>
          <a:stretch/>
        </p:blipFill>
        <p:spPr>
          <a:xfrm>
            <a:off x="2118088" y="3518869"/>
            <a:ext cx="2286009" cy="3339131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BA036CCE-11F8-4C95-B9DB-E945B4606D91}"/>
              </a:ext>
            </a:extLst>
          </p:cNvPr>
          <p:cNvSpPr/>
          <p:nvPr/>
        </p:nvSpPr>
        <p:spPr>
          <a:xfrm>
            <a:off x="7173507" y="371693"/>
            <a:ext cx="3576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0" i="0" dirty="0">
                <a:solidFill>
                  <a:srgbClr val="333333"/>
                </a:solidFill>
                <a:effectLst/>
                <a:latin typeface="Helam Slab"/>
              </a:rPr>
              <a:t>Elijah and the False Prophets of Baal</a:t>
            </a:r>
          </a:p>
        </p:txBody>
      </p:sp>
    </p:spTree>
    <p:extLst>
      <p:ext uri="{BB962C8B-B14F-4D97-AF65-F5344CB8AC3E}">
        <p14:creationId xmlns:p14="http://schemas.microsoft.com/office/powerpoint/2010/main" val="146823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6F3487-4C25-41AB-9AB2-05548962E0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90" t="26290" r="39869" b="8244"/>
          <a:stretch/>
        </p:blipFill>
        <p:spPr>
          <a:xfrm>
            <a:off x="328152" y="560439"/>
            <a:ext cx="4430661" cy="44896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555492-D28B-434D-8BA6-0ED78BC117E2}"/>
              </a:ext>
            </a:extLst>
          </p:cNvPr>
          <p:cNvSpPr txBox="1"/>
          <p:nvPr/>
        </p:nvSpPr>
        <p:spPr>
          <a:xfrm>
            <a:off x="1916131" y="146925"/>
            <a:ext cx="225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0920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Helam Slab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4</cp:revision>
  <dcterms:created xsi:type="dcterms:W3CDTF">2018-06-11T15:39:28Z</dcterms:created>
  <dcterms:modified xsi:type="dcterms:W3CDTF">2018-06-11T16:08:50Z</dcterms:modified>
</cp:coreProperties>
</file>