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4" r:id="rId5"/>
    <p:sldId id="256" r:id="rId6"/>
    <p:sldId id="265" r:id="rId7"/>
    <p:sldId id="257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0DE61-EC5F-4DC9-AABF-41F01AD20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34BF0-85BB-4175-B562-223A07066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500EE-1BF9-456C-8124-AA35BE873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71AD6-A936-4C7B-914F-227DCB3D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9BB6F-1EEA-4982-8673-352830AF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0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031D5-4F58-4B99-A7FB-EAD5D138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29B8C-3F86-44AB-8D4E-47C3F8713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45CD4-9297-4F6E-A855-ADEAF3E2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FB264-CEF2-4CA9-94F1-94A752B2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CC15C-C95D-4C16-AAEF-3E034BA6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3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6061BC-4A2C-4752-9188-9A4ED080C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22B53-9E50-4974-98AC-6A68F98F0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73C82-D16B-4E41-A4AB-ECF1E5D9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3601B-34B2-4527-A30D-1287A4BA4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D9F73-247B-4132-A5FA-5AF6DE3F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166D7-3081-4ECB-A9D1-86C2A96F7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9E268-2B91-44B5-A7BF-87ADCB4B9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08C78-6B3E-4DEA-91AF-88B7F672E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4422D-4EB0-4D0F-A256-FC15C5DB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07E27-B355-4FB4-B8BA-217FC49E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3F47-25F9-4296-BF2D-506ED43C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99BBF-AAF2-46B3-8AA7-EAF2B8F6C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7C6CC-A2CF-4064-9CE3-EC92E9A68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D7D50-CBD9-45E2-9F4D-75DB63F8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9D995-1AE1-4482-A89D-2B64766DE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5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46B10-A219-4C29-9FF9-C14AF051F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8D875-AE81-45AC-844D-EA0613E40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3EAB6D-3801-447C-98E8-A594DAB6D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98567-DAAA-4A1C-B7DF-6C8AFCEA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36ABD-64BA-4131-BBA3-4636A722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55244-8F27-4D0A-95EA-F63A26CB9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1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D10E8-8F80-4E4B-A49A-EC0D6DF43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AFC74-71BA-48B5-A637-9B8E4C8D9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BBC7E-E9F8-4BB5-BA5F-43BFB195F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23963A-BA2C-4117-8680-B49E40903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A5B803-14B4-49C6-A690-28B8F49B35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5B0267-93BF-48E5-8CD8-975006D5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299B53-5A92-41FD-856C-84744268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7ECA05-7BAC-4C11-B2CB-C1652FA6B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7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7032-CD58-4B30-B7F0-8023B9BE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D001ED-0A2C-40B4-8DFB-BE820EFE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F7789-BC9B-4748-85A1-B323655B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7C63DF-D7D9-410F-99E1-4A0CCE9FE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1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2F9433-3EBE-4BE8-9E29-614BD770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ACDA37-F407-41AA-A055-4C3659E18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F40FA3-B8D5-4772-B5ED-3A719157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9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4C2E0-A406-4242-91DA-A398CF957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678ED-20E3-4DFF-AB7B-01FA1BFB3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916C7-A60C-410E-B543-1A8BBBA6C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9DA15-0E5F-4470-9F78-E8C8374F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EB381-4C30-4C6D-8C66-999C57C74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03C03-B6DD-472B-B058-9A4248F4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1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171EB-036E-48B3-866B-96E16F405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162069-B327-45EF-8968-E4D0A3FB3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1F5E0C-C59D-4713-A738-55ABCE3F6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C3340-CACF-45A9-977F-3EF3C314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9FBDF-5DFF-47B2-92DA-D24E49A3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CFAD0-28F7-4359-BE51-0F176A7BD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3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E055B8-622B-4D3B-8913-40D0CAB31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E096D-5218-480A-B40D-5617688BD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99A1-2661-4EA8-8DA1-7C994125D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1A4E-44A2-4587-8D88-998B5ABD1A9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498F1-C5B7-4EB5-8062-1229C8490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76EDF-FEB1-4B4F-9930-F35F73725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CA335-DE48-45A2-9694-270D85AD4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5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Rectangle 496">
            <a:extLst>
              <a:ext uri="{FF2B5EF4-FFF2-40B4-BE49-F238E27FC236}">
                <a16:creationId xmlns:a16="http://schemas.microsoft.com/office/drawing/2014/main" id="{0174A542-20E4-4EE6-B427-33345A0B2FA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AA7920-6D49-44B3-B6CD-1431F564ECF2}"/>
              </a:ext>
            </a:extLst>
          </p:cNvPr>
          <p:cNvSpPr/>
          <p:nvPr/>
        </p:nvSpPr>
        <p:spPr>
          <a:xfrm>
            <a:off x="261937" y="902435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327B9D-8B3D-4884-83FD-3F937D249B37}"/>
              </a:ext>
            </a:extLst>
          </p:cNvPr>
          <p:cNvSpPr/>
          <p:nvPr/>
        </p:nvSpPr>
        <p:spPr>
          <a:xfrm>
            <a:off x="1928812" y="902435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2DD676-9D0F-4F86-AAD6-7BCFA16776D8}"/>
              </a:ext>
            </a:extLst>
          </p:cNvPr>
          <p:cNvSpPr/>
          <p:nvPr/>
        </p:nvSpPr>
        <p:spPr>
          <a:xfrm>
            <a:off x="3595687" y="902434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CDB9EE-D6FD-4A37-8B91-024764E62121}"/>
              </a:ext>
            </a:extLst>
          </p:cNvPr>
          <p:cNvSpPr/>
          <p:nvPr/>
        </p:nvSpPr>
        <p:spPr>
          <a:xfrm>
            <a:off x="5262562" y="902433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E4D9B2-AF6C-4002-9851-7ED3957202AC}"/>
              </a:ext>
            </a:extLst>
          </p:cNvPr>
          <p:cNvSpPr/>
          <p:nvPr/>
        </p:nvSpPr>
        <p:spPr>
          <a:xfrm>
            <a:off x="6929437" y="902433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E8D679-9515-4345-B0EB-A1B181627CB6}"/>
              </a:ext>
            </a:extLst>
          </p:cNvPr>
          <p:cNvSpPr/>
          <p:nvPr/>
        </p:nvSpPr>
        <p:spPr>
          <a:xfrm>
            <a:off x="8596312" y="902433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C9665D-F2B6-4F61-8E8E-0FC5D0B8621A}"/>
              </a:ext>
            </a:extLst>
          </p:cNvPr>
          <p:cNvSpPr/>
          <p:nvPr/>
        </p:nvSpPr>
        <p:spPr>
          <a:xfrm>
            <a:off x="10263187" y="902433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4C2415B-44AD-491E-9A1D-A1274E4FD496}"/>
              </a:ext>
            </a:extLst>
          </p:cNvPr>
          <p:cNvGrpSpPr/>
          <p:nvPr/>
        </p:nvGrpSpPr>
        <p:grpSpPr>
          <a:xfrm>
            <a:off x="446403" y="1069525"/>
            <a:ext cx="1353196" cy="2372096"/>
            <a:chOff x="1593589" y="398948"/>
            <a:chExt cx="2902209" cy="5087452"/>
          </a:xfrm>
        </p:grpSpPr>
        <p:grpSp>
          <p:nvGrpSpPr>
            <p:cNvPr id="10" name="Group 33">
              <a:extLst>
                <a:ext uri="{FF2B5EF4-FFF2-40B4-BE49-F238E27FC236}">
                  <a16:creationId xmlns:a16="http://schemas.microsoft.com/office/drawing/2014/main" id="{F50DBCD6-892C-4D1E-9BE0-9578E74C4E85}"/>
                </a:ext>
              </a:extLst>
            </p:cNvPr>
            <p:cNvGrpSpPr/>
            <p:nvPr/>
          </p:nvGrpSpPr>
          <p:grpSpPr>
            <a:xfrm>
              <a:off x="1593589" y="398948"/>
              <a:ext cx="2902209" cy="5087452"/>
              <a:chOff x="1593589" y="398948"/>
              <a:chExt cx="1375870" cy="4260181"/>
            </a:xfrm>
          </p:grpSpPr>
          <p:sp>
            <p:nvSpPr>
              <p:cNvPr id="28" name="Oval 28">
                <a:extLst>
                  <a:ext uri="{FF2B5EF4-FFF2-40B4-BE49-F238E27FC236}">
                    <a16:creationId xmlns:a16="http://schemas.microsoft.com/office/drawing/2014/main" id="{B9963179-F855-44A2-A659-AFF28FCC0E51}"/>
                  </a:ext>
                </a:extLst>
              </p:cNvPr>
              <p:cNvSpPr/>
              <p:nvPr/>
            </p:nvSpPr>
            <p:spPr>
              <a:xfrm>
                <a:off x="1822900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9">
                <a:extLst>
                  <a:ext uri="{FF2B5EF4-FFF2-40B4-BE49-F238E27FC236}">
                    <a16:creationId xmlns:a16="http://schemas.microsoft.com/office/drawing/2014/main" id="{073E41B4-5E29-481E-9FBB-D9B5C8550441}"/>
                  </a:ext>
                </a:extLst>
              </p:cNvPr>
              <p:cNvSpPr/>
              <p:nvPr/>
            </p:nvSpPr>
            <p:spPr>
              <a:xfrm>
                <a:off x="2205087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30">
                <a:extLst>
                  <a:ext uri="{FF2B5EF4-FFF2-40B4-BE49-F238E27FC236}">
                    <a16:creationId xmlns:a16="http://schemas.microsoft.com/office/drawing/2014/main" id="{F7FE2D00-13BC-4669-B3B3-7F8AE37C84CC}"/>
                  </a:ext>
                </a:extLst>
              </p:cNvPr>
              <p:cNvSpPr/>
              <p:nvPr/>
            </p:nvSpPr>
            <p:spPr>
              <a:xfrm>
                <a:off x="1593589" y="2917767"/>
                <a:ext cx="191093" cy="4353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1">
                <a:extLst>
                  <a:ext uri="{FF2B5EF4-FFF2-40B4-BE49-F238E27FC236}">
                    <a16:creationId xmlns:a16="http://schemas.microsoft.com/office/drawing/2014/main" id="{4AEAFF9C-9307-4B98-BE7C-FA158EA44DF9}"/>
                  </a:ext>
                </a:extLst>
              </p:cNvPr>
              <p:cNvSpPr/>
              <p:nvPr/>
            </p:nvSpPr>
            <p:spPr>
              <a:xfrm rot="1480658">
                <a:off x="1679442" y="1918346"/>
                <a:ext cx="496842" cy="1306022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2">
                <a:extLst>
                  <a:ext uri="{FF2B5EF4-FFF2-40B4-BE49-F238E27FC236}">
                    <a16:creationId xmlns:a16="http://schemas.microsoft.com/office/drawing/2014/main" id="{176658AC-1589-4492-BD36-F5B761B29186}"/>
                  </a:ext>
                </a:extLst>
              </p:cNvPr>
              <p:cNvSpPr/>
              <p:nvPr/>
            </p:nvSpPr>
            <p:spPr>
              <a:xfrm rot="1447265">
                <a:off x="1731439" y="1834201"/>
                <a:ext cx="382187" cy="1190844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3">
                <a:extLst>
                  <a:ext uri="{FF2B5EF4-FFF2-40B4-BE49-F238E27FC236}">
                    <a16:creationId xmlns:a16="http://schemas.microsoft.com/office/drawing/2014/main" id="{12C40B29-7C59-45E5-9F79-2355ECBB2D1F}"/>
                  </a:ext>
                </a:extLst>
              </p:cNvPr>
              <p:cNvSpPr/>
              <p:nvPr/>
            </p:nvSpPr>
            <p:spPr>
              <a:xfrm>
                <a:off x="1746463" y="1992669"/>
                <a:ext cx="993684" cy="2448792"/>
              </a:xfrm>
              <a:prstGeom prst="trapezoid">
                <a:avLst>
                  <a:gd name="adj" fmla="val 30469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4">
                <a:extLst>
                  <a:ext uri="{FF2B5EF4-FFF2-40B4-BE49-F238E27FC236}">
                    <a16:creationId xmlns:a16="http://schemas.microsoft.com/office/drawing/2014/main" id="{9C6321BC-1E3C-4738-8101-2081E6171AE5}"/>
                  </a:ext>
                </a:extLst>
              </p:cNvPr>
              <p:cNvSpPr/>
              <p:nvPr/>
            </p:nvSpPr>
            <p:spPr>
              <a:xfrm>
                <a:off x="1784681" y="1829416"/>
                <a:ext cx="917247" cy="1686946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5">
                <a:extLst>
                  <a:ext uri="{FF2B5EF4-FFF2-40B4-BE49-F238E27FC236}">
                    <a16:creationId xmlns:a16="http://schemas.microsoft.com/office/drawing/2014/main" id="{E14FABB8-421B-4172-9CF0-9982A5C9FCBA}"/>
                  </a:ext>
                </a:extLst>
              </p:cNvPr>
              <p:cNvSpPr/>
              <p:nvPr/>
            </p:nvSpPr>
            <p:spPr>
              <a:xfrm rot="402310">
                <a:off x="1789363" y="1834689"/>
                <a:ext cx="382187" cy="2467938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Cloud 36">
                <a:extLst>
                  <a:ext uri="{FF2B5EF4-FFF2-40B4-BE49-F238E27FC236}">
                    <a16:creationId xmlns:a16="http://schemas.microsoft.com/office/drawing/2014/main" id="{8D18E23F-FB55-4EE2-BC16-96365E14336D}"/>
                  </a:ext>
                </a:extLst>
              </p:cNvPr>
              <p:cNvSpPr/>
              <p:nvPr/>
            </p:nvSpPr>
            <p:spPr>
              <a:xfrm>
                <a:off x="1861120" y="686646"/>
                <a:ext cx="305750" cy="1088351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Cloud 37">
                <a:extLst>
                  <a:ext uri="{FF2B5EF4-FFF2-40B4-BE49-F238E27FC236}">
                    <a16:creationId xmlns:a16="http://schemas.microsoft.com/office/drawing/2014/main" id="{3C9FAD07-FD9E-4908-ADBD-04CFF0B44726}"/>
                  </a:ext>
                </a:extLst>
              </p:cNvPr>
              <p:cNvSpPr/>
              <p:nvPr/>
            </p:nvSpPr>
            <p:spPr>
              <a:xfrm rot="21175570">
                <a:off x="2366917" y="712535"/>
                <a:ext cx="343968" cy="1121128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8">
                <a:extLst>
                  <a:ext uri="{FF2B5EF4-FFF2-40B4-BE49-F238E27FC236}">
                    <a16:creationId xmlns:a16="http://schemas.microsoft.com/office/drawing/2014/main" id="{3512A442-4BE0-4D45-917B-5EAD937CD8B2}"/>
                  </a:ext>
                </a:extLst>
              </p:cNvPr>
              <p:cNvSpPr/>
              <p:nvPr/>
            </p:nvSpPr>
            <p:spPr>
              <a:xfrm>
                <a:off x="1975776" y="632228"/>
                <a:ext cx="611498" cy="13060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23">
                <a:extLst>
                  <a:ext uri="{FF2B5EF4-FFF2-40B4-BE49-F238E27FC236}">
                    <a16:creationId xmlns:a16="http://schemas.microsoft.com/office/drawing/2014/main" id="{1FCF68E6-923A-4EE1-9C8F-52FECA210F40}"/>
                  </a:ext>
                </a:extLst>
              </p:cNvPr>
              <p:cNvGrpSpPr/>
              <p:nvPr/>
            </p:nvGrpSpPr>
            <p:grpSpPr>
              <a:xfrm>
                <a:off x="2383609" y="1732280"/>
                <a:ext cx="585850" cy="1566411"/>
                <a:chOff x="4699336" y="2759583"/>
                <a:chExt cx="1168064" cy="2193417"/>
              </a:xfrm>
            </p:grpSpPr>
            <p:sp>
              <p:nvSpPr>
                <p:cNvPr id="44" name="Oval 44">
                  <a:extLst>
                    <a:ext uri="{FF2B5EF4-FFF2-40B4-BE49-F238E27FC236}">
                      <a16:creationId xmlns:a16="http://schemas.microsoft.com/office/drawing/2014/main" id="{B3B452BE-199E-4BDA-A1BF-6252847984BD}"/>
                    </a:ext>
                  </a:extLst>
                </p:cNvPr>
                <p:cNvSpPr/>
                <p:nvPr/>
              </p:nvSpPr>
              <p:spPr>
                <a:xfrm>
                  <a:off x="5486400" y="4267200"/>
                  <a:ext cx="381000" cy="685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rapezoid 45">
                  <a:extLst>
                    <a:ext uri="{FF2B5EF4-FFF2-40B4-BE49-F238E27FC236}">
                      <a16:creationId xmlns:a16="http://schemas.microsoft.com/office/drawing/2014/main" id="{F47A41B8-6B76-4822-8B1F-DEED5201AD29}"/>
                    </a:ext>
                  </a:extLst>
                </p:cNvPr>
                <p:cNvSpPr/>
                <p:nvPr/>
              </p:nvSpPr>
              <p:spPr>
                <a:xfrm rot="19830111">
                  <a:off x="4816550" y="2903312"/>
                  <a:ext cx="822282" cy="1828800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rapezoid 46">
                  <a:extLst>
                    <a:ext uri="{FF2B5EF4-FFF2-40B4-BE49-F238E27FC236}">
                      <a16:creationId xmlns:a16="http://schemas.microsoft.com/office/drawing/2014/main" id="{9A3965F7-0638-4B23-A3B4-B74D7B7495EE}"/>
                    </a:ext>
                  </a:extLst>
                </p:cNvPr>
                <p:cNvSpPr/>
                <p:nvPr/>
              </p:nvSpPr>
              <p:spPr>
                <a:xfrm rot="19749421">
                  <a:off x="4699336" y="2759583"/>
                  <a:ext cx="877678" cy="1778750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DAC15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Cloud 37">
                <a:extLst>
                  <a:ext uri="{FF2B5EF4-FFF2-40B4-BE49-F238E27FC236}">
                    <a16:creationId xmlns:a16="http://schemas.microsoft.com/office/drawing/2014/main" id="{2A93F9ED-2A95-47F4-B80D-1B4B9ECD6052}"/>
                  </a:ext>
                </a:extLst>
              </p:cNvPr>
              <p:cNvSpPr/>
              <p:nvPr/>
            </p:nvSpPr>
            <p:spPr>
              <a:xfrm rot="21175570">
                <a:off x="1869729" y="398948"/>
                <a:ext cx="717262" cy="709044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39">
                <a:extLst>
                  <a:ext uri="{FF2B5EF4-FFF2-40B4-BE49-F238E27FC236}">
                    <a16:creationId xmlns:a16="http://schemas.microsoft.com/office/drawing/2014/main" id="{417A2EED-E0D3-4BF5-A667-3692A9849498}"/>
                  </a:ext>
                </a:extLst>
              </p:cNvPr>
              <p:cNvSpPr/>
              <p:nvPr/>
            </p:nvSpPr>
            <p:spPr>
              <a:xfrm rot="21185207">
                <a:off x="2319744" y="1992669"/>
                <a:ext cx="382187" cy="2356886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Cloud 42">
                <a:extLst>
                  <a:ext uri="{FF2B5EF4-FFF2-40B4-BE49-F238E27FC236}">
                    <a16:creationId xmlns:a16="http://schemas.microsoft.com/office/drawing/2014/main" id="{3E3885DE-0A52-4CE1-A466-F9335407D143}"/>
                  </a:ext>
                </a:extLst>
              </p:cNvPr>
              <p:cNvSpPr/>
              <p:nvPr/>
            </p:nvSpPr>
            <p:spPr>
              <a:xfrm rot="21175570">
                <a:off x="1987638" y="1336311"/>
                <a:ext cx="575054" cy="913867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9F5E33F4-AD5E-4207-A1BD-4549BC26E276}"/>
                  </a:ext>
                </a:extLst>
              </p:cNvPr>
              <p:cNvSpPr/>
              <p:nvPr/>
            </p:nvSpPr>
            <p:spPr>
              <a:xfrm rot="5225831">
                <a:off x="2195041" y="1472077"/>
                <a:ext cx="182834" cy="2128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43">
              <a:extLst>
                <a:ext uri="{FF2B5EF4-FFF2-40B4-BE49-F238E27FC236}">
                  <a16:creationId xmlns:a16="http://schemas.microsoft.com/office/drawing/2014/main" id="{EC1508F1-DD20-4E57-8062-52D1B4FD43BB}"/>
                </a:ext>
              </a:extLst>
            </p:cNvPr>
            <p:cNvGrpSpPr/>
            <p:nvPr/>
          </p:nvGrpSpPr>
          <p:grpSpPr>
            <a:xfrm rot="5003920">
              <a:off x="2288001" y="3506278"/>
              <a:ext cx="2489460" cy="381000"/>
              <a:chOff x="1600200" y="6781800"/>
              <a:chExt cx="2754086" cy="1143000"/>
            </a:xfrm>
          </p:grpSpPr>
          <p:sp>
            <p:nvSpPr>
              <p:cNvPr id="21" name="Chevron 13">
                <a:extLst>
                  <a:ext uri="{FF2B5EF4-FFF2-40B4-BE49-F238E27FC236}">
                    <a16:creationId xmlns:a16="http://schemas.microsoft.com/office/drawing/2014/main" id="{57971F8E-FDC1-44B8-8B1F-499DAADCEED4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Chevron 14">
                <a:extLst>
                  <a:ext uri="{FF2B5EF4-FFF2-40B4-BE49-F238E27FC236}">
                    <a16:creationId xmlns:a16="http://schemas.microsoft.com/office/drawing/2014/main" id="{7B945BAC-1455-4314-A3F9-D9161A201797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Chevron 15">
                <a:extLst>
                  <a:ext uri="{FF2B5EF4-FFF2-40B4-BE49-F238E27FC236}">
                    <a16:creationId xmlns:a16="http://schemas.microsoft.com/office/drawing/2014/main" id="{C193E35E-AB36-48F6-8C53-C1EBEDD549E9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Chevron 16">
                <a:extLst>
                  <a:ext uri="{FF2B5EF4-FFF2-40B4-BE49-F238E27FC236}">
                    <a16:creationId xmlns:a16="http://schemas.microsoft.com/office/drawing/2014/main" id="{A627AC99-336A-44DF-8DBA-4D19C8CFAB2B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Chevron 17">
                <a:extLst>
                  <a:ext uri="{FF2B5EF4-FFF2-40B4-BE49-F238E27FC236}">
                    <a16:creationId xmlns:a16="http://schemas.microsoft.com/office/drawing/2014/main" id="{BE6CCB88-CDB3-423C-AF85-7AECD4C46185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Chevron 18">
                <a:extLst>
                  <a:ext uri="{FF2B5EF4-FFF2-40B4-BE49-F238E27FC236}">
                    <a16:creationId xmlns:a16="http://schemas.microsoft.com/office/drawing/2014/main" id="{0A3463BE-DE3E-45E8-A380-8590BC62B776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Chevron 19">
                <a:extLst>
                  <a:ext uri="{FF2B5EF4-FFF2-40B4-BE49-F238E27FC236}">
                    <a16:creationId xmlns:a16="http://schemas.microsoft.com/office/drawing/2014/main" id="{1008E24A-2918-499B-81E4-2DA672FE1A4B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44">
              <a:extLst>
                <a:ext uri="{FF2B5EF4-FFF2-40B4-BE49-F238E27FC236}">
                  <a16:creationId xmlns:a16="http://schemas.microsoft.com/office/drawing/2014/main" id="{CA8D9569-D754-429A-9F28-45FF2412EF31}"/>
                </a:ext>
              </a:extLst>
            </p:cNvPr>
            <p:cNvGrpSpPr/>
            <p:nvPr/>
          </p:nvGrpSpPr>
          <p:grpSpPr>
            <a:xfrm rot="16596080" flipH="1">
              <a:off x="1145001" y="3506278"/>
              <a:ext cx="2489460" cy="381000"/>
              <a:chOff x="1600200" y="6781800"/>
              <a:chExt cx="2754086" cy="1143000"/>
            </a:xfrm>
          </p:grpSpPr>
          <p:sp>
            <p:nvSpPr>
              <p:cNvPr id="14" name="Chevron 6">
                <a:extLst>
                  <a:ext uri="{FF2B5EF4-FFF2-40B4-BE49-F238E27FC236}">
                    <a16:creationId xmlns:a16="http://schemas.microsoft.com/office/drawing/2014/main" id="{B33C4743-E711-42C5-BAB6-31074FB928CE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Chevron 7">
                <a:extLst>
                  <a:ext uri="{FF2B5EF4-FFF2-40B4-BE49-F238E27FC236}">
                    <a16:creationId xmlns:a16="http://schemas.microsoft.com/office/drawing/2014/main" id="{0624D388-BD01-44A3-B199-4BBE02CC8D62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Chevron 8">
                <a:extLst>
                  <a:ext uri="{FF2B5EF4-FFF2-40B4-BE49-F238E27FC236}">
                    <a16:creationId xmlns:a16="http://schemas.microsoft.com/office/drawing/2014/main" id="{89B81FAE-FF42-4DA5-923F-9632518FF50E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Chevron 9">
                <a:extLst>
                  <a:ext uri="{FF2B5EF4-FFF2-40B4-BE49-F238E27FC236}">
                    <a16:creationId xmlns:a16="http://schemas.microsoft.com/office/drawing/2014/main" id="{A8B2A952-889F-47CD-9A4C-F2EF6F21BDB1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Chevron 10">
                <a:extLst>
                  <a:ext uri="{FF2B5EF4-FFF2-40B4-BE49-F238E27FC236}">
                    <a16:creationId xmlns:a16="http://schemas.microsoft.com/office/drawing/2014/main" id="{79CA5530-99EB-4ACB-959D-320D380F29C7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hevron 11">
                <a:extLst>
                  <a:ext uri="{FF2B5EF4-FFF2-40B4-BE49-F238E27FC236}">
                    <a16:creationId xmlns:a16="http://schemas.microsoft.com/office/drawing/2014/main" id="{10210AC8-49C1-460E-914E-4A07A828B284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Chevron 12">
                <a:extLst>
                  <a:ext uri="{FF2B5EF4-FFF2-40B4-BE49-F238E27FC236}">
                    <a16:creationId xmlns:a16="http://schemas.microsoft.com/office/drawing/2014/main" id="{D99C22FE-C743-447E-B55B-F123571686A6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52BF52-7010-473D-83ED-0AF995EEB31A}"/>
                </a:ext>
              </a:extLst>
            </p:cNvPr>
            <p:cNvSpPr/>
            <p:nvPr/>
          </p:nvSpPr>
          <p:spPr>
            <a:xfrm>
              <a:off x="2667000" y="3962400"/>
              <a:ext cx="609600" cy="228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117">
            <a:extLst>
              <a:ext uri="{FF2B5EF4-FFF2-40B4-BE49-F238E27FC236}">
                <a16:creationId xmlns:a16="http://schemas.microsoft.com/office/drawing/2014/main" id="{21D39131-0CC1-4913-8B0E-6146744B7C52}"/>
              </a:ext>
            </a:extLst>
          </p:cNvPr>
          <p:cNvGrpSpPr/>
          <p:nvPr/>
        </p:nvGrpSpPr>
        <p:grpSpPr>
          <a:xfrm>
            <a:off x="3796608" y="1032631"/>
            <a:ext cx="1188548" cy="2554979"/>
            <a:chOff x="533400" y="381000"/>
            <a:chExt cx="2281003" cy="4903390"/>
          </a:xfrm>
        </p:grpSpPr>
        <p:sp>
          <p:nvSpPr>
            <p:cNvPr id="48" name="Cloud 47">
              <a:extLst>
                <a:ext uri="{FF2B5EF4-FFF2-40B4-BE49-F238E27FC236}">
                  <a16:creationId xmlns:a16="http://schemas.microsoft.com/office/drawing/2014/main" id="{86FAAFBB-95D3-49ED-B142-F102105A15F1}"/>
                </a:ext>
              </a:extLst>
            </p:cNvPr>
            <p:cNvSpPr/>
            <p:nvPr/>
          </p:nvSpPr>
          <p:spPr>
            <a:xfrm rot="4581231">
              <a:off x="1610138" y="7910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7">
              <a:extLst>
                <a:ext uri="{FF2B5EF4-FFF2-40B4-BE49-F238E27FC236}">
                  <a16:creationId xmlns:a16="http://schemas.microsoft.com/office/drawing/2014/main" id="{920626B9-466D-4BBB-B236-3764E707BAB4}"/>
                </a:ext>
              </a:extLst>
            </p:cNvPr>
            <p:cNvGrpSpPr/>
            <p:nvPr/>
          </p:nvGrpSpPr>
          <p:grpSpPr>
            <a:xfrm rot="2613352">
              <a:off x="991411" y="4510244"/>
              <a:ext cx="666047" cy="774146"/>
              <a:chOff x="6106804" y="4039302"/>
              <a:chExt cx="666047" cy="774146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032CDD79-B708-4FC5-B3E3-2A09B5762485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E47F7665-618D-4A8C-904F-496042D852B3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D6B36F7-F1D5-436A-B56B-40E9D34B663D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6">
              <a:extLst>
                <a:ext uri="{FF2B5EF4-FFF2-40B4-BE49-F238E27FC236}">
                  <a16:creationId xmlns:a16="http://schemas.microsoft.com/office/drawing/2014/main" id="{A0F2949C-20A2-49A2-8707-360E1893A807}"/>
                </a:ext>
              </a:extLst>
            </p:cNvPr>
            <p:cNvGrpSpPr/>
            <p:nvPr/>
          </p:nvGrpSpPr>
          <p:grpSpPr>
            <a:xfrm>
              <a:off x="1708441" y="4507745"/>
              <a:ext cx="666047" cy="774146"/>
              <a:chOff x="6106804" y="4039302"/>
              <a:chExt cx="666047" cy="774146"/>
            </a:xfrm>
          </p:grpSpPr>
          <p:sp>
            <p:nvSpPr>
              <p:cNvPr id="93" name="Oval 43">
                <a:extLst>
                  <a:ext uri="{FF2B5EF4-FFF2-40B4-BE49-F238E27FC236}">
                    <a16:creationId xmlns:a16="http://schemas.microsoft.com/office/drawing/2014/main" id="{7C187778-8100-40A6-99EA-A45481D46BA7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44">
                <a:extLst>
                  <a:ext uri="{FF2B5EF4-FFF2-40B4-BE49-F238E27FC236}">
                    <a16:creationId xmlns:a16="http://schemas.microsoft.com/office/drawing/2014/main" id="{0A2B583D-0B4D-4263-BE85-6309ED424DDE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45">
                <a:extLst>
                  <a:ext uri="{FF2B5EF4-FFF2-40B4-BE49-F238E27FC236}">
                    <a16:creationId xmlns:a16="http://schemas.microsoft.com/office/drawing/2014/main" id="{1F038E9D-860F-4E2B-BF67-1315F8577279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9C4FE75-A2D2-41E7-81D4-F5A9A63F9C10}"/>
                </a:ext>
              </a:extLst>
            </p:cNvPr>
            <p:cNvSpPr/>
            <p:nvPr/>
          </p:nvSpPr>
          <p:spPr>
            <a:xfrm>
              <a:off x="2364699" y="3319072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57EC59B-801F-40BB-90B1-AC7AD55CFDDF}"/>
                </a:ext>
              </a:extLst>
            </p:cNvPr>
            <p:cNvSpPr/>
            <p:nvPr/>
          </p:nvSpPr>
          <p:spPr>
            <a:xfrm>
              <a:off x="533400" y="3301584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EF27352D-8ED2-401A-B0C8-32E04CD18AFB}"/>
                </a:ext>
              </a:extLst>
            </p:cNvPr>
            <p:cNvSpPr/>
            <p:nvPr/>
          </p:nvSpPr>
          <p:spPr>
            <a:xfrm rot="20773405">
              <a:off x="1805173" y="1603726"/>
              <a:ext cx="797234" cy="2138955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>
              <a:extLst>
                <a:ext uri="{FF2B5EF4-FFF2-40B4-BE49-F238E27FC236}">
                  <a16:creationId xmlns:a16="http://schemas.microsoft.com/office/drawing/2014/main" id="{64A1ACF6-2CD1-4C98-85F3-7F9AEF217E50}"/>
                </a:ext>
              </a:extLst>
            </p:cNvPr>
            <p:cNvSpPr/>
            <p:nvPr/>
          </p:nvSpPr>
          <p:spPr>
            <a:xfrm rot="1174596">
              <a:off x="749865" y="1706723"/>
              <a:ext cx="797234" cy="2060821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>
              <a:extLst>
                <a:ext uri="{FF2B5EF4-FFF2-40B4-BE49-F238E27FC236}">
                  <a16:creationId xmlns:a16="http://schemas.microsoft.com/office/drawing/2014/main" id="{7F553783-770F-43CD-8183-14C460FAD82F}"/>
                </a:ext>
              </a:extLst>
            </p:cNvPr>
            <p:cNvSpPr/>
            <p:nvPr/>
          </p:nvSpPr>
          <p:spPr>
            <a:xfrm>
              <a:off x="926892" y="1676400"/>
              <a:ext cx="1676400" cy="3048000"/>
            </a:xfrm>
            <a:prstGeom prst="trapezoid">
              <a:avLst>
                <a:gd name="adj" fmla="val 31259"/>
              </a:avLst>
            </a:prstGeom>
            <a:solidFill>
              <a:srgbClr val="DBAE3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E9BA1060-B763-4E23-9847-333984F7D13A}"/>
                </a:ext>
              </a:extLst>
            </p:cNvPr>
            <p:cNvSpPr/>
            <p:nvPr/>
          </p:nvSpPr>
          <p:spPr>
            <a:xfrm>
              <a:off x="926892" y="1524000"/>
              <a:ext cx="1676400" cy="2590800"/>
            </a:xfrm>
            <a:prstGeom prst="trapezoid">
              <a:avLst>
                <a:gd name="adj" fmla="val 32153"/>
              </a:avLst>
            </a:prstGeom>
            <a:solidFill>
              <a:srgbClr val="AE881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56">
              <a:extLst>
                <a:ext uri="{FF2B5EF4-FFF2-40B4-BE49-F238E27FC236}">
                  <a16:creationId xmlns:a16="http://schemas.microsoft.com/office/drawing/2014/main" id="{68B59B23-FF89-4ABF-AD76-64039712989F}"/>
                </a:ext>
              </a:extLst>
            </p:cNvPr>
            <p:cNvSpPr/>
            <p:nvPr/>
          </p:nvSpPr>
          <p:spPr>
            <a:xfrm rot="21233260">
              <a:off x="1879594" y="1705855"/>
              <a:ext cx="606621" cy="2481166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83FCF4AB-B3CC-4E17-AD98-CA22A6EA4FA5}"/>
                </a:ext>
              </a:extLst>
            </p:cNvPr>
            <p:cNvSpPr/>
            <p:nvPr/>
          </p:nvSpPr>
          <p:spPr>
            <a:xfrm rot="508364">
              <a:off x="924667" y="1684677"/>
              <a:ext cx="654826" cy="2458330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3">
              <a:extLst>
                <a:ext uri="{FF2B5EF4-FFF2-40B4-BE49-F238E27FC236}">
                  <a16:creationId xmlns:a16="http://schemas.microsoft.com/office/drawing/2014/main" id="{0C163A84-F8D4-4DBC-AD40-35EC2DF6EAF2}"/>
                </a:ext>
              </a:extLst>
            </p:cNvPr>
            <p:cNvSpPr/>
            <p:nvPr/>
          </p:nvSpPr>
          <p:spPr>
            <a:xfrm>
              <a:off x="1372849" y="1340370"/>
              <a:ext cx="734519" cy="8669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4">
              <a:extLst>
                <a:ext uri="{FF2B5EF4-FFF2-40B4-BE49-F238E27FC236}">
                  <a16:creationId xmlns:a16="http://schemas.microsoft.com/office/drawing/2014/main" id="{283388C7-E1D3-4215-8433-F93C78007EFC}"/>
                </a:ext>
              </a:extLst>
            </p:cNvPr>
            <p:cNvSpPr/>
            <p:nvPr/>
          </p:nvSpPr>
          <p:spPr>
            <a:xfrm>
              <a:off x="1160488" y="483433"/>
              <a:ext cx="1141751" cy="14902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26">
              <a:extLst>
                <a:ext uri="{FF2B5EF4-FFF2-40B4-BE49-F238E27FC236}">
                  <a16:creationId xmlns:a16="http://schemas.microsoft.com/office/drawing/2014/main" id="{10E8803F-1243-4718-BB96-0AC28FD7F587}"/>
                </a:ext>
              </a:extLst>
            </p:cNvPr>
            <p:cNvGrpSpPr/>
            <p:nvPr/>
          </p:nvGrpSpPr>
          <p:grpSpPr>
            <a:xfrm rot="4901522">
              <a:off x="1079356" y="2773919"/>
              <a:ext cx="2209671" cy="524419"/>
              <a:chOff x="5029200" y="1371600"/>
              <a:chExt cx="6791793" cy="1933731"/>
            </a:xfrm>
          </p:grpSpPr>
          <p:grpSp>
            <p:nvGrpSpPr>
              <p:cNvPr id="81" name="Group 16">
                <a:extLst>
                  <a:ext uri="{FF2B5EF4-FFF2-40B4-BE49-F238E27FC236}">
                    <a16:creationId xmlns:a16="http://schemas.microsoft.com/office/drawing/2014/main" id="{C14BECC3-F7EB-4AD5-A239-4075551AA040}"/>
                  </a:ext>
                </a:extLst>
              </p:cNvPr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91" name="4-Point Star 14">
                  <a:extLst>
                    <a:ext uri="{FF2B5EF4-FFF2-40B4-BE49-F238E27FC236}">
                      <a16:creationId xmlns:a16="http://schemas.microsoft.com/office/drawing/2014/main" id="{FE497F88-819D-4446-8959-98ED2354F413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4-Point Star 15">
                  <a:extLst>
                    <a:ext uri="{FF2B5EF4-FFF2-40B4-BE49-F238E27FC236}">
                      <a16:creationId xmlns:a16="http://schemas.microsoft.com/office/drawing/2014/main" id="{0ED8A3A7-EEF1-4BC2-B48E-F050C1CDDEBA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7">
                <a:extLst>
                  <a:ext uri="{FF2B5EF4-FFF2-40B4-BE49-F238E27FC236}">
                    <a16:creationId xmlns:a16="http://schemas.microsoft.com/office/drawing/2014/main" id="{D11C624A-1A87-41E4-B5FB-676B8801EB22}"/>
                  </a:ext>
                </a:extLst>
              </p:cNvPr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89" name="4-Point Star 205">
                  <a:extLst>
                    <a:ext uri="{FF2B5EF4-FFF2-40B4-BE49-F238E27FC236}">
                      <a16:creationId xmlns:a16="http://schemas.microsoft.com/office/drawing/2014/main" id="{D336E7DA-CC06-4510-814C-DB96AC1E66FC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4-Point Star 206">
                  <a:extLst>
                    <a:ext uri="{FF2B5EF4-FFF2-40B4-BE49-F238E27FC236}">
                      <a16:creationId xmlns:a16="http://schemas.microsoft.com/office/drawing/2014/main" id="{1EB85441-6B42-4FF2-B0A7-BF2026A3E364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20">
                <a:extLst>
                  <a:ext uri="{FF2B5EF4-FFF2-40B4-BE49-F238E27FC236}">
                    <a16:creationId xmlns:a16="http://schemas.microsoft.com/office/drawing/2014/main" id="{10615F71-95B6-46E6-9241-3FA9F0C2ACA1}"/>
                  </a:ext>
                </a:extLst>
              </p:cNvPr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87" name="4-Point Star 203">
                  <a:extLst>
                    <a:ext uri="{FF2B5EF4-FFF2-40B4-BE49-F238E27FC236}">
                      <a16:creationId xmlns:a16="http://schemas.microsoft.com/office/drawing/2014/main" id="{0291AA4B-3230-4B43-8B0E-A1F132513178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4-Point Star 204">
                  <a:extLst>
                    <a:ext uri="{FF2B5EF4-FFF2-40B4-BE49-F238E27FC236}">
                      <a16:creationId xmlns:a16="http://schemas.microsoft.com/office/drawing/2014/main" id="{AD66C0D2-A1BB-4E8B-AE9E-DD5BE7E0608E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23">
                <a:extLst>
                  <a:ext uri="{FF2B5EF4-FFF2-40B4-BE49-F238E27FC236}">
                    <a16:creationId xmlns:a16="http://schemas.microsoft.com/office/drawing/2014/main" id="{9156E576-0B46-4037-AAE2-B8E273B04478}"/>
                  </a:ext>
                </a:extLst>
              </p:cNvPr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85" name="4-Point Star 24">
                  <a:extLst>
                    <a:ext uri="{FF2B5EF4-FFF2-40B4-BE49-F238E27FC236}">
                      <a16:creationId xmlns:a16="http://schemas.microsoft.com/office/drawing/2014/main" id="{3DC980AA-E48C-496E-827F-3846B65E7455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4-Point Star 25">
                  <a:extLst>
                    <a:ext uri="{FF2B5EF4-FFF2-40B4-BE49-F238E27FC236}">
                      <a16:creationId xmlns:a16="http://schemas.microsoft.com/office/drawing/2014/main" id="{79720383-D1E4-4F2A-BEC2-A88419093AAF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2" name="Group 27">
              <a:extLst>
                <a:ext uri="{FF2B5EF4-FFF2-40B4-BE49-F238E27FC236}">
                  <a16:creationId xmlns:a16="http://schemas.microsoft.com/office/drawing/2014/main" id="{E335E26B-5ACF-4023-A059-463995D08DD7}"/>
                </a:ext>
              </a:extLst>
            </p:cNvPr>
            <p:cNvGrpSpPr/>
            <p:nvPr/>
          </p:nvGrpSpPr>
          <p:grpSpPr>
            <a:xfrm rot="5740360">
              <a:off x="115989" y="2768133"/>
              <a:ext cx="2209671" cy="524419"/>
              <a:chOff x="5029200" y="1371600"/>
              <a:chExt cx="6791793" cy="1933731"/>
            </a:xfrm>
          </p:grpSpPr>
          <p:grpSp>
            <p:nvGrpSpPr>
              <p:cNvPr id="69" name="Group 16">
                <a:extLst>
                  <a:ext uri="{FF2B5EF4-FFF2-40B4-BE49-F238E27FC236}">
                    <a16:creationId xmlns:a16="http://schemas.microsoft.com/office/drawing/2014/main" id="{97E6908E-EFDD-4889-B075-7BAC3FD08A94}"/>
                  </a:ext>
                </a:extLst>
              </p:cNvPr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9" name="4-Point Star 195">
                  <a:extLst>
                    <a:ext uri="{FF2B5EF4-FFF2-40B4-BE49-F238E27FC236}">
                      <a16:creationId xmlns:a16="http://schemas.microsoft.com/office/drawing/2014/main" id="{77671E54-1787-495C-BD99-6218B17E15C5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4-Point Star 196">
                  <a:extLst>
                    <a:ext uri="{FF2B5EF4-FFF2-40B4-BE49-F238E27FC236}">
                      <a16:creationId xmlns:a16="http://schemas.microsoft.com/office/drawing/2014/main" id="{3E16D693-621C-40C4-8DD4-9D6BCCA01064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17">
                <a:extLst>
                  <a:ext uri="{FF2B5EF4-FFF2-40B4-BE49-F238E27FC236}">
                    <a16:creationId xmlns:a16="http://schemas.microsoft.com/office/drawing/2014/main" id="{8ECCBEED-4997-4566-B424-974E590C78E3}"/>
                  </a:ext>
                </a:extLst>
              </p:cNvPr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7" name="4-Point Star 193">
                  <a:extLst>
                    <a:ext uri="{FF2B5EF4-FFF2-40B4-BE49-F238E27FC236}">
                      <a16:creationId xmlns:a16="http://schemas.microsoft.com/office/drawing/2014/main" id="{9B0F7EBF-08AF-4AEB-8E6B-56665E916D53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4-Point Star 194">
                  <a:extLst>
                    <a:ext uri="{FF2B5EF4-FFF2-40B4-BE49-F238E27FC236}">
                      <a16:creationId xmlns:a16="http://schemas.microsoft.com/office/drawing/2014/main" id="{958C6B5B-FC21-4931-ABE9-99C674504093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>
                <a:extLst>
                  <a:ext uri="{FF2B5EF4-FFF2-40B4-BE49-F238E27FC236}">
                    <a16:creationId xmlns:a16="http://schemas.microsoft.com/office/drawing/2014/main" id="{CA45B7EF-6E3A-47E9-A581-250FE8943DFE}"/>
                  </a:ext>
                </a:extLst>
              </p:cNvPr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5" name="4-Point Star 191">
                  <a:extLst>
                    <a:ext uri="{FF2B5EF4-FFF2-40B4-BE49-F238E27FC236}">
                      <a16:creationId xmlns:a16="http://schemas.microsoft.com/office/drawing/2014/main" id="{50F09B48-72BE-4B4E-968D-2B936210C59B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4-Point Star 192">
                  <a:extLst>
                    <a:ext uri="{FF2B5EF4-FFF2-40B4-BE49-F238E27FC236}">
                      <a16:creationId xmlns:a16="http://schemas.microsoft.com/office/drawing/2014/main" id="{7C1E9F1C-1852-45D7-B62C-3C4B4097CAC0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23">
                <a:extLst>
                  <a:ext uri="{FF2B5EF4-FFF2-40B4-BE49-F238E27FC236}">
                    <a16:creationId xmlns:a16="http://schemas.microsoft.com/office/drawing/2014/main" id="{8F8876C5-62B6-442C-A936-BEC53AFB7A99}"/>
                  </a:ext>
                </a:extLst>
              </p:cNvPr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3" name="4-Point Star 27">
                  <a:extLst>
                    <a:ext uri="{FF2B5EF4-FFF2-40B4-BE49-F238E27FC236}">
                      <a16:creationId xmlns:a16="http://schemas.microsoft.com/office/drawing/2014/main" id="{8BA0DAA9-72B9-4B9A-9716-B6266286F64C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4-Point Star 190">
                  <a:extLst>
                    <a:ext uri="{FF2B5EF4-FFF2-40B4-BE49-F238E27FC236}">
                      <a16:creationId xmlns:a16="http://schemas.microsoft.com/office/drawing/2014/main" id="{E8F8CD6A-7498-4673-839E-1A9710BAA418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3" name="Rounded Rectangle 178">
              <a:extLst>
                <a:ext uri="{FF2B5EF4-FFF2-40B4-BE49-F238E27FC236}">
                  <a16:creationId xmlns:a16="http://schemas.microsoft.com/office/drawing/2014/main" id="{920DD5E4-7C79-4CBD-B679-6D0A048A40C1}"/>
                </a:ext>
              </a:extLst>
            </p:cNvPr>
            <p:cNvSpPr/>
            <p:nvPr/>
          </p:nvSpPr>
          <p:spPr>
            <a:xfrm>
              <a:off x="1460292" y="2438400"/>
              <a:ext cx="533400" cy="228600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179">
              <a:extLst>
                <a:ext uri="{FF2B5EF4-FFF2-40B4-BE49-F238E27FC236}">
                  <a16:creationId xmlns:a16="http://schemas.microsoft.com/office/drawing/2014/main" id="{BFE622AF-CE88-4A61-BF08-B5A9231470D7}"/>
                </a:ext>
              </a:extLst>
            </p:cNvPr>
            <p:cNvSpPr/>
            <p:nvPr/>
          </p:nvSpPr>
          <p:spPr>
            <a:xfrm>
              <a:off x="1447800" y="2881859"/>
              <a:ext cx="545892" cy="242341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loud 64">
              <a:extLst>
                <a:ext uri="{FF2B5EF4-FFF2-40B4-BE49-F238E27FC236}">
                  <a16:creationId xmlns:a16="http://schemas.microsoft.com/office/drawing/2014/main" id="{54C581BD-837F-4087-8ECD-14780061E336}"/>
                </a:ext>
              </a:extLst>
            </p:cNvPr>
            <p:cNvSpPr/>
            <p:nvPr/>
          </p:nvSpPr>
          <p:spPr>
            <a:xfrm>
              <a:off x="1155492" y="381000"/>
              <a:ext cx="11430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loud 65">
              <a:extLst>
                <a:ext uri="{FF2B5EF4-FFF2-40B4-BE49-F238E27FC236}">
                  <a16:creationId xmlns:a16="http://schemas.microsoft.com/office/drawing/2014/main" id="{E1DB55C8-2CAD-431D-9B78-3A7131DF8BEC}"/>
                </a:ext>
              </a:extLst>
            </p:cNvPr>
            <p:cNvSpPr/>
            <p:nvPr/>
          </p:nvSpPr>
          <p:spPr>
            <a:xfrm rot="5799345">
              <a:off x="619539" y="8672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>
              <a:extLst>
                <a:ext uri="{FF2B5EF4-FFF2-40B4-BE49-F238E27FC236}">
                  <a16:creationId xmlns:a16="http://schemas.microsoft.com/office/drawing/2014/main" id="{8FAD4231-31D3-43A4-8E2F-B9A74334DC8A}"/>
                </a:ext>
              </a:extLst>
            </p:cNvPr>
            <p:cNvSpPr/>
            <p:nvPr/>
          </p:nvSpPr>
          <p:spPr>
            <a:xfrm rot="5799345">
              <a:off x="1332146" y="1533361"/>
              <a:ext cx="844105" cy="73416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4A3F43E-D3AB-4D00-81D5-0A2C908873B3}"/>
                </a:ext>
              </a:extLst>
            </p:cNvPr>
            <p:cNvSpPr/>
            <p:nvPr/>
          </p:nvSpPr>
          <p:spPr>
            <a:xfrm>
              <a:off x="1609591" y="1565826"/>
              <a:ext cx="324239" cy="25489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52330BB0-D978-42F7-A831-5E5D35B69A82}"/>
              </a:ext>
            </a:extLst>
          </p:cNvPr>
          <p:cNvGrpSpPr/>
          <p:nvPr/>
        </p:nvGrpSpPr>
        <p:grpSpPr>
          <a:xfrm>
            <a:off x="5496292" y="937432"/>
            <a:ext cx="1183418" cy="2688946"/>
            <a:chOff x="5715000" y="1600200"/>
            <a:chExt cx="1531642" cy="3480177"/>
          </a:xfrm>
        </p:grpSpPr>
        <p:sp>
          <p:nvSpPr>
            <p:cNvPr id="171" name="Cloud 170">
              <a:extLst>
                <a:ext uri="{FF2B5EF4-FFF2-40B4-BE49-F238E27FC236}">
                  <a16:creationId xmlns:a16="http://schemas.microsoft.com/office/drawing/2014/main" id="{8FAD61EF-89E6-4AAE-A709-060A2C996C25}"/>
                </a:ext>
              </a:extLst>
            </p:cNvPr>
            <p:cNvSpPr/>
            <p:nvPr/>
          </p:nvSpPr>
          <p:spPr>
            <a:xfrm>
              <a:off x="5740055" y="2355226"/>
              <a:ext cx="562905" cy="71734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loud 171">
              <a:extLst>
                <a:ext uri="{FF2B5EF4-FFF2-40B4-BE49-F238E27FC236}">
                  <a16:creationId xmlns:a16="http://schemas.microsoft.com/office/drawing/2014/main" id="{FDAA2543-273B-4C13-9B6A-FD54498B53FE}"/>
                </a:ext>
              </a:extLst>
            </p:cNvPr>
            <p:cNvSpPr/>
            <p:nvPr/>
          </p:nvSpPr>
          <p:spPr>
            <a:xfrm>
              <a:off x="6628773" y="2448185"/>
              <a:ext cx="562905" cy="613633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loud 172">
              <a:extLst>
                <a:ext uri="{FF2B5EF4-FFF2-40B4-BE49-F238E27FC236}">
                  <a16:creationId xmlns:a16="http://schemas.microsoft.com/office/drawing/2014/main" id="{AA878922-976D-46D2-B73C-89EA89E35970}"/>
                </a:ext>
              </a:extLst>
            </p:cNvPr>
            <p:cNvSpPr/>
            <p:nvPr/>
          </p:nvSpPr>
          <p:spPr>
            <a:xfrm rot="18695172">
              <a:off x="6455206" y="1727938"/>
              <a:ext cx="584786" cy="98298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loud 173">
              <a:extLst>
                <a:ext uri="{FF2B5EF4-FFF2-40B4-BE49-F238E27FC236}">
                  <a16:creationId xmlns:a16="http://schemas.microsoft.com/office/drawing/2014/main" id="{19651D2A-6870-409E-8D0F-7066CD7C308F}"/>
                </a:ext>
              </a:extLst>
            </p:cNvPr>
            <p:cNvSpPr/>
            <p:nvPr/>
          </p:nvSpPr>
          <p:spPr>
            <a:xfrm rot="1400185">
              <a:off x="5897858" y="1846560"/>
              <a:ext cx="509839" cy="81688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D9D57D34-C7AF-47E0-84DE-77383A5A388E}"/>
                </a:ext>
              </a:extLst>
            </p:cNvPr>
            <p:cNvSpPr/>
            <p:nvPr/>
          </p:nvSpPr>
          <p:spPr>
            <a:xfrm rot="6128217">
              <a:off x="6550682" y="4763497"/>
              <a:ext cx="280000" cy="353760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40EFB150-B79F-412B-B944-7F31DC0A1F29}"/>
                </a:ext>
              </a:extLst>
            </p:cNvPr>
            <p:cNvSpPr/>
            <p:nvPr/>
          </p:nvSpPr>
          <p:spPr>
            <a:xfrm rot="4472555">
              <a:off x="6221124" y="4753998"/>
              <a:ext cx="256507" cy="371815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rapezoid 176">
              <a:extLst>
                <a:ext uri="{FF2B5EF4-FFF2-40B4-BE49-F238E27FC236}">
                  <a16:creationId xmlns:a16="http://schemas.microsoft.com/office/drawing/2014/main" id="{2EA81C23-5A7B-4FEC-9BDD-09D534EC02E6}"/>
                </a:ext>
              </a:extLst>
            </p:cNvPr>
            <p:cNvSpPr/>
            <p:nvPr/>
          </p:nvSpPr>
          <p:spPr>
            <a:xfrm>
              <a:off x="5943600" y="3048000"/>
              <a:ext cx="1138765" cy="1856573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rapezoid 177">
              <a:extLst>
                <a:ext uri="{FF2B5EF4-FFF2-40B4-BE49-F238E27FC236}">
                  <a16:creationId xmlns:a16="http://schemas.microsoft.com/office/drawing/2014/main" id="{95384A61-12E0-468C-8CD4-D41785347F71}"/>
                </a:ext>
              </a:extLst>
            </p:cNvPr>
            <p:cNvSpPr/>
            <p:nvPr/>
          </p:nvSpPr>
          <p:spPr>
            <a:xfrm rot="610840">
              <a:off x="5972413" y="2995446"/>
              <a:ext cx="492946" cy="1891748"/>
            </a:xfrm>
            <a:prstGeom prst="trapezoid">
              <a:avLst/>
            </a:prstGeom>
            <a:solidFill>
              <a:srgbClr val="EED19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B505A05-F2DA-45C0-ADCF-C46EED5E1D7B}"/>
                </a:ext>
              </a:extLst>
            </p:cNvPr>
            <p:cNvSpPr/>
            <p:nvPr/>
          </p:nvSpPr>
          <p:spPr>
            <a:xfrm rot="2901859">
              <a:off x="5764424" y="3641808"/>
              <a:ext cx="309645" cy="40849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63789742-0572-4FFB-AC06-8EB3486DB30A}"/>
                </a:ext>
              </a:extLst>
            </p:cNvPr>
            <p:cNvSpPr/>
            <p:nvPr/>
          </p:nvSpPr>
          <p:spPr>
            <a:xfrm rot="20226769">
              <a:off x="6950373" y="3648213"/>
              <a:ext cx="296269" cy="39026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rapezoid 180">
              <a:extLst>
                <a:ext uri="{FF2B5EF4-FFF2-40B4-BE49-F238E27FC236}">
                  <a16:creationId xmlns:a16="http://schemas.microsoft.com/office/drawing/2014/main" id="{DE61B2A9-4233-4118-B2B7-0F173ABF2DF2}"/>
                </a:ext>
              </a:extLst>
            </p:cNvPr>
            <p:cNvSpPr/>
            <p:nvPr/>
          </p:nvSpPr>
          <p:spPr>
            <a:xfrm rot="1442139">
              <a:off x="5916247" y="2952915"/>
              <a:ext cx="380255" cy="972756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rapezoid 181">
              <a:extLst>
                <a:ext uri="{FF2B5EF4-FFF2-40B4-BE49-F238E27FC236}">
                  <a16:creationId xmlns:a16="http://schemas.microsoft.com/office/drawing/2014/main" id="{06F89DC6-72AD-4C93-933E-6B609839047F}"/>
                </a:ext>
              </a:extLst>
            </p:cNvPr>
            <p:cNvSpPr/>
            <p:nvPr/>
          </p:nvSpPr>
          <p:spPr>
            <a:xfrm rot="20249249">
              <a:off x="6726896" y="2952745"/>
              <a:ext cx="378085" cy="972756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rapezoid 182">
              <a:extLst>
                <a:ext uri="{FF2B5EF4-FFF2-40B4-BE49-F238E27FC236}">
                  <a16:creationId xmlns:a16="http://schemas.microsoft.com/office/drawing/2014/main" id="{C96D4C70-A5CF-4AEF-9F7E-A09B659F533A}"/>
                </a:ext>
              </a:extLst>
            </p:cNvPr>
            <p:cNvSpPr/>
            <p:nvPr/>
          </p:nvSpPr>
          <p:spPr>
            <a:xfrm rot="21059837">
              <a:off x="6594274" y="2996125"/>
              <a:ext cx="364232" cy="1891747"/>
            </a:xfrm>
            <a:prstGeom prst="trapezoid">
              <a:avLst/>
            </a:prstGeom>
            <a:solidFill>
              <a:srgbClr val="EED19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D9EA0897-E5AD-40D5-AEEE-D469850EB7DF}"/>
                </a:ext>
              </a:extLst>
            </p:cNvPr>
            <p:cNvSpPr/>
            <p:nvPr/>
          </p:nvSpPr>
          <p:spPr>
            <a:xfrm>
              <a:off x="6073744" y="2009855"/>
              <a:ext cx="832175" cy="12504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loud 184">
              <a:extLst>
                <a:ext uri="{FF2B5EF4-FFF2-40B4-BE49-F238E27FC236}">
                  <a16:creationId xmlns:a16="http://schemas.microsoft.com/office/drawing/2014/main" id="{703A794C-0B1C-4037-AAE4-CA7B832CB8FD}"/>
                </a:ext>
              </a:extLst>
            </p:cNvPr>
            <p:cNvSpPr/>
            <p:nvPr/>
          </p:nvSpPr>
          <p:spPr>
            <a:xfrm rot="17055069">
              <a:off x="6151825" y="1686010"/>
              <a:ext cx="568125" cy="733079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hord 185">
              <a:extLst>
                <a:ext uri="{FF2B5EF4-FFF2-40B4-BE49-F238E27FC236}">
                  <a16:creationId xmlns:a16="http://schemas.microsoft.com/office/drawing/2014/main" id="{519D590B-A71D-4332-ACEE-BF64823EBDAB}"/>
                </a:ext>
              </a:extLst>
            </p:cNvPr>
            <p:cNvSpPr/>
            <p:nvPr/>
          </p:nvSpPr>
          <p:spPr>
            <a:xfrm rot="5400000">
              <a:off x="5997529" y="1475346"/>
              <a:ext cx="931434" cy="1181142"/>
            </a:xfrm>
            <a:prstGeom prst="chord">
              <a:avLst>
                <a:gd name="adj1" fmla="val 5540578"/>
                <a:gd name="adj2" fmla="val 16200000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lowchart: Stored Data 186">
              <a:extLst>
                <a:ext uri="{FF2B5EF4-FFF2-40B4-BE49-F238E27FC236}">
                  <a16:creationId xmlns:a16="http://schemas.microsoft.com/office/drawing/2014/main" id="{A7E93AED-67B4-45CB-89A9-9174398AAA05}"/>
                </a:ext>
              </a:extLst>
            </p:cNvPr>
            <p:cNvSpPr/>
            <p:nvPr/>
          </p:nvSpPr>
          <p:spPr>
            <a:xfrm rot="5400000">
              <a:off x="6299004" y="1451957"/>
              <a:ext cx="341925" cy="1194585"/>
            </a:xfrm>
            <a:prstGeom prst="flowChartOnlineStorag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loud 187">
              <a:extLst>
                <a:ext uri="{FF2B5EF4-FFF2-40B4-BE49-F238E27FC236}">
                  <a16:creationId xmlns:a16="http://schemas.microsoft.com/office/drawing/2014/main" id="{F7881FB3-E1D7-474C-BDC3-BBE0BF903ED2}"/>
                </a:ext>
              </a:extLst>
            </p:cNvPr>
            <p:cNvSpPr/>
            <p:nvPr/>
          </p:nvSpPr>
          <p:spPr>
            <a:xfrm rot="18452792">
              <a:off x="6164336" y="2877438"/>
              <a:ext cx="694991" cy="752221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1E4AAF44-AD36-478C-8BCE-7BF81114856B}"/>
                </a:ext>
              </a:extLst>
            </p:cNvPr>
            <p:cNvSpPr/>
            <p:nvPr/>
          </p:nvSpPr>
          <p:spPr>
            <a:xfrm>
              <a:off x="6356854" y="2980502"/>
              <a:ext cx="253388" cy="14189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A52B7CFD-9747-4930-A891-E09BADF677AB}"/>
                </a:ext>
              </a:extLst>
            </p:cNvPr>
            <p:cNvSpPr/>
            <p:nvPr/>
          </p:nvSpPr>
          <p:spPr>
            <a:xfrm>
              <a:off x="5844746" y="2467232"/>
              <a:ext cx="2286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797CEE97-F59F-4AAE-8921-C587F6F0E9EA}"/>
                </a:ext>
              </a:extLst>
            </p:cNvPr>
            <p:cNvSpPr/>
            <p:nvPr/>
          </p:nvSpPr>
          <p:spPr>
            <a:xfrm>
              <a:off x="6934200" y="2438400"/>
              <a:ext cx="2286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2908843C-3229-4705-87A8-E3FA38B08A6C}"/>
                </a:ext>
              </a:extLst>
            </p:cNvPr>
            <p:cNvSpPr/>
            <p:nvPr/>
          </p:nvSpPr>
          <p:spPr>
            <a:xfrm>
              <a:off x="6639697" y="3045941"/>
              <a:ext cx="100914" cy="228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8319796D-EBEE-4A43-A787-7C7034085A61}"/>
                </a:ext>
              </a:extLst>
            </p:cNvPr>
            <p:cNvGrpSpPr/>
            <p:nvPr/>
          </p:nvGrpSpPr>
          <p:grpSpPr>
            <a:xfrm rot="4756587">
              <a:off x="6264428" y="4111727"/>
              <a:ext cx="1139096" cy="232307"/>
              <a:chOff x="2743200" y="984422"/>
              <a:chExt cx="2658762" cy="712572"/>
            </a:xfrm>
          </p:grpSpPr>
          <p:grpSp>
            <p:nvGrpSpPr>
              <p:cNvPr id="226" name="Group 225">
                <a:extLst>
                  <a:ext uri="{FF2B5EF4-FFF2-40B4-BE49-F238E27FC236}">
                    <a16:creationId xmlns:a16="http://schemas.microsoft.com/office/drawing/2014/main" id="{8BEC185B-CC66-4221-83FB-867646111017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</p:grpSpPr>
            <p:sp>
              <p:nvSpPr>
                <p:cNvPr id="239" name="Quad Arrow 415">
                  <a:extLst>
                    <a:ext uri="{FF2B5EF4-FFF2-40B4-BE49-F238E27FC236}">
                      <a16:creationId xmlns:a16="http://schemas.microsoft.com/office/drawing/2014/main" id="{7F9A4ACF-2A3C-4F6A-845D-DA597E7EB065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Plaque 239">
                  <a:extLst>
                    <a:ext uri="{FF2B5EF4-FFF2-40B4-BE49-F238E27FC236}">
                      <a16:creationId xmlns:a16="http://schemas.microsoft.com/office/drawing/2014/main" id="{DA85AA6D-687C-4A45-B131-8D9AC04E6612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D95C540E-636A-4612-84AA-00EA77EDBDA2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</p:grpSpPr>
            <p:sp>
              <p:nvSpPr>
                <p:cNvPr id="237" name="Quad Arrow 419">
                  <a:extLst>
                    <a:ext uri="{FF2B5EF4-FFF2-40B4-BE49-F238E27FC236}">
                      <a16:creationId xmlns:a16="http://schemas.microsoft.com/office/drawing/2014/main" id="{17E06FF4-E6D9-4670-B7EC-D55F344DD39E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Plaque 237">
                  <a:extLst>
                    <a:ext uri="{FF2B5EF4-FFF2-40B4-BE49-F238E27FC236}">
                      <a16:creationId xmlns:a16="http://schemas.microsoft.com/office/drawing/2014/main" id="{7E712F5D-C3E4-4380-AC88-CD91EA04C813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90AA3F1D-629E-4829-A0DC-E33F944CE9F0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</p:grpSpPr>
            <p:sp>
              <p:nvSpPr>
                <p:cNvPr id="235" name="Quad Arrow 422">
                  <a:extLst>
                    <a:ext uri="{FF2B5EF4-FFF2-40B4-BE49-F238E27FC236}">
                      <a16:creationId xmlns:a16="http://schemas.microsoft.com/office/drawing/2014/main" id="{7FFAC6DC-B91E-4AD6-B2F6-1B96A66D3FFD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Plaque 235">
                  <a:extLst>
                    <a:ext uri="{FF2B5EF4-FFF2-40B4-BE49-F238E27FC236}">
                      <a16:creationId xmlns:a16="http://schemas.microsoft.com/office/drawing/2014/main" id="{96FF09B7-D924-453A-836C-DFE47DB39915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FA3E8FCB-8843-4628-8E0F-79FAB475C0AB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</p:grpSpPr>
            <p:sp>
              <p:nvSpPr>
                <p:cNvPr id="233" name="Quad Arrow 425">
                  <a:extLst>
                    <a:ext uri="{FF2B5EF4-FFF2-40B4-BE49-F238E27FC236}">
                      <a16:creationId xmlns:a16="http://schemas.microsoft.com/office/drawing/2014/main" id="{B5CCF46F-D821-4CCE-BC65-591FCD1CA7E8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Plaque 233">
                  <a:extLst>
                    <a:ext uri="{FF2B5EF4-FFF2-40B4-BE49-F238E27FC236}">
                      <a16:creationId xmlns:a16="http://schemas.microsoft.com/office/drawing/2014/main" id="{E77614AE-B044-413D-B698-31E14F119E5C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0" name="Diamond 229">
                <a:extLst>
                  <a:ext uri="{FF2B5EF4-FFF2-40B4-BE49-F238E27FC236}">
                    <a16:creationId xmlns:a16="http://schemas.microsoft.com/office/drawing/2014/main" id="{F450C78C-DCFE-4797-B42F-312B617C7484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Diamond 230">
                <a:extLst>
                  <a:ext uri="{FF2B5EF4-FFF2-40B4-BE49-F238E27FC236}">
                    <a16:creationId xmlns:a16="http://schemas.microsoft.com/office/drawing/2014/main" id="{24A78891-91E1-4554-9BCB-D6750BC3B8B2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Diamond 231">
                <a:extLst>
                  <a:ext uri="{FF2B5EF4-FFF2-40B4-BE49-F238E27FC236}">
                    <a16:creationId xmlns:a16="http://schemas.microsoft.com/office/drawing/2014/main" id="{D8B6C4D6-03B8-4FA9-96D5-38703156242C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3393C92A-A536-42E9-B9B5-54910501FC94}"/>
                </a:ext>
              </a:extLst>
            </p:cNvPr>
            <p:cNvGrpSpPr/>
            <p:nvPr/>
          </p:nvGrpSpPr>
          <p:grpSpPr>
            <a:xfrm rot="6012888">
              <a:off x="5629162" y="4089710"/>
              <a:ext cx="1139096" cy="232307"/>
              <a:chOff x="2743200" y="984422"/>
              <a:chExt cx="2658762" cy="712572"/>
            </a:xfrm>
          </p:grpSpPr>
          <p:grpSp>
            <p:nvGrpSpPr>
              <p:cNvPr id="211" name="Group 417">
                <a:extLst>
                  <a:ext uri="{FF2B5EF4-FFF2-40B4-BE49-F238E27FC236}">
                    <a16:creationId xmlns:a16="http://schemas.microsoft.com/office/drawing/2014/main" id="{AF85EF9A-F3FF-4073-BBF4-2D487B0EB855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</p:grpSpPr>
            <p:sp>
              <p:nvSpPr>
                <p:cNvPr id="224" name="Quad Arrow 445">
                  <a:extLst>
                    <a:ext uri="{FF2B5EF4-FFF2-40B4-BE49-F238E27FC236}">
                      <a16:creationId xmlns:a16="http://schemas.microsoft.com/office/drawing/2014/main" id="{43512E63-C7B8-4D4E-B088-E56AC87933A6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Plaque 224">
                  <a:extLst>
                    <a:ext uri="{FF2B5EF4-FFF2-40B4-BE49-F238E27FC236}">
                      <a16:creationId xmlns:a16="http://schemas.microsoft.com/office/drawing/2014/main" id="{9499954C-8017-41C4-B78D-97FD7E6F7F98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2" name="Group 418">
                <a:extLst>
                  <a:ext uri="{FF2B5EF4-FFF2-40B4-BE49-F238E27FC236}">
                    <a16:creationId xmlns:a16="http://schemas.microsoft.com/office/drawing/2014/main" id="{F8C33612-8F93-43E9-B3B7-50756E2EBD38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</p:grpSpPr>
            <p:sp>
              <p:nvSpPr>
                <p:cNvPr id="222" name="Quad Arrow 443">
                  <a:extLst>
                    <a:ext uri="{FF2B5EF4-FFF2-40B4-BE49-F238E27FC236}">
                      <a16:creationId xmlns:a16="http://schemas.microsoft.com/office/drawing/2014/main" id="{6B404F79-6C7E-4576-880B-00E82FEC2837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Plaque 222">
                  <a:extLst>
                    <a:ext uri="{FF2B5EF4-FFF2-40B4-BE49-F238E27FC236}">
                      <a16:creationId xmlns:a16="http://schemas.microsoft.com/office/drawing/2014/main" id="{4B761BE4-C002-4A44-BA84-6079C2A81AA0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3" name="Group 421">
                <a:extLst>
                  <a:ext uri="{FF2B5EF4-FFF2-40B4-BE49-F238E27FC236}">
                    <a16:creationId xmlns:a16="http://schemas.microsoft.com/office/drawing/2014/main" id="{73C638A1-93E4-41FA-BA55-DC026E4324C2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</p:grpSpPr>
            <p:sp>
              <p:nvSpPr>
                <p:cNvPr id="220" name="Quad Arrow 441">
                  <a:extLst>
                    <a:ext uri="{FF2B5EF4-FFF2-40B4-BE49-F238E27FC236}">
                      <a16:creationId xmlns:a16="http://schemas.microsoft.com/office/drawing/2014/main" id="{2DEF5BDF-9589-4258-BBB7-634E57215F9B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Plaque 220">
                  <a:extLst>
                    <a:ext uri="{FF2B5EF4-FFF2-40B4-BE49-F238E27FC236}">
                      <a16:creationId xmlns:a16="http://schemas.microsoft.com/office/drawing/2014/main" id="{388B6C86-3610-4E06-82C4-AF31610B0B46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4" name="Group 424">
                <a:extLst>
                  <a:ext uri="{FF2B5EF4-FFF2-40B4-BE49-F238E27FC236}">
                    <a16:creationId xmlns:a16="http://schemas.microsoft.com/office/drawing/2014/main" id="{9D991260-500C-4BD2-A108-5AA5DD0CD871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</p:grpSpPr>
            <p:sp>
              <p:nvSpPr>
                <p:cNvPr id="218" name="Quad Arrow 439">
                  <a:extLst>
                    <a:ext uri="{FF2B5EF4-FFF2-40B4-BE49-F238E27FC236}">
                      <a16:creationId xmlns:a16="http://schemas.microsoft.com/office/drawing/2014/main" id="{0665428D-F624-4712-989A-B8F26D08AD53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Plaque 218">
                  <a:extLst>
                    <a:ext uri="{FF2B5EF4-FFF2-40B4-BE49-F238E27FC236}">
                      <a16:creationId xmlns:a16="http://schemas.microsoft.com/office/drawing/2014/main" id="{76278FE3-9690-4912-9028-7DB25F1AB212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5" name="Diamond 214">
                <a:extLst>
                  <a:ext uri="{FF2B5EF4-FFF2-40B4-BE49-F238E27FC236}">
                    <a16:creationId xmlns:a16="http://schemas.microsoft.com/office/drawing/2014/main" id="{C80D48B4-E2DF-4E35-A645-BB1EB8E8E719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Diamond 215">
                <a:extLst>
                  <a:ext uri="{FF2B5EF4-FFF2-40B4-BE49-F238E27FC236}">
                    <a16:creationId xmlns:a16="http://schemas.microsoft.com/office/drawing/2014/main" id="{8C7E95A2-A38D-4064-8DD6-53A5F962A465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Diamond 216">
                <a:extLst>
                  <a:ext uri="{FF2B5EF4-FFF2-40B4-BE49-F238E27FC236}">
                    <a16:creationId xmlns:a16="http://schemas.microsoft.com/office/drawing/2014/main" id="{772EAC71-5DD5-47EA-8A1F-C3E035776DB6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7E519035-A79D-4A29-96D4-E13A42CDFD0C}"/>
                </a:ext>
              </a:extLst>
            </p:cNvPr>
            <p:cNvGrpSpPr/>
            <p:nvPr/>
          </p:nvGrpSpPr>
          <p:grpSpPr>
            <a:xfrm>
              <a:off x="6042006" y="1912224"/>
              <a:ext cx="822172" cy="231673"/>
              <a:chOff x="2743200" y="984422"/>
              <a:chExt cx="2658762" cy="712572"/>
            </a:xfrm>
          </p:grpSpPr>
          <p:grpSp>
            <p:nvGrpSpPr>
              <p:cNvPr id="196" name="Group 417">
                <a:extLst>
                  <a:ext uri="{FF2B5EF4-FFF2-40B4-BE49-F238E27FC236}">
                    <a16:creationId xmlns:a16="http://schemas.microsoft.com/office/drawing/2014/main" id="{93EEF122-1AA6-480B-8D08-3176F13DC50B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</p:grpSpPr>
            <p:sp>
              <p:nvSpPr>
                <p:cNvPr id="209" name="Quad Arrow 461">
                  <a:extLst>
                    <a:ext uri="{FF2B5EF4-FFF2-40B4-BE49-F238E27FC236}">
                      <a16:creationId xmlns:a16="http://schemas.microsoft.com/office/drawing/2014/main" id="{F853BB16-1251-4F64-9B35-669140F3CA35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Plaque 209">
                  <a:extLst>
                    <a:ext uri="{FF2B5EF4-FFF2-40B4-BE49-F238E27FC236}">
                      <a16:creationId xmlns:a16="http://schemas.microsoft.com/office/drawing/2014/main" id="{96C23E27-B150-49F4-BA12-84C8C181993E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418">
                <a:extLst>
                  <a:ext uri="{FF2B5EF4-FFF2-40B4-BE49-F238E27FC236}">
                    <a16:creationId xmlns:a16="http://schemas.microsoft.com/office/drawing/2014/main" id="{819A343C-D02C-42E4-A7E2-C548A4A167B8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</p:grpSpPr>
            <p:sp>
              <p:nvSpPr>
                <p:cNvPr id="207" name="Quad Arrow 459">
                  <a:extLst>
                    <a:ext uri="{FF2B5EF4-FFF2-40B4-BE49-F238E27FC236}">
                      <a16:creationId xmlns:a16="http://schemas.microsoft.com/office/drawing/2014/main" id="{EAC56C51-9349-4992-9676-C567A66F4CA2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Plaque 207">
                  <a:extLst>
                    <a:ext uri="{FF2B5EF4-FFF2-40B4-BE49-F238E27FC236}">
                      <a16:creationId xmlns:a16="http://schemas.microsoft.com/office/drawing/2014/main" id="{48619B58-7A76-47BA-AAD7-7B86133F1100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421">
                <a:extLst>
                  <a:ext uri="{FF2B5EF4-FFF2-40B4-BE49-F238E27FC236}">
                    <a16:creationId xmlns:a16="http://schemas.microsoft.com/office/drawing/2014/main" id="{B9510D31-338D-4A54-8592-02AC0E265AAC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</p:grpSpPr>
            <p:sp>
              <p:nvSpPr>
                <p:cNvPr id="205" name="Quad Arrow 457">
                  <a:extLst>
                    <a:ext uri="{FF2B5EF4-FFF2-40B4-BE49-F238E27FC236}">
                      <a16:creationId xmlns:a16="http://schemas.microsoft.com/office/drawing/2014/main" id="{6670FE3C-19BF-4100-814C-A2396BF77696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Plaque 205">
                  <a:extLst>
                    <a:ext uri="{FF2B5EF4-FFF2-40B4-BE49-F238E27FC236}">
                      <a16:creationId xmlns:a16="http://schemas.microsoft.com/office/drawing/2014/main" id="{FF8A23D8-F1C8-4800-9BF2-1896AAD843B3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424">
                <a:extLst>
                  <a:ext uri="{FF2B5EF4-FFF2-40B4-BE49-F238E27FC236}">
                    <a16:creationId xmlns:a16="http://schemas.microsoft.com/office/drawing/2014/main" id="{1559953C-5E30-49CB-9A6C-A2CD6ED75173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</p:grpSpPr>
            <p:sp>
              <p:nvSpPr>
                <p:cNvPr id="203" name="Quad Arrow 455">
                  <a:extLst>
                    <a:ext uri="{FF2B5EF4-FFF2-40B4-BE49-F238E27FC236}">
                      <a16:creationId xmlns:a16="http://schemas.microsoft.com/office/drawing/2014/main" id="{33E0F308-3CDA-4BA8-AC84-ECCFFFF4E5C4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Plaque 203">
                  <a:extLst>
                    <a:ext uri="{FF2B5EF4-FFF2-40B4-BE49-F238E27FC236}">
                      <a16:creationId xmlns:a16="http://schemas.microsoft.com/office/drawing/2014/main" id="{AC2F4D7A-B7BF-4861-98FB-67A96FB567DB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0" name="Diamond 199">
                <a:extLst>
                  <a:ext uri="{FF2B5EF4-FFF2-40B4-BE49-F238E27FC236}">
                    <a16:creationId xmlns:a16="http://schemas.microsoft.com/office/drawing/2014/main" id="{E05D4766-C47A-4AEB-A00F-3E95E54D071A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Diamond 200">
                <a:extLst>
                  <a:ext uri="{FF2B5EF4-FFF2-40B4-BE49-F238E27FC236}">
                    <a16:creationId xmlns:a16="http://schemas.microsoft.com/office/drawing/2014/main" id="{2692BAE5-9AD4-4322-A79A-F51E070F0964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Diamond 201">
                <a:extLst>
                  <a:ext uri="{FF2B5EF4-FFF2-40B4-BE49-F238E27FC236}">
                    <a16:creationId xmlns:a16="http://schemas.microsoft.com/office/drawing/2014/main" id="{419BE34E-9D87-475D-A7D3-7E344545AAE6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1" name="Group 159">
            <a:extLst>
              <a:ext uri="{FF2B5EF4-FFF2-40B4-BE49-F238E27FC236}">
                <a16:creationId xmlns:a16="http://schemas.microsoft.com/office/drawing/2014/main" id="{6779C186-8BF5-44F9-86A2-9CC1DA7C99FA}"/>
              </a:ext>
            </a:extLst>
          </p:cNvPr>
          <p:cNvGrpSpPr/>
          <p:nvPr/>
        </p:nvGrpSpPr>
        <p:grpSpPr>
          <a:xfrm>
            <a:off x="7072967" y="977242"/>
            <a:ext cx="1216891" cy="2671017"/>
            <a:chOff x="6172200" y="838200"/>
            <a:chExt cx="2362200" cy="4812748"/>
          </a:xfrm>
        </p:grpSpPr>
        <p:sp>
          <p:nvSpPr>
            <p:cNvPr id="242" name="Cloud 241">
              <a:extLst>
                <a:ext uri="{FF2B5EF4-FFF2-40B4-BE49-F238E27FC236}">
                  <a16:creationId xmlns:a16="http://schemas.microsoft.com/office/drawing/2014/main" id="{26810575-46C0-4A46-90CC-D62E71DC9DF6}"/>
                </a:ext>
              </a:extLst>
            </p:cNvPr>
            <p:cNvSpPr/>
            <p:nvPr/>
          </p:nvSpPr>
          <p:spPr>
            <a:xfrm rot="18382183">
              <a:off x="6366850" y="1239255"/>
              <a:ext cx="811804" cy="527215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loud 242">
              <a:extLst>
                <a:ext uri="{FF2B5EF4-FFF2-40B4-BE49-F238E27FC236}">
                  <a16:creationId xmlns:a16="http://schemas.microsoft.com/office/drawing/2014/main" id="{21CFDC28-B8C5-4635-8790-1835F663713D}"/>
                </a:ext>
              </a:extLst>
            </p:cNvPr>
            <p:cNvSpPr/>
            <p:nvPr/>
          </p:nvSpPr>
          <p:spPr>
            <a:xfrm rot="5749123">
              <a:off x="7608274" y="1294247"/>
              <a:ext cx="748244" cy="527215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E2FDA567-0E95-4B8F-A997-8EE8666540E8}"/>
                </a:ext>
              </a:extLst>
            </p:cNvPr>
            <p:cNvSpPr/>
            <p:nvPr/>
          </p:nvSpPr>
          <p:spPr>
            <a:xfrm rot="6128217">
              <a:off x="7471454" y="5064338"/>
              <a:ext cx="476330" cy="66494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BC6C3126-5D22-4FF0-9139-6F59420DF2D5}"/>
                </a:ext>
              </a:extLst>
            </p:cNvPr>
            <p:cNvSpPr/>
            <p:nvPr/>
          </p:nvSpPr>
          <p:spPr>
            <a:xfrm rot="4472555">
              <a:off x="6854616" y="5080308"/>
              <a:ext cx="476330" cy="66494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38BFA347-5748-474A-98DB-8CD8AA692BE9}"/>
                </a:ext>
              </a:extLst>
            </p:cNvPr>
            <p:cNvSpPr/>
            <p:nvPr/>
          </p:nvSpPr>
          <p:spPr>
            <a:xfrm rot="2901859">
              <a:off x="6303943" y="3357581"/>
              <a:ext cx="384472" cy="6479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5DA76F20-A2FA-4E0F-AD4C-E1BF1D3C24BE}"/>
                </a:ext>
              </a:extLst>
            </p:cNvPr>
            <p:cNvSpPr/>
            <p:nvPr/>
          </p:nvSpPr>
          <p:spPr>
            <a:xfrm rot="20226769">
              <a:off x="8076666" y="3320225"/>
              <a:ext cx="457734" cy="5721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Trapezoid 247">
              <a:extLst>
                <a:ext uri="{FF2B5EF4-FFF2-40B4-BE49-F238E27FC236}">
                  <a16:creationId xmlns:a16="http://schemas.microsoft.com/office/drawing/2014/main" id="{3E6E49F1-00D2-4FEC-93D9-154558D67340}"/>
                </a:ext>
              </a:extLst>
            </p:cNvPr>
            <p:cNvSpPr/>
            <p:nvPr/>
          </p:nvSpPr>
          <p:spPr>
            <a:xfrm>
              <a:off x="7405412" y="4162184"/>
              <a:ext cx="625262" cy="121592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Trapezoid 248">
              <a:extLst>
                <a:ext uri="{FF2B5EF4-FFF2-40B4-BE49-F238E27FC236}">
                  <a16:creationId xmlns:a16="http://schemas.microsoft.com/office/drawing/2014/main" id="{0E8DB370-CC50-4410-96D4-B3EB55B6512F}"/>
                </a:ext>
              </a:extLst>
            </p:cNvPr>
            <p:cNvSpPr/>
            <p:nvPr/>
          </p:nvSpPr>
          <p:spPr>
            <a:xfrm>
              <a:off x="6780150" y="4162184"/>
              <a:ext cx="625262" cy="121592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Trapezoid 249">
              <a:extLst>
                <a:ext uri="{FF2B5EF4-FFF2-40B4-BE49-F238E27FC236}">
                  <a16:creationId xmlns:a16="http://schemas.microsoft.com/office/drawing/2014/main" id="{DA7A25B5-C55B-42FA-9127-226C4C84193F}"/>
                </a:ext>
              </a:extLst>
            </p:cNvPr>
            <p:cNvSpPr/>
            <p:nvPr/>
          </p:nvSpPr>
          <p:spPr>
            <a:xfrm>
              <a:off x="6502253" y="2374067"/>
              <a:ext cx="1806313" cy="2676665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Trapezoid 250">
              <a:extLst>
                <a:ext uri="{FF2B5EF4-FFF2-40B4-BE49-F238E27FC236}">
                  <a16:creationId xmlns:a16="http://schemas.microsoft.com/office/drawing/2014/main" id="{581656AB-EEEB-49B5-B2C0-38D86DD6D054}"/>
                </a:ext>
              </a:extLst>
            </p:cNvPr>
            <p:cNvSpPr/>
            <p:nvPr/>
          </p:nvSpPr>
          <p:spPr>
            <a:xfrm rot="10800000">
              <a:off x="7127517" y="2374067"/>
              <a:ext cx="555789" cy="292977"/>
            </a:xfrm>
            <a:prstGeom prst="trapezoid">
              <a:avLst>
                <a:gd name="adj" fmla="val 37308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Trapezoid 251">
              <a:extLst>
                <a:ext uri="{FF2B5EF4-FFF2-40B4-BE49-F238E27FC236}">
                  <a16:creationId xmlns:a16="http://schemas.microsoft.com/office/drawing/2014/main" id="{2F2466FA-B78C-4A27-A1A2-B7570EDF4B9D}"/>
                </a:ext>
              </a:extLst>
            </p:cNvPr>
            <p:cNvSpPr/>
            <p:nvPr/>
          </p:nvSpPr>
          <p:spPr>
            <a:xfrm rot="1442139">
              <a:off x="6432499" y="2221432"/>
              <a:ext cx="627799" cy="1541002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Trapezoid 252">
              <a:extLst>
                <a:ext uri="{FF2B5EF4-FFF2-40B4-BE49-F238E27FC236}">
                  <a16:creationId xmlns:a16="http://schemas.microsoft.com/office/drawing/2014/main" id="{48033BAF-2A7A-47CF-85D3-BB187483FCF5}"/>
                </a:ext>
              </a:extLst>
            </p:cNvPr>
            <p:cNvSpPr/>
            <p:nvPr/>
          </p:nvSpPr>
          <p:spPr>
            <a:xfrm rot="20249249">
              <a:off x="7745414" y="2212148"/>
              <a:ext cx="572700" cy="1541002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40A0CEEB-CCB8-4F98-91DB-7EE6CF7A4153}"/>
                </a:ext>
              </a:extLst>
            </p:cNvPr>
            <p:cNvSpPr/>
            <p:nvPr/>
          </p:nvSpPr>
          <p:spPr>
            <a:xfrm>
              <a:off x="6710675" y="943572"/>
              <a:ext cx="1320000" cy="164506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loud 254">
              <a:extLst>
                <a:ext uri="{FF2B5EF4-FFF2-40B4-BE49-F238E27FC236}">
                  <a16:creationId xmlns:a16="http://schemas.microsoft.com/office/drawing/2014/main" id="{11A09297-FA3E-4765-BACC-499B1610575B}"/>
                </a:ext>
              </a:extLst>
            </p:cNvPr>
            <p:cNvSpPr/>
            <p:nvPr/>
          </p:nvSpPr>
          <p:spPr>
            <a:xfrm rot="600599">
              <a:off x="6753239" y="838200"/>
              <a:ext cx="1278512" cy="682573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6" name="Group 162">
              <a:extLst>
                <a:ext uri="{FF2B5EF4-FFF2-40B4-BE49-F238E27FC236}">
                  <a16:creationId xmlns:a16="http://schemas.microsoft.com/office/drawing/2014/main" id="{99AEB551-80EF-483A-B32E-B3F71341187E}"/>
                </a:ext>
              </a:extLst>
            </p:cNvPr>
            <p:cNvGrpSpPr/>
            <p:nvPr/>
          </p:nvGrpSpPr>
          <p:grpSpPr>
            <a:xfrm>
              <a:off x="6629400" y="1143000"/>
              <a:ext cx="1524000" cy="228600"/>
              <a:chOff x="6571728" y="1086622"/>
              <a:chExt cx="1528420" cy="286099"/>
            </a:xfrm>
          </p:grpSpPr>
          <p:sp>
            <p:nvSpPr>
              <p:cNvPr id="282" name="Rounded Rectangle 42">
                <a:extLst>
                  <a:ext uri="{FF2B5EF4-FFF2-40B4-BE49-F238E27FC236}">
                    <a16:creationId xmlns:a16="http://schemas.microsoft.com/office/drawing/2014/main" id="{04F9D645-E1A5-488D-947B-2A009A611EF9}"/>
                  </a:ext>
                </a:extLst>
              </p:cNvPr>
              <p:cNvSpPr/>
              <p:nvPr/>
            </p:nvSpPr>
            <p:spPr>
              <a:xfrm>
                <a:off x="6571728" y="1086622"/>
                <a:ext cx="1528420" cy="286099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Trapezoid 282">
                <a:extLst>
                  <a:ext uri="{FF2B5EF4-FFF2-40B4-BE49-F238E27FC236}">
                    <a16:creationId xmlns:a16="http://schemas.microsoft.com/office/drawing/2014/main" id="{EF97A5E3-6EA6-4195-9062-4331122F86FF}"/>
                  </a:ext>
                </a:extLst>
              </p:cNvPr>
              <p:cNvSpPr/>
              <p:nvPr/>
            </p:nvSpPr>
            <p:spPr>
              <a:xfrm rot="10800000">
                <a:off x="6710675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Trapezoid 283">
                <a:extLst>
                  <a:ext uri="{FF2B5EF4-FFF2-40B4-BE49-F238E27FC236}">
                    <a16:creationId xmlns:a16="http://schemas.microsoft.com/office/drawing/2014/main" id="{B9CA5F26-3475-49FB-8B3B-B6D139FB01D0}"/>
                  </a:ext>
                </a:extLst>
              </p:cNvPr>
              <p:cNvSpPr/>
              <p:nvPr/>
            </p:nvSpPr>
            <p:spPr>
              <a:xfrm rot="10800000">
                <a:off x="6988569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Trapezoid 284">
                <a:extLst>
                  <a:ext uri="{FF2B5EF4-FFF2-40B4-BE49-F238E27FC236}">
                    <a16:creationId xmlns:a16="http://schemas.microsoft.com/office/drawing/2014/main" id="{6F2B06C2-E63C-4C1A-A678-FF12E9E11BFA}"/>
                  </a:ext>
                </a:extLst>
              </p:cNvPr>
              <p:cNvSpPr/>
              <p:nvPr/>
            </p:nvSpPr>
            <p:spPr>
              <a:xfrm rot="10800000">
                <a:off x="7266464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Trapezoid 285">
                <a:extLst>
                  <a:ext uri="{FF2B5EF4-FFF2-40B4-BE49-F238E27FC236}">
                    <a16:creationId xmlns:a16="http://schemas.microsoft.com/office/drawing/2014/main" id="{EE1A0F2B-CE97-4396-AC58-910DB4C601F9}"/>
                  </a:ext>
                </a:extLst>
              </p:cNvPr>
              <p:cNvSpPr/>
              <p:nvPr/>
            </p:nvSpPr>
            <p:spPr>
              <a:xfrm rot="10800000">
                <a:off x="7544358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Trapezoid 286">
                <a:extLst>
                  <a:ext uri="{FF2B5EF4-FFF2-40B4-BE49-F238E27FC236}">
                    <a16:creationId xmlns:a16="http://schemas.microsoft.com/office/drawing/2014/main" id="{AC19A235-798D-4A9F-9A14-9A96655794D0}"/>
                  </a:ext>
                </a:extLst>
              </p:cNvPr>
              <p:cNvSpPr/>
              <p:nvPr/>
            </p:nvSpPr>
            <p:spPr>
              <a:xfrm rot="10800000">
                <a:off x="7822253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7" name="Cloud 256">
              <a:extLst>
                <a:ext uri="{FF2B5EF4-FFF2-40B4-BE49-F238E27FC236}">
                  <a16:creationId xmlns:a16="http://schemas.microsoft.com/office/drawing/2014/main" id="{04B74559-5D6E-4210-AC79-0861B28F3072}"/>
                </a:ext>
              </a:extLst>
            </p:cNvPr>
            <p:cNvSpPr/>
            <p:nvPr/>
          </p:nvSpPr>
          <p:spPr>
            <a:xfrm rot="985445">
              <a:off x="6909699" y="2058571"/>
              <a:ext cx="803565" cy="700722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FC8B2183-D480-4693-9637-563A6086FE96}"/>
                </a:ext>
              </a:extLst>
            </p:cNvPr>
            <p:cNvSpPr/>
            <p:nvPr/>
          </p:nvSpPr>
          <p:spPr>
            <a:xfrm rot="5243297">
              <a:off x="7242554" y="2060582"/>
              <a:ext cx="164626" cy="3926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9" name="Group 163">
              <a:extLst>
                <a:ext uri="{FF2B5EF4-FFF2-40B4-BE49-F238E27FC236}">
                  <a16:creationId xmlns:a16="http://schemas.microsoft.com/office/drawing/2014/main" id="{143E021C-5D18-468C-98D5-E2652288727F}"/>
                </a:ext>
              </a:extLst>
            </p:cNvPr>
            <p:cNvGrpSpPr/>
            <p:nvPr/>
          </p:nvGrpSpPr>
          <p:grpSpPr>
            <a:xfrm>
              <a:off x="6629395" y="3352800"/>
              <a:ext cx="1428751" cy="1371600"/>
              <a:chOff x="7543801" y="3581401"/>
              <a:chExt cx="1176618" cy="1066800"/>
            </a:xfrm>
          </p:grpSpPr>
          <p:sp>
            <p:nvSpPr>
              <p:cNvPr id="277" name="Rounded Rectangle 37">
                <a:extLst>
                  <a:ext uri="{FF2B5EF4-FFF2-40B4-BE49-F238E27FC236}">
                    <a16:creationId xmlns:a16="http://schemas.microsoft.com/office/drawing/2014/main" id="{F097D21B-416E-4C04-B121-A9B4050D0E18}"/>
                  </a:ext>
                </a:extLst>
              </p:cNvPr>
              <p:cNvSpPr/>
              <p:nvPr/>
            </p:nvSpPr>
            <p:spPr>
              <a:xfrm>
                <a:off x="7696201" y="3657600"/>
                <a:ext cx="1024218" cy="172434"/>
              </a:xfrm>
              <a:prstGeom prst="roundRect">
                <a:avLst/>
              </a:prstGeom>
              <a:solidFill>
                <a:srgbClr val="D98A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8" name="Group 162">
                <a:extLst>
                  <a:ext uri="{FF2B5EF4-FFF2-40B4-BE49-F238E27FC236}">
                    <a16:creationId xmlns:a16="http://schemas.microsoft.com/office/drawing/2014/main" id="{98398B3B-194B-4D7B-8998-4B4120C22FEA}"/>
                  </a:ext>
                </a:extLst>
              </p:cNvPr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solidFill>
                <a:srgbClr val="D98A33"/>
              </a:solidFill>
            </p:grpSpPr>
            <p:sp>
              <p:nvSpPr>
                <p:cNvPr id="279" name="Double Wave 278">
                  <a:extLst>
                    <a:ext uri="{FF2B5EF4-FFF2-40B4-BE49-F238E27FC236}">
                      <a16:creationId xmlns:a16="http://schemas.microsoft.com/office/drawing/2014/main" id="{0FD13376-F78D-4218-8299-F270DD2D71D0}"/>
                    </a:ext>
                  </a:extLst>
                </p:cNvPr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Double Wave 279">
                  <a:extLst>
                    <a:ext uri="{FF2B5EF4-FFF2-40B4-BE49-F238E27FC236}">
                      <a16:creationId xmlns:a16="http://schemas.microsoft.com/office/drawing/2014/main" id="{50547085-43E9-4451-BB12-0BB7D2DCF1D0}"/>
                    </a:ext>
                  </a:extLst>
                </p:cNvPr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Rounded Rectangle 41">
                  <a:extLst>
                    <a:ext uri="{FF2B5EF4-FFF2-40B4-BE49-F238E27FC236}">
                      <a16:creationId xmlns:a16="http://schemas.microsoft.com/office/drawing/2014/main" id="{686EA53A-E6BE-43F3-A11B-976E789AFF6A}"/>
                    </a:ext>
                  </a:extLst>
                </p:cNvPr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>
                    <a:gd name="adj" fmla="val 3165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60" name="Group 169">
              <a:extLst>
                <a:ext uri="{FF2B5EF4-FFF2-40B4-BE49-F238E27FC236}">
                  <a16:creationId xmlns:a16="http://schemas.microsoft.com/office/drawing/2014/main" id="{D6049CC3-CC05-4A14-8D74-9E389B75630F}"/>
                </a:ext>
              </a:extLst>
            </p:cNvPr>
            <p:cNvGrpSpPr/>
            <p:nvPr/>
          </p:nvGrpSpPr>
          <p:grpSpPr>
            <a:xfrm>
              <a:off x="6477000" y="4495800"/>
              <a:ext cx="1800069" cy="609600"/>
              <a:chOff x="0" y="4648200"/>
              <a:chExt cx="3986134" cy="1541489"/>
            </a:xfrm>
          </p:grpSpPr>
          <p:grpSp>
            <p:nvGrpSpPr>
              <p:cNvPr id="262" name="Group 138">
                <a:extLst>
                  <a:ext uri="{FF2B5EF4-FFF2-40B4-BE49-F238E27FC236}">
                    <a16:creationId xmlns:a16="http://schemas.microsoft.com/office/drawing/2014/main" id="{1E1A3D21-5AFC-4613-A0F9-7FBDDB67F179}"/>
                  </a:ext>
                </a:extLst>
              </p:cNvPr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73" name="Plus 33">
                  <a:extLst>
                    <a:ext uri="{FF2B5EF4-FFF2-40B4-BE49-F238E27FC236}">
                      <a16:creationId xmlns:a16="http://schemas.microsoft.com/office/drawing/2014/main" id="{20BC8913-580A-483C-8D23-0DF42DC78362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Diamond 273">
                  <a:extLst>
                    <a:ext uri="{FF2B5EF4-FFF2-40B4-BE49-F238E27FC236}">
                      <a16:creationId xmlns:a16="http://schemas.microsoft.com/office/drawing/2014/main" id="{71921D38-8E04-4034-8B3F-9B13F95E8DEA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Diamond 274">
                  <a:extLst>
                    <a:ext uri="{FF2B5EF4-FFF2-40B4-BE49-F238E27FC236}">
                      <a16:creationId xmlns:a16="http://schemas.microsoft.com/office/drawing/2014/main" id="{3BEB1AB8-32DE-48B5-8A22-FE5DB3879CE2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Diamond 275">
                  <a:extLst>
                    <a:ext uri="{FF2B5EF4-FFF2-40B4-BE49-F238E27FC236}">
                      <a16:creationId xmlns:a16="http://schemas.microsoft.com/office/drawing/2014/main" id="{DF7821DA-DFC2-47FD-A0F1-58669C778895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3" name="Group 139">
                <a:extLst>
                  <a:ext uri="{FF2B5EF4-FFF2-40B4-BE49-F238E27FC236}">
                    <a16:creationId xmlns:a16="http://schemas.microsoft.com/office/drawing/2014/main" id="{B61509C4-1E87-4693-94C2-399E619A8446}"/>
                  </a:ext>
                </a:extLst>
              </p:cNvPr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69" name="Plus 29">
                  <a:extLst>
                    <a:ext uri="{FF2B5EF4-FFF2-40B4-BE49-F238E27FC236}">
                      <a16:creationId xmlns:a16="http://schemas.microsoft.com/office/drawing/2014/main" id="{C3589A6F-AD23-4B60-B24E-884EC45B8E20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Diamond 269">
                  <a:extLst>
                    <a:ext uri="{FF2B5EF4-FFF2-40B4-BE49-F238E27FC236}">
                      <a16:creationId xmlns:a16="http://schemas.microsoft.com/office/drawing/2014/main" id="{F5DBB7FB-6E34-4ACC-90C4-2B53EAB836F3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Diamond 270">
                  <a:extLst>
                    <a:ext uri="{FF2B5EF4-FFF2-40B4-BE49-F238E27FC236}">
                      <a16:creationId xmlns:a16="http://schemas.microsoft.com/office/drawing/2014/main" id="{E736516F-B0D8-4A81-BF60-3EE79C6B3236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Diamond 271">
                  <a:extLst>
                    <a:ext uri="{FF2B5EF4-FFF2-40B4-BE49-F238E27FC236}">
                      <a16:creationId xmlns:a16="http://schemas.microsoft.com/office/drawing/2014/main" id="{E4E612BA-5AE7-44B0-A26F-F584671065B8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4" name="Group 144">
                <a:extLst>
                  <a:ext uri="{FF2B5EF4-FFF2-40B4-BE49-F238E27FC236}">
                    <a16:creationId xmlns:a16="http://schemas.microsoft.com/office/drawing/2014/main" id="{3115478C-A2B8-4DBB-8A5E-E330A65256FA}"/>
                  </a:ext>
                </a:extLst>
              </p:cNvPr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65" name="Plus 25">
                  <a:extLst>
                    <a:ext uri="{FF2B5EF4-FFF2-40B4-BE49-F238E27FC236}">
                      <a16:creationId xmlns:a16="http://schemas.microsoft.com/office/drawing/2014/main" id="{D6D3E956-953A-499C-A556-450C4AEE2E70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Diamond 265">
                  <a:extLst>
                    <a:ext uri="{FF2B5EF4-FFF2-40B4-BE49-F238E27FC236}">
                      <a16:creationId xmlns:a16="http://schemas.microsoft.com/office/drawing/2014/main" id="{0CB8E3CA-A68F-4770-846B-CBFEE05DED30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Diamond 266">
                  <a:extLst>
                    <a:ext uri="{FF2B5EF4-FFF2-40B4-BE49-F238E27FC236}">
                      <a16:creationId xmlns:a16="http://schemas.microsoft.com/office/drawing/2014/main" id="{1D41E15F-A2F5-45A4-84A0-4740A52C1CF5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Diamond 267">
                  <a:extLst>
                    <a:ext uri="{FF2B5EF4-FFF2-40B4-BE49-F238E27FC236}">
                      <a16:creationId xmlns:a16="http://schemas.microsoft.com/office/drawing/2014/main" id="{6278875D-9D58-4316-B10B-7D381A20A1ED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CC9D853B-2947-4A4C-8C0E-A09FA80F1653}"/>
              </a:ext>
            </a:extLst>
          </p:cNvPr>
          <p:cNvGrpSpPr/>
          <p:nvPr/>
        </p:nvGrpSpPr>
        <p:grpSpPr>
          <a:xfrm>
            <a:off x="10449188" y="1008651"/>
            <a:ext cx="1325650" cy="2591040"/>
            <a:chOff x="2057402" y="1656736"/>
            <a:chExt cx="1466635" cy="2412190"/>
          </a:xfrm>
        </p:grpSpPr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6C6E7169-8047-4397-B9B4-3C9952047938}"/>
                </a:ext>
              </a:extLst>
            </p:cNvPr>
            <p:cNvSpPr/>
            <p:nvPr/>
          </p:nvSpPr>
          <p:spPr>
            <a:xfrm rot="20950279">
              <a:off x="2057402" y="3040512"/>
              <a:ext cx="427501" cy="19817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B368BE9B-73CF-4A32-8C6D-4C222B0B6932}"/>
                </a:ext>
              </a:extLst>
            </p:cNvPr>
            <p:cNvSpPr/>
            <p:nvPr/>
          </p:nvSpPr>
          <p:spPr>
            <a:xfrm rot="20950279">
              <a:off x="3096536" y="3040512"/>
              <a:ext cx="427501" cy="19817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Trapezoid 341">
              <a:extLst>
                <a:ext uri="{FF2B5EF4-FFF2-40B4-BE49-F238E27FC236}">
                  <a16:creationId xmlns:a16="http://schemas.microsoft.com/office/drawing/2014/main" id="{7A02ECF9-96DE-4DB6-95EE-B979E4A1122B}"/>
                </a:ext>
              </a:extLst>
            </p:cNvPr>
            <p:cNvSpPr/>
            <p:nvPr/>
          </p:nvSpPr>
          <p:spPr>
            <a:xfrm>
              <a:off x="2438402" y="2438402"/>
              <a:ext cx="742238" cy="1409442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70D3DC9E-C19A-4235-A9AA-7AE3E13628C8}"/>
                </a:ext>
              </a:extLst>
            </p:cNvPr>
            <p:cNvSpPr/>
            <p:nvPr/>
          </p:nvSpPr>
          <p:spPr>
            <a:xfrm rot="20950279">
              <a:off x="2359882" y="3814751"/>
              <a:ext cx="422398" cy="25417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Trapezoid 343">
              <a:extLst>
                <a:ext uri="{FF2B5EF4-FFF2-40B4-BE49-F238E27FC236}">
                  <a16:creationId xmlns:a16="http://schemas.microsoft.com/office/drawing/2014/main" id="{36A1E0BD-E7AE-4E8C-A8F2-927F6C4A422F}"/>
                </a:ext>
              </a:extLst>
            </p:cNvPr>
            <p:cNvSpPr/>
            <p:nvPr/>
          </p:nvSpPr>
          <p:spPr>
            <a:xfrm rot="19846626">
              <a:off x="2885047" y="2397055"/>
              <a:ext cx="326730" cy="763222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EF1AFCE5-F63A-47FB-B8DA-CCB363E1F0C3}"/>
                </a:ext>
              </a:extLst>
            </p:cNvPr>
            <p:cNvSpPr/>
            <p:nvPr/>
          </p:nvSpPr>
          <p:spPr>
            <a:xfrm rot="20950279">
              <a:off x="2731002" y="3814752"/>
              <a:ext cx="422398" cy="25417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Trapezoid 345">
              <a:extLst>
                <a:ext uri="{FF2B5EF4-FFF2-40B4-BE49-F238E27FC236}">
                  <a16:creationId xmlns:a16="http://schemas.microsoft.com/office/drawing/2014/main" id="{5033A562-C413-455B-AFD4-0CC6715ADB66}"/>
                </a:ext>
              </a:extLst>
            </p:cNvPr>
            <p:cNvSpPr/>
            <p:nvPr/>
          </p:nvSpPr>
          <p:spPr>
            <a:xfrm rot="1753374" flipH="1">
              <a:off x="2365481" y="2397055"/>
              <a:ext cx="326730" cy="763222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3CD43388-9EF5-41F0-B1AD-2B51D2DC0B5A}"/>
                </a:ext>
              </a:extLst>
            </p:cNvPr>
            <p:cNvSpPr/>
            <p:nvPr/>
          </p:nvSpPr>
          <p:spPr>
            <a:xfrm>
              <a:off x="2412720" y="1735651"/>
              <a:ext cx="742238" cy="8674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Double Wave 347">
              <a:extLst>
                <a:ext uri="{FF2B5EF4-FFF2-40B4-BE49-F238E27FC236}">
                  <a16:creationId xmlns:a16="http://schemas.microsoft.com/office/drawing/2014/main" id="{828AA841-0B67-4231-8F08-D52CEA13D42B}"/>
                </a:ext>
              </a:extLst>
            </p:cNvPr>
            <p:cNvSpPr/>
            <p:nvPr/>
          </p:nvSpPr>
          <p:spPr>
            <a:xfrm rot="21307692">
              <a:off x="3078418" y="1809044"/>
              <a:ext cx="219841" cy="638737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Double Wave 348">
              <a:extLst>
                <a:ext uri="{FF2B5EF4-FFF2-40B4-BE49-F238E27FC236}">
                  <a16:creationId xmlns:a16="http://schemas.microsoft.com/office/drawing/2014/main" id="{D33A2DB2-E24A-4089-A3AC-1B6D29B09CD9}"/>
                </a:ext>
              </a:extLst>
            </p:cNvPr>
            <p:cNvSpPr/>
            <p:nvPr/>
          </p:nvSpPr>
          <p:spPr>
            <a:xfrm rot="407729">
              <a:off x="2292725" y="1804733"/>
              <a:ext cx="197834" cy="638739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11B073BA-4CEE-49B7-BC6C-679E4F364EE3}"/>
                </a:ext>
              </a:extLst>
            </p:cNvPr>
            <p:cNvSpPr/>
            <p:nvPr/>
          </p:nvSpPr>
          <p:spPr>
            <a:xfrm rot="5400000">
              <a:off x="2574925" y="1415565"/>
              <a:ext cx="431276" cy="913617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ounded Rectangle 32">
              <a:extLst>
                <a:ext uri="{FF2B5EF4-FFF2-40B4-BE49-F238E27FC236}">
                  <a16:creationId xmlns:a16="http://schemas.microsoft.com/office/drawing/2014/main" id="{1FAF4915-3C71-462F-AA28-129CA4126445}"/>
                </a:ext>
              </a:extLst>
            </p:cNvPr>
            <p:cNvSpPr/>
            <p:nvPr/>
          </p:nvSpPr>
          <p:spPr>
            <a:xfrm rot="5400000">
              <a:off x="2720798" y="1386682"/>
              <a:ext cx="124054" cy="103632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36BB2671-E06E-4573-B5CE-0F84106B45EF}"/>
                </a:ext>
              </a:extLst>
            </p:cNvPr>
            <p:cNvSpPr/>
            <p:nvPr/>
          </p:nvSpPr>
          <p:spPr>
            <a:xfrm rot="2009698">
              <a:off x="2701403" y="2496715"/>
              <a:ext cx="116926" cy="108396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ounded Rectangle 34">
              <a:extLst>
                <a:ext uri="{FF2B5EF4-FFF2-40B4-BE49-F238E27FC236}">
                  <a16:creationId xmlns:a16="http://schemas.microsoft.com/office/drawing/2014/main" id="{CDC23AAB-49FE-4368-807B-B4905AF7B4D8}"/>
                </a:ext>
              </a:extLst>
            </p:cNvPr>
            <p:cNvSpPr/>
            <p:nvPr/>
          </p:nvSpPr>
          <p:spPr>
            <a:xfrm>
              <a:off x="2264664" y="3207408"/>
              <a:ext cx="345440" cy="43418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CEA9778B-1BA6-4A80-8273-50A3E85E4CEE}"/>
              </a:ext>
            </a:extLst>
          </p:cNvPr>
          <p:cNvGrpSpPr/>
          <p:nvPr/>
        </p:nvGrpSpPr>
        <p:grpSpPr>
          <a:xfrm>
            <a:off x="311778" y="3977225"/>
            <a:ext cx="1472089" cy="384058"/>
            <a:chOff x="259282" y="4139942"/>
            <a:chExt cx="1472089" cy="384058"/>
          </a:xfrm>
        </p:grpSpPr>
        <p:sp>
          <p:nvSpPr>
            <p:cNvPr id="358" name="Rectangle 357">
              <a:extLst>
                <a:ext uri="{FF2B5EF4-FFF2-40B4-BE49-F238E27FC236}">
                  <a16:creationId xmlns:a16="http://schemas.microsoft.com/office/drawing/2014/main" id="{8215071C-63E7-42DD-9268-F3A2E14291BA}"/>
                </a:ext>
              </a:extLst>
            </p:cNvPr>
            <p:cNvSpPr/>
            <p:nvPr/>
          </p:nvSpPr>
          <p:spPr>
            <a:xfrm>
              <a:off x="259282" y="4139942"/>
              <a:ext cx="1472089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ED4A62CD-D84D-490D-A4CF-EF8939937FA3}"/>
                </a:ext>
              </a:extLst>
            </p:cNvPr>
            <p:cNvSpPr txBox="1"/>
            <p:nvPr/>
          </p:nvSpPr>
          <p:spPr>
            <a:xfrm>
              <a:off x="413590" y="4154668"/>
              <a:ext cx="1268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Isaías</a:t>
              </a:r>
              <a:r>
                <a:rPr lang="en-US" dirty="0"/>
                <a:t> 7:14</a:t>
              </a:r>
            </a:p>
          </p:txBody>
        </p: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78D272B3-CA98-499D-BB26-8B7573A3BC3A}"/>
              </a:ext>
            </a:extLst>
          </p:cNvPr>
          <p:cNvGrpSpPr/>
          <p:nvPr/>
        </p:nvGrpSpPr>
        <p:grpSpPr>
          <a:xfrm>
            <a:off x="296474" y="4522738"/>
            <a:ext cx="1481537" cy="376695"/>
            <a:chOff x="249834" y="4618835"/>
            <a:chExt cx="1481537" cy="376695"/>
          </a:xfrm>
        </p:grpSpPr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4C1A9BD0-68F7-48D7-9E9B-0CC13738E13A}"/>
                </a:ext>
              </a:extLst>
            </p:cNvPr>
            <p:cNvSpPr/>
            <p:nvPr/>
          </p:nvSpPr>
          <p:spPr>
            <a:xfrm>
              <a:off x="249834" y="4618835"/>
              <a:ext cx="1481537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461DF280-A3B0-49C3-BCCE-BB2C36351D32}"/>
                </a:ext>
              </a:extLst>
            </p:cNvPr>
            <p:cNvSpPr txBox="1"/>
            <p:nvPr/>
          </p:nvSpPr>
          <p:spPr>
            <a:xfrm>
              <a:off x="413590" y="4626198"/>
              <a:ext cx="1268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Isaías</a:t>
              </a:r>
              <a:r>
                <a:rPr lang="en-US" dirty="0"/>
                <a:t> 9:6</a:t>
              </a: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B7325AB1-1B24-4023-B9B8-174A60633675}"/>
              </a:ext>
            </a:extLst>
          </p:cNvPr>
          <p:cNvGrpSpPr/>
          <p:nvPr/>
        </p:nvGrpSpPr>
        <p:grpSpPr>
          <a:xfrm>
            <a:off x="5386908" y="3951708"/>
            <a:ext cx="1472089" cy="376695"/>
            <a:chOff x="1960579" y="4125216"/>
            <a:chExt cx="1472089" cy="376695"/>
          </a:xfrm>
        </p:grpSpPr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FC1981EA-5568-48C1-91EB-E73D7E0BD9F7}"/>
                </a:ext>
              </a:extLst>
            </p:cNvPr>
            <p:cNvSpPr/>
            <p:nvPr/>
          </p:nvSpPr>
          <p:spPr>
            <a:xfrm>
              <a:off x="1960579" y="4125216"/>
              <a:ext cx="1472089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5A2C6016-682C-445E-98D6-30B85F2F52F5}"/>
                </a:ext>
              </a:extLst>
            </p:cNvPr>
            <p:cNvSpPr txBox="1"/>
            <p:nvPr/>
          </p:nvSpPr>
          <p:spPr>
            <a:xfrm>
              <a:off x="2033102" y="4128897"/>
              <a:ext cx="13664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/>
                <a:t>Miqueas</a:t>
              </a:r>
              <a:r>
                <a:rPr lang="en-US" dirty="0"/>
                <a:t> 5:2</a:t>
              </a:r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21FED211-0D19-45D4-BD27-06838DFE2A31}"/>
              </a:ext>
            </a:extLst>
          </p:cNvPr>
          <p:cNvGrpSpPr/>
          <p:nvPr/>
        </p:nvGrpSpPr>
        <p:grpSpPr>
          <a:xfrm>
            <a:off x="5386761" y="4530101"/>
            <a:ext cx="1583315" cy="376695"/>
            <a:chOff x="1960579" y="4125216"/>
            <a:chExt cx="1583315" cy="376695"/>
          </a:xfrm>
        </p:grpSpPr>
        <p:sp>
          <p:nvSpPr>
            <p:cNvPr id="369" name="Rectangle 368">
              <a:extLst>
                <a:ext uri="{FF2B5EF4-FFF2-40B4-BE49-F238E27FC236}">
                  <a16:creationId xmlns:a16="http://schemas.microsoft.com/office/drawing/2014/main" id="{18CFBAAC-5C20-459A-93C8-382E8244CA44}"/>
                </a:ext>
              </a:extLst>
            </p:cNvPr>
            <p:cNvSpPr/>
            <p:nvPr/>
          </p:nvSpPr>
          <p:spPr>
            <a:xfrm>
              <a:off x="1960579" y="4125216"/>
              <a:ext cx="1472089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TextBox 369">
              <a:extLst>
                <a:ext uri="{FF2B5EF4-FFF2-40B4-BE49-F238E27FC236}">
                  <a16:creationId xmlns:a16="http://schemas.microsoft.com/office/drawing/2014/main" id="{C80CD84A-7F0F-475D-96F7-6D508BA87944}"/>
                </a:ext>
              </a:extLst>
            </p:cNvPr>
            <p:cNvSpPr txBox="1"/>
            <p:nvPr/>
          </p:nvSpPr>
          <p:spPr>
            <a:xfrm>
              <a:off x="1960579" y="4128897"/>
              <a:ext cx="158331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Mateo</a:t>
              </a:r>
              <a:r>
                <a:rPr lang="en-US" sz="1400" dirty="0"/>
                <a:t> 1:18-23</a:t>
              </a:r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EC8BA288-AB95-4C15-B5D3-E94A5F1F42EA}"/>
              </a:ext>
            </a:extLst>
          </p:cNvPr>
          <p:cNvGrpSpPr/>
          <p:nvPr/>
        </p:nvGrpSpPr>
        <p:grpSpPr>
          <a:xfrm>
            <a:off x="3594200" y="4522738"/>
            <a:ext cx="1695291" cy="404195"/>
            <a:chOff x="1875533" y="4125216"/>
            <a:chExt cx="1695291" cy="404195"/>
          </a:xfrm>
        </p:grpSpPr>
        <p:sp>
          <p:nvSpPr>
            <p:cNvPr id="372" name="Rectangle 371">
              <a:extLst>
                <a:ext uri="{FF2B5EF4-FFF2-40B4-BE49-F238E27FC236}">
                  <a16:creationId xmlns:a16="http://schemas.microsoft.com/office/drawing/2014/main" id="{E1701ACF-ED1B-496B-8FA9-47DADF532521}"/>
                </a:ext>
              </a:extLst>
            </p:cNvPr>
            <p:cNvSpPr/>
            <p:nvPr/>
          </p:nvSpPr>
          <p:spPr>
            <a:xfrm>
              <a:off x="1960579" y="4125216"/>
              <a:ext cx="1472089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70986FF9-3BF2-4A08-937F-A1FB92C7633A}"/>
                </a:ext>
              </a:extLst>
            </p:cNvPr>
            <p:cNvSpPr txBox="1"/>
            <p:nvPr/>
          </p:nvSpPr>
          <p:spPr>
            <a:xfrm>
              <a:off x="1875533" y="4160079"/>
              <a:ext cx="1695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Mateo</a:t>
              </a:r>
              <a:r>
                <a:rPr lang="en-US" dirty="0"/>
                <a:t> 2:4-6</a:t>
              </a: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9FE70457-7FB9-4173-BF3E-A6CA172E7F05}"/>
              </a:ext>
            </a:extLst>
          </p:cNvPr>
          <p:cNvGrpSpPr/>
          <p:nvPr/>
        </p:nvGrpSpPr>
        <p:grpSpPr>
          <a:xfrm>
            <a:off x="10390588" y="3959825"/>
            <a:ext cx="1504938" cy="376695"/>
            <a:chOff x="1960579" y="4125216"/>
            <a:chExt cx="1504938" cy="376695"/>
          </a:xfrm>
        </p:grpSpPr>
        <p:sp>
          <p:nvSpPr>
            <p:cNvPr id="375" name="Rectangle 374">
              <a:extLst>
                <a:ext uri="{FF2B5EF4-FFF2-40B4-BE49-F238E27FC236}">
                  <a16:creationId xmlns:a16="http://schemas.microsoft.com/office/drawing/2014/main" id="{10C2951D-6F37-4B8C-810B-2F87DCB022E0}"/>
                </a:ext>
              </a:extLst>
            </p:cNvPr>
            <p:cNvSpPr/>
            <p:nvPr/>
          </p:nvSpPr>
          <p:spPr>
            <a:xfrm>
              <a:off x="1960579" y="4125216"/>
              <a:ext cx="1472089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FD3B2A7D-82A4-4961-AD3E-12E779487B62}"/>
                </a:ext>
              </a:extLst>
            </p:cNvPr>
            <p:cNvSpPr txBox="1"/>
            <p:nvPr/>
          </p:nvSpPr>
          <p:spPr>
            <a:xfrm>
              <a:off x="1993672" y="4128897"/>
              <a:ext cx="14718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 </a:t>
              </a:r>
              <a:r>
                <a:rPr lang="fr-FR" sz="1400" dirty="0" err="1"/>
                <a:t>Nefi</a:t>
              </a:r>
              <a:r>
                <a:rPr lang="fr-FR" sz="1400" dirty="0"/>
                <a:t> </a:t>
              </a:r>
              <a:r>
                <a:rPr lang="en-US" sz="1400" dirty="0"/>
                <a:t>11:18-21</a:t>
              </a: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7843377F-4278-4716-9C92-4089EE35C64B}"/>
              </a:ext>
            </a:extLst>
          </p:cNvPr>
          <p:cNvGrpSpPr/>
          <p:nvPr/>
        </p:nvGrpSpPr>
        <p:grpSpPr>
          <a:xfrm>
            <a:off x="7034770" y="3961184"/>
            <a:ext cx="1502113" cy="376695"/>
            <a:chOff x="1960432" y="4125216"/>
            <a:chExt cx="1502113" cy="376695"/>
          </a:xfrm>
        </p:grpSpPr>
        <p:sp>
          <p:nvSpPr>
            <p:cNvPr id="378" name="Rectangle 377">
              <a:extLst>
                <a:ext uri="{FF2B5EF4-FFF2-40B4-BE49-F238E27FC236}">
                  <a16:creationId xmlns:a16="http://schemas.microsoft.com/office/drawing/2014/main" id="{663763FC-FECC-4DBD-A51D-F4F23F81027C}"/>
                </a:ext>
              </a:extLst>
            </p:cNvPr>
            <p:cNvSpPr/>
            <p:nvPr/>
          </p:nvSpPr>
          <p:spPr>
            <a:xfrm>
              <a:off x="1960579" y="4125216"/>
              <a:ext cx="1472089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D3FC5F42-EE25-4572-96B0-D0442E81BE50}"/>
                </a:ext>
              </a:extLst>
            </p:cNvPr>
            <p:cNvSpPr txBox="1"/>
            <p:nvPr/>
          </p:nvSpPr>
          <p:spPr>
            <a:xfrm>
              <a:off x="1960432" y="4128897"/>
              <a:ext cx="15021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Lucas 1:26-31</a:t>
              </a: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1F0D3623-41FA-4FA6-BDB1-6D6A9A6A0318}"/>
              </a:ext>
            </a:extLst>
          </p:cNvPr>
          <p:cNvGrpSpPr/>
          <p:nvPr/>
        </p:nvGrpSpPr>
        <p:grpSpPr>
          <a:xfrm>
            <a:off x="8669651" y="3959826"/>
            <a:ext cx="1525199" cy="376695"/>
            <a:chOff x="1907469" y="4125216"/>
            <a:chExt cx="1525199" cy="376695"/>
          </a:xfrm>
        </p:grpSpPr>
        <p:sp>
          <p:nvSpPr>
            <p:cNvPr id="381" name="Rectangle 380">
              <a:extLst>
                <a:ext uri="{FF2B5EF4-FFF2-40B4-BE49-F238E27FC236}">
                  <a16:creationId xmlns:a16="http://schemas.microsoft.com/office/drawing/2014/main" id="{860283DE-669E-4607-BDD5-7C43D1A2627A}"/>
                </a:ext>
              </a:extLst>
            </p:cNvPr>
            <p:cNvSpPr/>
            <p:nvPr/>
          </p:nvSpPr>
          <p:spPr>
            <a:xfrm>
              <a:off x="1960579" y="4125216"/>
              <a:ext cx="1472089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377A8701-6836-49D9-AE8E-BED846AB5B82}"/>
                </a:ext>
              </a:extLst>
            </p:cNvPr>
            <p:cNvSpPr txBox="1"/>
            <p:nvPr/>
          </p:nvSpPr>
          <p:spPr>
            <a:xfrm>
              <a:off x="1907469" y="4128897"/>
              <a:ext cx="151538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/>
                <a:t>Helaman </a:t>
              </a:r>
              <a:r>
                <a:rPr lang="en-US" sz="1600" dirty="0"/>
                <a:t>14:1-6</a:t>
              </a:r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517B2F62-FB56-4475-A681-17A177E3F293}"/>
              </a:ext>
            </a:extLst>
          </p:cNvPr>
          <p:cNvGrpSpPr/>
          <p:nvPr/>
        </p:nvGrpSpPr>
        <p:grpSpPr>
          <a:xfrm>
            <a:off x="7052570" y="4530101"/>
            <a:ext cx="1472089" cy="376695"/>
            <a:chOff x="1960579" y="4125216"/>
            <a:chExt cx="1472089" cy="376695"/>
          </a:xfrm>
        </p:grpSpPr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DA23B7FE-30E6-4EE7-92C8-0390BDAC0890}"/>
                </a:ext>
              </a:extLst>
            </p:cNvPr>
            <p:cNvSpPr/>
            <p:nvPr/>
          </p:nvSpPr>
          <p:spPr>
            <a:xfrm>
              <a:off x="1960579" y="4125216"/>
              <a:ext cx="1472089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TextBox 384">
              <a:extLst>
                <a:ext uri="{FF2B5EF4-FFF2-40B4-BE49-F238E27FC236}">
                  <a16:creationId xmlns:a16="http://schemas.microsoft.com/office/drawing/2014/main" id="{440D1DD7-1304-407A-8E83-118237F4F02F}"/>
                </a:ext>
              </a:extLst>
            </p:cNvPr>
            <p:cNvSpPr txBox="1"/>
            <p:nvPr/>
          </p:nvSpPr>
          <p:spPr>
            <a:xfrm>
              <a:off x="2020232" y="4128897"/>
              <a:ext cx="1379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Lucas 2:4-7</a:t>
              </a:r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1953E1BD-70FB-41DD-98A7-B3831969666F}"/>
              </a:ext>
            </a:extLst>
          </p:cNvPr>
          <p:cNvGrpSpPr/>
          <p:nvPr/>
        </p:nvGrpSpPr>
        <p:grpSpPr>
          <a:xfrm>
            <a:off x="3627646" y="3951707"/>
            <a:ext cx="1695291" cy="381131"/>
            <a:chOff x="1894552" y="4125216"/>
            <a:chExt cx="1695291" cy="381131"/>
          </a:xfrm>
        </p:grpSpPr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97783D29-C642-4651-B016-C3347419EF20}"/>
                </a:ext>
              </a:extLst>
            </p:cNvPr>
            <p:cNvSpPr/>
            <p:nvPr/>
          </p:nvSpPr>
          <p:spPr>
            <a:xfrm>
              <a:off x="1960579" y="4125216"/>
              <a:ext cx="1472089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3D322B0C-3285-4B4A-9A73-89A2FEF228C5}"/>
                </a:ext>
              </a:extLst>
            </p:cNvPr>
            <p:cNvSpPr txBox="1"/>
            <p:nvPr/>
          </p:nvSpPr>
          <p:spPr>
            <a:xfrm>
              <a:off x="1894552" y="4137015"/>
              <a:ext cx="1695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Mateo</a:t>
              </a:r>
              <a:r>
                <a:rPr lang="en-US" dirty="0"/>
                <a:t> 2:1-2</a:t>
              </a:r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800833FD-4505-4195-94DB-0724F88B2184}"/>
              </a:ext>
            </a:extLst>
          </p:cNvPr>
          <p:cNvGrpSpPr/>
          <p:nvPr/>
        </p:nvGrpSpPr>
        <p:grpSpPr>
          <a:xfrm>
            <a:off x="8760085" y="4519056"/>
            <a:ext cx="1695291" cy="376695"/>
            <a:chOff x="1960579" y="4125216"/>
            <a:chExt cx="1695291" cy="376695"/>
          </a:xfrm>
        </p:grpSpPr>
        <p:sp>
          <p:nvSpPr>
            <p:cNvPr id="390" name="Rectangle 389">
              <a:extLst>
                <a:ext uri="{FF2B5EF4-FFF2-40B4-BE49-F238E27FC236}">
                  <a16:creationId xmlns:a16="http://schemas.microsoft.com/office/drawing/2014/main" id="{98AF7B4B-AF0F-4F0A-90A6-5C1621327E6F}"/>
                </a:ext>
              </a:extLst>
            </p:cNvPr>
            <p:cNvSpPr/>
            <p:nvPr/>
          </p:nvSpPr>
          <p:spPr>
            <a:xfrm>
              <a:off x="1960579" y="4125216"/>
              <a:ext cx="1472089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0E6E97A2-1FAC-4EFA-8DC0-259D92CE2FDE}"/>
                </a:ext>
              </a:extLst>
            </p:cNvPr>
            <p:cNvSpPr txBox="1"/>
            <p:nvPr/>
          </p:nvSpPr>
          <p:spPr>
            <a:xfrm>
              <a:off x="1960579" y="4128897"/>
              <a:ext cx="1695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 </a:t>
              </a:r>
              <a:r>
                <a:rPr lang="fr-FR" dirty="0" err="1"/>
                <a:t>Nefi</a:t>
              </a:r>
              <a:r>
                <a:rPr lang="en-US" dirty="0"/>
                <a:t> 1:4-21</a:t>
              </a:r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D5EC377A-78C7-434A-AA41-78E4A00D7B51}"/>
              </a:ext>
            </a:extLst>
          </p:cNvPr>
          <p:cNvGrpSpPr/>
          <p:nvPr/>
        </p:nvGrpSpPr>
        <p:grpSpPr>
          <a:xfrm>
            <a:off x="8590724" y="1123772"/>
            <a:ext cx="1652965" cy="2457111"/>
            <a:chOff x="1143000" y="1828800"/>
            <a:chExt cx="2819400" cy="4191000"/>
          </a:xfrm>
        </p:grpSpPr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59E668F5-FA1F-4A9C-93AF-BBDC8C44B163}"/>
                </a:ext>
              </a:extLst>
            </p:cNvPr>
            <p:cNvSpPr/>
            <p:nvPr/>
          </p:nvSpPr>
          <p:spPr>
            <a:xfrm>
              <a:off x="1905000" y="5644074"/>
              <a:ext cx="533400" cy="37572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19537437-6C16-49A0-AC89-38710ED02713}"/>
                </a:ext>
              </a:extLst>
            </p:cNvPr>
            <p:cNvSpPr/>
            <p:nvPr/>
          </p:nvSpPr>
          <p:spPr>
            <a:xfrm>
              <a:off x="2743200" y="5644074"/>
              <a:ext cx="514350" cy="37572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25F3596F-08A0-4EF3-86B4-68D33ED38D4A}"/>
                </a:ext>
              </a:extLst>
            </p:cNvPr>
            <p:cNvSpPr/>
            <p:nvPr/>
          </p:nvSpPr>
          <p:spPr>
            <a:xfrm>
              <a:off x="3257550" y="2748776"/>
              <a:ext cx="704850" cy="4088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6AFAE1C8-820D-4A33-88F5-7FCBFDD64670}"/>
                </a:ext>
              </a:extLst>
            </p:cNvPr>
            <p:cNvSpPr/>
            <p:nvPr/>
          </p:nvSpPr>
          <p:spPr>
            <a:xfrm>
              <a:off x="1143000" y="2748776"/>
              <a:ext cx="704850" cy="4088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lowchart: Manual Operation 397">
              <a:extLst>
                <a:ext uri="{FF2B5EF4-FFF2-40B4-BE49-F238E27FC236}">
                  <a16:creationId xmlns:a16="http://schemas.microsoft.com/office/drawing/2014/main" id="{90152F7E-ED12-47E3-A2FF-7238BA981F38}"/>
                </a:ext>
              </a:extLst>
            </p:cNvPr>
            <p:cNvSpPr/>
            <p:nvPr/>
          </p:nvSpPr>
          <p:spPr>
            <a:xfrm rot="18602443">
              <a:off x="1662655" y="2771273"/>
              <a:ext cx="715537" cy="1083407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lowchart: Manual Operation 398">
              <a:extLst>
                <a:ext uri="{FF2B5EF4-FFF2-40B4-BE49-F238E27FC236}">
                  <a16:creationId xmlns:a16="http://schemas.microsoft.com/office/drawing/2014/main" id="{6730A738-A368-4CA8-996A-D81978ABBEFE}"/>
                </a:ext>
              </a:extLst>
            </p:cNvPr>
            <p:cNvSpPr/>
            <p:nvPr/>
          </p:nvSpPr>
          <p:spPr>
            <a:xfrm rot="3308327">
              <a:off x="2758282" y="2769300"/>
              <a:ext cx="715537" cy="980061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Trapezoid 399">
              <a:extLst>
                <a:ext uri="{FF2B5EF4-FFF2-40B4-BE49-F238E27FC236}">
                  <a16:creationId xmlns:a16="http://schemas.microsoft.com/office/drawing/2014/main" id="{B6387562-13AD-4E3D-9F69-818404C05ED2}"/>
                </a:ext>
              </a:extLst>
            </p:cNvPr>
            <p:cNvSpPr/>
            <p:nvPr/>
          </p:nvSpPr>
          <p:spPr>
            <a:xfrm>
              <a:off x="1981200" y="3048000"/>
              <a:ext cx="1219200" cy="1734670"/>
            </a:xfrm>
            <a:prstGeom prst="trapezoid">
              <a:avLst>
                <a:gd name="adj" fmla="val 23562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lowchart: Manual Operation 400">
              <a:extLst>
                <a:ext uri="{FF2B5EF4-FFF2-40B4-BE49-F238E27FC236}">
                  <a16:creationId xmlns:a16="http://schemas.microsoft.com/office/drawing/2014/main" id="{9E8EF112-E671-46EA-B2CA-47D6B44E2C8B}"/>
                </a:ext>
              </a:extLst>
            </p:cNvPr>
            <p:cNvSpPr/>
            <p:nvPr/>
          </p:nvSpPr>
          <p:spPr>
            <a:xfrm rot="11545809">
              <a:off x="1890674" y="4793001"/>
              <a:ext cx="772039" cy="991265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lowchart: Manual Operation 401">
              <a:extLst>
                <a:ext uri="{FF2B5EF4-FFF2-40B4-BE49-F238E27FC236}">
                  <a16:creationId xmlns:a16="http://schemas.microsoft.com/office/drawing/2014/main" id="{87ACA8ED-06CD-46BD-B0B8-A52F1CA85CE9}"/>
                </a:ext>
              </a:extLst>
            </p:cNvPr>
            <p:cNvSpPr/>
            <p:nvPr/>
          </p:nvSpPr>
          <p:spPr>
            <a:xfrm rot="10196762">
              <a:off x="2551884" y="4783896"/>
              <a:ext cx="722931" cy="991265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hevron 17">
              <a:extLst>
                <a:ext uri="{FF2B5EF4-FFF2-40B4-BE49-F238E27FC236}">
                  <a16:creationId xmlns:a16="http://schemas.microsoft.com/office/drawing/2014/main" id="{CD0F54A4-EE52-48A0-9A1F-09D887D4CD97}"/>
                </a:ext>
              </a:extLst>
            </p:cNvPr>
            <p:cNvSpPr/>
            <p:nvPr/>
          </p:nvSpPr>
          <p:spPr>
            <a:xfrm rot="5400000">
              <a:off x="2210619" y="3199581"/>
              <a:ext cx="715537" cy="717176"/>
            </a:xfrm>
            <a:prstGeom prst="chevron">
              <a:avLst>
                <a:gd name="adj" fmla="val 82161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4" name="Isosceles Triangle 403">
              <a:extLst>
                <a:ext uri="{FF2B5EF4-FFF2-40B4-BE49-F238E27FC236}">
                  <a16:creationId xmlns:a16="http://schemas.microsoft.com/office/drawing/2014/main" id="{A7C621A2-39C5-4A87-9EB1-3B3E3E881F0B}"/>
                </a:ext>
              </a:extLst>
            </p:cNvPr>
            <p:cNvSpPr/>
            <p:nvPr/>
          </p:nvSpPr>
          <p:spPr>
            <a:xfrm rot="10800000">
              <a:off x="2268070" y="2922494"/>
              <a:ext cx="609600" cy="7620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47C71441-2900-4DE6-BC19-58A7A363AFBF}"/>
                </a:ext>
              </a:extLst>
            </p:cNvPr>
            <p:cNvSpPr/>
            <p:nvPr/>
          </p:nvSpPr>
          <p:spPr>
            <a:xfrm>
              <a:off x="2112169" y="1931020"/>
              <a:ext cx="881063" cy="1431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loud 405">
              <a:extLst>
                <a:ext uri="{FF2B5EF4-FFF2-40B4-BE49-F238E27FC236}">
                  <a16:creationId xmlns:a16="http://schemas.microsoft.com/office/drawing/2014/main" id="{01666317-9AC2-4448-8DD2-27FB6D650B2B}"/>
                </a:ext>
              </a:extLst>
            </p:cNvPr>
            <p:cNvSpPr/>
            <p:nvPr/>
          </p:nvSpPr>
          <p:spPr>
            <a:xfrm rot="18173890">
              <a:off x="1666402" y="2287227"/>
              <a:ext cx="831501" cy="51421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Cloud 406">
              <a:extLst>
                <a:ext uri="{FF2B5EF4-FFF2-40B4-BE49-F238E27FC236}">
                  <a16:creationId xmlns:a16="http://schemas.microsoft.com/office/drawing/2014/main" id="{8A41B418-C7BC-4AB2-B310-E969E8CF736D}"/>
                </a:ext>
              </a:extLst>
            </p:cNvPr>
            <p:cNvSpPr/>
            <p:nvPr/>
          </p:nvSpPr>
          <p:spPr>
            <a:xfrm rot="3426110" flipH="1">
              <a:off x="2635570" y="2287227"/>
              <a:ext cx="831501" cy="51421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loud 407">
              <a:extLst>
                <a:ext uri="{FF2B5EF4-FFF2-40B4-BE49-F238E27FC236}">
                  <a16:creationId xmlns:a16="http://schemas.microsoft.com/office/drawing/2014/main" id="{1A2CC19D-3150-4FBB-935A-F852CDEF558E}"/>
                </a:ext>
              </a:extLst>
            </p:cNvPr>
            <p:cNvSpPr/>
            <p:nvPr/>
          </p:nvSpPr>
          <p:spPr>
            <a:xfrm>
              <a:off x="2024063" y="1828800"/>
              <a:ext cx="1057275" cy="613317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ounded Rectangle 12">
              <a:extLst>
                <a:ext uri="{FF2B5EF4-FFF2-40B4-BE49-F238E27FC236}">
                  <a16:creationId xmlns:a16="http://schemas.microsoft.com/office/drawing/2014/main" id="{CE2AC2D8-DD3E-49F2-BBBB-2D668E4E1058}"/>
                </a:ext>
              </a:extLst>
            </p:cNvPr>
            <p:cNvSpPr/>
            <p:nvPr/>
          </p:nvSpPr>
          <p:spPr>
            <a:xfrm>
              <a:off x="1981200" y="4648200"/>
              <a:ext cx="1233488" cy="204439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8ACD03B6-93CE-4950-85A5-B841ECDA67AC}"/>
                </a:ext>
              </a:extLst>
            </p:cNvPr>
            <p:cNvGrpSpPr/>
            <p:nvPr/>
          </p:nvGrpSpPr>
          <p:grpSpPr>
            <a:xfrm>
              <a:off x="1905000" y="2133600"/>
              <a:ext cx="1295400" cy="228600"/>
              <a:chOff x="4267200" y="3733800"/>
              <a:chExt cx="1981200" cy="1524000"/>
            </a:xfrm>
          </p:grpSpPr>
          <p:sp>
            <p:nvSpPr>
              <p:cNvPr id="426" name="Rectangle 425">
                <a:extLst>
                  <a:ext uri="{FF2B5EF4-FFF2-40B4-BE49-F238E27FC236}">
                    <a16:creationId xmlns:a16="http://schemas.microsoft.com/office/drawing/2014/main" id="{02008C5A-3725-4549-867B-BBEBA3896438}"/>
                  </a:ext>
                </a:extLst>
              </p:cNvPr>
              <p:cNvSpPr/>
              <p:nvPr/>
            </p:nvSpPr>
            <p:spPr>
              <a:xfrm>
                <a:off x="4267200" y="3733800"/>
                <a:ext cx="1981200" cy="152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7" name="Group 426">
                <a:extLst>
                  <a:ext uri="{FF2B5EF4-FFF2-40B4-BE49-F238E27FC236}">
                    <a16:creationId xmlns:a16="http://schemas.microsoft.com/office/drawing/2014/main" id="{EA5C5FBC-F072-48DA-A759-2A9EA617FE4B}"/>
                  </a:ext>
                </a:extLst>
              </p:cNvPr>
              <p:cNvGrpSpPr/>
              <p:nvPr/>
            </p:nvGrpSpPr>
            <p:grpSpPr>
              <a:xfrm>
                <a:off x="4438482" y="3818965"/>
                <a:ext cx="1706545" cy="1362635"/>
                <a:chOff x="4438482" y="3818965"/>
                <a:chExt cx="1706545" cy="1362635"/>
              </a:xfrm>
            </p:grpSpPr>
            <p:grpSp>
              <p:nvGrpSpPr>
                <p:cNvPr id="428" name="Group 427">
                  <a:extLst>
                    <a:ext uri="{FF2B5EF4-FFF2-40B4-BE49-F238E27FC236}">
                      <a16:creationId xmlns:a16="http://schemas.microsoft.com/office/drawing/2014/main" id="{5688A03F-083A-433C-92E7-F6B9B983066E}"/>
                    </a:ext>
                  </a:extLst>
                </p:cNvPr>
                <p:cNvGrpSpPr/>
                <p:nvPr/>
              </p:nvGrpSpPr>
              <p:grpSpPr>
                <a:xfrm>
                  <a:off x="4438482" y="4052314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439" name="Chevron 24">
                    <a:extLst>
                      <a:ext uri="{FF2B5EF4-FFF2-40B4-BE49-F238E27FC236}">
                        <a16:creationId xmlns:a16="http://schemas.microsoft.com/office/drawing/2014/main" id="{40AAB0A4-9346-44DC-9FD0-D0FC3BB57BB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0" name="Chevron 25">
                    <a:extLst>
                      <a:ext uri="{FF2B5EF4-FFF2-40B4-BE49-F238E27FC236}">
                        <a16:creationId xmlns:a16="http://schemas.microsoft.com/office/drawing/2014/main" id="{532E3478-7E0B-46A0-B595-B2C43D3E767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29" name="Group 428">
                  <a:extLst>
                    <a:ext uri="{FF2B5EF4-FFF2-40B4-BE49-F238E27FC236}">
                      <a16:creationId xmlns:a16="http://schemas.microsoft.com/office/drawing/2014/main" id="{EF89F2DA-7C6F-43E0-A6F4-0C11EBEEE7A1}"/>
                    </a:ext>
                  </a:extLst>
                </p:cNvPr>
                <p:cNvGrpSpPr/>
                <p:nvPr/>
              </p:nvGrpSpPr>
              <p:grpSpPr>
                <a:xfrm>
                  <a:off x="5025671" y="4043350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437" name="Chevron 28">
                    <a:extLst>
                      <a:ext uri="{FF2B5EF4-FFF2-40B4-BE49-F238E27FC236}">
                        <a16:creationId xmlns:a16="http://schemas.microsoft.com/office/drawing/2014/main" id="{8BC5D5D0-11C0-4F0F-832E-2265272621B3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8" name="Chevron 29">
                    <a:extLst>
                      <a:ext uri="{FF2B5EF4-FFF2-40B4-BE49-F238E27FC236}">
                        <a16:creationId xmlns:a16="http://schemas.microsoft.com/office/drawing/2014/main" id="{DD61B4CB-8613-4AFB-8D3C-2250622BE08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30" name="Group 429">
                  <a:extLst>
                    <a:ext uri="{FF2B5EF4-FFF2-40B4-BE49-F238E27FC236}">
                      <a16:creationId xmlns:a16="http://schemas.microsoft.com/office/drawing/2014/main" id="{6BB8BD38-6383-4FCB-A168-354D3B293A12}"/>
                    </a:ext>
                  </a:extLst>
                </p:cNvPr>
                <p:cNvGrpSpPr/>
                <p:nvPr/>
              </p:nvGrpSpPr>
              <p:grpSpPr>
                <a:xfrm>
                  <a:off x="5608377" y="4038867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435" name="Chevron 31">
                    <a:extLst>
                      <a:ext uri="{FF2B5EF4-FFF2-40B4-BE49-F238E27FC236}">
                        <a16:creationId xmlns:a16="http://schemas.microsoft.com/office/drawing/2014/main" id="{9CC33611-F811-4525-9101-6C9EE4FF11D4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6" name="Chevron 32">
                    <a:extLst>
                      <a:ext uri="{FF2B5EF4-FFF2-40B4-BE49-F238E27FC236}">
                        <a16:creationId xmlns:a16="http://schemas.microsoft.com/office/drawing/2014/main" id="{3AE16438-9892-4E4E-89A9-2CFC01464A2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31" name="Diamond 430">
                  <a:extLst>
                    <a:ext uri="{FF2B5EF4-FFF2-40B4-BE49-F238E27FC236}">
                      <a16:creationId xmlns:a16="http://schemas.microsoft.com/office/drawing/2014/main" id="{CB3FE5B8-E0C7-4249-849F-082E9668FC2E}"/>
                    </a:ext>
                  </a:extLst>
                </p:cNvPr>
                <p:cNvSpPr/>
                <p:nvPr/>
              </p:nvSpPr>
              <p:spPr>
                <a:xfrm>
                  <a:off x="4845424" y="3845859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Diamond 431">
                  <a:extLst>
                    <a:ext uri="{FF2B5EF4-FFF2-40B4-BE49-F238E27FC236}">
                      <a16:creationId xmlns:a16="http://schemas.microsoft.com/office/drawing/2014/main" id="{620E5915-0166-4D23-8932-ABFFF3F2B6FB}"/>
                    </a:ext>
                  </a:extLst>
                </p:cNvPr>
                <p:cNvSpPr/>
                <p:nvPr/>
              </p:nvSpPr>
              <p:spPr>
                <a:xfrm>
                  <a:off x="5428130" y="3818965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Diamond 432">
                  <a:extLst>
                    <a:ext uri="{FF2B5EF4-FFF2-40B4-BE49-F238E27FC236}">
                      <a16:creationId xmlns:a16="http://schemas.microsoft.com/office/drawing/2014/main" id="{EEECCD52-3F71-4D55-BF98-BA1E7DB1F1CD}"/>
                    </a:ext>
                  </a:extLst>
                </p:cNvPr>
                <p:cNvSpPr/>
                <p:nvPr/>
              </p:nvSpPr>
              <p:spPr>
                <a:xfrm>
                  <a:off x="4836459" y="4554070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" name="Diamond 433">
                  <a:extLst>
                    <a:ext uri="{FF2B5EF4-FFF2-40B4-BE49-F238E27FC236}">
                      <a16:creationId xmlns:a16="http://schemas.microsoft.com/office/drawing/2014/main" id="{B7A2C99F-422E-4AEC-AB0A-FE1B36DD378F}"/>
                    </a:ext>
                  </a:extLst>
                </p:cNvPr>
                <p:cNvSpPr/>
                <p:nvPr/>
              </p:nvSpPr>
              <p:spPr>
                <a:xfrm>
                  <a:off x="5410200" y="4572000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1" name="Group 37">
              <a:extLst>
                <a:ext uri="{FF2B5EF4-FFF2-40B4-BE49-F238E27FC236}">
                  <a16:creationId xmlns:a16="http://schemas.microsoft.com/office/drawing/2014/main" id="{D3445641-51C3-4E03-B62F-68E9721B570E}"/>
                </a:ext>
              </a:extLst>
            </p:cNvPr>
            <p:cNvGrpSpPr/>
            <p:nvPr/>
          </p:nvGrpSpPr>
          <p:grpSpPr>
            <a:xfrm>
              <a:off x="1981200" y="4648200"/>
              <a:ext cx="1219200" cy="228600"/>
              <a:chOff x="4438482" y="3818965"/>
              <a:chExt cx="1706545" cy="1362635"/>
            </a:xfrm>
          </p:grpSpPr>
          <p:grpSp>
            <p:nvGrpSpPr>
              <p:cNvPr id="413" name="Group 26">
                <a:extLst>
                  <a:ext uri="{FF2B5EF4-FFF2-40B4-BE49-F238E27FC236}">
                    <a16:creationId xmlns:a16="http://schemas.microsoft.com/office/drawing/2014/main" id="{0220F971-FB44-40DE-991F-3C0852493F90}"/>
                  </a:ext>
                </a:extLst>
              </p:cNvPr>
              <p:cNvGrpSpPr/>
              <p:nvPr/>
            </p:nvGrpSpPr>
            <p:grpSpPr>
              <a:xfrm>
                <a:off x="4438482" y="4052314"/>
                <a:ext cx="536650" cy="863189"/>
                <a:chOff x="4438482" y="4052314"/>
                <a:chExt cx="536650" cy="863189"/>
              </a:xfrm>
            </p:grpSpPr>
            <p:sp>
              <p:nvSpPr>
                <p:cNvPr id="424" name="Chevron 53">
                  <a:extLst>
                    <a:ext uri="{FF2B5EF4-FFF2-40B4-BE49-F238E27FC236}">
                      <a16:creationId xmlns:a16="http://schemas.microsoft.com/office/drawing/2014/main" id="{F9CB663F-06B6-4611-BF17-1D7287135602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5" name="Chevron 54">
                  <a:extLst>
                    <a:ext uri="{FF2B5EF4-FFF2-40B4-BE49-F238E27FC236}">
                      <a16:creationId xmlns:a16="http://schemas.microsoft.com/office/drawing/2014/main" id="{B42DA974-4F5C-4870-BEE2-04C51C9CF370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14" name="Group 27">
                <a:extLst>
                  <a:ext uri="{FF2B5EF4-FFF2-40B4-BE49-F238E27FC236}">
                    <a16:creationId xmlns:a16="http://schemas.microsoft.com/office/drawing/2014/main" id="{DB2696FF-62C3-4998-A89B-148E377C8A7B}"/>
                  </a:ext>
                </a:extLst>
              </p:cNvPr>
              <p:cNvGrpSpPr/>
              <p:nvPr/>
            </p:nvGrpSpPr>
            <p:grpSpPr>
              <a:xfrm>
                <a:off x="5025671" y="4043350"/>
                <a:ext cx="536650" cy="863189"/>
                <a:chOff x="4438482" y="4052314"/>
                <a:chExt cx="536650" cy="863189"/>
              </a:xfrm>
            </p:grpSpPr>
            <p:sp>
              <p:nvSpPr>
                <p:cNvPr id="422" name="Chevron 51">
                  <a:extLst>
                    <a:ext uri="{FF2B5EF4-FFF2-40B4-BE49-F238E27FC236}">
                      <a16:creationId xmlns:a16="http://schemas.microsoft.com/office/drawing/2014/main" id="{28CB785A-AE37-487E-B626-A2C5724171AC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Chevron 52">
                  <a:extLst>
                    <a:ext uri="{FF2B5EF4-FFF2-40B4-BE49-F238E27FC236}">
                      <a16:creationId xmlns:a16="http://schemas.microsoft.com/office/drawing/2014/main" id="{7362CB20-809C-4512-8C04-A43CA9DBA6F2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15" name="Group 30">
                <a:extLst>
                  <a:ext uri="{FF2B5EF4-FFF2-40B4-BE49-F238E27FC236}">
                    <a16:creationId xmlns:a16="http://schemas.microsoft.com/office/drawing/2014/main" id="{C9A14872-CBBF-430F-A6C4-1583A625B053}"/>
                  </a:ext>
                </a:extLst>
              </p:cNvPr>
              <p:cNvGrpSpPr/>
              <p:nvPr/>
            </p:nvGrpSpPr>
            <p:grpSpPr>
              <a:xfrm>
                <a:off x="5608377" y="4038867"/>
                <a:ext cx="536650" cy="863189"/>
                <a:chOff x="4438482" y="4052314"/>
                <a:chExt cx="536650" cy="863189"/>
              </a:xfrm>
            </p:grpSpPr>
            <p:sp>
              <p:nvSpPr>
                <p:cNvPr id="420" name="Chevron 49">
                  <a:extLst>
                    <a:ext uri="{FF2B5EF4-FFF2-40B4-BE49-F238E27FC236}">
                      <a16:creationId xmlns:a16="http://schemas.microsoft.com/office/drawing/2014/main" id="{C475CC35-B01E-4335-89AA-F5ED59EEAB49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1" name="Chevron 50">
                  <a:extLst>
                    <a:ext uri="{FF2B5EF4-FFF2-40B4-BE49-F238E27FC236}">
                      <a16:creationId xmlns:a16="http://schemas.microsoft.com/office/drawing/2014/main" id="{AF4F5AB4-0FBD-48D1-9FDA-CE90FD9CB54E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16" name="Diamond 415">
                <a:extLst>
                  <a:ext uri="{FF2B5EF4-FFF2-40B4-BE49-F238E27FC236}">
                    <a16:creationId xmlns:a16="http://schemas.microsoft.com/office/drawing/2014/main" id="{1563975A-39F1-428E-BB4B-5BB87CDAB365}"/>
                  </a:ext>
                </a:extLst>
              </p:cNvPr>
              <p:cNvSpPr/>
              <p:nvPr/>
            </p:nvSpPr>
            <p:spPr>
              <a:xfrm>
                <a:off x="4845424" y="3845859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Diamond 416">
                <a:extLst>
                  <a:ext uri="{FF2B5EF4-FFF2-40B4-BE49-F238E27FC236}">
                    <a16:creationId xmlns:a16="http://schemas.microsoft.com/office/drawing/2014/main" id="{1AE7C1FA-400C-446A-98F7-D873E458A807}"/>
                  </a:ext>
                </a:extLst>
              </p:cNvPr>
              <p:cNvSpPr/>
              <p:nvPr/>
            </p:nvSpPr>
            <p:spPr>
              <a:xfrm>
                <a:off x="5428130" y="3818965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Diamond 417">
                <a:extLst>
                  <a:ext uri="{FF2B5EF4-FFF2-40B4-BE49-F238E27FC236}">
                    <a16:creationId xmlns:a16="http://schemas.microsoft.com/office/drawing/2014/main" id="{5105A77E-3C1B-4B99-B2C0-B07104E364FA}"/>
                  </a:ext>
                </a:extLst>
              </p:cNvPr>
              <p:cNvSpPr/>
              <p:nvPr/>
            </p:nvSpPr>
            <p:spPr>
              <a:xfrm>
                <a:off x="4836459" y="4554070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Diamond 418">
                <a:extLst>
                  <a:ext uri="{FF2B5EF4-FFF2-40B4-BE49-F238E27FC236}">
                    <a16:creationId xmlns:a16="http://schemas.microsoft.com/office/drawing/2014/main" id="{81EEA4A6-8132-48F5-9569-A3F203CB106A}"/>
                  </a:ext>
                </a:extLst>
              </p:cNvPr>
              <p:cNvSpPr/>
              <p:nvPr/>
            </p:nvSpPr>
            <p:spPr>
              <a:xfrm>
                <a:off x="5410200" y="4572000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2" name="Diamond 411">
              <a:extLst>
                <a:ext uri="{FF2B5EF4-FFF2-40B4-BE49-F238E27FC236}">
                  <a16:creationId xmlns:a16="http://schemas.microsoft.com/office/drawing/2014/main" id="{105A40CC-0A3C-408F-8B0D-3700F069E51B}"/>
                </a:ext>
              </a:extLst>
            </p:cNvPr>
            <p:cNvSpPr/>
            <p:nvPr/>
          </p:nvSpPr>
          <p:spPr>
            <a:xfrm>
              <a:off x="2433918" y="3756212"/>
              <a:ext cx="304800" cy="609600"/>
            </a:xfrm>
            <a:prstGeom prst="diamond">
              <a:avLst/>
            </a:prstGeom>
            <a:solidFill>
              <a:srgbClr val="CF9E5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DFA41A1C-81AE-429D-87C5-3855600D2145}"/>
              </a:ext>
            </a:extLst>
          </p:cNvPr>
          <p:cNvGrpSpPr/>
          <p:nvPr/>
        </p:nvGrpSpPr>
        <p:grpSpPr>
          <a:xfrm>
            <a:off x="2154876" y="1011372"/>
            <a:ext cx="1064204" cy="2630098"/>
            <a:chOff x="3429000" y="1066800"/>
            <a:chExt cx="1524000" cy="3766449"/>
          </a:xfrm>
        </p:grpSpPr>
        <p:grpSp>
          <p:nvGrpSpPr>
            <p:cNvPr id="442" name="Group 49">
              <a:extLst>
                <a:ext uri="{FF2B5EF4-FFF2-40B4-BE49-F238E27FC236}">
                  <a16:creationId xmlns:a16="http://schemas.microsoft.com/office/drawing/2014/main" id="{71877408-56AD-45A7-973D-87790732DD4A}"/>
                </a:ext>
              </a:extLst>
            </p:cNvPr>
            <p:cNvGrpSpPr/>
            <p:nvPr/>
          </p:nvGrpSpPr>
          <p:grpSpPr>
            <a:xfrm rot="9550070">
              <a:off x="4213978" y="4219465"/>
              <a:ext cx="304800" cy="613784"/>
              <a:chOff x="1295400" y="4546730"/>
              <a:chExt cx="409568" cy="689984"/>
            </a:xfrm>
          </p:grpSpPr>
          <p:sp>
            <p:nvSpPr>
              <p:cNvPr id="490" name="Oval 489">
                <a:extLst>
                  <a:ext uri="{FF2B5EF4-FFF2-40B4-BE49-F238E27FC236}">
                    <a16:creationId xmlns:a16="http://schemas.microsoft.com/office/drawing/2014/main" id="{403F54C8-DBA4-414F-BAA0-73967C243F71}"/>
                  </a:ext>
                </a:extLst>
              </p:cNvPr>
              <p:cNvSpPr/>
              <p:nvPr/>
            </p:nvSpPr>
            <p:spPr>
              <a:xfrm rot="19444033">
                <a:off x="1307650" y="4546730"/>
                <a:ext cx="397318" cy="6899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Oval 490">
                <a:extLst>
                  <a:ext uri="{FF2B5EF4-FFF2-40B4-BE49-F238E27FC236}">
                    <a16:creationId xmlns:a16="http://schemas.microsoft.com/office/drawing/2014/main" id="{6E274AF8-47E8-4421-85AD-589A6373866F}"/>
                  </a:ext>
                </a:extLst>
              </p:cNvPr>
              <p:cNvSpPr/>
              <p:nvPr/>
            </p:nvSpPr>
            <p:spPr>
              <a:xfrm>
                <a:off x="1295400" y="4648200"/>
                <a:ext cx="196273" cy="29556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3" name="Group 42">
              <a:extLst>
                <a:ext uri="{FF2B5EF4-FFF2-40B4-BE49-F238E27FC236}">
                  <a16:creationId xmlns:a16="http://schemas.microsoft.com/office/drawing/2014/main" id="{BCBE9923-686F-4DCB-9609-3A4F10FAB3CA}"/>
                </a:ext>
              </a:extLst>
            </p:cNvPr>
            <p:cNvGrpSpPr/>
            <p:nvPr/>
          </p:nvGrpSpPr>
          <p:grpSpPr>
            <a:xfrm rot="15885139">
              <a:off x="3977145" y="4210668"/>
              <a:ext cx="304800" cy="613784"/>
              <a:chOff x="1295400" y="4546730"/>
              <a:chExt cx="409568" cy="689984"/>
            </a:xfrm>
          </p:grpSpPr>
          <p:sp>
            <p:nvSpPr>
              <p:cNvPr id="488" name="Oval 5">
                <a:extLst>
                  <a:ext uri="{FF2B5EF4-FFF2-40B4-BE49-F238E27FC236}">
                    <a16:creationId xmlns:a16="http://schemas.microsoft.com/office/drawing/2014/main" id="{B8B35616-6D64-4530-91C4-FD7B821FC9FB}"/>
                  </a:ext>
                </a:extLst>
              </p:cNvPr>
              <p:cNvSpPr/>
              <p:nvPr/>
            </p:nvSpPr>
            <p:spPr>
              <a:xfrm rot="19444033">
                <a:off x="1307650" y="4546730"/>
                <a:ext cx="397318" cy="6899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Oval 488">
                <a:extLst>
                  <a:ext uri="{FF2B5EF4-FFF2-40B4-BE49-F238E27FC236}">
                    <a16:creationId xmlns:a16="http://schemas.microsoft.com/office/drawing/2014/main" id="{F22BB308-5F02-4E69-9F50-1BFFD826189E}"/>
                  </a:ext>
                </a:extLst>
              </p:cNvPr>
              <p:cNvSpPr/>
              <p:nvPr/>
            </p:nvSpPr>
            <p:spPr>
              <a:xfrm>
                <a:off x="1295400" y="4648200"/>
                <a:ext cx="196273" cy="29556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4" name="Trapezoid 443">
              <a:extLst>
                <a:ext uri="{FF2B5EF4-FFF2-40B4-BE49-F238E27FC236}">
                  <a16:creationId xmlns:a16="http://schemas.microsoft.com/office/drawing/2014/main" id="{80CB4BD5-E7E8-4D49-91E6-5BF7221C91EB}"/>
                </a:ext>
              </a:extLst>
            </p:cNvPr>
            <p:cNvSpPr/>
            <p:nvPr/>
          </p:nvSpPr>
          <p:spPr>
            <a:xfrm>
              <a:off x="3685309" y="3384074"/>
              <a:ext cx="1115291" cy="1106055"/>
            </a:xfrm>
            <a:prstGeom prst="trapezoid">
              <a:avLst>
                <a:gd name="adj" fmla="val 13762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C077104D-D145-40E1-AAF5-D84FA08C0A07}"/>
                </a:ext>
              </a:extLst>
            </p:cNvPr>
            <p:cNvSpPr/>
            <p:nvPr/>
          </p:nvSpPr>
          <p:spPr>
            <a:xfrm>
              <a:off x="4724400" y="3042330"/>
              <a:ext cx="2286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FB0A266D-4F7A-405D-9B98-CE047E9992FE}"/>
                </a:ext>
              </a:extLst>
            </p:cNvPr>
            <p:cNvSpPr/>
            <p:nvPr/>
          </p:nvSpPr>
          <p:spPr>
            <a:xfrm>
              <a:off x="3429000" y="3042330"/>
              <a:ext cx="2286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Trapezoid 446">
              <a:extLst>
                <a:ext uri="{FF2B5EF4-FFF2-40B4-BE49-F238E27FC236}">
                  <a16:creationId xmlns:a16="http://schemas.microsoft.com/office/drawing/2014/main" id="{161765E2-0C00-4EB5-AFCF-88E522D01566}"/>
                </a:ext>
              </a:extLst>
            </p:cNvPr>
            <p:cNvSpPr/>
            <p:nvPr/>
          </p:nvSpPr>
          <p:spPr>
            <a:xfrm>
              <a:off x="3657600" y="2051730"/>
              <a:ext cx="1143000" cy="2133600"/>
            </a:xfrm>
            <a:prstGeom prst="trapezoid">
              <a:avLst>
                <a:gd name="adj" fmla="val 23863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9F77B2CD-F4DD-4966-9821-A64AC65BB36E}"/>
                </a:ext>
              </a:extLst>
            </p:cNvPr>
            <p:cNvSpPr/>
            <p:nvPr/>
          </p:nvSpPr>
          <p:spPr>
            <a:xfrm>
              <a:off x="3886200" y="2127930"/>
              <a:ext cx="685800" cy="52590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94B7D633-D3C6-4E0F-BD1E-2C647793CBE2}"/>
                </a:ext>
              </a:extLst>
            </p:cNvPr>
            <p:cNvSpPr/>
            <p:nvPr/>
          </p:nvSpPr>
          <p:spPr>
            <a:xfrm>
              <a:off x="3909291" y="1867002"/>
              <a:ext cx="609600" cy="5259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Trapezoid 449">
              <a:extLst>
                <a:ext uri="{FF2B5EF4-FFF2-40B4-BE49-F238E27FC236}">
                  <a16:creationId xmlns:a16="http://schemas.microsoft.com/office/drawing/2014/main" id="{8E5ED2CE-3336-459E-98B1-7677DC3F90FD}"/>
                </a:ext>
              </a:extLst>
            </p:cNvPr>
            <p:cNvSpPr/>
            <p:nvPr/>
          </p:nvSpPr>
          <p:spPr>
            <a:xfrm rot="20397331">
              <a:off x="4372636" y="2187397"/>
              <a:ext cx="551541" cy="1157352"/>
            </a:xfrm>
            <a:prstGeom prst="trapezoid">
              <a:avLst>
                <a:gd name="adj" fmla="val 3598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Trapezoid 450">
              <a:extLst>
                <a:ext uri="{FF2B5EF4-FFF2-40B4-BE49-F238E27FC236}">
                  <a16:creationId xmlns:a16="http://schemas.microsoft.com/office/drawing/2014/main" id="{415B304F-252B-4DB2-8868-C72CD5B08974}"/>
                </a:ext>
              </a:extLst>
            </p:cNvPr>
            <p:cNvSpPr/>
            <p:nvPr/>
          </p:nvSpPr>
          <p:spPr>
            <a:xfrm rot="1296214">
              <a:off x="3544730" y="2182303"/>
              <a:ext cx="511448" cy="1132587"/>
            </a:xfrm>
            <a:prstGeom prst="trapezoid">
              <a:avLst>
                <a:gd name="adj" fmla="val 32075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Trapezoid 451">
              <a:extLst>
                <a:ext uri="{FF2B5EF4-FFF2-40B4-BE49-F238E27FC236}">
                  <a16:creationId xmlns:a16="http://schemas.microsoft.com/office/drawing/2014/main" id="{1B2AF680-DB40-462A-9885-5587065F81A2}"/>
                </a:ext>
              </a:extLst>
            </p:cNvPr>
            <p:cNvSpPr/>
            <p:nvPr/>
          </p:nvSpPr>
          <p:spPr>
            <a:xfrm rot="287694">
              <a:off x="3726428" y="2125747"/>
              <a:ext cx="498368" cy="1764854"/>
            </a:xfrm>
            <a:prstGeom prst="trapezoid">
              <a:avLst>
                <a:gd name="adj" fmla="val 32759"/>
              </a:avLst>
            </a:prstGeom>
            <a:solidFill>
              <a:srgbClr val="B871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Trapezoid 452">
              <a:extLst>
                <a:ext uri="{FF2B5EF4-FFF2-40B4-BE49-F238E27FC236}">
                  <a16:creationId xmlns:a16="http://schemas.microsoft.com/office/drawing/2014/main" id="{2786B77C-6D10-40A4-A559-544C38362F92}"/>
                </a:ext>
              </a:extLst>
            </p:cNvPr>
            <p:cNvSpPr/>
            <p:nvPr/>
          </p:nvSpPr>
          <p:spPr>
            <a:xfrm rot="21293170">
              <a:off x="4267801" y="2145148"/>
              <a:ext cx="464197" cy="1744020"/>
            </a:xfrm>
            <a:prstGeom prst="trapezoid">
              <a:avLst>
                <a:gd name="adj" fmla="val 35984"/>
              </a:avLst>
            </a:prstGeom>
            <a:solidFill>
              <a:srgbClr val="B871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4" name="Group 31">
              <a:extLst>
                <a:ext uri="{FF2B5EF4-FFF2-40B4-BE49-F238E27FC236}">
                  <a16:creationId xmlns:a16="http://schemas.microsoft.com/office/drawing/2014/main" id="{9B966B60-7623-4016-B307-BB16A5293BE5}"/>
                </a:ext>
              </a:extLst>
            </p:cNvPr>
            <p:cNvGrpSpPr/>
            <p:nvPr/>
          </p:nvGrpSpPr>
          <p:grpSpPr>
            <a:xfrm rot="21151532">
              <a:off x="4409671" y="1410436"/>
              <a:ext cx="343204" cy="757299"/>
              <a:chOff x="1434718" y="4935165"/>
              <a:chExt cx="343204" cy="757299"/>
            </a:xfrm>
          </p:grpSpPr>
          <p:sp>
            <p:nvSpPr>
              <p:cNvPr id="485" name="Moon 484">
                <a:extLst>
                  <a:ext uri="{FF2B5EF4-FFF2-40B4-BE49-F238E27FC236}">
                    <a16:creationId xmlns:a16="http://schemas.microsoft.com/office/drawing/2014/main" id="{CAAC26B0-77C2-49DF-83CC-DF2776D4E176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Moon 485">
                <a:extLst>
                  <a:ext uri="{FF2B5EF4-FFF2-40B4-BE49-F238E27FC236}">
                    <a16:creationId xmlns:a16="http://schemas.microsoft.com/office/drawing/2014/main" id="{30742A96-3574-494C-BD0A-5769EFD9B646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Moon 486">
                <a:extLst>
                  <a:ext uri="{FF2B5EF4-FFF2-40B4-BE49-F238E27FC236}">
                    <a16:creationId xmlns:a16="http://schemas.microsoft.com/office/drawing/2014/main" id="{D3BE579B-F100-4037-858A-5271E986A05F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5" name="Group 29">
              <a:extLst>
                <a:ext uri="{FF2B5EF4-FFF2-40B4-BE49-F238E27FC236}">
                  <a16:creationId xmlns:a16="http://schemas.microsoft.com/office/drawing/2014/main" id="{5292D07C-D779-4C75-B863-6430D6D85C5C}"/>
                </a:ext>
              </a:extLst>
            </p:cNvPr>
            <p:cNvGrpSpPr/>
            <p:nvPr/>
          </p:nvGrpSpPr>
          <p:grpSpPr>
            <a:xfrm rot="1653802">
              <a:off x="3690953" y="1480868"/>
              <a:ext cx="343204" cy="757299"/>
              <a:chOff x="1434718" y="4935165"/>
              <a:chExt cx="343204" cy="757299"/>
            </a:xfrm>
          </p:grpSpPr>
          <p:sp>
            <p:nvSpPr>
              <p:cNvPr id="482" name="Moon 481">
                <a:extLst>
                  <a:ext uri="{FF2B5EF4-FFF2-40B4-BE49-F238E27FC236}">
                    <a16:creationId xmlns:a16="http://schemas.microsoft.com/office/drawing/2014/main" id="{6C7AFAF1-C4FB-4339-9222-BF7E3383B622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Moon 27">
                <a:extLst>
                  <a:ext uri="{FF2B5EF4-FFF2-40B4-BE49-F238E27FC236}">
                    <a16:creationId xmlns:a16="http://schemas.microsoft.com/office/drawing/2014/main" id="{A9366F61-06BC-4D11-90C7-6314C89E45E4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Moon 28">
                <a:extLst>
                  <a:ext uri="{FF2B5EF4-FFF2-40B4-BE49-F238E27FC236}">
                    <a16:creationId xmlns:a16="http://schemas.microsoft.com/office/drawing/2014/main" id="{01171F98-1B35-475B-B28B-3D853643D009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6" name="Oval 14">
              <a:extLst>
                <a:ext uri="{FF2B5EF4-FFF2-40B4-BE49-F238E27FC236}">
                  <a16:creationId xmlns:a16="http://schemas.microsoft.com/office/drawing/2014/main" id="{A4398BE7-D481-49E3-B938-E79EC7AD99B4}"/>
                </a:ext>
              </a:extLst>
            </p:cNvPr>
            <p:cNvSpPr/>
            <p:nvPr/>
          </p:nvSpPr>
          <p:spPr>
            <a:xfrm>
              <a:off x="3810000" y="1106527"/>
              <a:ext cx="872048" cy="1173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Moon 456">
              <a:extLst>
                <a:ext uri="{FF2B5EF4-FFF2-40B4-BE49-F238E27FC236}">
                  <a16:creationId xmlns:a16="http://schemas.microsoft.com/office/drawing/2014/main" id="{BFE5FEAB-F39E-4E73-A315-505FAD0438AE}"/>
                </a:ext>
              </a:extLst>
            </p:cNvPr>
            <p:cNvSpPr/>
            <p:nvPr/>
          </p:nvSpPr>
          <p:spPr>
            <a:xfrm rot="5412568">
              <a:off x="4013458" y="828675"/>
              <a:ext cx="381000" cy="857250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Moon 457">
              <a:extLst>
                <a:ext uri="{FF2B5EF4-FFF2-40B4-BE49-F238E27FC236}">
                  <a16:creationId xmlns:a16="http://schemas.microsoft.com/office/drawing/2014/main" id="{C64C06FD-429E-446C-829C-F131F846B01F}"/>
                </a:ext>
              </a:extLst>
            </p:cNvPr>
            <p:cNvSpPr/>
            <p:nvPr/>
          </p:nvSpPr>
          <p:spPr>
            <a:xfrm rot="4358243">
              <a:off x="3899411" y="1137045"/>
              <a:ext cx="196323" cy="441725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Moon 458">
              <a:extLst>
                <a:ext uri="{FF2B5EF4-FFF2-40B4-BE49-F238E27FC236}">
                  <a16:creationId xmlns:a16="http://schemas.microsoft.com/office/drawing/2014/main" id="{D50D4E39-6D18-49F3-9391-3DA12E2A1C9B}"/>
                </a:ext>
              </a:extLst>
            </p:cNvPr>
            <p:cNvSpPr/>
            <p:nvPr/>
          </p:nvSpPr>
          <p:spPr>
            <a:xfrm rot="5412568">
              <a:off x="4065610" y="757058"/>
              <a:ext cx="223255" cy="851971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Moon 459">
              <a:extLst>
                <a:ext uri="{FF2B5EF4-FFF2-40B4-BE49-F238E27FC236}">
                  <a16:creationId xmlns:a16="http://schemas.microsoft.com/office/drawing/2014/main" id="{D431E942-D153-439F-A2FA-1075C7721956}"/>
                </a:ext>
              </a:extLst>
            </p:cNvPr>
            <p:cNvSpPr/>
            <p:nvPr/>
          </p:nvSpPr>
          <p:spPr>
            <a:xfrm rot="5412568">
              <a:off x="3889596" y="983038"/>
              <a:ext cx="217103" cy="488482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Moon 460">
              <a:extLst>
                <a:ext uri="{FF2B5EF4-FFF2-40B4-BE49-F238E27FC236}">
                  <a16:creationId xmlns:a16="http://schemas.microsoft.com/office/drawing/2014/main" id="{31054BFA-F608-4C2D-97D3-44A28709B688}"/>
                </a:ext>
              </a:extLst>
            </p:cNvPr>
            <p:cNvSpPr/>
            <p:nvPr/>
          </p:nvSpPr>
          <p:spPr>
            <a:xfrm rot="5412568">
              <a:off x="4351905" y="1006711"/>
              <a:ext cx="188274" cy="423618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Moon 461">
              <a:extLst>
                <a:ext uri="{FF2B5EF4-FFF2-40B4-BE49-F238E27FC236}">
                  <a16:creationId xmlns:a16="http://schemas.microsoft.com/office/drawing/2014/main" id="{982D89B1-A73E-4C32-B2E2-AE7021D199F0}"/>
                </a:ext>
              </a:extLst>
            </p:cNvPr>
            <p:cNvSpPr/>
            <p:nvPr/>
          </p:nvSpPr>
          <p:spPr>
            <a:xfrm rot="14214603">
              <a:off x="4128820" y="1096021"/>
              <a:ext cx="233489" cy="441725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Moon 462">
              <a:extLst>
                <a:ext uri="{FF2B5EF4-FFF2-40B4-BE49-F238E27FC236}">
                  <a16:creationId xmlns:a16="http://schemas.microsoft.com/office/drawing/2014/main" id="{C8BA5AE7-E5EC-40B0-8DEB-9A410A6316E9}"/>
                </a:ext>
              </a:extLst>
            </p:cNvPr>
            <p:cNvSpPr/>
            <p:nvPr/>
          </p:nvSpPr>
          <p:spPr>
            <a:xfrm rot="14214603">
              <a:off x="4125101" y="1103909"/>
              <a:ext cx="128959" cy="290158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Moon 463">
              <a:extLst>
                <a:ext uri="{FF2B5EF4-FFF2-40B4-BE49-F238E27FC236}">
                  <a16:creationId xmlns:a16="http://schemas.microsoft.com/office/drawing/2014/main" id="{2600C94B-0CF9-41AB-A781-C60AF305358C}"/>
                </a:ext>
              </a:extLst>
            </p:cNvPr>
            <p:cNvSpPr/>
            <p:nvPr/>
          </p:nvSpPr>
          <p:spPr>
            <a:xfrm rot="14214603">
              <a:off x="3941218" y="1069196"/>
              <a:ext cx="196323" cy="441725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Moon 464">
              <a:extLst>
                <a:ext uri="{FF2B5EF4-FFF2-40B4-BE49-F238E27FC236}">
                  <a16:creationId xmlns:a16="http://schemas.microsoft.com/office/drawing/2014/main" id="{DA2FA5EE-901D-4567-8A74-7F8FFC12FF77}"/>
                </a:ext>
              </a:extLst>
            </p:cNvPr>
            <p:cNvSpPr/>
            <p:nvPr/>
          </p:nvSpPr>
          <p:spPr>
            <a:xfrm rot="3904094">
              <a:off x="4052332" y="929465"/>
              <a:ext cx="95325" cy="452370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Moon 465">
              <a:extLst>
                <a:ext uri="{FF2B5EF4-FFF2-40B4-BE49-F238E27FC236}">
                  <a16:creationId xmlns:a16="http://schemas.microsoft.com/office/drawing/2014/main" id="{A0FB93A9-BE02-44CD-A444-F74DFFD5B499}"/>
                </a:ext>
              </a:extLst>
            </p:cNvPr>
            <p:cNvSpPr/>
            <p:nvPr/>
          </p:nvSpPr>
          <p:spPr>
            <a:xfrm rot="20210230">
              <a:off x="4404440" y="1144891"/>
              <a:ext cx="106521" cy="332192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7" name="Group 48">
              <a:extLst>
                <a:ext uri="{FF2B5EF4-FFF2-40B4-BE49-F238E27FC236}">
                  <a16:creationId xmlns:a16="http://schemas.microsoft.com/office/drawing/2014/main" id="{BA1FC1F5-FB21-4A57-B7D9-18B08C9E18CA}"/>
                </a:ext>
              </a:extLst>
            </p:cNvPr>
            <p:cNvGrpSpPr/>
            <p:nvPr/>
          </p:nvGrpSpPr>
          <p:grpSpPr>
            <a:xfrm>
              <a:off x="3890818" y="3982130"/>
              <a:ext cx="609600" cy="164123"/>
              <a:chOff x="553453" y="4798401"/>
              <a:chExt cx="1858183" cy="519282"/>
            </a:xfrm>
          </p:grpSpPr>
          <p:sp>
            <p:nvSpPr>
              <p:cNvPr id="477" name="Frame 476">
                <a:extLst>
                  <a:ext uri="{FF2B5EF4-FFF2-40B4-BE49-F238E27FC236}">
                    <a16:creationId xmlns:a16="http://schemas.microsoft.com/office/drawing/2014/main" id="{E98F0CFD-D2DD-4213-B789-7609BBB6E85C}"/>
                  </a:ext>
                </a:extLst>
              </p:cNvPr>
              <p:cNvSpPr/>
              <p:nvPr/>
            </p:nvSpPr>
            <p:spPr>
              <a:xfrm rot="2844396">
                <a:off x="562504" y="4789350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8" name="Frame 477">
                <a:extLst>
                  <a:ext uri="{FF2B5EF4-FFF2-40B4-BE49-F238E27FC236}">
                    <a16:creationId xmlns:a16="http://schemas.microsoft.com/office/drawing/2014/main" id="{E866D3E9-4265-4875-93EB-7513F63D1EEA}"/>
                  </a:ext>
                </a:extLst>
              </p:cNvPr>
              <p:cNvSpPr/>
              <p:nvPr/>
            </p:nvSpPr>
            <p:spPr>
              <a:xfrm rot="2844396">
                <a:off x="906559" y="4801645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9" name="Frame 478">
                <a:extLst>
                  <a:ext uri="{FF2B5EF4-FFF2-40B4-BE49-F238E27FC236}">
                    <a16:creationId xmlns:a16="http://schemas.microsoft.com/office/drawing/2014/main" id="{88C95BF0-F005-40A6-A362-90A951772079}"/>
                  </a:ext>
                </a:extLst>
              </p:cNvPr>
              <p:cNvSpPr/>
              <p:nvPr/>
            </p:nvSpPr>
            <p:spPr>
              <a:xfrm rot="2844396">
                <a:off x="1250613" y="4812441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0" name="Frame 479">
                <a:extLst>
                  <a:ext uri="{FF2B5EF4-FFF2-40B4-BE49-F238E27FC236}">
                    <a16:creationId xmlns:a16="http://schemas.microsoft.com/office/drawing/2014/main" id="{DE59E83D-C08F-4265-83ED-5931B0E4F30B}"/>
                  </a:ext>
                </a:extLst>
              </p:cNvPr>
              <p:cNvSpPr/>
              <p:nvPr/>
            </p:nvSpPr>
            <p:spPr>
              <a:xfrm rot="2844396">
                <a:off x="1573885" y="4821677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1" name="Frame 480">
                <a:extLst>
                  <a:ext uri="{FF2B5EF4-FFF2-40B4-BE49-F238E27FC236}">
                    <a16:creationId xmlns:a16="http://schemas.microsoft.com/office/drawing/2014/main" id="{7FBFECB3-EB43-4682-A15F-33F4AD6F8451}"/>
                  </a:ext>
                </a:extLst>
              </p:cNvPr>
              <p:cNvSpPr/>
              <p:nvPr/>
            </p:nvSpPr>
            <p:spPr>
              <a:xfrm rot="2844396">
                <a:off x="1924868" y="4830914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8" name="Group 53">
              <a:extLst>
                <a:ext uri="{FF2B5EF4-FFF2-40B4-BE49-F238E27FC236}">
                  <a16:creationId xmlns:a16="http://schemas.microsoft.com/office/drawing/2014/main" id="{1D45C1E5-29EF-4162-A83A-C80B9283EABB}"/>
                </a:ext>
              </a:extLst>
            </p:cNvPr>
            <p:cNvGrpSpPr/>
            <p:nvPr/>
          </p:nvGrpSpPr>
          <p:grpSpPr>
            <a:xfrm rot="1653802">
              <a:off x="3691791" y="1315553"/>
              <a:ext cx="243277" cy="536804"/>
              <a:chOff x="1434718" y="4935165"/>
              <a:chExt cx="343204" cy="757299"/>
            </a:xfrm>
          </p:grpSpPr>
          <p:sp>
            <p:nvSpPr>
              <p:cNvPr id="474" name="Moon 473">
                <a:extLst>
                  <a:ext uri="{FF2B5EF4-FFF2-40B4-BE49-F238E27FC236}">
                    <a16:creationId xmlns:a16="http://schemas.microsoft.com/office/drawing/2014/main" id="{4CED8508-D9A7-4FB0-BE4C-39E7E249732A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Moon 474">
                <a:extLst>
                  <a:ext uri="{FF2B5EF4-FFF2-40B4-BE49-F238E27FC236}">
                    <a16:creationId xmlns:a16="http://schemas.microsoft.com/office/drawing/2014/main" id="{EF4EE9D0-FA88-4A7E-8962-9F78358653A8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Moon 475">
                <a:extLst>
                  <a:ext uri="{FF2B5EF4-FFF2-40B4-BE49-F238E27FC236}">
                    <a16:creationId xmlns:a16="http://schemas.microsoft.com/office/drawing/2014/main" id="{8F333C3F-5928-42E7-8619-18BF074E6C20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9" name="Group 57">
              <a:extLst>
                <a:ext uri="{FF2B5EF4-FFF2-40B4-BE49-F238E27FC236}">
                  <a16:creationId xmlns:a16="http://schemas.microsoft.com/office/drawing/2014/main" id="{2A08A46F-287D-491B-9305-6A2317A268A1}"/>
                </a:ext>
              </a:extLst>
            </p:cNvPr>
            <p:cNvGrpSpPr/>
            <p:nvPr/>
          </p:nvGrpSpPr>
          <p:grpSpPr>
            <a:xfrm rot="20849912">
              <a:off x="4551016" y="1309696"/>
              <a:ext cx="243277" cy="536804"/>
              <a:chOff x="1434718" y="4935165"/>
              <a:chExt cx="343204" cy="757299"/>
            </a:xfrm>
          </p:grpSpPr>
          <p:sp>
            <p:nvSpPr>
              <p:cNvPr id="471" name="Moon 470">
                <a:extLst>
                  <a:ext uri="{FF2B5EF4-FFF2-40B4-BE49-F238E27FC236}">
                    <a16:creationId xmlns:a16="http://schemas.microsoft.com/office/drawing/2014/main" id="{5D1A7DED-99F8-462C-8A37-AB848CD26718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Moon 471">
                <a:extLst>
                  <a:ext uri="{FF2B5EF4-FFF2-40B4-BE49-F238E27FC236}">
                    <a16:creationId xmlns:a16="http://schemas.microsoft.com/office/drawing/2014/main" id="{4251E00C-165D-4611-8470-ABF734EA2E81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Moon 472">
                <a:extLst>
                  <a:ext uri="{FF2B5EF4-FFF2-40B4-BE49-F238E27FC236}">
                    <a16:creationId xmlns:a16="http://schemas.microsoft.com/office/drawing/2014/main" id="{4F46BF61-91BA-4268-A9C5-6598FA0EAB65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0" name="Rounded Rectangle 30">
              <a:extLst>
                <a:ext uri="{FF2B5EF4-FFF2-40B4-BE49-F238E27FC236}">
                  <a16:creationId xmlns:a16="http://schemas.microsoft.com/office/drawing/2014/main" id="{5B3859D5-6967-4E54-9616-714266ABF908}"/>
                </a:ext>
              </a:extLst>
            </p:cNvPr>
            <p:cNvSpPr/>
            <p:nvPr/>
          </p:nvSpPr>
          <p:spPr>
            <a:xfrm>
              <a:off x="3733800" y="1289729"/>
              <a:ext cx="990600" cy="76201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087113DE-89E0-4AC6-A3B9-9B755946F02A}"/>
              </a:ext>
            </a:extLst>
          </p:cNvPr>
          <p:cNvGrpSpPr/>
          <p:nvPr/>
        </p:nvGrpSpPr>
        <p:grpSpPr>
          <a:xfrm>
            <a:off x="1985617" y="3984263"/>
            <a:ext cx="1695291" cy="376695"/>
            <a:chOff x="1960579" y="4125216"/>
            <a:chExt cx="1695291" cy="376695"/>
          </a:xfrm>
        </p:grpSpPr>
        <p:sp>
          <p:nvSpPr>
            <p:cNvPr id="493" name="Rectangle 492">
              <a:extLst>
                <a:ext uri="{FF2B5EF4-FFF2-40B4-BE49-F238E27FC236}">
                  <a16:creationId xmlns:a16="http://schemas.microsoft.com/office/drawing/2014/main" id="{0E8E74D6-42EC-46CA-AF07-A5B854F25100}"/>
                </a:ext>
              </a:extLst>
            </p:cNvPr>
            <p:cNvSpPr/>
            <p:nvPr/>
          </p:nvSpPr>
          <p:spPr>
            <a:xfrm>
              <a:off x="1960579" y="4125216"/>
              <a:ext cx="1472089" cy="3766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TextBox 493">
              <a:extLst>
                <a:ext uri="{FF2B5EF4-FFF2-40B4-BE49-F238E27FC236}">
                  <a16:creationId xmlns:a16="http://schemas.microsoft.com/office/drawing/2014/main" id="{10DF7C37-C714-43E4-AE32-F3211F66B2F7}"/>
                </a:ext>
              </a:extLst>
            </p:cNvPr>
            <p:cNvSpPr txBox="1"/>
            <p:nvPr/>
          </p:nvSpPr>
          <p:spPr>
            <a:xfrm>
              <a:off x="1960579" y="4128897"/>
              <a:ext cx="1695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Alma 7:9-10 </a:t>
              </a:r>
            </a:p>
          </p:txBody>
        </p:sp>
      </p:grpSp>
      <p:sp>
        <p:nvSpPr>
          <p:cNvPr id="495" name="TextBox 494">
            <a:extLst>
              <a:ext uri="{FF2B5EF4-FFF2-40B4-BE49-F238E27FC236}">
                <a16:creationId xmlns:a16="http://schemas.microsoft.com/office/drawing/2014/main" id="{2EBE10F8-7076-47F8-82C1-93EB6E2DB5D7}"/>
              </a:ext>
            </a:extLst>
          </p:cNvPr>
          <p:cNvSpPr txBox="1"/>
          <p:nvPr/>
        </p:nvSpPr>
        <p:spPr>
          <a:xfrm>
            <a:off x="1637108" y="5181904"/>
            <a:ext cx="5415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ES" cap="all" dirty="0">
                <a:solidFill>
                  <a:schemeClr val="bg1"/>
                </a:solidFill>
              </a:rPr>
              <a:t>LECCIÓN 46</a:t>
            </a:r>
          </a:p>
          <a:p>
            <a:pPr fontAlgn="base"/>
            <a:r>
              <a:rPr lang="es-ES" dirty="0">
                <a:solidFill>
                  <a:schemeClr val="bg1"/>
                </a:solidFill>
              </a:rPr>
              <a:t>Los Profetas anunciaron el nacimiento de Jesucristo (Navidad)</a:t>
            </a: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AC7DB8F3-B4DE-4D38-A0B1-B9571F95BF64}"/>
              </a:ext>
            </a:extLst>
          </p:cNvPr>
          <p:cNvSpPr/>
          <p:nvPr/>
        </p:nvSpPr>
        <p:spPr>
          <a:xfrm rot="20134635">
            <a:off x="4793472" y="3023600"/>
            <a:ext cx="2623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Exemple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00" name="Footer Placeholder 14">
            <a:extLst>
              <a:ext uri="{FF2B5EF4-FFF2-40B4-BE49-F238E27FC236}">
                <a16:creationId xmlns:a16="http://schemas.microsoft.com/office/drawing/2014/main" id="{01D47CE1-6496-4042-93D2-6F1D76DDDE42}"/>
              </a:ext>
            </a:extLst>
          </p:cNvPr>
          <p:cNvSpPr>
            <a:spLocks noGrp="1"/>
          </p:cNvSpPr>
          <p:nvPr/>
        </p:nvSpPr>
        <p:spPr>
          <a:xfrm>
            <a:off x="59945" y="6475592"/>
            <a:ext cx="5469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chemeClr val="bg1"/>
                </a:solidFill>
              </a:rPr>
              <a:t>Created by ©http://fashionsbylynda.com/blog/</a:t>
            </a:r>
          </a:p>
        </p:txBody>
      </p:sp>
      <p:sp>
        <p:nvSpPr>
          <p:cNvPr id="501" name="TextBox 500">
            <a:extLst>
              <a:ext uri="{FF2B5EF4-FFF2-40B4-BE49-F238E27FC236}">
                <a16:creationId xmlns:a16="http://schemas.microsoft.com/office/drawing/2014/main" id="{90800770-0D57-4470-8CEF-5468A1567606}"/>
              </a:ext>
            </a:extLst>
          </p:cNvPr>
          <p:cNvSpPr txBox="1"/>
          <p:nvPr/>
        </p:nvSpPr>
        <p:spPr>
          <a:xfrm>
            <a:off x="3046144" y="-52547"/>
            <a:ext cx="6227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altLang="en-US" sz="5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inherit"/>
              </a:rPr>
              <a:t>¿Quien dijo que?</a:t>
            </a:r>
            <a:r>
              <a:rPr kumimoji="0" lang="es-E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es-ES" altLang="en-US" sz="4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68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6DCA6EF5-D537-46A2-9655-691859167C5E}"/>
              </a:ext>
            </a:extLst>
          </p:cNvPr>
          <p:cNvGrpSpPr/>
          <p:nvPr/>
        </p:nvGrpSpPr>
        <p:grpSpPr>
          <a:xfrm>
            <a:off x="114466" y="165621"/>
            <a:ext cx="1748402" cy="4553371"/>
            <a:chOff x="114466" y="165621"/>
            <a:chExt cx="1748402" cy="4553371"/>
          </a:xfrm>
        </p:grpSpPr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id="{CEA9778B-1BA6-4A80-8273-50A3E85E4CEE}"/>
                </a:ext>
              </a:extLst>
            </p:cNvPr>
            <p:cNvGrpSpPr/>
            <p:nvPr/>
          </p:nvGrpSpPr>
          <p:grpSpPr>
            <a:xfrm>
              <a:off x="177025" y="165621"/>
              <a:ext cx="1472089" cy="384058"/>
              <a:chOff x="259282" y="4139942"/>
              <a:chExt cx="1472089" cy="384058"/>
            </a:xfrm>
          </p:grpSpPr>
          <p:sp>
            <p:nvSpPr>
              <p:cNvPr id="358" name="Rectangle 357">
                <a:extLst>
                  <a:ext uri="{FF2B5EF4-FFF2-40B4-BE49-F238E27FC236}">
                    <a16:creationId xmlns:a16="http://schemas.microsoft.com/office/drawing/2014/main" id="{8215071C-63E7-42DD-9268-F3A2E14291BA}"/>
                  </a:ext>
                </a:extLst>
              </p:cNvPr>
              <p:cNvSpPr/>
              <p:nvPr/>
            </p:nvSpPr>
            <p:spPr>
              <a:xfrm>
                <a:off x="259282" y="4139942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TextBox 354">
                <a:extLst>
                  <a:ext uri="{FF2B5EF4-FFF2-40B4-BE49-F238E27FC236}">
                    <a16:creationId xmlns:a16="http://schemas.microsoft.com/office/drawing/2014/main" id="{ED4A62CD-D84D-490D-A4CF-EF8939937FA3}"/>
                  </a:ext>
                </a:extLst>
              </p:cNvPr>
              <p:cNvSpPr txBox="1"/>
              <p:nvPr/>
            </p:nvSpPr>
            <p:spPr>
              <a:xfrm>
                <a:off x="413590" y="415466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7:14</a:t>
                </a:r>
              </a:p>
            </p:txBody>
          </p:sp>
        </p:grpSp>
        <p:grpSp>
          <p:nvGrpSpPr>
            <p:cNvPr id="367" name="Group 366">
              <a:extLst>
                <a:ext uri="{FF2B5EF4-FFF2-40B4-BE49-F238E27FC236}">
                  <a16:creationId xmlns:a16="http://schemas.microsoft.com/office/drawing/2014/main" id="{78D272B3-CA98-499D-BB26-8B7573A3BC3A}"/>
                </a:ext>
              </a:extLst>
            </p:cNvPr>
            <p:cNvGrpSpPr/>
            <p:nvPr/>
          </p:nvGrpSpPr>
          <p:grpSpPr>
            <a:xfrm>
              <a:off x="167577" y="549679"/>
              <a:ext cx="1481537" cy="376695"/>
              <a:chOff x="249834" y="4618835"/>
              <a:chExt cx="1481537" cy="376695"/>
            </a:xfrm>
          </p:grpSpPr>
          <p:sp>
            <p:nvSpPr>
              <p:cNvPr id="359" name="Rectangle 358">
                <a:extLst>
                  <a:ext uri="{FF2B5EF4-FFF2-40B4-BE49-F238E27FC236}">
                    <a16:creationId xmlns:a16="http://schemas.microsoft.com/office/drawing/2014/main" id="{4C1A9BD0-68F7-48D7-9E9B-0CC13738E13A}"/>
                  </a:ext>
                </a:extLst>
              </p:cNvPr>
              <p:cNvSpPr/>
              <p:nvPr/>
            </p:nvSpPr>
            <p:spPr>
              <a:xfrm>
                <a:off x="249834" y="4618835"/>
                <a:ext cx="1481537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TextBox 356">
                <a:extLst>
                  <a:ext uri="{FF2B5EF4-FFF2-40B4-BE49-F238E27FC236}">
                    <a16:creationId xmlns:a16="http://schemas.microsoft.com/office/drawing/2014/main" id="{461DF280-A3B0-49C3-BCCE-BB2C36351D32}"/>
                  </a:ext>
                </a:extLst>
              </p:cNvPr>
              <p:cNvSpPr txBox="1"/>
              <p:nvPr/>
            </p:nvSpPr>
            <p:spPr>
              <a:xfrm>
                <a:off x="413590" y="462619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9:6</a:t>
                </a:r>
              </a:p>
            </p:txBody>
          </p:sp>
        </p:grpSp>
        <p:grpSp>
          <p:nvGrpSpPr>
            <p:cNvPr id="365" name="Group 364">
              <a:extLst>
                <a:ext uri="{FF2B5EF4-FFF2-40B4-BE49-F238E27FC236}">
                  <a16:creationId xmlns:a16="http://schemas.microsoft.com/office/drawing/2014/main" id="{B7325AB1-1B24-4023-B9B8-174A60633675}"/>
                </a:ext>
              </a:extLst>
            </p:cNvPr>
            <p:cNvGrpSpPr/>
            <p:nvPr/>
          </p:nvGrpSpPr>
          <p:grpSpPr>
            <a:xfrm>
              <a:off x="177025" y="2066242"/>
              <a:ext cx="1472089" cy="376695"/>
              <a:chOff x="1960579" y="4125216"/>
              <a:chExt cx="1472089" cy="376695"/>
            </a:xfrm>
          </p:grpSpPr>
          <p:sp>
            <p:nvSpPr>
              <p:cNvPr id="363" name="Rectangle 362">
                <a:extLst>
                  <a:ext uri="{FF2B5EF4-FFF2-40B4-BE49-F238E27FC236}">
                    <a16:creationId xmlns:a16="http://schemas.microsoft.com/office/drawing/2014/main" id="{FC1981EA-5568-48C1-91EB-E73D7E0BD9F7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TextBox 363">
                <a:extLst>
                  <a:ext uri="{FF2B5EF4-FFF2-40B4-BE49-F238E27FC236}">
                    <a16:creationId xmlns:a16="http://schemas.microsoft.com/office/drawing/2014/main" id="{5A2C6016-682C-445E-98D6-30B85F2F52F5}"/>
                  </a:ext>
                </a:extLst>
              </p:cNvPr>
              <p:cNvSpPr txBox="1"/>
              <p:nvPr/>
            </p:nvSpPr>
            <p:spPr>
              <a:xfrm>
                <a:off x="2131108" y="4128897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Michée</a:t>
                </a:r>
                <a:r>
                  <a:rPr lang="en-US" dirty="0"/>
                  <a:t> 5:2</a:t>
                </a:r>
              </a:p>
            </p:txBody>
          </p:sp>
        </p:grpSp>
        <p:grpSp>
          <p:nvGrpSpPr>
            <p:cNvPr id="368" name="Group 367">
              <a:extLst>
                <a:ext uri="{FF2B5EF4-FFF2-40B4-BE49-F238E27FC236}">
                  <a16:creationId xmlns:a16="http://schemas.microsoft.com/office/drawing/2014/main" id="{21FED211-0D19-45D4-BD27-06838DFE2A31}"/>
                </a:ext>
              </a:extLst>
            </p:cNvPr>
            <p:cNvGrpSpPr/>
            <p:nvPr/>
          </p:nvGrpSpPr>
          <p:grpSpPr>
            <a:xfrm>
              <a:off x="177025" y="2449040"/>
              <a:ext cx="1583315" cy="376695"/>
              <a:chOff x="1960579" y="4125216"/>
              <a:chExt cx="1583315" cy="376695"/>
            </a:xfrm>
          </p:grpSpPr>
          <p:sp>
            <p:nvSpPr>
              <p:cNvPr id="369" name="Rectangle 368">
                <a:extLst>
                  <a:ext uri="{FF2B5EF4-FFF2-40B4-BE49-F238E27FC236}">
                    <a16:creationId xmlns:a16="http://schemas.microsoft.com/office/drawing/2014/main" id="{18CFBAAC-5C20-459A-93C8-382E8244CA44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TextBox 369">
                <a:extLst>
                  <a:ext uri="{FF2B5EF4-FFF2-40B4-BE49-F238E27FC236}">
                    <a16:creationId xmlns:a16="http://schemas.microsoft.com/office/drawing/2014/main" id="{C80CD84A-7F0F-475D-96F7-6D508BA87944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5833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Mateo</a:t>
                </a:r>
                <a:r>
                  <a:rPr lang="en-US" sz="1400" dirty="0"/>
                  <a:t> 1:18-23</a:t>
                </a:r>
              </a:p>
            </p:txBody>
          </p: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EC8BA288-AB95-4C15-B5D3-E94A5F1F42EA}"/>
                </a:ext>
              </a:extLst>
            </p:cNvPr>
            <p:cNvGrpSpPr/>
            <p:nvPr/>
          </p:nvGrpSpPr>
          <p:grpSpPr>
            <a:xfrm>
              <a:off x="114466" y="1683444"/>
              <a:ext cx="1695291" cy="402259"/>
              <a:chOff x="1907469" y="4125216"/>
              <a:chExt cx="1695291" cy="402259"/>
            </a:xfrm>
          </p:grpSpPr>
          <p:sp>
            <p:nvSpPr>
              <p:cNvPr id="372" name="Rectangle 371">
                <a:extLst>
                  <a:ext uri="{FF2B5EF4-FFF2-40B4-BE49-F238E27FC236}">
                    <a16:creationId xmlns:a16="http://schemas.microsoft.com/office/drawing/2014/main" id="{E1701ACF-ED1B-496B-8FA9-47DADF532521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TextBox 372">
                <a:extLst>
                  <a:ext uri="{FF2B5EF4-FFF2-40B4-BE49-F238E27FC236}">
                    <a16:creationId xmlns:a16="http://schemas.microsoft.com/office/drawing/2014/main" id="{70986FF9-3BF2-4A08-937F-A1FB92C7633A}"/>
                  </a:ext>
                </a:extLst>
              </p:cNvPr>
              <p:cNvSpPr txBox="1"/>
              <p:nvPr/>
            </p:nvSpPr>
            <p:spPr>
              <a:xfrm>
                <a:off x="1907469" y="4158143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2:4-6</a:t>
                </a:r>
              </a:p>
            </p:txBody>
          </p:sp>
        </p:grpSp>
        <p:grpSp>
          <p:nvGrpSpPr>
            <p:cNvPr id="374" name="Group 373">
              <a:extLst>
                <a:ext uri="{FF2B5EF4-FFF2-40B4-BE49-F238E27FC236}">
                  <a16:creationId xmlns:a16="http://schemas.microsoft.com/office/drawing/2014/main" id="{9FE70457-7FB9-4173-BF3E-A6CA172E7F05}"/>
                </a:ext>
              </a:extLst>
            </p:cNvPr>
            <p:cNvGrpSpPr/>
            <p:nvPr/>
          </p:nvGrpSpPr>
          <p:grpSpPr>
            <a:xfrm>
              <a:off x="177025" y="4342297"/>
              <a:ext cx="1504938" cy="376695"/>
              <a:chOff x="1960579" y="4125216"/>
              <a:chExt cx="1504938" cy="376695"/>
            </a:xfrm>
          </p:grpSpPr>
          <p:sp>
            <p:nvSpPr>
              <p:cNvPr id="375" name="Rectangle 374">
                <a:extLst>
                  <a:ext uri="{FF2B5EF4-FFF2-40B4-BE49-F238E27FC236}">
                    <a16:creationId xmlns:a16="http://schemas.microsoft.com/office/drawing/2014/main" id="{10C2951D-6F37-4B8C-810B-2F87DCB022E0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TextBox 375">
                <a:extLst>
                  <a:ext uri="{FF2B5EF4-FFF2-40B4-BE49-F238E27FC236}">
                    <a16:creationId xmlns:a16="http://schemas.microsoft.com/office/drawing/2014/main" id="{FD3B2A7D-82A4-4961-AD3E-12E779487B62}"/>
                  </a:ext>
                </a:extLst>
              </p:cNvPr>
              <p:cNvSpPr txBox="1"/>
              <p:nvPr/>
            </p:nvSpPr>
            <p:spPr>
              <a:xfrm>
                <a:off x="1993672" y="4128897"/>
                <a:ext cx="14718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 </a:t>
                </a:r>
                <a:r>
                  <a:rPr lang="fr-FR" sz="1400" dirty="0" err="1"/>
                  <a:t>Nefi</a:t>
                </a:r>
                <a:r>
                  <a:rPr lang="en-US" sz="1400" dirty="0"/>
                  <a:t> 11:18-21</a:t>
                </a:r>
              </a:p>
            </p:txBody>
          </p:sp>
        </p:grpSp>
        <p:grpSp>
          <p:nvGrpSpPr>
            <p:cNvPr id="377" name="Group 376">
              <a:extLst>
                <a:ext uri="{FF2B5EF4-FFF2-40B4-BE49-F238E27FC236}">
                  <a16:creationId xmlns:a16="http://schemas.microsoft.com/office/drawing/2014/main" id="{7843377F-4278-4716-9C92-4089EE35C64B}"/>
                </a:ext>
              </a:extLst>
            </p:cNvPr>
            <p:cNvGrpSpPr/>
            <p:nvPr/>
          </p:nvGrpSpPr>
          <p:grpSpPr>
            <a:xfrm>
              <a:off x="167576" y="2835519"/>
              <a:ext cx="1581100" cy="650012"/>
              <a:chOff x="1960579" y="4125216"/>
              <a:chExt cx="1581100" cy="650012"/>
            </a:xfrm>
          </p:grpSpPr>
          <p:sp>
            <p:nvSpPr>
              <p:cNvPr id="378" name="Rectangle 377">
                <a:extLst>
                  <a:ext uri="{FF2B5EF4-FFF2-40B4-BE49-F238E27FC236}">
                    <a16:creationId xmlns:a16="http://schemas.microsoft.com/office/drawing/2014/main" id="{663763FC-FECC-4DBD-A51D-F4F23F81027C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TextBox 378">
                <a:extLst>
                  <a:ext uri="{FF2B5EF4-FFF2-40B4-BE49-F238E27FC236}">
                    <a16:creationId xmlns:a16="http://schemas.microsoft.com/office/drawing/2014/main" id="{D3FC5F42-EE25-4572-96B0-D0442E81BE50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5214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1:26-31 1:2631</a:t>
                </a:r>
              </a:p>
            </p:txBody>
          </p:sp>
        </p:grpSp>
        <p:grpSp>
          <p:nvGrpSpPr>
            <p:cNvPr id="380" name="Group 379">
              <a:extLst>
                <a:ext uri="{FF2B5EF4-FFF2-40B4-BE49-F238E27FC236}">
                  <a16:creationId xmlns:a16="http://schemas.microsoft.com/office/drawing/2014/main" id="{1F0D3623-41FA-4FA6-BDB1-6D6A9A6A0318}"/>
                </a:ext>
              </a:extLst>
            </p:cNvPr>
            <p:cNvGrpSpPr/>
            <p:nvPr/>
          </p:nvGrpSpPr>
          <p:grpSpPr>
            <a:xfrm>
              <a:off x="114466" y="3585227"/>
              <a:ext cx="1525199" cy="376695"/>
              <a:chOff x="1907469" y="4125216"/>
              <a:chExt cx="1525199" cy="376695"/>
            </a:xfrm>
          </p:grpSpPr>
          <p:sp>
            <p:nvSpPr>
              <p:cNvPr id="381" name="Rectangle 380">
                <a:extLst>
                  <a:ext uri="{FF2B5EF4-FFF2-40B4-BE49-F238E27FC236}">
                    <a16:creationId xmlns:a16="http://schemas.microsoft.com/office/drawing/2014/main" id="{860283DE-669E-4607-BDD5-7C43D1A2627A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TextBox 381">
                <a:extLst>
                  <a:ext uri="{FF2B5EF4-FFF2-40B4-BE49-F238E27FC236}">
                    <a16:creationId xmlns:a16="http://schemas.microsoft.com/office/drawing/2014/main" id="{377A8701-6836-49D9-AE8E-BED846AB5B82}"/>
                  </a:ext>
                </a:extLst>
              </p:cNvPr>
              <p:cNvSpPr txBox="1"/>
              <p:nvPr/>
            </p:nvSpPr>
            <p:spPr>
              <a:xfrm>
                <a:off x="1907469" y="4128897"/>
                <a:ext cx="15153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dirty="0"/>
                  <a:t>Helamán</a:t>
                </a:r>
                <a:r>
                  <a:rPr lang="en-US" sz="1600" dirty="0"/>
                  <a:t> 14:1-6</a:t>
                </a:r>
              </a:p>
            </p:txBody>
          </p:sp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517B2F62-FB56-4475-A681-17A177E3F293}"/>
                </a:ext>
              </a:extLst>
            </p:cNvPr>
            <p:cNvGrpSpPr/>
            <p:nvPr/>
          </p:nvGrpSpPr>
          <p:grpSpPr>
            <a:xfrm>
              <a:off x="177025" y="3208532"/>
              <a:ext cx="1472089" cy="376695"/>
              <a:chOff x="1960579" y="4125216"/>
              <a:chExt cx="1472089" cy="376695"/>
            </a:xfrm>
          </p:grpSpPr>
          <p:sp>
            <p:nvSpPr>
              <p:cNvPr id="384" name="Rectangle 383">
                <a:extLst>
                  <a:ext uri="{FF2B5EF4-FFF2-40B4-BE49-F238E27FC236}">
                    <a16:creationId xmlns:a16="http://schemas.microsoft.com/office/drawing/2014/main" id="{DA23B7FE-30E6-4EE7-92C8-0390BDAC0890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TextBox 384">
                <a:extLst>
                  <a:ext uri="{FF2B5EF4-FFF2-40B4-BE49-F238E27FC236}">
                    <a16:creationId xmlns:a16="http://schemas.microsoft.com/office/drawing/2014/main" id="{440D1DD7-1304-407A-8E83-118237F4F02F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379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2:4-7</a:t>
                </a:r>
              </a:p>
            </p:txBody>
          </p:sp>
        </p:grpSp>
        <p:grpSp>
          <p:nvGrpSpPr>
            <p:cNvPr id="386" name="Group 385">
              <a:extLst>
                <a:ext uri="{FF2B5EF4-FFF2-40B4-BE49-F238E27FC236}">
                  <a16:creationId xmlns:a16="http://schemas.microsoft.com/office/drawing/2014/main" id="{1953E1BD-70FB-41DD-98A7-B3831969666F}"/>
                </a:ext>
              </a:extLst>
            </p:cNvPr>
            <p:cNvGrpSpPr/>
            <p:nvPr/>
          </p:nvGrpSpPr>
          <p:grpSpPr>
            <a:xfrm>
              <a:off x="117920" y="1302200"/>
              <a:ext cx="1695291" cy="381245"/>
              <a:chOff x="1910922" y="4120666"/>
              <a:chExt cx="1695291" cy="381245"/>
            </a:xfrm>
          </p:grpSpPr>
          <p:sp>
            <p:nvSpPr>
              <p:cNvPr id="387" name="Rectangle 386">
                <a:extLst>
                  <a:ext uri="{FF2B5EF4-FFF2-40B4-BE49-F238E27FC236}">
                    <a16:creationId xmlns:a16="http://schemas.microsoft.com/office/drawing/2014/main" id="{97783D29-C642-4651-B016-C3347419EF20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TextBox 387">
                <a:extLst>
                  <a:ext uri="{FF2B5EF4-FFF2-40B4-BE49-F238E27FC236}">
                    <a16:creationId xmlns:a16="http://schemas.microsoft.com/office/drawing/2014/main" id="{3D322B0C-3285-4B4A-9A73-89A2FEF228C5}"/>
                  </a:ext>
                </a:extLst>
              </p:cNvPr>
              <p:cNvSpPr txBox="1"/>
              <p:nvPr/>
            </p:nvSpPr>
            <p:spPr>
              <a:xfrm>
                <a:off x="1910922" y="4120666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2:1-2</a:t>
                </a:r>
              </a:p>
            </p:txBody>
          </p:sp>
        </p:grpSp>
        <p:grpSp>
          <p:nvGrpSpPr>
            <p:cNvPr id="389" name="Group 388">
              <a:extLst>
                <a:ext uri="{FF2B5EF4-FFF2-40B4-BE49-F238E27FC236}">
                  <a16:creationId xmlns:a16="http://schemas.microsoft.com/office/drawing/2014/main" id="{800833FD-4505-4195-94DB-0724F88B2184}"/>
                </a:ext>
              </a:extLst>
            </p:cNvPr>
            <p:cNvGrpSpPr/>
            <p:nvPr/>
          </p:nvGrpSpPr>
          <p:grpSpPr>
            <a:xfrm>
              <a:off x="167575" y="3969284"/>
              <a:ext cx="1695291" cy="376695"/>
              <a:chOff x="1960579" y="4125216"/>
              <a:chExt cx="1695291" cy="376695"/>
            </a:xfrm>
          </p:grpSpPr>
          <p:sp>
            <p:nvSpPr>
              <p:cNvPr id="390" name="Rectangle 389">
                <a:extLst>
                  <a:ext uri="{FF2B5EF4-FFF2-40B4-BE49-F238E27FC236}">
                    <a16:creationId xmlns:a16="http://schemas.microsoft.com/office/drawing/2014/main" id="{98AF7B4B-AF0F-4F0A-90A6-5C1621327E6F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TextBox 390">
                <a:extLst>
                  <a:ext uri="{FF2B5EF4-FFF2-40B4-BE49-F238E27FC236}">
                    <a16:creationId xmlns:a16="http://schemas.microsoft.com/office/drawing/2014/main" id="{0E6E97A2-1FAC-4EFA-8DC0-259D92CE2FDE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 </a:t>
                </a:r>
                <a:r>
                  <a:rPr lang="fr-FR" dirty="0" err="1"/>
                  <a:t>Nefi</a:t>
                </a:r>
                <a:r>
                  <a:rPr lang="en-US" dirty="0"/>
                  <a:t> 1:4-21</a:t>
                </a:r>
              </a:p>
            </p:txBody>
          </p:sp>
        </p:grpSp>
        <p:grpSp>
          <p:nvGrpSpPr>
            <p:cNvPr id="492" name="Group 491">
              <a:extLst>
                <a:ext uri="{FF2B5EF4-FFF2-40B4-BE49-F238E27FC236}">
                  <a16:creationId xmlns:a16="http://schemas.microsoft.com/office/drawing/2014/main" id="{087113DE-89E0-4AC6-A3B9-9B755946F02A}"/>
                </a:ext>
              </a:extLst>
            </p:cNvPr>
            <p:cNvGrpSpPr/>
            <p:nvPr/>
          </p:nvGrpSpPr>
          <p:grpSpPr>
            <a:xfrm>
              <a:off x="167577" y="933737"/>
              <a:ext cx="1695291" cy="376695"/>
              <a:chOff x="1960579" y="4125216"/>
              <a:chExt cx="1695291" cy="376695"/>
            </a:xfrm>
          </p:grpSpPr>
          <p:sp>
            <p:nvSpPr>
              <p:cNvPr id="493" name="Rectangle 492">
                <a:extLst>
                  <a:ext uri="{FF2B5EF4-FFF2-40B4-BE49-F238E27FC236}">
                    <a16:creationId xmlns:a16="http://schemas.microsoft.com/office/drawing/2014/main" id="{0E8E74D6-42EC-46CA-AF07-A5B854F25100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TextBox 493">
                <a:extLst>
                  <a:ext uri="{FF2B5EF4-FFF2-40B4-BE49-F238E27FC236}">
                    <a16:creationId xmlns:a16="http://schemas.microsoft.com/office/drawing/2014/main" id="{10DF7C37-C714-43E4-AE32-F3211F66B2F7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Alma 7:9-10 </a:t>
                </a:r>
              </a:p>
            </p:txBody>
          </p:sp>
        </p:grp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1AA4AE5E-68DB-4389-AB4B-1F414090CA41}"/>
              </a:ext>
            </a:extLst>
          </p:cNvPr>
          <p:cNvSpPr txBox="1"/>
          <p:nvPr/>
        </p:nvSpPr>
        <p:spPr>
          <a:xfrm>
            <a:off x="114466" y="4938165"/>
            <a:ext cx="8380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Conjunto de 7</a:t>
            </a:r>
          </a:p>
          <a:p>
            <a:endParaRPr lang="en-US" dirty="0"/>
          </a:p>
        </p:txBody>
      </p:sp>
      <p:grpSp>
        <p:nvGrpSpPr>
          <p:cNvPr id="1197" name="Group 1196">
            <a:extLst>
              <a:ext uri="{FF2B5EF4-FFF2-40B4-BE49-F238E27FC236}">
                <a16:creationId xmlns:a16="http://schemas.microsoft.com/office/drawing/2014/main" id="{5C63DE79-C9DD-4BD9-883F-6C711B6275FC}"/>
              </a:ext>
            </a:extLst>
          </p:cNvPr>
          <p:cNvGrpSpPr/>
          <p:nvPr/>
        </p:nvGrpSpPr>
        <p:grpSpPr>
          <a:xfrm>
            <a:off x="1741616" y="162569"/>
            <a:ext cx="1748402" cy="4553371"/>
            <a:chOff x="114466" y="165621"/>
            <a:chExt cx="1748402" cy="4553371"/>
          </a:xfrm>
        </p:grpSpPr>
        <p:grpSp>
          <p:nvGrpSpPr>
            <p:cNvPr id="1198" name="Group 1197">
              <a:extLst>
                <a:ext uri="{FF2B5EF4-FFF2-40B4-BE49-F238E27FC236}">
                  <a16:creationId xmlns:a16="http://schemas.microsoft.com/office/drawing/2014/main" id="{7092E45A-46D7-424F-A8CA-519E4896DCC9}"/>
                </a:ext>
              </a:extLst>
            </p:cNvPr>
            <p:cNvGrpSpPr/>
            <p:nvPr/>
          </p:nvGrpSpPr>
          <p:grpSpPr>
            <a:xfrm>
              <a:off x="177025" y="165621"/>
              <a:ext cx="1472089" cy="384058"/>
              <a:chOff x="259282" y="4139942"/>
              <a:chExt cx="1472089" cy="384058"/>
            </a:xfrm>
          </p:grpSpPr>
          <p:sp>
            <p:nvSpPr>
              <p:cNvPr id="1232" name="Rectangle 1231">
                <a:extLst>
                  <a:ext uri="{FF2B5EF4-FFF2-40B4-BE49-F238E27FC236}">
                    <a16:creationId xmlns:a16="http://schemas.microsoft.com/office/drawing/2014/main" id="{4FAC7B79-9E29-42BE-A821-E0C6DD1F9AB8}"/>
                  </a:ext>
                </a:extLst>
              </p:cNvPr>
              <p:cNvSpPr/>
              <p:nvPr/>
            </p:nvSpPr>
            <p:spPr>
              <a:xfrm>
                <a:off x="259282" y="4139942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3" name="TextBox 1232">
                <a:extLst>
                  <a:ext uri="{FF2B5EF4-FFF2-40B4-BE49-F238E27FC236}">
                    <a16:creationId xmlns:a16="http://schemas.microsoft.com/office/drawing/2014/main" id="{60D7654A-D8EF-4AF1-A029-24CECC54A05B}"/>
                  </a:ext>
                </a:extLst>
              </p:cNvPr>
              <p:cNvSpPr txBox="1"/>
              <p:nvPr/>
            </p:nvSpPr>
            <p:spPr>
              <a:xfrm>
                <a:off x="413590" y="415466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7:14</a:t>
                </a:r>
              </a:p>
            </p:txBody>
          </p:sp>
        </p:grpSp>
        <p:grpSp>
          <p:nvGrpSpPr>
            <p:cNvPr id="1199" name="Group 1198">
              <a:extLst>
                <a:ext uri="{FF2B5EF4-FFF2-40B4-BE49-F238E27FC236}">
                  <a16:creationId xmlns:a16="http://schemas.microsoft.com/office/drawing/2014/main" id="{72808458-F9BD-4F5D-A521-E7E679E5C0DD}"/>
                </a:ext>
              </a:extLst>
            </p:cNvPr>
            <p:cNvGrpSpPr/>
            <p:nvPr/>
          </p:nvGrpSpPr>
          <p:grpSpPr>
            <a:xfrm>
              <a:off x="167577" y="549679"/>
              <a:ext cx="1481537" cy="376695"/>
              <a:chOff x="249834" y="4618835"/>
              <a:chExt cx="1481537" cy="376695"/>
            </a:xfrm>
          </p:grpSpPr>
          <p:sp>
            <p:nvSpPr>
              <p:cNvPr id="1230" name="Rectangle 1229">
                <a:extLst>
                  <a:ext uri="{FF2B5EF4-FFF2-40B4-BE49-F238E27FC236}">
                    <a16:creationId xmlns:a16="http://schemas.microsoft.com/office/drawing/2014/main" id="{1105AD9E-D559-4CE4-AD08-88B4D95AFBF6}"/>
                  </a:ext>
                </a:extLst>
              </p:cNvPr>
              <p:cNvSpPr/>
              <p:nvPr/>
            </p:nvSpPr>
            <p:spPr>
              <a:xfrm>
                <a:off x="249834" y="4618835"/>
                <a:ext cx="1481537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1" name="TextBox 1230">
                <a:extLst>
                  <a:ext uri="{FF2B5EF4-FFF2-40B4-BE49-F238E27FC236}">
                    <a16:creationId xmlns:a16="http://schemas.microsoft.com/office/drawing/2014/main" id="{97101BDA-CE53-48A8-B7EF-AC30416ECEB7}"/>
                  </a:ext>
                </a:extLst>
              </p:cNvPr>
              <p:cNvSpPr txBox="1"/>
              <p:nvPr/>
            </p:nvSpPr>
            <p:spPr>
              <a:xfrm>
                <a:off x="413590" y="462619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9:6</a:t>
                </a:r>
              </a:p>
            </p:txBody>
          </p:sp>
        </p:grpSp>
        <p:grpSp>
          <p:nvGrpSpPr>
            <p:cNvPr id="1200" name="Group 1199">
              <a:extLst>
                <a:ext uri="{FF2B5EF4-FFF2-40B4-BE49-F238E27FC236}">
                  <a16:creationId xmlns:a16="http://schemas.microsoft.com/office/drawing/2014/main" id="{D1EF5947-279D-4424-93AB-A74929753489}"/>
                </a:ext>
              </a:extLst>
            </p:cNvPr>
            <p:cNvGrpSpPr/>
            <p:nvPr/>
          </p:nvGrpSpPr>
          <p:grpSpPr>
            <a:xfrm>
              <a:off x="177025" y="2066242"/>
              <a:ext cx="1472089" cy="376695"/>
              <a:chOff x="1960579" y="4125216"/>
              <a:chExt cx="1472089" cy="376695"/>
            </a:xfrm>
          </p:grpSpPr>
          <p:sp>
            <p:nvSpPr>
              <p:cNvPr id="1228" name="Rectangle 1227">
                <a:extLst>
                  <a:ext uri="{FF2B5EF4-FFF2-40B4-BE49-F238E27FC236}">
                    <a16:creationId xmlns:a16="http://schemas.microsoft.com/office/drawing/2014/main" id="{16B7D43B-16A8-4ABF-81BE-574D261CC1F3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9" name="TextBox 1228">
                <a:extLst>
                  <a:ext uri="{FF2B5EF4-FFF2-40B4-BE49-F238E27FC236}">
                    <a16:creationId xmlns:a16="http://schemas.microsoft.com/office/drawing/2014/main" id="{61E3B173-085B-48C5-9434-3B15F6700A95}"/>
                  </a:ext>
                </a:extLst>
              </p:cNvPr>
              <p:cNvSpPr txBox="1"/>
              <p:nvPr/>
            </p:nvSpPr>
            <p:spPr>
              <a:xfrm>
                <a:off x="2131108" y="4128897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Michée</a:t>
                </a:r>
                <a:r>
                  <a:rPr lang="en-US" dirty="0"/>
                  <a:t> 5:2</a:t>
                </a:r>
              </a:p>
            </p:txBody>
          </p:sp>
        </p:grpSp>
        <p:grpSp>
          <p:nvGrpSpPr>
            <p:cNvPr id="1201" name="Group 1200">
              <a:extLst>
                <a:ext uri="{FF2B5EF4-FFF2-40B4-BE49-F238E27FC236}">
                  <a16:creationId xmlns:a16="http://schemas.microsoft.com/office/drawing/2014/main" id="{23DCC4AF-D919-4A3C-89D5-42871ADCD9E0}"/>
                </a:ext>
              </a:extLst>
            </p:cNvPr>
            <p:cNvGrpSpPr/>
            <p:nvPr/>
          </p:nvGrpSpPr>
          <p:grpSpPr>
            <a:xfrm>
              <a:off x="177025" y="2449040"/>
              <a:ext cx="1583315" cy="376695"/>
              <a:chOff x="1960579" y="4125216"/>
              <a:chExt cx="1583315" cy="376695"/>
            </a:xfrm>
          </p:grpSpPr>
          <p:sp>
            <p:nvSpPr>
              <p:cNvPr id="1226" name="Rectangle 1225">
                <a:extLst>
                  <a:ext uri="{FF2B5EF4-FFF2-40B4-BE49-F238E27FC236}">
                    <a16:creationId xmlns:a16="http://schemas.microsoft.com/office/drawing/2014/main" id="{ACE947A1-5AEB-488E-BB9F-40E3A5DF273E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7" name="TextBox 1226">
                <a:extLst>
                  <a:ext uri="{FF2B5EF4-FFF2-40B4-BE49-F238E27FC236}">
                    <a16:creationId xmlns:a16="http://schemas.microsoft.com/office/drawing/2014/main" id="{4DDE08DB-00DF-4E8C-AEB5-4730277D348D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5833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Mateo</a:t>
                </a:r>
                <a:r>
                  <a:rPr lang="en-US" sz="1400" dirty="0"/>
                  <a:t> 1:18-23</a:t>
                </a:r>
              </a:p>
            </p:txBody>
          </p:sp>
        </p:grpSp>
        <p:grpSp>
          <p:nvGrpSpPr>
            <p:cNvPr id="1202" name="Group 1201">
              <a:extLst>
                <a:ext uri="{FF2B5EF4-FFF2-40B4-BE49-F238E27FC236}">
                  <a16:creationId xmlns:a16="http://schemas.microsoft.com/office/drawing/2014/main" id="{F2D84A55-943B-4F7C-99FD-F0E7D9398D41}"/>
                </a:ext>
              </a:extLst>
            </p:cNvPr>
            <p:cNvGrpSpPr/>
            <p:nvPr/>
          </p:nvGrpSpPr>
          <p:grpSpPr>
            <a:xfrm>
              <a:off x="114466" y="1683444"/>
              <a:ext cx="1695291" cy="402259"/>
              <a:chOff x="1907469" y="4125216"/>
              <a:chExt cx="1695291" cy="402259"/>
            </a:xfrm>
          </p:grpSpPr>
          <p:sp>
            <p:nvSpPr>
              <p:cNvPr id="1224" name="Rectangle 1223">
                <a:extLst>
                  <a:ext uri="{FF2B5EF4-FFF2-40B4-BE49-F238E27FC236}">
                    <a16:creationId xmlns:a16="http://schemas.microsoft.com/office/drawing/2014/main" id="{BB9B80F1-707D-43A6-9B29-07840E97AB0E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5" name="TextBox 1224">
                <a:extLst>
                  <a:ext uri="{FF2B5EF4-FFF2-40B4-BE49-F238E27FC236}">
                    <a16:creationId xmlns:a16="http://schemas.microsoft.com/office/drawing/2014/main" id="{2FC18957-105A-494F-83DE-44EA781BE064}"/>
                  </a:ext>
                </a:extLst>
              </p:cNvPr>
              <p:cNvSpPr txBox="1"/>
              <p:nvPr/>
            </p:nvSpPr>
            <p:spPr>
              <a:xfrm>
                <a:off x="1907469" y="4158143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2:4-6</a:t>
                </a:r>
              </a:p>
            </p:txBody>
          </p:sp>
        </p:grpSp>
        <p:grpSp>
          <p:nvGrpSpPr>
            <p:cNvPr id="1203" name="Group 1202">
              <a:extLst>
                <a:ext uri="{FF2B5EF4-FFF2-40B4-BE49-F238E27FC236}">
                  <a16:creationId xmlns:a16="http://schemas.microsoft.com/office/drawing/2014/main" id="{CA95E46D-98BC-4092-86E5-E428C5A94FC7}"/>
                </a:ext>
              </a:extLst>
            </p:cNvPr>
            <p:cNvGrpSpPr/>
            <p:nvPr/>
          </p:nvGrpSpPr>
          <p:grpSpPr>
            <a:xfrm>
              <a:off x="177025" y="4342297"/>
              <a:ext cx="1504938" cy="376695"/>
              <a:chOff x="1960579" y="4125216"/>
              <a:chExt cx="1504938" cy="376695"/>
            </a:xfrm>
          </p:grpSpPr>
          <p:sp>
            <p:nvSpPr>
              <p:cNvPr id="1222" name="Rectangle 1221">
                <a:extLst>
                  <a:ext uri="{FF2B5EF4-FFF2-40B4-BE49-F238E27FC236}">
                    <a16:creationId xmlns:a16="http://schemas.microsoft.com/office/drawing/2014/main" id="{23A4F16B-3C1D-44A7-96A7-D4D5DBE2EEB4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3" name="TextBox 1222">
                <a:extLst>
                  <a:ext uri="{FF2B5EF4-FFF2-40B4-BE49-F238E27FC236}">
                    <a16:creationId xmlns:a16="http://schemas.microsoft.com/office/drawing/2014/main" id="{7071F597-DE6B-415A-BA6E-23BACFAC7146}"/>
                  </a:ext>
                </a:extLst>
              </p:cNvPr>
              <p:cNvSpPr txBox="1"/>
              <p:nvPr/>
            </p:nvSpPr>
            <p:spPr>
              <a:xfrm>
                <a:off x="1993672" y="4128897"/>
                <a:ext cx="14718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 </a:t>
                </a:r>
                <a:r>
                  <a:rPr lang="fr-FR" sz="1400" dirty="0" err="1"/>
                  <a:t>Nefi</a:t>
                </a:r>
                <a:r>
                  <a:rPr lang="en-US" sz="1400" dirty="0"/>
                  <a:t> 11:18-21</a:t>
                </a:r>
              </a:p>
            </p:txBody>
          </p:sp>
        </p:grpSp>
        <p:grpSp>
          <p:nvGrpSpPr>
            <p:cNvPr id="1204" name="Group 1203">
              <a:extLst>
                <a:ext uri="{FF2B5EF4-FFF2-40B4-BE49-F238E27FC236}">
                  <a16:creationId xmlns:a16="http://schemas.microsoft.com/office/drawing/2014/main" id="{4D0E3F24-6D35-4DB7-BFAB-85265AE8C376}"/>
                </a:ext>
              </a:extLst>
            </p:cNvPr>
            <p:cNvGrpSpPr/>
            <p:nvPr/>
          </p:nvGrpSpPr>
          <p:grpSpPr>
            <a:xfrm>
              <a:off x="167576" y="2835519"/>
              <a:ext cx="1581100" cy="650012"/>
              <a:chOff x="1960579" y="4125216"/>
              <a:chExt cx="1581100" cy="650012"/>
            </a:xfrm>
          </p:grpSpPr>
          <p:sp>
            <p:nvSpPr>
              <p:cNvPr id="1220" name="Rectangle 1219">
                <a:extLst>
                  <a:ext uri="{FF2B5EF4-FFF2-40B4-BE49-F238E27FC236}">
                    <a16:creationId xmlns:a16="http://schemas.microsoft.com/office/drawing/2014/main" id="{2BA0EC8C-63A4-4990-921F-4150578539A8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1" name="TextBox 1220">
                <a:extLst>
                  <a:ext uri="{FF2B5EF4-FFF2-40B4-BE49-F238E27FC236}">
                    <a16:creationId xmlns:a16="http://schemas.microsoft.com/office/drawing/2014/main" id="{92B66812-D895-40A2-8397-ECC27CA30EDB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5214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1:26-31 1:2631</a:t>
                </a:r>
              </a:p>
            </p:txBody>
          </p:sp>
        </p:grpSp>
        <p:grpSp>
          <p:nvGrpSpPr>
            <p:cNvPr id="1205" name="Group 1204">
              <a:extLst>
                <a:ext uri="{FF2B5EF4-FFF2-40B4-BE49-F238E27FC236}">
                  <a16:creationId xmlns:a16="http://schemas.microsoft.com/office/drawing/2014/main" id="{FF70ABB3-1CA3-4641-8006-CCA54FFF83FF}"/>
                </a:ext>
              </a:extLst>
            </p:cNvPr>
            <p:cNvGrpSpPr/>
            <p:nvPr/>
          </p:nvGrpSpPr>
          <p:grpSpPr>
            <a:xfrm>
              <a:off x="114466" y="3585227"/>
              <a:ext cx="1525199" cy="376695"/>
              <a:chOff x="1907469" y="4125216"/>
              <a:chExt cx="1525199" cy="376695"/>
            </a:xfrm>
          </p:grpSpPr>
          <p:sp>
            <p:nvSpPr>
              <p:cNvPr id="1218" name="Rectangle 1217">
                <a:extLst>
                  <a:ext uri="{FF2B5EF4-FFF2-40B4-BE49-F238E27FC236}">
                    <a16:creationId xmlns:a16="http://schemas.microsoft.com/office/drawing/2014/main" id="{556A3D09-9351-4CDE-A814-F041243CA9EC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9" name="TextBox 1218">
                <a:extLst>
                  <a:ext uri="{FF2B5EF4-FFF2-40B4-BE49-F238E27FC236}">
                    <a16:creationId xmlns:a16="http://schemas.microsoft.com/office/drawing/2014/main" id="{4DA887AF-C6C0-4EC1-976A-0CF7799BB464}"/>
                  </a:ext>
                </a:extLst>
              </p:cNvPr>
              <p:cNvSpPr txBox="1"/>
              <p:nvPr/>
            </p:nvSpPr>
            <p:spPr>
              <a:xfrm>
                <a:off x="1907469" y="4128897"/>
                <a:ext cx="15153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dirty="0"/>
                  <a:t>Helamán</a:t>
                </a:r>
                <a:r>
                  <a:rPr lang="en-US" sz="1600" dirty="0"/>
                  <a:t> 14:1-6</a:t>
                </a:r>
              </a:p>
            </p:txBody>
          </p:sp>
        </p:grpSp>
        <p:grpSp>
          <p:nvGrpSpPr>
            <p:cNvPr id="1206" name="Group 1205">
              <a:extLst>
                <a:ext uri="{FF2B5EF4-FFF2-40B4-BE49-F238E27FC236}">
                  <a16:creationId xmlns:a16="http://schemas.microsoft.com/office/drawing/2014/main" id="{4D27403F-AD4D-4E49-86D2-D2987304FDF9}"/>
                </a:ext>
              </a:extLst>
            </p:cNvPr>
            <p:cNvGrpSpPr/>
            <p:nvPr/>
          </p:nvGrpSpPr>
          <p:grpSpPr>
            <a:xfrm>
              <a:off x="177025" y="3208532"/>
              <a:ext cx="1472089" cy="376695"/>
              <a:chOff x="1960579" y="4125216"/>
              <a:chExt cx="1472089" cy="376695"/>
            </a:xfrm>
          </p:grpSpPr>
          <p:sp>
            <p:nvSpPr>
              <p:cNvPr id="1216" name="Rectangle 1215">
                <a:extLst>
                  <a:ext uri="{FF2B5EF4-FFF2-40B4-BE49-F238E27FC236}">
                    <a16:creationId xmlns:a16="http://schemas.microsoft.com/office/drawing/2014/main" id="{FBB40064-0881-47AA-86E9-9BC0FFFA0E89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7" name="TextBox 1216">
                <a:extLst>
                  <a:ext uri="{FF2B5EF4-FFF2-40B4-BE49-F238E27FC236}">
                    <a16:creationId xmlns:a16="http://schemas.microsoft.com/office/drawing/2014/main" id="{1CBE77BD-3437-4E52-86F7-807955E2FC17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379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2:4-7</a:t>
                </a:r>
              </a:p>
            </p:txBody>
          </p:sp>
        </p:grpSp>
        <p:grpSp>
          <p:nvGrpSpPr>
            <p:cNvPr id="1207" name="Group 1206">
              <a:extLst>
                <a:ext uri="{FF2B5EF4-FFF2-40B4-BE49-F238E27FC236}">
                  <a16:creationId xmlns:a16="http://schemas.microsoft.com/office/drawing/2014/main" id="{24B21A14-2BCA-444A-AF74-BFEA05B5DE37}"/>
                </a:ext>
              </a:extLst>
            </p:cNvPr>
            <p:cNvGrpSpPr/>
            <p:nvPr/>
          </p:nvGrpSpPr>
          <p:grpSpPr>
            <a:xfrm>
              <a:off x="117920" y="1302200"/>
              <a:ext cx="1695291" cy="381245"/>
              <a:chOff x="1910922" y="4120666"/>
              <a:chExt cx="1695291" cy="381245"/>
            </a:xfrm>
          </p:grpSpPr>
          <p:sp>
            <p:nvSpPr>
              <p:cNvPr id="1214" name="Rectangle 1213">
                <a:extLst>
                  <a:ext uri="{FF2B5EF4-FFF2-40B4-BE49-F238E27FC236}">
                    <a16:creationId xmlns:a16="http://schemas.microsoft.com/office/drawing/2014/main" id="{91AEB0E0-F9D2-4531-B4D4-CC25E1CD16D2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5" name="TextBox 1214">
                <a:extLst>
                  <a:ext uri="{FF2B5EF4-FFF2-40B4-BE49-F238E27FC236}">
                    <a16:creationId xmlns:a16="http://schemas.microsoft.com/office/drawing/2014/main" id="{EDC0EBC4-2CD8-498A-B0B2-BA804FFDC7C6}"/>
                  </a:ext>
                </a:extLst>
              </p:cNvPr>
              <p:cNvSpPr txBox="1"/>
              <p:nvPr/>
            </p:nvSpPr>
            <p:spPr>
              <a:xfrm>
                <a:off x="1910922" y="4120666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2:1-2</a:t>
                </a:r>
              </a:p>
            </p:txBody>
          </p:sp>
        </p:grpSp>
        <p:grpSp>
          <p:nvGrpSpPr>
            <p:cNvPr id="1208" name="Group 1207">
              <a:extLst>
                <a:ext uri="{FF2B5EF4-FFF2-40B4-BE49-F238E27FC236}">
                  <a16:creationId xmlns:a16="http://schemas.microsoft.com/office/drawing/2014/main" id="{088DF382-A976-4D00-9593-1AFA1C3DA954}"/>
                </a:ext>
              </a:extLst>
            </p:cNvPr>
            <p:cNvGrpSpPr/>
            <p:nvPr/>
          </p:nvGrpSpPr>
          <p:grpSpPr>
            <a:xfrm>
              <a:off x="167575" y="3969284"/>
              <a:ext cx="1695291" cy="376695"/>
              <a:chOff x="1960579" y="4125216"/>
              <a:chExt cx="1695291" cy="376695"/>
            </a:xfrm>
          </p:grpSpPr>
          <p:sp>
            <p:nvSpPr>
              <p:cNvPr id="1212" name="Rectangle 1211">
                <a:extLst>
                  <a:ext uri="{FF2B5EF4-FFF2-40B4-BE49-F238E27FC236}">
                    <a16:creationId xmlns:a16="http://schemas.microsoft.com/office/drawing/2014/main" id="{0F2ADC59-632C-459E-8869-B3AD0D0E1692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3" name="TextBox 1212">
                <a:extLst>
                  <a:ext uri="{FF2B5EF4-FFF2-40B4-BE49-F238E27FC236}">
                    <a16:creationId xmlns:a16="http://schemas.microsoft.com/office/drawing/2014/main" id="{65899DD9-8E02-4D54-AE2B-2DC9436070DF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 </a:t>
                </a:r>
                <a:r>
                  <a:rPr lang="fr-FR" dirty="0" err="1"/>
                  <a:t>Nefi</a:t>
                </a:r>
                <a:r>
                  <a:rPr lang="en-US" dirty="0"/>
                  <a:t> 1:4-21</a:t>
                </a:r>
              </a:p>
            </p:txBody>
          </p:sp>
        </p:grpSp>
        <p:grpSp>
          <p:nvGrpSpPr>
            <p:cNvPr id="1209" name="Group 1208">
              <a:extLst>
                <a:ext uri="{FF2B5EF4-FFF2-40B4-BE49-F238E27FC236}">
                  <a16:creationId xmlns:a16="http://schemas.microsoft.com/office/drawing/2014/main" id="{8BF3DEAB-7D06-476A-99E2-3A5F83746BA4}"/>
                </a:ext>
              </a:extLst>
            </p:cNvPr>
            <p:cNvGrpSpPr/>
            <p:nvPr/>
          </p:nvGrpSpPr>
          <p:grpSpPr>
            <a:xfrm>
              <a:off x="167577" y="933737"/>
              <a:ext cx="1695291" cy="376695"/>
              <a:chOff x="1960579" y="4125216"/>
              <a:chExt cx="1695291" cy="376695"/>
            </a:xfrm>
          </p:grpSpPr>
          <p:sp>
            <p:nvSpPr>
              <p:cNvPr id="1210" name="Rectangle 1209">
                <a:extLst>
                  <a:ext uri="{FF2B5EF4-FFF2-40B4-BE49-F238E27FC236}">
                    <a16:creationId xmlns:a16="http://schemas.microsoft.com/office/drawing/2014/main" id="{59C7F6D9-F68D-433A-AB09-68FA0D6FD882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1" name="TextBox 1210">
                <a:extLst>
                  <a:ext uri="{FF2B5EF4-FFF2-40B4-BE49-F238E27FC236}">
                    <a16:creationId xmlns:a16="http://schemas.microsoft.com/office/drawing/2014/main" id="{D036CF1B-C685-4690-8514-BB538E443E09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Alma 7:9-10 </a:t>
                </a:r>
              </a:p>
            </p:txBody>
          </p:sp>
        </p:grpSp>
      </p:grpSp>
      <p:grpSp>
        <p:nvGrpSpPr>
          <p:cNvPr id="1234" name="Group 1233">
            <a:extLst>
              <a:ext uri="{FF2B5EF4-FFF2-40B4-BE49-F238E27FC236}">
                <a16:creationId xmlns:a16="http://schemas.microsoft.com/office/drawing/2014/main" id="{6BF40A66-ACFB-4211-9173-197EA8AC7AD6}"/>
              </a:ext>
            </a:extLst>
          </p:cNvPr>
          <p:cNvGrpSpPr/>
          <p:nvPr/>
        </p:nvGrpSpPr>
        <p:grpSpPr>
          <a:xfrm>
            <a:off x="3368766" y="159517"/>
            <a:ext cx="1748402" cy="4553371"/>
            <a:chOff x="114466" y="165621"/>
            <a:chExt cx="1748402" cy="4553371"/>
          </a:xfrm>
        </p:grpSpPr>
        <p:grpSp>
          <p:nvGrpSpPr>
            <p:cNvPr id="1235" name="Group 1234">
              <a:extLst>
                <a:ext uri="{FF2B5EF4-FFF2-40B4-BE49-F238E27FC236}">
                  <a16:creationId xmlns:a16="http://schemas.microsoft.com/office/drawing/2014/main" id="{BC662292-F3F7-45DA-9AA7-A8F1A5509577}"/>
                </a:ext>
              </a:extLst>
            </p:cNvPr>
            <p:cNvGrpSpPr/>
            <p:nvPr/>
          </p:nvGrpSpPr>
          <p:grpSpPr>
            <a:xfrm>
              <a:off x="177025" y="165621"/>
              <a:ext cx="1472089" cy="384058"/>
              <a:chOff x="259282" y="4139942"/>
              <a:chExt cx="1472089" cy="384058"/>
            </a:xfrm>
          </p:grpSpPr>
          <p:sp>
            <p:nvSpPr>
              <p:cNvPr id="1269" name="Rectangle 1268">
                <a:extLst>
                  <a:ext uri="{FF2B5EF4-FFF2-40B4-BE49-F238E27FC236}">
                    <a16:creationId xmlns:a16="http://schemas.microsoft.com/office/drawing/2014/main" id="{5E10073F-F96C-4ED5-955D-24B6908188BF}"/>
                  </a:ext>
                </a:extLst>
              </p:cNvPr>
              <p:cNvSpPr/>
              <p:nvPr/>
            </p:nvSpPr>
            <p:spPr>
              <a:xfrm>
                <a:off x="259282" y="4139942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0" name="TextBox 1269">
                <a:extLst>
                  <a:ext uri="{FF2B5EF4-FFF2-40B4-BE49-F238E27FC236}">
                    <a16:creationId xmlns:a16="http://schemas.microsoft.com/office/drawing/2014/main" id="{10B95B6C-830C-49A9-856B-0776441A5671}"/>
                  </a:ext>
                </a:extLst>
              </p:cNvPr>
              <p:cNvSpPr txBox="1"/>
              <p:nvPr/>
            </p:nvSpPr>
            <p:spPr>
              <a:xfrm>
                <a:off x="413590" y="415466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7:14</a:t>
                </a:r>
              </a:p>
            </p:txBody>
          </p:sp>
        </p:grpSp>
        <p:grpSp>
          <p:nvGrpSpPr>
            <p:cNvPr id="1236" name="Group 1235">
              <a:extLst>
                <a:ext uri="{FF2B5EF4-FFF2-40B4-BE49-F238E27FC236}">
                  <a16:creationId xmlns:a16="http://schemas.microsoft.com/office/drawing/2014/main" id="{70FC2E95-2B56-4CE2-B484-28292A33205E}"/>
                </a:ext>
              </a:extLst>
            </p:cNvPr>
            <p:cNvGrpSpPr/>
            <p:nvPr/>
          </p:nvGrpSpPr>
          <p:grpSpPr>
            <a:xfrm>
              <a:off x="167577" y="549679"/>
              <a:ext cx="1481537" cy="376695"/>
              <a:chOff x="249834" y="4618835"/>
              <a:chExt cx="1481537" cy="376695"/>
            </a:xfrm>
          </p:grpSpPr>
          <p:sp>
            <p:nvSpPr>
              <p:cNvPr id="1267" name="Rectangle 1266">
                <a:extLst>
                  <a:ext uri="{FF2B5EF4-FFF2-40B4-BE49-F238E27FC236}">
                    <a16:creationId xmlns:a16="http://schemas.microsoft.com/office/drawing/2014/main" id="{98399FAB-FA31-4669-97B5-5D1B671B7EBA}"/>
                  </a:ext>
                </a:extLst>
              </p:cNvPr>
              <p:cNvSpPr/>
              <p:nvPr/>
            </p:nvSpPr>
            <p:spPr>
              <a:xfrm>
                <a:off x="249834" y="4618835"/>
                <a:ext cx="1481537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8" name="TextBox 1267">
                <a:extLst>
                  <a:ext uri="{FF2B5EF4-FFF2-40B4-BE49-F238E27FC236}">
                    <a16:creationId xmlns:a16="http://schemas.microsoft.com/office/drawing/2014/main" id="{D6D167F2-A641-4DB6-A08C-FCF96A8533FA}"/>
                  </a:ext>
                </a:extLst>
              </p:cNvPr>
              <p:cNvSpPr txBox="1"/>
              <p:nvPr/>
            </p:nvSpPr>
            <p:spPr>
              <a:xfrm>
                <a:off x="413590" y="462619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9:6</a:t>
                </a:r>
              </a:p>
            </p:txBody>
          </p:sp>
        </p:grpSp>
        <p:grpSp>
          <p:nvGrpSpPr>
            <p:cNvPr id="1237" name="Group 1236">
              <a:extLst>
                <a:ext uri="{FF2B5EF4-FFF2-40B4-BE49-F238E27FC236}">
                  <a16:creationId xmlns:a16="http://schemas.microsoft.com/office/drawing/2014/main" id="{BD569526-E9CD-4345-9DCA-0186233AD5D7}"/>
                </a:ext>
              </a:extLst>
            </p:cNvPr>
            <p:cNvGrpSpPr/>
            <p:nvPr/>
          </p:nvGrpSpPr>
          <p:grpSpPr>
            <a:xfrm>
              <a:off x="177025" y="2066242"/>
              <a:ext cx="1472089" cy="376695"/>
              <a:chOff x="1960579" y="4125216"/>
              <a:chExt cx="1472089" cy="376695"/>
            </a:xfrm>
          </p:grpSpPr>
          <p:sp>
            <p:nvSpPr>
              <p:cNvPr id="1265" name="Rectangle 1264">
                <a:extLst>
                  <a:ext uri="{FF2B5EF4-FFF2-40B4-BE49-F238E27FC236}">
                    <a16:creationId xmlns:a16="http://schemas.microsoft.com/office/drawing/2014/main" id="{ADFC880E-8FDC-4F32-A9D8-9996AD1D9861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6" name="TextBox 1265">
                <a:extLst>
                  <a:ext uri="{FF2B5EF4-FFF2-40B4-BE49-F238E27FC236}">
                    <a16:creationId xmlns:a16="http://schemas.microsoft.com/office/drawing/2014/main" id="{A7FE05D6-467E-4BE9-B971-83778C8E5331}"/>
                  </a:ext>
                </a:extLst>
              </p:cNvPr>
              <p:cNvSpPr txBox="1"/>
              <p:nvPr/>
            </p:nvSpPr>
            <p:spPr>
              <a:xfrm>
                <a:off x="2131108" y="4128897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Michée</a:t>
                </a:r>
                <a:r>
                  <a:rPr lang="en-US" dirty="0"/>
                  <a:t> 5:2</a:t>
                </a:r>
              </a:p>
            </p:txBody>
          </p:sp>
        </p:grpSp>
        <p:grpSp>
          <p:nvGrpSpPr>
            <p:cNvPr id="1238" name="Group 1237">
              <a:extLst>
                <a:ext uri="{FF2B5EF4-FFF2-40B4-BE49-F238E27FC236}">
                  <a16:creationId xmlns:a16="http://schemas.microsoft.com/office/drawing/2014/main" id="{D2D96AD4-876F-4E42-877B-43C99BB6BED7}"/>
                </a:ext>
              </a:extLst>
            </p:cNvPr>
            <p:cNvGrpSpPr/>
            <p:nvPr/>
          </p:nvGrpSpPr>
          <p:grpSpPr>
            <a:xfrm>
              <a:off x="177025" y="2449040"/>
              <a:ext cx="1583315" cy="376695"/>
              <a:chOff x="1960579" y="4125216"/>
              <a:chExt cx="1583315" cy="376695"/>
            </a:xfrm>
          </p:grpSpPr>
          <p:sp>
            <p:nvSpPr>
              <p:cNvPr id="1263" name="Rectangle 1262">
                <a:extLst>
                  <a:ext uri="{FF2B5EF4-FFF2-40B4-BE49-F238E27FC236}">
                    <a16:creationId xmlns:a16="http://schemas.microsoft.com/office/drawing/2014/main" id="{F0DD87E3-4C91-420E-9995-FF71D1ED4A3C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4" name="TextBox 1263">
                <a:extLst>
                  <a:ext uri="{FF2B5EF4-FFF2-40B4-BE49-F238E27FC236}">
                    <a16:creationId xmlns:a16="http://schemas.microsoft.com/office/drawing/2014/main" id="{3375883E-82B0-4C6F-9E19-CC8CD6520174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5833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Mateo</a:t>
                </a:r>
                <a:r>
                  <a:rPr lang="en-US" sz="1400" dirty="0"/>
                  <a:t> 1:18-23</a:t>
                </a:r>
              </a:p>
            </p:txBody>
          </p:sp>
        </p:grpSp>
        <p:grpSp>
          <p:nvGrpSpPr>
            <p:cNvPr id="1239" name="Group 1238">
              <a:extLst>
                <a:ext uri="{FF2B5EF4-FFF2-40B4-BE49-F238E27FC236}">
                  <a16:creationId xmlns:a16="http://schemas.microsoft.com/office/drawing/2014/main" id="{DC889C06-06E0-4AC9-B1DB-E37DB0B26C3E}"/>
                </a:ext>
              </a:extLst>
            </p:cNvPr>
            <p:cNvGrpSpPr/>
            <p:nvPr/>
          </p:nvGrpSpPr>
          <p:grpSpPr>
            <a:xfrm>
              <a:off x="114466" y="1683444"/>
              <a:ext cx="1695291" cy="402259"/>
              <a:chOff x="1907469" y="4125216"/>
              <a:chExt cx="1695291" cy="402259"/>
            </a:xfrm>
          </p:grpSpPr>
          <p:sp>
            <p:nvSpPr>
              <p:cNvPr id="1261" name="Rectangle 1260">
                <a:extLst>
                  <a:ext uri="{FF2B5EF4-FFF2-40B4-BE49-F238E27FC236}">
                    <a16:creationId xmlns:a16="http://schemas.microsoft.com/office/drawing/2014/main" id="{BADB3318-ED89-44DA-ABE5-A866EF39A32D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2" name="TextBox 1261">
                <a:extLst>
                  <a:ext uri="{FF2B5EF4-FFF2-40B4-BE49-F238E27FC236}">
                    <a16:creationId xmlns:a16="http://schemas.microsoft.com/office/drawing/2014/main" id="{214908B5-270E-4766-A2FC-12D80ACFB153}"/>
                  </a:ext>
                </a:extLst>
              </p:cNvPr>
              <p:cNvSpPr txBox="1"/>
              <p:nvPr/>
            </p:nvSpPr>
            <p:spPr>
              <a:xfrm>
                <a:off x="1907469" y="4158143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2:4-6</a:t>
                </a:r>
              </a:p>
            </p:txBody>
          </p:sp>
        </p:grpSp>
        <p:grpSp>
          <p:nvGrpSpPr>
            <p:cNvPr id="1240" name="Group 1239">
              <a:extLst>
                <a:ext uri="{FF2B5EF4-FFF2-40B4-BE49-F238E27FC236}">
                  <a16:creationId xmlns:a16="http://schemas.microsoft.com/office/drawing/2014/main" id="{FE94F8B8-A2BE-4FDB-8901-72D3218857B1}"/>
                </a:ext>
              </a:extLst>
            </p:cNvPr>
            <p:cNvGrpSpPr/>
            <p:nvPr/>
          </p:nvGrpSpPr>
          <p:grpSpPr>
            <a:xfrm>
              <a:off x="177025" y="4342297"/>
              <a:ext cx="1504938" cy="376695"/>
              <a:chOff x="1960579" y="4125216"/>
              <a:chExt cx="1504938" cy="376695"/>
            </a:xfrm>
          </p:grpSpPr>
          <p:sp>
            <p:nvSpPr>
              <p:cNvPr id="1259" name="Rectangle 1258">
                <a:extLst>
                  <a:ext uri="{FF2B5EF4-FFF2-40B4-BE49-F238E27FC236}">
                    <a16:creationId xmlns:a16="http://schemas.microsoft.com/office/drawing/2014/main" id="{95C8E221-F765-4310-97F1-6816F72FBAC3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0" name="TextBox 1259">
                <a:extLst>
                  <a:ext uri="{FF2B5EF4-FFF2-40B4-BE49-F238E27FC236}">
                    <a16:creationId xmlns:a16="http://schemas.microsoft.com/office/drawing/2014/main" id="{11D78966-6A75-46D1-BBCE-FA9C9CBAF870}"/>
                  </a:ext>
                </a:extLst>
              </p:cNvPr>
              <p:cNvSpPr txBox="1"/>
              <p:nvPr/>
            </p:nvSpPr>
            <p:spPr>
              <a:xfrm>
                <a:off x="1993672" y="4128897"/>
                <a:ext cx="14718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 </a:t>
                </a:r>
                <a:r>
                  <a:rPr lang="fr-FR" sz="1400" dirty="0" err="1"/>
                  <a:t>Nefi</a:t>
                </a:r>
                <a:r>
                  <a:rPr lang="en-US" sz="1400" dirty="0"/>
                  <a:t> 11:18-21</a:t>
                </a:r>
              </a:p>
            </p:txBody>
          </p:sp>
        </p:grpSp>
        <p:grpSp>
          <p:nvGrpSpPr>
            <p:cNvPr id="1241" name="Group 1240">
              <a:extLst>
                <a:ext uri="{FF2B5EF4-FFF2-40B4-BE49-F238E27FC236}">
                  <a16:creationId xmlns:a16="http://schemas.microsoft.com/office/drawing/2014/main" id="{222ECDC5-96D5-4BF9-A951-657DA25C21F2}"/>
                </a:ext>
              </a:extLst>
            </p:cNvPr>
            <p:cNvGrpSpPr/>
            <p:nvPr/>
          </p:nvGrpSpPr>
          <p:grpSpPr>
            <a:xfrm>
              <a:off x="167576" y="2835519"/>
              <a:ext cx="1581100" cy="650012"/>
              <a:chOff x="1960579" y="4125216"/>
              <a:chExt cx="1581100" cy="650012"/>
            </a:xfrm>
          </p:grpSpPr>
          <p:sp>
            <p:nvSpPr>
              <p:cNvPr id="1257" name="Rectangle 1256">
                <a:extLst>
                  <a:ext uri="{FF2B5EF4-FFF2-40B4-BE49-F238E27FC236}">
                    <a16:creationId xmlns:a16="http://schemas.microsoft.com/office/drawing/2014/main" id="{92B035A2-5D20-4F07-A462-223C47E3DE0A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8" name="TextBox 1257">
                <a:extLst>
                  <a:ext uri="{FF2B5EF4-FFF2-40B4-BE49-F238E27FC236}">
                    <a16:creationId xmlns:a16="http://schemas.microsoft.com/office/drawing/2014/main" id="{676C9CEA-E6AD-41B1-8C94-86C37B24FA7D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5214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1:26-31 1:2631</a:t>
                </a:r>
              </a:p>
            </p:txBody>
          </p:sp>
        </p:grpSp>
        <p:grpSp>
          <p:nvGrpSpPr>
            <p:cNvPr id="1242" name="Group 1241">
              <a:extLst>
                <a:ext uri="{FF2B5EF4-FFF2-40B4-BE49-F238E27FC236}">
                  <a16:creationId xmlns:a16="http://schemas.microsoft.com/office/drawing/2014/main" id="{34BA4194-4834-447D-B52F-7F1558369E8D}"/>
                </a:ext>
              </a:extLst>
            </p:cNvPr>
            <p:cNvGrpSpPr/>
            <p:nvPr/>
          </p:nvGrpSpPr>
          <p:grpSpPr>
            <a:xfrm>
              <a:off x="114466" y="3585227"/>
              <a:ext cx="1525199" cy="376695"/>
              <a:chOff x="1907469" y="4125216"/>
              <a:chExt cx="1525199" cy="376695"/>
            </a:xfrm>
          </p:grpSpPr>
          <p:sp>
            <p:nvSpPr>
              <p:cNvPr id="1255" name="Rectangle 1254">
                <a:extLst>
                  <a:ext uri="{FF2B5EF4-FFF2-40B4-BE49-F238E27FC236}">
                    <a16:creationId xmlns:a16="http://schemas.microsoft.com/office/drawing/2014/main" id="{39A8C934-DD4C-4803-B569-4FA3B49A2F8F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6" name="TextBox 1255">
                <a:extLst>
                  <a:ext uri="{FF2B5EF4-FFF2-40B4-BE49-F238E27FC236}">
                    <a16:creationId xmlns:a16="http://schemas.microsoft.com/office/drawing/2014/main" id="{F5B63C32-7E7D-42DC-B4E6-E91F1FB46F7E}"/>
                  </a:ext>
                </a:extLst>
              </p:cNvPr>
              <p:cNvSpPr txBox="1"/>
              <p:nvPr/>
            </p:nvSpPr>
            <p:spPr>
              <a:xfrm>
                <a:off x="1907469" y="4128897"/>
                <a:ext cx="15153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dirty="0"/>
                  <a:t>Helamán</a:t>
                </a:r>
                <a:r>
                  <a:rPr lang="en-US" sz="1600" dirty="0"/>
                  <a:t> 14:1-6</a:t>
                </a:r>
              </a:p>
            </p:txBody>
          </p:sp>
        </p:grpSp>
        <p:grpSp>
          <p:nvGrpSpPr>
            <p:cNvPr id="1243" name="Group 1242">
              <a:extLst>
                <a:ext uri="{FF2B5EF4-FFF2-40B4-BE49-F238E27FC236}">
                  <a16:creationId xmlns:a16="http://schemas.microsoft.com/office/drawing/2014/main" id="{C351B193-0060-47DB-B53A-ACB0B96AFC5F}"/>
                </a:ext>
              </a:extLst>
            </p:cNvPr>
            <p:cNvGrpSpPr/>
            <p:nvPr/>
          </p:nvGrpSpPr>
          <p:grpSpPr>
            <a:xfrm>
              <a:off x="177025" y="3208532"/>
              <a:ext cx="1472089" cy="376695"/>
              <a:chOff x="1960579" y="4125216"/>
              <a:chExt cx="1472089" cy="376695"/>
            </a:xfrm>
          </p:grpSpPr>
          <p:sp>
            <p:nvSpPr>
              <p:cNvPr id="1253" name="Rectangle 1252">
                <a:extLst>
                  <a:ext uri="{FF2B5EF4-FFF2-40B4-BE49-F238E27FC236}">
                    <a16:creationId xmlns:a16="http://schemas.microsoft.com/office/drawing/2014/main" id="{D7EF9917-0BBD-4F60-B23A-B7333D559A61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4" name="TextBox 1253">
                <a:extLst>
                  <a:ext uri="{FF2B5EF4-FFF2-40B4-BE49-F238E27FC236}">
                    <a16:creationId xmlns:a16="http://schemas.microsoft.com/office/drawing/2014/main" id="{41758629-AC9D-429E-90C6-EDDBB81BB3DB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379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2:4-7</a:t>
                </a:r>
              </a:p>
            </p:txBody>
          </p:sp>
        </p:grpSp>
        <p:grpSp>
          <p:nvGrpSpPr>
            <p:cNvPr id="1244" name="Group 1243">
              <a:extLst>
                <a:ext uri="{FF2B5EF4-FFF2-40B4-BE49-F238E27FC236}">
                  <a16:creationId xmlns:a16="http://schemas.microsoft.com/office/drawing/2014/main" id="{5B298C2F-39E7-49A4-96F3-276E6B45C385}"/>
                </a:ext>
              </a:extLst>
            </p:cNvPr>
            <p:cNvGrpSpPr/>
            <p:nvPr/>
          </p:nvGrpSpPr>
          <p:grpSpPr>
            <a:xfrm>
              <a:off x="117920" y="1302200"/>
              <a:ext cx="1695291" cy="381245"/>
              <a:chOff x="1910922" y="4120666"/>
              <a:chExt cx="1695291" cy="381245"/>
            </a:xfrm>
          </p:grpSpPr>
          <p:sp>
            <p:nvSpPr>
              <p:cNvPr id="1251" name="Rectangle 1250">
                <a:extLst>
                  <a:ext uri="{FF2B5EF4-FFF2-40B4-BE49-F238E27FC236}">
                    <a16:creationId xmlns:a16="http://schemas.microsoft.com/office/drawing/2014/main" id="{F1C38C05-F99D-4DE1-ACE8-9FDD498BD338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2" name="TextBox 1251">
                <a:extLst>
                  <a:ext uri="{FF2B5EF4-FFF2-40B4-BE49-F238E27FC236}">
                    <a16:creationId xmlns:a16="http://schemas.microsoft.com/office/drawing/2014/main" id="{5760102A-5136-4793-8FAD-907B4D91CCC9}"/>
                  </a:ext>
                </a:extLst>
              </p:cNvPr>
              <p:cNvSpPr txBox="1"/>
              <p:nvPr/>
            </p:nvSpPr>
            <p:spPr>
              <a:xfrm>
                <a:off x="1910922" y="4120666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2:1-2</a:t>
                </a:r>
              </a:p>
            </p:txBody>
          </p:sp>
        </p:grpSp>
        <p:grpSp>
          <p:nvGrpSpPr>
            <p:cNvPr id="1245" name="Group 1244">
              <a:extLst>
                <a:ext uri="{FF2B5EF4-FFF2-40B4-BE49-F238E27FC236}">
                  <a16:creationId xmlns:a16="http://schemas.microsoft.com/office/drawing/2014/main" id="{6DB18A2D-384C-4E1A-ADC3-DA10E656F56A}"/>
                </a:ext>
              </a:extLst>
            </p:cNvPr>
            <p:cNvGrpSpPr/>
            <p:nvPr/>
          </p:nvGrpSpPr>
          <p:grpSpPr>
            <a:xfrm>
              <a:off x="167575" y="3969284"/>
              <a:ext cx="1695291" cy="376695"/>
              <a:chOff x="1960579" y="4125216"/>
              <a:chExt cx="1695291" cy="376695"/>
            </a:xfrm>
          </p:grpSpPr>
          <p:sp>
            <p:nvSpPr>
              <p:cNvPr id="1249" name="Rectangle 1248">
                <a:extLst>
                  <a:ext uri="{FF2B5EF4-FFF2-40B4-BE49-F238E27FC236}">
                    <a16:creationId xmlns:a16="http://schemas.microsoft.com/office/drawing/2014/main" id="{18A4B949-3784-46B6-8E21-E8D929A875EE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0" name="TextBox 1249">
                <a:extLst>
                  <a:ext uri="{FF2B5EF4-FFF2-40B4-BE49-F238E27FC236}">
                    <a16:creationId xmlns:a16="http://schemas.microsoft.com/office/drawing/2014/main" id="{1A954DAD-F712-4DF7-AEFD-6FEC4234FA03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 </a:t>
                </a:r>
                <a:r>
                  <a:rPr lang="fr-FR" dirty="0" err="1"/>
                  <a:t>Nefi</a:t>
                </a:r>
                <a:r>
                  <a:rPr lang="en-US" dirty="0"/>
                  <a:t> 1:4-21</a:t>
                </a:r>
              </a:p>
            </p:txBody>
          </p:sp>
        </p:grpSp>
        <p:grpSp>
          <p:nvGrpSpPr>
            <p:cNvPr id="1246" name="Group 1245">
              <a:extLst>
                <a:ext uri="{FF2B5EF4-FFF2-40B4-BE49-F238E27FC236}">
                  <a16:creationId xmlns:a16="http://schemas.microsoft.com/office/drawing/2014/main" id="{3BC0F523-ED73-4776-A41A-635E77194F7D}"/>
                </a:ext>
              </a:extLst>
            </p:cNvPr>
            <p:cNvGrpSpPr/>
            <p:nvPr/>
          </p:nvGrpSpPr>
          <p:grpSpPr>
            <a:xfrm>
              <a:off x="167577" y="933737"/>
              <a:ext cx="1695291" cy="376695"/>
              <a:chOff x="1960579" y="4125216"/>
              <a:chExt cx="1695291" cy="376695"/>
            </a:xfrm>
          </p:grpSpPr>
          <p:sp>
            <p:nvSpPr>
              <p:cNvPr id="1247" name="Rectangle 1246">
                <a:extLst>
                  <a:ext uri="{FF2B5EF4-FFF2-40B4-BE49-F238E27FC236}">
                    <a16:creationId xmlns:a16="http://schemas.microsoft.com/office/drawing/2014/main" id="{5AF3DF7C-F31B-43A0-B6E9-7638B7B40D1E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8" name="TextBox 1247">
                <a:extLst>
                  <a:ext uri="{FF2B5EF4-FFF2-40B4-BE49-F238E27FC236}">
                    <a16:creationId xmlns:a16="http://schemas.microsoft.com/office/drawing/2014/main" id="{8587E381-D808-4526-BAFA-C867C151046F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Alma 7:9-10 </a:t>
                </a:r>
              </a:p>
            </p:txBody>
          </p:sp>
        </p:grpSp>
      </p:grpSp>
      <p:grpSp>
        <p:nvGrpSpPr>
          <p:cNvPr id="1271" name="Group 1270">
            <a:extLst>
              <a:ext uri="{FF2B5EF4-FFF2-40B4-BE49-F238E27FC236}">
                <a16:creationId xmlns:a16="http://schemas.microsoft.com/office/drawing/2014/main" id="{25969306-BFF5-4D39-98C3-683CD18E5B95}"/>
              </a:ext>
            </a:extLst>
          </p:cNvPr>
          <p:cNvGrpSpPr/>
          <p:nvPr/>
        </p:nvGrpSpPr>
        <p:grpSpPr>
          <a:xfrm>
            <a:off x="4995916" y="156465"/>
            <a:ext cx="1748402" cy="4553371"/>
            <a:chOff x="114466" y="165621"/>
            <a:chExt cx="1748402" cy="4553371"/>
          </a:xfrm>
        </p:grpSpPr>
        <p:grpSp>
          <p:nvGrpSpPr>
            <p:cNvPr id="1272" name="Group 1271">
              <a:extLst>
                <a:ext uri="{FF2B5EF4-FFF2-40B4-BE49-F238E27FC236}">
                  <a16:creationId xmlns:a16="http://schemas.microsoft.com/office/drawing/2014/main" id="{6E0F7C0B-A6BF-42FF-820A-9CA86EF1486D}"/>
                </a:ext>
              </a:extLst>
            </p:cNvPr>
            <p:cNvGrpSpPr/>
            <p:nvPr/>
          </p:nvGrpSpPr>
          <p:grpSpPr>
            <a:xfrm>
              <a:off x="177025" y="165621"/>
              <a:ext cx="1472089" cy="384058"/>
              <a:chOff x="259282" y="4139942"/>
              <a:chExt cx="1472089" cy="384058"/>
            </a:xfrm>
          </p:grpSpPr>
          <p:sp>
            <p:nvSpPr>
              <p:cNvPr id="1306" name="Rectangle 1305">
                <a:extLst>
                  <a:ext uri="{FF2B5EF4-FFF2-40B4-BE49-F238E27FC236}">
                    <a16:creationId xmlns:a16="http://schemas.microsoft.com/office/drawing/2014/main" id="{D4D08AC0-15DE-4587-8172-2609F150DBBE}"/>
                  </a:ext>
                </a:extLst>
              </p:cNvPr>
              <p:cNvSpPr/>
              <p:nvPr/>
            </p:nvSpPr>
            <p:spPr>
              <a:xfrm>
                <a:off x="259282" y="4139942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7" name="TextBox 1306">
                <a:extLst>
                  <a:ext uri="{FF2B5EF4-FFF2-40B4-BE49-F238E27FC236}">
                    <a16:creationId xmlns:a16="http://schemas.microsoft.com/office/drawing/2014/main" id="{BE3D7B3A-FDF6-45B5-8B98-5B70AAB81B33}"/>
                  </a:ext>
                </a:extLst>
              </p:cNvPr>
              <p:cNvSpPr txBox="1"/>
              <p:nvPr/>
            </p:nvSpPr>
            <p:spPr>
              <a:xfrm>
                <a:off x="413590" y="415466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7:14</a:t>
                </a:r>
              </a:p>
            </p:txBody>
          </p:sp>
        </p:grpSp>
        <p:grpSp>
          <p:nvGrpSpPr>
            <p:cNvPr id="1273" name="Group 1272">
              <a:extLst>
                <a:ext uri="{FF2B5EF4-FFF2-40B4-BE49-F238E27FC236}">
                  <a16:creationId xmlns:a16="http://schemas.microsoft.com/office/drawing/2014/main" id="{BC38AB84-1EAB-495E-BFD1-7EE1D5A43349}"/>
                </a:ext>
              </a:extLst>
            </p:cNvPr>
            <p:cNvGrpSpPr/>
            <p:nvPr/>
          </p:nvGrpSpPr>
          <p:grpSpPr>
            <a:xfrm>
              <a:off x="167577" y="549679"/>
              <a:ext cx="1481537" cy="376695"/>
              <a:chOff x="249834" y="4618835"/>
              <a:chExt cx="1481537" cy="376695"/>
            </a:xfrm>
          </p:grpSpPr>
          <p:sp>
            <p:nvSpPr>
              <p:cNvPr id="1304" name="Rectangle 1303">
                <a:extLst>
                  <a:ext uri="{FF2B5EF4-FFF2-40B4-BE49-F238E27FC236}">
                    <a16:creationId xmlns:a16="http://schemas.microsoft.com/office/drawing/2014/main" id="{D02211A1-9267-4552-8B5A-113ED830B8DA}"/>
                  </a:ext>
                </a:extLst>
              </p:cNvPr>
              <p:cNvSpPr/>
              <p:nvPr/>
            </p:nvSpPr>
            <p:spPr>
              <a:xfrm>
                <a:off x="249834" y="4618835"/>
                <a:ext cx="1481537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5" name="TextBox 1304">
                <a:extLst>
                  <a:ext uri="{FF2B5EF4-FFF2-40B4-BE49-F238E27FC236}">
                    <a16:creationId xmlns:a16="http://schemas.microsoft.com/office/drawing/2014/main" id="{AA3A9521-528D-4C2B-B980-4F58C6866205}"/>
                  </a:ext>
                </a:extLst>
              </p:cNvPr>
              <p:cNvSpPr txBox="1"/>
              <p:nvPr/>
            </p:nvSpPr>
            <p:spPr>
              <a:xfrm>
                <a:off x="413590" y="462619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9:6</a:t>
                </a:r>
              </a:p>
            </p:txBody>
          </p:sp>
        </p:grpSp>
        <p:grpSp>
          <p:nvGrpSpPr>
            <p:cNvPr id="1274" name="Group 1273">
              <a:extLst>
                <a:ext uri="{FF2B5EF4-FFF2-40B4-BE49-F238E27FC236}">
                  <a16:creationId xmlns:a16="http://schemas.microsoft.com/office/drawing/2014/main" id="{1930A5E9-CC8D-4277-B637-6C212E8BA720}"/>
                </a:ext>
              </a:extLst>
            </p:cNvPr>
            <p:cNvGrpSpPr/>
            <p:nvPr/>
          </p:nvGrpSpPr>
          <p:grpSpPr>
            <a:xfrm>
              <a:off x="177025" y="2066242"/>
              <a:ext cx="1472089" cy="376695"/>
              <a:chOff x="1960579" y="4125216"/>
              <a:chExt cx="1472089" cy="376695"/>
            </a:xfrm>
          </p:grpSpPr>
          <p:sp>
            <p:nvSpPr>
              <p:cNvPr id="1302" name="Rectangle 1301">
                <a:extLst>
                  <a:ext uri="{FF2B5EF4-FFF2-40B4-BE49-F238E27FC236}">
                    <a16:creationId xmlns:a16="http://schemas.microsoft.com/office/drawing/2014/main" id="{37FF1DCD-A080-4346-A911-AC2FE9347035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3" name="TextBox 1302">
                <a:extLst>
                  <a:ext uri="{FF2B5EF4-FFF2-40B4-BE49-F238E27FC236}">
                    <a16:creationId xmlns:a16="http://schemas.microsoft.com/office/drawing/2014/main" id="{48A68FCC-9074-4FD4-8855-ABD4A4056916}"/>
                  </a:ext>
                </a:extLst>
              </p:cNvPr>
              <p:cNvSpPr txBox="1"/>
              <p:nvPr/>
            </p:nvSpPr>
            <p:spPr>
              <a:xfrm>
                <a:off x="2131108" y="4128897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Michée</a:t>
                </a:r>
                <a:r>
                  <a:rPr lang="en-US" dirty="0"/>
                  <a:t> 5:2</a:t>
                </a:r>
              </a:p>
            </p:txBody>
          </p:sp>
        </p:grpSp>
        <p:grpSp>
          <p:nvGrpSpPr>
            <p:cNvPr id="1275" name="Group 1274">
              <a:extLst>
                <a:ext uri="{FF2B5EF4-FFF2-40B4-BE49-F238E27FC236}">
                  <a16:creationId xmlns:a16="http://schemas.microsoft.com/office/drawing/2014/main" id="{645E5F84-FD37-4F1C-9C66-9DEAD8229E39}"/>
                </a:ext>
              </a:extLst>
            </p:cNvPr>
            <p:cNvGrpSpPr/>
            <p:nvPr/>
          </p:nvGrpSpPr>
          <p:grpSpPr>
            <a:xfrm>
              <a:off x="177025" y="2449040"/>
              <a:ext cx="1583315" cy="376695"/>
              <a:chOff x="1960579" y="4125216"/>
              <a:chExt cx="1583315" cy="376695"/>
            </a:xfrm>
          </p:grpSpPr>
          <p:sp>
            <p:nvSpPr>
              <p:cNvPr id="1300" name="Rectangle 1299">
                <a:extLst>
                  <a:ext uri="{FF2B5EF4-FFF2-40B4-BE49-F238E27FC236}">
                    <a16:creationId xmlns:a16="http://schemas.microsoft.com/office/drawing/2014/main" id="{01519ECB-EA9B-4BFE-BC59-37FB24383DEA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1" name="TextBox 1300">
                <a:extLst>
                  <a:ext uri="{FF2B5EF4-FFF2-40B4-BE49-F238E27FC236}">
                    <a16:creationId xmlns:a16="http://schemas.microsoft.com/office/drawing/2014/main" id="{1DD19E46-5A09-4EFD-81D4-D440384C8CB3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5833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Mateo</a:t>
                </a:r>
                <a:r>
                  <a:rPr lang="en-US" sz="1400" dirty="0"/>
                  <a:t> 1:18-23</a:t>
                </a:r>
              </a:p>
            </p:txBody>
          </p:sp>
        </p:grpSp>
        <p:grpSp>
          <p:nvGrpSpPr>
            <p:cNvPr id="1276" name="Group 1275">
              <a:extLst>
                <a:ext uri="{FF2B5EF4-FFF2-40B4-BE49-F238E27FC236}">
                  <a16:creationId xmlns:a16="http://schemas.microsoft.com/office/drawing/2014/main" id="{552C5976-0075-4D6D-8FEC-565BA3821069}"/>
                </a:ext>
              </a:extLst>
            </p:cNvPr>
            <p:cNvGrpSpPr/>
            <p:nvPr/>
          </p:nvGrpSpPr>
          <p:grpSpPr>
            <a:xfrm>
              <a:off x="114466" y="1683444"/>
              <a:ext cx="1695291" cy="402259"/>
              <a:chOff x="1907469" y="4125216"/>
              <a:chExt cx="1695291" cy="402259"/>
            </a:xfrm>
          </p:grpSpPr>
          <p:sp>
            <p:nvSpPr>
              <p:cNvPr id="1298" name="Rectangle 1297">
                <a:extLst>
                  <a:ext uri="{FF2B5EF4-FFF2-40B4-BE49-F238E27FC236}">
                    <a16:creationId xmlns:a16="http://schemas.microsoft.com/office/drawing/2014/main" id="{F0C279FE-3513-4B6A-AF1A-237593963557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9" name="TextBox 1298">
                <a:extLst>
                  <a:ext uri="{FF2B5EF4-FFF2-40B4-BE49-F238E27FC236}">
                    <a16:creationId xmlns:a16="http://schemas.microsoft.com/office/drawing/2014/main" id="{1A3B7644-B9CF-4232-9678-D7E7E79477D7}"/>
                  </a:ext>
                </a:extLst>
              </p:cNvPr>
              <p:cNvSpPr txBox="1"/>
              <p:nvPr/>
            </p:nvSpPr>
            <p:spPr>
              <a:xfrm>
                <a:off x="1907469" y="4158143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2:4-6</a:t>
                </a:r>
              </a:p>
            </p:txBody>
          </p:sp>
        </p:grpSp>
        <p:grpSp>
          <p:nvGrpSpPr>
            <p:cNvPr id="1277" name="Group 1276">
              <a:extLst>
                <a:ext uri="{FF2B5EF4-FFF2-40B4-BE49-F238E27FC236}">
                  <a16:creationId xmlns:a16="http://schemas.microsoft.com/office/drawing/2014/main" id="{F57F9EE3-B1AD-47B0-BAFF-57059118BF79}"/>
                </a:ext>
              </a:extLst>
            </p:cNvPr>
            <p:cNvGrpSpPr/>
            <p:nvPr/>
          </p:nvGrpSpPr>
          <p:grpSpPr>
            <a:xfrm>
              <a:off x="177025" y="4342297"/>
              <a:ext cx="1504938" cy="376695"/>
              <a:chOff x="1960579" y="4125216"/>
              <a:chExt cx="1504938" cy="376695"/>
            </a:xfrm>
          </p:grpSpPr>
          <p:sp>
            <p:nvSpPr>
              <p:cNvPr id="1296" name="Rectangle 1295">
                <a:extLst>
                  <a:ext uri="{FF2B5EF4-FFF2-40B4-BE49-F238E27FC236}">
                    <a16:creationId xmlns:a16="http://schemas.microsoft.com/office/drawing/2014/main" id="{A86EBFF6-C198-4AA2-A90F-C1817A58482A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7" name="TextBox 1296">
                <a:extLst>
                  <a:ext uri="{FF2B5EF4-FFF2-40B4-BE49-F238E27FC236}">
                    <a16:creationId xmlns:a16="http://schemas.microsoft.com/office/drawing/2014/main" id="{F1001D5A-D62F-46BE-A382-9DF4F08E5B27}"/>
                  </a:ext>
                </a:extLst>
              </p:cNvPr>
              <p:cNvSpPr txBox="1"/>
              <p:nvPr/>
            </p:nvSpPr>
            <p:spPr>
              <a:xfrm>
                <a:off x="1993672" y="4128897"/>
                <a:ext cx="14718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 </a:t>
                </a:r>
                <a:r>
                  <a:rPr lang="fr-FR" sz="1400" dirty="0" err="1"/>
                  <a:t>Nefi</a:t>
                </a:r>
                <a:r>
                  <a:rPr lang="en-US" sz="1400" dirty="0"/>
                  <a:t> 11:18-21</a:t>
                </a:r>
              </a:p>
            </p:txBody>
          </p:sp>
        </p:grpSp>
        <p:grpSp>
          <p:nvGrpSpPr>
            <p:cNvPr id="1278" name="Group 1277">
              <a:extLst>
                <a:ext uri="{FF2B5EF4-FFF2-40B4-BE49-F238E27FC236}">
                  <a16:creationId xmlns:a16="http://schemas.microsoft.com/office/drawing/2014/main" id="{E3F34A7E-4469-429F-AED2-B0F5E2057A8D}"/>
                </a:ext>
              </a:extLst>
            </p:cNvPr>
            <p:cNvGrpSpPr/>
            <p:nvPr/>
          </p:nvGrpSpPr>
          <p:grpSpPr>
            <a:xfrm>
              <a:off x="167576" y="2835519"/>
              <a:ext cx="1581100" cy="650012"/>
              <a:chOff x="1960579" y="4125216"/>
              <a:chExt cx="1581100" cy="650012"/>
            </a:xfrm>
          </p:grpSpPr>
          <p:sp>
            <p:nvSpPr>
              <p:cNvPr id="1294" name="Rectangle 1293">
                <a:extLst>
                  <a:ext uri="{FF2B5EF4-FFF2-40B4-BE49-F238E27FC236}">
                    <a16:creationId xmlns:a16="http://schemas.microsoft.com/office/drawing/2014/main" id="{EE2F3B4E-4C9B-4900-B994-C193B9AF6887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5" name="TextBox 1294">
                <a:extLst>
                  <a:ext uri="{FF2B5EF4-FFF2-40B4-BE49-F238E27FC236}">
                    <a16:creationId xmlns:a16="http://schemas.microsoft.com/office/drawing/2014/main" id="{41214995-DE4A-4844-84AD-8A083F4CE880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5214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1:26-31 1:2631</a:t>
                </a:r>
              </a:p>
            </p:txBody>
          </p:sp>
        </p:grpSp>
        <p:grpSp>
          <p:nvGrpSpPr>
            <p:cNvPr id="1279" name="Group 1278">
              <a:extLst>
                <a:ext uri="{FF2B5EF4-FFF2-40B4-BE49-F238E27FC236}">
                  <a16:creationId xmlns:a16="http://schemas.microsoft.com/office/drawing/2014/main" id="{D5C2DF2C-5E89-471E-9C6F-F0A88232D0FF}"/>
                </a:ext>
              </a:extLst>
            </p:cNvPr>
            <p:cNvGrpSpPr/>
            <p:nvPr/>
          </p:nvGrpSpPr>
          <p:grpSpPr>
            <a:xfrm>
              <a:off x="114466" y="3585227"/>
              <a:ext cx="1525199" cy="376695"/>
              <a:chOff x="1907469" y="4125216"/>
              <a:chExt cx="1525199" cy="376695"/>
            </a:xfrm>
          </p:grpSpPr>
          <p:sp>
            <p:nvSpPr>
              <p:cNvPr id="1292" name="Rectangle 1291">
                <a:extLst>
                  <a:ext uri="{FF2B5EF4-FFF2-40B4-BE49-F238E27FC236}">
                    <a16:creationId xmlns:a16="http://schemas.microsoft.com/office/drawing/2014/main" id="{7083009E-4F5C-4DDA-9745-5B0F8F26E36B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3" name="TextBox 1292">
                <a:extLst>
                  <a:ext uri="{FF2B5EF4-FFF2-40B4-BE49-F238E27FC236}">
                    <a16:creationId xmlns:a16="http://schemas.microsoft.com/office/drawing/2014/main" id="{C85F788C-5459-4A47-988E-2C0C626A6708}"/>
                  </a:ext>
                </a:extLst>
              </p:cNvPr>
              <p:cNvSpPr txBox="1"/>
              <p:nvPr/>
            </p:nvSpPr>
            <p:spPr>
              <a:xfrm>
                <a:off x="1907469" y="4128897"/>
                <a:ext cx="15153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dirty="0"/>
                  <a:t>Helamán</a:t>
                </a:r>
                <a:r>
                  <a:rPr lang="en-US" sz="1600" dirty="0"/>
                  <a:t> 14:1-6</a:t>
                </a:r>
              </a:p>
            </p:txBody>
          </p:sp>
        </p:grpSp>
        <p:grpSp>
          <p:nvGrpSpPr>
            <p:cNvPr id="1280" name="Group 1279">
              <a:extLst>
                <a:ext uri="{FF2B5EF4-FFF2-40B4-BE49-F238E27FC236}">
                  <a16:creationId xmlns:a16="http://schemas.microsoft.com/office/drawing/2014/main" id="{6E19377A-0EBA-4A3E-85C6-976976153E69}"/>
                </a:ext>
              </a:extLst>
            </p:cNvPr>
            <p:cNvGrpSpPr/>
            <p:nvPr/>
          </p:nvGrpSpPr>
          <p:grpSpPr>
            <a:xfrm>
              <a:off x="177025" y="3208532"/>
              <a:ext cx="1472089" cy="376695"/>
              <a:chOff x="1960579" y="4125216"/>
              <a:chExt cx="1472089" cy="376695"/>
            </a:xfrm>
          </p:grpSpPr>
          <p:sp>
            <p:nvSpPr>
              <p:cNvPr id="1290" name="Rectangle 1289">
                <a:extLst>
                  <a:ext uri="{FF2B5EF4-FFF2-40B4-BE49-F238E27FC236}">
                    <a16:creationId xmlns:a16="http://schemas.microsoft.com/office/drawing/2014/main" id="{4D0A9A90-35CD-49D8-AFB9-8E1EAD71F33F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1" name="TextBox 1290">
                <a:extLst>
                  <a:ext uri="{FF2B5EF4-FFF2-40B4-BE49-F238E27FC236}">
                    <a16:creationId xmlns:a16="http://schemas.microsoft.com/office/drawing/2014/main" id="{22D481FD-3A75-4A59-9FD0-1C4A09B1E95A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379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2:4-7</a:t>
                </a:r>
              </a:p>
            </p:txBody>
          </p:sp>
        </p:grpSp>
        <p:grpSp>
          <p:nvGrpSpPr>
            <p:cNvPr id="1281" name="Group 1280">
              <a:extLst>
                <a:ext uri="{FF2B5EF4-FFF2-40B4-BE49-F238E27FC236}">
                  <a16:creationId xmlns:a16="http://schemas.microsoft.com/office/drawing/2014/main" id="{93DA94D8-36EA-4072-8530-79BAEAD52E4E}"/>
                </a:ext>
              </a:extLst>
            </p:cNvPr>
            <p:cNvGrpSpPr/>
            <p:nvPr/>
          </p:nvGrpSpPr>
          <p:grpSpPr>
            <a:xfrm>
              <a:off x="117920" y="1302200"/>
              <a:ext cx="1695291" cy="381245"/>
              <a:chOff x="1910922" y="4120666"/>
              <a:chExt cx="1695291" cy="381245"/>
            </a:xfrm>
          </p:grpSpPr>
          <p:sp>
            <p:nvSpPr>
              <p:cNvPr id="1288" name="Rectangle 1287">
                <a:extLst>
                  <a:ext uri="{FF2B5EF4-FFF2-40B4-BE49-F238E27FC236}">
                    <a16:creationId xmlns:a16="http://schemas.microsoft.com/office/drawing/2014/main" id="{E16DC8DA-06DC-48CF-8832-37D16529B414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9" name="TextBox 1288">
                <a:extLst>
                  <a:ext uri="{FF2B5EF4-FFF2-40B4-BE49-F238E27FC236}">
                    <a16:creationId xmlns:a16="http://schemas.microsoft.com/office/drawing/2014/main" id="{0ADC23A2-1ED0-4719-84F0-1D1E13E9B0A1}"/>
                  </a:ext>
                </a:extLst>
              </p:cNvPr>
              <p:cNvSpPr txBox="1"/>
              <p:nvPr/>
            </p:nvSpPr>
            <p:spPr>
              <a:xfrm>
                <a:off x="1910922" y="4120666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2:1-2</a:t>
                </a:r>
              </a:p>
            </p:txBody>
          </p:sp>
        </p:grpSp>
        <p:grpSp>
          <p:nvGrpSpPr>
            <p:cNvPr id="1282" name="Group 1281">
              <a:extLst>
                <a:ext uri="{FF2B5EF4-FFF2-40B4-BE49-F238E27FC236}">
                  <a16:creationId xmlns:a16="http://schemas.microsoft.com/office/drawing/2014/main" id="{69A68C52-41D6-4063-822B-F7AF32775E13}"/>
                </a:ext>
              </a:extLst>
            </p:cNvPr>
            <p:cNvGrpSpPr/>
            <p:nvPr/>
          </p:nvGrpSpPr>
          <p:grpSpPr>
            <a:xfrm>
              <a:off x="167575" y="3969284"/>
              <a:ext cx="1695291" cy="376695"/>
              <a:chOff x="1960579" y="4125216"/>
              <a:chExt cx="1695291" cy="376695"/>
            </a:xfrm>
          </p:grpSpPr>
          <p:sp>
            <p:nvSpPr>
              <p:cNvPr id="1286" name="Rectangle 1285">
                <a:extLst>
                  <a:ext uri="{FF2B5EF4-FFF2-40B4-BE49-F238E27FC236}">
                    <a16:creationId xmlns:a16="http://schemas.microsoft.com/office/drawing/2014/main" id="{D6F7653C-CCED-408A-8302-4C945C17C33C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7" name="TextBox 1286">
                <a:extLst>
                  <a:ext uri="{FF2B5EF4-FFF2-40B4-BE49-F238E27FC236}">
                    <a16:creationId xmlns:a16="http://schemas.microsoft.com/office/drawing/2014/main" id="{D3DF3174-4815-4A67-B683-A60ACE9A5A57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 </a:t>
                </a:r>
                <a:r>
                  <a:rPr lang="fr-FR" dirty="0" err="1"/>
                  <a:t>Nefi</a:t>
                </a:r>
                <a:r>
                  <a:rPr lang="en-US" dirty="0"/>
                  <a:t> 1:4-21</a:t>
                </a:r>
              </a:p>
            </p:txBody>
          </p:sp>
        </p:grpSp>
        <p:grpSp>
          <p:nvGrpSpPr>
            <p:cNvPr id="1283" name="Group 1282">
              <a:extLst>
                <a:ext uri="{FF2B5EF4-FFF2-40B4-BE49-F238E27FC236}">
                  <a16:creationId xmlns:a16="http://schemas.microsoft.com/office/drawing/2014/main" id="{8993135B-7EEA-4D75-8BE3-8DC60504DDA0}"/>
                </a:ext>
              </a:extLst>
            </p:cNvPr>
            <p:cNvGrpSpPr/>
            <p:nvPr/>
          </p:nvGrpSpPr>
          <p:grpSpPr>
            <a:xfrm>
              <a:off x="167577" y="933737"/>
              <a:ext cx="1695291" cy="376695"/>
              <a:chOff x="1960579" y="4125216"/>
              <a:chExt cx="1695291" cy="376695"/>
            </a:xfrm>
          </p:grpSpPr>
          <p:sp>
            <p:nvSpPr>
              <p:cNvPr id="1284" name="Rectangle 1283">
                <a:extLst>
                  <a:ext uri="{FF2B5EF4-FFF2-40B4-BE49-F238E27FC236}">
                    <a16:creationId xmlns:a16="http://schemas.microsoft.com/office/drawing/2014/main" id="{D1744E6F-7C11-4B4A-9B0B-9744D6BCE438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5" name="TextBox 1284">
                <a:extLst>
                  <a:ext uri="{FF2B5EF4-FFF2-40B4-BE49-F238E27FC236}">
                    <a16:creationId xmlns:a16="http://schemas.microsoft.com/office/drawing/2014/main" id="{05B4A3B3-2EA6-4183-AC45-297F4B7628BD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Alma 7:9-10 </a:t>
                </a:r>
              </a:p>
            </p:txBody>
          </p:sp>
        </p:grpSp>
      </p:grpSp>
      <p:grpSp>
        <p:nvGrpSpPr>
          <p:cNvPr id="1308" name="Group 1307">
            <a:extLst>
              <a:ext uri="{FF2B5EF4-FFF2-40B4-BE49-F238E27FC236}">
                <a16:creationId xmlns:a16="http://schemas.microsoft.com/office/drawing/2014/main" id="{82E8674E-CF25-4E5E-8908-383817283B05}"/>
              </a:ext>
            </a:extLst>
          </p:cNvPr>
          <p:cNvGrpSpPr/>
          <p:nvPr/>
        </p:nvGrpSpPr>
        <p:grpSpPr>
          <a:xfrm>
            <a:off x="6623066" y="153413"/>
            <a:ext cx="1748402" cy="4553371"/>
            <a:chOff x="114466" y="165621"/>
            <a:chExt cx="1748402" cy="4553371"/>
          </a:xfrm>
        </p:grpSpPr>
        <p:grpSp>
          <p:nvGrpSpPr>
            <p:cNvPr id="1309" name="Group 1308">
              <a:extLst>
                <a:ext uri="{FF2B5EF4-FFF2-40B4-BE49-F238E27FC236}">
                  <a16:creationId xmlns:a16="http://schemas.microsoft.com/office/drawing/2014/main" id="{C434925C-CAF3-44F7-A724-C10EC5E14992}"/>
                </a:ext>
              </a:extLst>
            </p:cNvPr>
            <p:cNvGrpSpPr/>
            <p:nvPr/>
          </p:nvGrpSpPr>
          <p:grpSpPr>
            <a:xfrm>
              <a:off x="177025" y="165621"/>
              <a:ext cx="1472089" cy="384058"/>
              <a:chOff x="259282" y="4139942"/>
              <a:chExt cx="1472089" cy="384058"/>
            </a:xfrm>
          </p:grpSpPr>
          <p:sp>
            <p:nvSpPr>
              <p:cNvPr id="1343" name="Rectangle 1342">
                <a:extLst>
                  <a:ext uri="{FF2B5EF4-FFF2-40B4-BE49-F238E27FC236}">
                    <a16:creationId xmlns:a16="http://schemas.microsoft.com/office/drawing/2014/main" id="{4FDBC375-30B7-4CB8-861F-7831AA0B260B}"/>
                  </a:ext>
                </a:extLst>
              </p:cNvPr>
              <p:cNvSpPr/>
              <p:nvPr/>
            </p:nvSpPr>
            <p:spPr>
              <a:xfrm>
                <a:off x="259282" y="4139942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4" name="TextBox 1343">
                <a:extLst>
                  <a:ext uri="{FF2B5EF4-FFF2-40B4-BE49-F238E27FC236}">
                    <a16:creationId xmlns:a16="http://schemas.microsoft.com/office/drawing/2014/main" id="{B504969A-C2ED-4069-AF2D-31525F059204}"/>
                  </a:ext>
                </a:extLst>
              </p:cNvPr>
              <p:cNvSpPr txBox="1"/>
              <p:nvPr/>
            </p:nvSpPr>
            <p:spPr>
              <a:xfrm>
                <a:off x="413590" y="415466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7:14</a:t>
                </a:r>
              </a:p>
            </p:txBody>
          </p:sp>
        </p:grpSp>
        <p:grpSp>
          <p:nvGrpSpPr>
            <p:cNvPr id="1310" name="Group 1309">
              <a:extLst>
                <a:ext uri="{FF2B5EF4-FFF2-40B4-BE49-F238E27FC236}">
                  <a16:creationId xmlns:a16="http://schemas.microsoft.com/office/drawing/2014/main" id="{E5004336-8F53-476F-BB55-643352FCC20A}"/>
                </a:ext>
              </a:extLst>
            </p:cNvPr>
            <p:cNvGrpSpPr/>
            <p:nvPr/>
          </p:nvGrpSpPr>
          <p:grpSpPr>
            <a:xfrm>
              <a:off x="167577" y="549679"/>
              <a:ext cx="1481537" cy="376695"/>
              <a:chOff x="249834" y="4618835"/>
              <a:chExt cx="1481537" cy="376695"/>
            </a:xfrm>
          </p:grpSpPr>
          <p:sp>
            <p:nvSpPr>
              <p:cNvPr id="1341" name="Rectangle 1340">
                <a:extLst>
                  <a:ext uri="{FF2B5EF4-FFF2-40B4-BE49-F238E27FC236}">
                    <a16:creationId xmlns:a16="http://schemas.microsoft.com/office/drawing/2014/main" id="{61257E2B-6B14-4B2C-B109-08E3AA2D608B}"/>
                  </a:ext>
                </a:extLst>
              </p:cNvPr>
              <p:cNvSpPr/>
              <p:nvPr/>
            </p:nvSpPr>
            <p:spPr>
              <a:xfrm>
                <a:off x="249834" y="4618835"/>
                <a:ext cx="1481537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2" name="TextBox 1341">
                <a:extLst>
                  <a:ext uri="{FF2B5EF4-FFF2-40B4-BE49-F238E27FC236}">
                    <a16:creationId xmlns:a16="http://schemas.microsoft.com/office/drawing/2014/main" id="{110431E6-A005-43ED-90AA-9A040633CE3A}"/>
                  </a:ext>
                </a:extLst>
              </p:cNvPr>
              <p:cNvSpPr txBox="1"/>
              <p:nvPr/>
            </p:nvSpPr>
            <p:spPr>
              <a:xfrm>
                <a:off x="413590" y="462619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9:6</a:t>
                </a:r>
              </a:p>
            </p:txBody>
          </p:sp>
        </p:grpSp>
        <p:grpSp>
          <p:nvGrpSpPr>
            <p:cNvPr id="1311" name="Group 1310">
              <a:extLst>
                <a:ext uri="{FF2B5EF4-FFF2-40B4-BE49-F238E27FC236}">
                  <a16:creationId xmlns:a16="http://schemas.microsoft.com/office/drawing/2014/main" id="{9E1FF4E6-3CC1-4E88-8B94-7F5A3A171DB4}"/>
                </a:ext>
              </a:extLst>
            </p:cNvPr>
            <p:cNvGrpSpPr/>
            <p:nvPr/>
          </p:nvGrpSpPr>
          <p:grpSpPr>
            <a:xfrm>
              <a:off x="177025" y="2066242"/>
              <a:ext cx="1472089" cy="376695"/>
              <a:chOff x="1960579" y="4125216"/>
              <a:chExt cx="1472089" cy="376695"/>
            </a:xfrm>
          </p:grpSpPr>
          <p:sp>
            <p:nvSpPr>
              <p:cNvPr id="1339" name="Rectangle 1338">
                <a:extLst>
                  <a:ext uri="{FF2B5EF4-FFF2-40B4-BE49-F238E27FC236}">
                    <a16:creationId xmlns:a16="http://schemas.microsoft.com/office/drawing/2014/main" id="{26892BAC-0783-4EB3-B7F6-7734D04FED07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0" name="TextBox 1339">
                <a:extLst>
                  <a:ext uri="{FF2B5EF4-FFF2-40B4-BE49-F238E27FC236}">
                    <a16:creationId xmlns:a16="http://schemas.microsoft.com/office/drawing/2014/main" id="{52DDDE14-40BB-4D18-B473-FBC4C379BA70}"/>
                  </a:ext>
                </a:extLst>
              </p:cNvPr>
              <p:cNvSpPr txBox="1"/>
              <p:nvPr/>
            </p:nvSpPr>
            <p:spPr>
              <a:xfrm>
                <a:off x="2131108" y="4128897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Michée</a:t>
                </a:r>
                <a:r>
                  <a:rPr lang="en-US" dirty="0"/>
                  <a:t> 5:2</a:t>
                </a:r>
              </a:p>
            </p:txBody>
          </p:sp>
        </p:grpSp>
        <p:grpSp>
          <p:nvGrpSpPr>
            <p:cNvPr id="1312" name="Group 1311">
              <a:extLst>
                <a:ext uri="{FF2B5EF4-FFF2-40B4-BE49-F238E27FC236}">
                  <a16:creationId xmlns:a16="http://schemas.microsoft.com/office/drawing/2014/main" id="{5F9EB2A3-EB30-4694-B89B-6F3F0AC18085}"/>
                </a:ext>
              </a:extLst>
            </p:cNvPr>
            <p:cNvGrpSpPr/>
            <p:nvPr/>
          </p:nvGrpSpPr>
          <p:grpSpPr>
            <a:xfrm>
              <a:off x="177025" y="2449040"/>
              <a:ext cx="1583315" cy="376695"/>
              <a:chOff x="1960579" y="4125216"/>
              <a:chExt cx="1583315" cy="376695"/>
            </a:xfrm>
          </p:grpSpPr>
          <p:sp>
            <p:nvSpPr>
              <p:cNvPr id="1337" name="Rectangle 1336">
                <a:extLst>
                  <a:ext uri="{FF2B5EF4-FFF2-40B4-BE49-F238E27FC236}">
                    <a16:creationId xmlns:a16="http://schemas.microsoft.com/office/drawing/2014/main" id="{057883E8-72D1-4788-AC5F-9CAAC1002E0E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8" name="TextBox 1337">
                <a:extLst>
                  <a:ext uri="{FF2B5EF4-FFF2-40B4-BE49-F238E27FC236}">
                    <a16:creationId xmlns:a16="http://schemas.microsoft.com/office/drawing/2014/main" id="{D2D7665F-BDD9-4642-A105-00859A3CC074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5833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Mateo</a:t>
                </a:r>
                <a:r>
                  <a:rPr lang="en-US" sz="1400" dirty="0"/>
                  <a:t> 1:18-23</a:t>
                </a:r>
              </a:p>
            </p:txBody>
          </p:sp>
        </p:grpSp>
        <p:grpSp>
          <p:nvGrpSpPr>
            <p:cNvPr id="1313" name="Group 1312">
              <a:extLst>
                <a:ext uri="{FF2B5EF4-FFF2-40B4-BE49-F238E27FC236}">
                  <a16:creationId xmlns:a16="http://schemas.microsoft.com/office/drawing/2014/main" id="{9A216842-E0DF-4CA6-B48B-DF6A7FEADED2}"/>
                </a:ext>
              </a:extLst>
            </p:cNvPr>
            <p:cNvGrpSpPr/>
            <p:nvPr/>
          </p:nvGrpSpPr>
          <p:grpSpPr>
            <a:xfrm>
              <a:off x="114466" y="1683444"/>
              <a:ext cx="1695291" cy="402259"/>
              <a:chOff x="1907469" y="4125216"/>
              <a:chExt cx="1695291" cy="402259"/>
            </a:xfrm>
          </p:grpSpPr>
          <p:sp>
            <p:nvSpPr>
              <p:cNvPr id="1335" name="Rectangle 1334">
                <a:extLst>
                  <a:ext uri="{FF2B5EF4-FFF2-40B4-BE49-F238E27FC236}">
                    <a16:creationId xmlns:a16="http://schemas.microsoft.com/office/drawing/2014/main" id="{60092818-704D-42A7-B826-0F73548CEE70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6" name="TextBox 1335">
                <a:extLst>
                  <a:ext uri="{FF2B5EF4-FFF2-40B4-BE49-F238E27FC236}">
                    <a16:creationId xmlns:a16="http://schemas.microsoft.com/office/drawing/2014/main" id="{0CB69501-47CB-4C8F-8D6F-B517E825D4FB}"/>
                  </a:ext>
                </a:extLst>
              </p:cNvPr>
              <p:cNvSpPr txBox="1"/>
              <p:nvPr/>
            </p:nvSpPr>
            <p:spPr>
              <a:xfrm>
                <a:off x="1907469" y="4158143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2:4-6</a:t>
                </a:r>
              </a:p>
            </p:txBody>
          </p:sp>
        </p:grpSp>
        <p:grpSp>
          <p:nvGrpSpPr>
            <p:cNvPr id="1314" name="Group 1313">
              <a:extLst>
                <a:ext uri="{FF2B5EF4-FFF2-40B4-BE49-F238E27FC236}">
                  <a16:creationId xmlns:a16="http://schemas.microsoft.com/office/drawing/2014/main" id="{140B88BD-9002-42CC-A295-221EBB5F313B}"/>
                </a:ext>
              </a:extLst>
            </p:cNvPr>
            <p:cNvGrpSpPr/>
            <p:nvPr/>
          </p:nvGrpSpPr>
          <p:grpSpPr>
            <a:xfrm>
              <a:off x="177025" y="4342297"/>
              <a:ext cx="1504938" cy="376695"/>
              <a:chOff x="1960579" y="4125216"/>
              <a:chExt cx="1504938" cy="376695"/>
            </a:xfrm>
          </p:grpSpPr>
          <p:sp>
            <p:nvSpPr>
              <p:cNvPr id="1333" name="Rectangle 1332">
                <a:extLst>
                  <a:ext uri="{FF2B5EF4-FFF2-40B4-BE49-F238E27FC236}">
                    <a16:creationId xmlns:a16="http://schemas.microsoft.com/office/drawing/2014/main" id="{FB916DFD-02E2-4E05-A36F-567F3A3B9966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4" name="TextBox 1333">
                <a:extLst>
                  <a:ext uri="{FF2B5EF4-FFF2-40B4-BE49-F238E27FC236}">
                    <a16:creationId xmlns:a16="http://schemas.microsoft.com/office/drawing/2014/main" id="{3B21F99B-D727-4217-8786-E6B2F35AE642}"/>
                  </a:ext>
                </a:extLst>
              </p:cNvPr>
              <p:cNvSpPr txBox="1"/>
              <p:nvPr/>
            </p:nvSpPr>
            <p:spPr>
              <a:xfrm>
                <a:off x="1993672" y="4128897"/>
                <a:ext cx="14718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 </a:t>
                </a:r>
                <a:r>
                  <a:rPr lang="fr-FR" sz="1400" dirty="0" err="1"/>
                  <a:t>Nefi</a:t>
                </a:r>
                <a:r>
                  <a:rPr lang="en-US" sz="1400" dirty="0"/>
                  <a:t> 11:18-21</a:t>
                </a:r>
              </a:p>
            </p:txBody>
          </p:sp>
        </p:grpSp>
        <p:grpSp>
          <p:nvGrpSpPr>
            <p:cNvPr id="1315" name="Group 1314">
              <a:extLst>
                <a:ext uri="{FF2B5EF4-FFF2-40B4-BE49-F238E27FC236}">
                  <a16:creationId xmlns:a16="http://schemas.microsoft.com/office/drawing/2014/main" id="{67BC5BC8-CA11-4168-935F-6ABA0D4CD355}"/>
                </a:ext>
              </a:extLst>
            </p:cNvPr>
            <p:cNvGrpSpPr/>
            <p:nvPr/>
          </p:nvGrpSpPr>
          <p:grpSpPr>
            <a:xfrm>
              <a:off x="167576" y="2835519"/>
              <a:ext cx="1581100" cy="650012"/>
              <a:chOff x="1960579" y="4125216"/>
              <a:chExt cx="1581100" cy="650012"/>
            </a:xfrm>
          </p:grpSpPr>
          <p:sp>
            <p:nvSpPr>
              <p:cNvPr id="1331" name="Rectangle 1330">
                <a:extLst>
                  <a:ext uri="{FF2B5EF4-FFF2-40B4-BE49-F238E27FC236}">
                    <a16:creationId xmlns:a16="http://schemas.microsoft.com/office/drawing/2014/main" id="{BF1C6BA7-CBEB-4A28-AE37-7E653F0E2AE8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2" name="TextBox 1331">
                <a:extLst>
                  <a:ext uri="{FF2B5EF4-FFF2-40B4-BE49-F238E27FC236}">
                    <a16:creationId xmlns:a16="http://schemas.microsoft.com/office/drawing/2014/main" id="{7673EE84-578B-4F7C-8411-ADD873BE5A9A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5214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1:26-31 1:2631</a:t>
                </a:r>
              </a:p>
            </p:txBody>
          </p:sp>
        </p:grpSp>
        <p:grpSp>
          <p:nvGrpSpPr>
            <p:cNvPr id="1316" name="Group 1315">
              <a:extLst>
                <a:ext uri="{FF2B5EF4-FFF2-40B4-BE49-F238E27FC236}">
                  <a16:creationId xmlns:a16="http://schemas.microsoft.com/office/drawing/2014/main" id="{0F42087D-41D2-451F-9F05-4F73A1001AAC}"/>
                </a:ext>
              </a:extLst>
            </p:cNvPr>
            <p:cNvGrpSpPr/>
            <p:nvPr/>
          </p:nvGrpSpPr>
          <p:grpSpPr>
            <a:xfrm>
              <a:off x="114466" y="3585227"/>
              <a:ext cx="1525199" cy="376695"/>
              <a:chOff x="1907469" y="4125216"/>
              <a:chExt cx="1525199" cy="376695"/>
            </a:xfrm>
          </p:grpSpPr>
          <p:sp>
            <p:nvSpPr>
              <p:cNvPr id="1329" name="Rectangle 1328">
                <a:extLst>
                  <a:ext uri="{FF2B5EF4-FFF2-40B4-BE49-F238E27FC236}">
                    <a16:creationId xmlns:a16="http://schemas.microsoft.com/office/drawing/2014/main" id="{64118621-6AEF-43C8-99DE-F3C9A401AE7E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0" name="TextBox 1329">
                <a:extLst>
                  <a:ext uri="{FF2B5EF4-FFF2-40B4-BE49-F238E27FC236}">
                    <a16:creationId xmlns:a16="http://schemas.microsoft.com/office/drawing/2014/main" id="{19603034-0271-43C6-8053-83267689054D}"/>
                  </a:ext>
                </a:extLst>
              </p:cNvPr>
              <p:cNvSpPr txBox="1"/>
              <p:nvPr/>
            </p:nvSpPr>
            <p:spPr>
              <a:xfrm>
                <a:off x="1907469" y="4128897"/>
                <a:ext cx="15153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dirty="0"/>
                  <a:t>Helamán</a:t>
                </a:r>
                <a:r>
                  <a:rPr lang="en-US" sz="1600" dirty="0"/>
                  <a:t> 14:1-6</a:t>
                </a:r>
              </a:p>
            </p:txBody>
          </p:sp>
        </p:grpSp>
        <p:grpSp>
          <p:nvGrpSpPr>
            <p:cNvPr id="1317" name="Group 1316">
              <a:extLst>
                <a:ext uri="{FF2B5EF4-FFF2-40B4-BE49-F238E27FC236}">
                  <a16:creationId xmlns:a16="http://schemas.microsoft.com/office/drawing/2014/main" id="{90C13D4E-2A1F-4529-8112-653FEDBF29E9}"/>
                </a:ext>
              </a:extLst>
            </p:cNvPr>
            <p:cNvGrpSpPr/>
            <p:nvPr/>
          </p:nvGrpSpPr>
          <p:grpSpPr>
            <a:xfrm>
              <a:off x="177025" y="3208532"/>
              <a:ext cx="1472089" cy="376695"/>
              <a:chOff x="1960579" y="4125216"/>
              <a:chExt cx="1472089" cy="376695"/>
            </a:xfrm>
          </p:grpSpPr>
          <p:sp>
            <p:nvSpPr>
              <p:cNvPr id="1327" name="Rectangle 1326">
                <a:extLst>
                  <a:ext uri="{FF2B5EF4-FFF2-40B4-BE49-F238E27FC236}">
                    <a16:creationId xmlns:a16="http://schemas.microsoft.com/office/drawing/2014/main" id="{1B9E0137-AF7F-43BE-A110-7E6CA004E21E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8" name="TextBox 1327">
                <a:extLst>
                  <a:ext uri="{FF2B5EF4-FFF2-40B4-BE49-F238E27FC236}">
                    <a16:creationId xmlns:a16="http://schemas.microsoft.com/office/drawing/2014/main" id="{8B6D8672-DD97-43C2-B557-423365B3BCDE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379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2:4-7</a:t>
                </a:r>
              </a:p>
            </p:txBody>
          </p:sp>
        </p:grpSp>
        <p:grpSp>
          <p:nvGrpSpPr>
            <p:cNvPr id="1318" name="Group 1317">
              <a:extLst>
                <a:ext uri="{FF2B5EF4-FFF2-40B4-BE49-F238E27FC236}">
                  <a16:creationId xmlns:a16="http://schemas.microsoft.com/office/drawing/2014/main" id="{1EB6CB40-11F7-4D5E-B49B-4668B362AD0F}"/>
                </a:ext>
              </a:extLst>
            </p:cNvPr>
            <p:cNvGrpSpPr/>
            <p:nvPr/>
          </p:nvGrpSpPr>
          <p:grpSpPr>
            <a:xfrm>
              <a:off x="117920" y="1302200"/>
              <a:ext cx="1695291" cy="381245"/>
              <a:chOff x="1910922" y="4120666"/>
              <a:chExt cx="1695291" cy="381245"/>
            </a:xfrm>
          </p:grpSpPr>
          <p:sp>
            <p:nvSpPr>
              <p:cNvPr id="1325" name="Rectangle 1324">
                <a:extLst>
                  <a:ext uri="{FF2B5EF4-FFF2-40B4-BE49-F238E27FC236}">
                    <a16:creationId xmlns:a16="http://schemas.microsoft.com/office/drawing/2014/main" id="{BFF356DB-2047-4EA4-9458-CF4B17BBFE7D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6" name="TextBox 1325">
                <a:extLst>
                  <a:ext uri="{FF2B5EF4-FFF2-40B4-BE49-F238E27FC236}">
                    <a16:creationId xmlns:a16="http://schemas.microsoft.com/office/drawing/2014/main" id="{D20C8807-4626-4190-8A99-042197C6392E}"/>
                  </a:ext>
                </a:extLst>
              </p:cNvPr>
              <p:cNvSpPr txBox="1"/>
              <p:nvPr/>
            </p:nvSpPr>
            <p:spPr>
              <a:xfrm>
                <a:off x="1910922" y="4120666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2:1-2</a:t>
                </a:r>
              </a:p>
            </p:txBody>
          </p:sp>
        </p:grpSp>
        <p:grpSp>
          <p:nvGrpSpPr>
            <p:cNvPr id="1319" name="Group 1318">
              <a:extLst>
                <a:ext uri="{FF2B5EF4-FFF2-40B4-BE49-F238E27FC236}">
                  <a16:creationId xmlns:a16="http://schemas.microsoft.com/office/drawing/2014/main" id="{0946477A-6448-4A65-BD13-3C57C09E476D}"/>
                </a:ext>
              </a:extLst>
            </p:cNvPr>
            <p:cNvGrpSpPr/>
            <p:nvPr/>
          </p:nvGrpSpPr>
          <p:grpSpPr>
            <a:xfrm>
              <a:off x="167575" y="3969284"/>
              <a:ext cx="1695291" cy="376695"/>
              <a:chOff x="1960579" y="4125216"/>
              <a:chExt cx="1695291" cy="376695"/>
            </a:xfrm>
          </p:grpSpPr>
          <p:sp>
            <p:nvSpPr>
              <p:cNvPr id="1323" name="Rectangle 1322">
                <a:extLst>
                  <a:ext uri="{FF2B5EF4-FFF2-40B4-BE49-F238E27FC236}">
                    <a16:creationId xmlns:a16="http://schemas.microsoft.com/office/drawing/2014/main" id="{AD5B6AD0-C4B1-436E-A3ED-22B7A0F73B10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4" name="TextBox 1323">
                <a:extLst>
                  <a:ext uri="{FF2B5EF4-FFF2-40B4-BE49-F238E27FC236}">
                    <a16:creationId xmlns:a16="http://schemas.microsoft.com/office/drawing/2014/main" id="{EE4A59CF-3A70-4CED-8F89-532583F89E25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 </a:t>
                </a:r>
                <a:r>
                  <a:rPr lang="fr-FR" dirty="0" err="1"/>
                  <a:t>Nefi</a:t>
                </a:r>
                <a:r>
                  <a:rPr lang="en-US" dirty="0"/>
                  <a:t> 1:4-21</a:t>
                </a:r>
              </a:p>
            </p:txBody>
          </p:sp>
        </p:grpSp>
        <p:grpSp>
          <p:nvGrpSpPr>
            <p:cNvPr id="1320" name="Group 1319">
              <a:extLst>
                <a:ext uri="{FF2B5EF4-FFF2-40B4-BE49-F238E27FC236}">
                  <a16:creationId xmlns:a16="http://schemas.microsoft.com/office/drawing/2014/main" id="{C496118A-0124-4180-BBF5-8ACD40FC7EBE}"/>
                </a:ext>
              </a:extLst>
            </p:cNvPr>
            <p:cNvGrpSpPr/>
            <p:nvPr/>
          </p:nvGrpSpPr>
          <p:grpSpPr>
            <a:xfrm>
              <a:off x="167577" y="933737"/>
              <a:ext cx="1695291" cy="376695"/>
              <a:chOff x="1960579" y="4125216"/>
              <a:chExt cx="1695291" cy="376695"/>
            </a:xfrm>
          </p:grpSpPr>
          <p:sp>
            <p:nvSpPr>
              <p:cNvPr id="1321" name="Rectangle 1320">
                <a:extLst>
                  <a:ext uri="{FF2B5EF4-FFF2-40B4-BE49-F238E27FC236}">
                    <a16:creationId xmlns:a16="http://schemas.microsoft.com/office/drawing/2014/main" id="{1CB160BA-30C1-4266-9042-B55C0526CE46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2" name="TextBox 1321">
                <a:extLst>
                  <a:ext uri="{FF2B5EF4-FFF2-40B4-BE49-F238E27FC236}">
                    <a16:creationId xmlns:a16="http://schemas.microsoft.com/office/drawing/2014/main" id="{75BCD64D-5649-4ED3-BAF8-101BADD1A688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Alma 7:9-10 </a:t>
                </a:r>
              </a:p>
            </p:txBody>
          </p:sp>
        </p:grpSp>
      </p:grpSp>
      <p:grpSp>
        <p:nvGrpSpPr>
          <p:cNvPr id="1345" name="Group 1344">
            <a:extLst>
              <a:ext uri="{FF2B5EF4-FFF2-40B4-BE49-F238E27FC236}">
                <a16:creationId xmlns:a16="http://schemas.microsoft.com/office/drawing/2014/main" id="{5853A9AF-51E9-4F47-B9A5-2B1A1FF4A8A1}"/>
              </a:ext>
            </a:extLst>
          </p:cNvPr>
          <p:cNvGrpSpPr/>
          <p:nvPr/>
        </p:nvGrpSpPr>
        <p:grpSpPr>
          <a:xfrm>
            <a:off x="8250216" y="150361"/>
            <a:ext cx="1748402" cy="4553371"/>
            <a:chOff x="114466" y="165621"/>
            <a:chExt cx="1748402" cy="4553371"/>
          </a:xfrm>
        </p:grpSpPr>
        <p:grpSp>
          <p:nvGrpSpPr>
            <p:cNvPr id="1346" name="Group 1345">
              <a:extLst>
                <a:ext uri="{FF2B5EF4-FFF2-40B4-BE49-F238E27FC236}">
                  <a16:creationId xmlns:a16="http://schemas.microsoft.com/office/drawing/2014/main" id="{9CA95FB8-3FA5-41AC-B105-925195DBE276}"/>
                </a:ext>
              </a:extLst>
            </p:cNvPr>
            <p:cNvGrpSpPr/>
            <p:nvPr/>
          </p:nvGrpSpPr>
          <p:grpSpPr>
            <a:xfrm>
              <a:off x="177025" y="165621"/>
              <a:ext cx="1472089" cy="384058"/>
              <a:chOff x="259282" y="4139942"/>
              <a:chExt cx="1472089" cy="384058"/>
            </a:xfrm>
          </p:grpSpPr>
          <p:sp>
            <p:nvSpPr>
              <p:cNvPr id="1380" name="Rectangle 1379">
                <a:extLst>
                  <a:ext uri="{FF2B5EF4-FFF2-40B4-BE49-F238E27FC236}">
                    <a16:creationId xmlns:a16="http://schemas.microsoft.com/office/drawing/2014/main" id="{CD208B1E-57D8-4F7B-B8BB-48261C98BD83}"/>
                  </a:ext>
                </a:extLst>
              </p:cNvPr>
              <p:cNvSpPr/>
              <p:nvPr/>
            </p:nvSpPr>
            <p:spPr>
              <a:xfrm>
                <a:off x="259282" y="4139942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1" name="TextBox 1380">
                <a:extLst>
                  <a:ext uri="{FF2B5EF4-FFF2-40B4-BE49-F238E27FC236}">
                    <a16:creationId xmlns:a16="http://schemas.microsoft.com/office/drawing/2014/main" id="{C879F3FE-00F6-4050-9BAB-2384739980AB}"/>
                  </a:ext>
                </a:extLst>
              </p:cNvPr>
              <p:cNvSpPr txBox="1"/>
              <p:nvPr/>
            </p:nvSpPr>
            <p:spPr>
              <a:xfrm>
                <a:off x="413590" y="415466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7:14</a:t>
                </a:r>
              </a:p>
            </p:txBody>
          </p:sp>
        </p:grpSp>
        <p:grpSp>
          <p:nvGrpSpPr>
            <p:cNvPr id="1347" name="Group 1346">
              <a:extLst>
                <a:ext uri="{FF2B5EF4-FFF2-40B4-BE49-F238E27FC236}">
                  <a16:creationId xmlns:a16="http://schemas.microsoft.com/office/drawing/2014/main" id="{7FFD9321-E6EC-4448-B46A-8FF68175576C}"/>
                </a:ext>
              </a:extLst>
            </p:cNvPr>
            <p:cNvGrpSpPr/>
            <p:nvPr/>
          </p:nvGrpSpPr>
          <p:grpSpPr>
            <a:xfrm>
              <a:off x="167577" y="549679"/>
              <a:ext cx="1481537" cy="376695"/>
              <a:chOff x="249834" y="4618835"/>
              <a:chExt cx="1481537" cy="376695"/>
            </a:xfrm>
          </p:grpSpPr>
          <p:sp>
            <p:nvSpPr>
              <p:cNvPr id="1378" name="Rectangle 1377">
                <a:extLst>
                  <a:ext uri="{FF2B5EF4-FFF2-40B4-BE49-F238E27FC236}">
                    <a16:creationId xmlns:a16="http://schemas.microsoft.com/office/drawing/2014/main" id="{BFC309B6-3CF3-43BB-9E5B-9E79D2AF5A88}"/>
                  </a:ext>
                </a:extLst>
              </p:cNvPr>
              <p:cNvSpPr/>
              <p:nvPr/>
            </p:nvSpPr>
            <p:spPr>
              <a:xfrm>
                <a:off x="249834" y="4618835"/>
                <a:ext cx="1481537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9" name="TextBox 1378">
                <a:extLst>
                  <a:ext uri="{FF2B5EF4-FFF2-40B4-BE49-F238E27FC236}">
                    <a16:creationId xmlns:a16="http://schemas.microsoft.com/office/drawing/2014/main" id="{598FEA20-9871-4D36-A2B8-8DA3DE455A3F}"/>
                  </a:ext>
                </a:extLst>
              </p:cNvPr>
              <p:cNvSpPr txBox="1"/>
              <p:nvPr/>
            </p:nvSpPr>
            <p:spPr>
              <a:xfrm>
                <a:off x="413590" y="462619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9:6</a:t>
                </a:r>
              </a:p>
            </p:txBody>
          </p:sp>
        </p:grpSp>
        <p:grpSp>
          <p:nvGrpSpPr>
            <p:cNvPr id="1348" name="Group 1347">
              <a:extLst>
                <a:ext uri="{FF2B5EF4-FFF2-40B4-BE49-F238E27FC236}">
                  <a16:creationId xmlns:a16="http://schemas.microsoft.com/office/drawing/2014/main" id="{EE1507A9-3B85-4AEF-8E00-00598387EEDE}"/>
                </a:ext>
              </a:extLst>
            </p:cNvPr>
            <p:cNvGrpSpPr/>
            <p:nvPr/>
          </p:nvGrpSpPr>
          <p:grpSpPr>
            <a:xfrm>
              <a:off x="177025" y="2066242"/>
              <a:ext cx="1472089" cy="376695"/>
              <a:chOff x="1960579" y="4125216"/>
              <a:chExt cx="1472089" cy="376695"/>
            </a:xfrm>
          </p:grpSpPr>
          <p:sp>
            <p:nvSpPr>
              <p:cNvPr id="1376" name="Rectangle 1375">
                <a:extLst>
                  <a:ext uri="{FF2B5EF4-FFF2-40B4-BE49-F238E27FC236}">
                    <a16:creationId xmlns:a16="http://schemas.microsoft.com/office/drawing/2014/main" id="{695EAF51-C659-4813-A4FA-31C88A8F14BE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7" name="TextBox 1376">
                <a:extLst>
                  <a:ext uri="{FF2B5EF4-FFF2-40B4-BE49-F238E27FC236}">
                    <a16:creationId xmlns:a16="http://schemas.microsoft.com/office/drawing/2014/main" id="{C64A4AF4-6D25-40E1-A584-CEF2C91D2962}"/>
                  </a:ext>
                </a:extLst>
              </p:cNvPr>
              <p:cNvSpPr txBox="1"/>
              <p:nvPr/>
            </p:nvSpPr>
            <p:spPr>
              <a:xfrm>
                <a:off x="2131108" y="4128897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Michée</a:t>
                </a:r>
                <a:r>
                  <a:rPr lang="en-US" dirty="0"/>
                  <a:t> 5:2</a:t>
                </a:r>
              </a:p>
            </p:txBody>
          </p:sp>
        </p:grpSp>
        <p:grpSp>
          <p:nvGrpSpPr>
            <p:cNvPr id="1349" name="Group 1348">
              <a:extLst>
                <a:ext uri="{FF2B5EF4-FFF2-40B4-BE49-F238E27FC236}">
                  <a16:creationId xmlns:a16="http://schemas.microsoft.com/office/drawing/2014/main" id="{4B345E6D-4162-4665-BDAE-B17DB596E0EB}"/>
                </a:ext>
              </a:extLst>
            </p:cNvPr>
            <p:cNvGrpSpPr/>
            <p:nvPr/>
          </p:nvGrpSpPr>
          <p:grpSpPr>
            <a:xfrm>
              <a:off x="177025" y="2449040"/>
              <a:ext cx="1583315" cy="376695"/>
              <a:chOff x="1960579" y="4125216"/>
              <a:chExt cx="1583315" cy="376695"/>
            </a:xfrm>
          </p:grpSpPr>
          <p:sp>
            <p:nvSpPr>
              <p:cNvPr id="1374" name="Rectangle 1373">
                <a:extLst>
                  <a:ext uri="{FF2B5EF4-FFF2-40B4-BE49-F238E27FC236}">
                    <a16:creationId xmlns:a16="http://schemas.microsoft.com/office/drawing/2014/main" id="{5F7C6D2D-8F37-4274-BA64-DA12FE7B0E19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5" name="TextBox 1374">
                <a:extLst>
                  <a:ext uri="{FF2B5EF4-FFF2-40B4-BE49-F238E27FC236}">
                    <a16:creationId xmlns:a16="http://schemas.microsoft.com/office/drawing/2014/main" id="{4FE6545B-CB44-4633-B21C-D7BA501DF012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5833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Mateo</a:t>
                </a:r>
                <a:r>
                  <a:rPr lang="en-US" sz="1400" dirty="0"/>
                  <a:t> 1:18-23</a:t>
                </a:r>
              </a:p>
            </p:txBody>
          </p:sp>
        </p:grpSp>
        <p:grpSp>
          <p:nvGrpSpPr>
            <p:cNvPr id="1350" name="Group 1349">
              <a:extLst>
                <a:ext uri="{FF2B5EF4-FFF2-40B4-BE49-F238E27FC236}">
                  <a16:creationId xmlns:a16="http://schemas.microsoft.com/office/drawing/2014/main" id="{7094F24F-D0F2-41ED-8EE6-A2A7FFF7894D}"/>
                </a:ext>
              </a:extLst>
            </p:cNvPr>
            <p:cNvGrpSpPr/>
            <p:nvPr/>
          </p:nvGrpSpPr>
          <p:grpSpPr>
            <a:xfrm>
              <a:off x="114466" y="1683444"/>
              <a:ext cx="1695291" cy="402259"/>
              <a:chOff x="1907469" y="4125216"/>
              <a:chExt cx="1695291" cy="402259"/>
            </a:xfrm>
          </p:grpSpPr>
          <p:sp>
            <p:nvSpPr>
              <p:cNvPr id="1372" name="Rectangle 1371">
                <a:extLst>
                  <a:ext uri="{FF2B5EF4-FFF2-40B4-BE49-F238E27FC236}">
                    <a16:creationId xmlns:a16="http://schemas.microsoft.com/office/drawing/2014/main" id="{13205A91-E3E4-4ABF-B36E-079F32456BFD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3" name="TextBox 1372">
                <a:extLst>
                  <a:ext uri="{FF2B5EF4-FFF2-40B4-BE49-F238E27FC236}">
                    <a16:creationId xmlns:a16="http://schemas.microsoft.com/office/drawing/2014/main" id="{285B7802-CBE3-4805-AE26-953A40D665A9}"/>
                  </a:ext>
                </a:extLst>
              </p:cNvPr>
              <p:cNvSpPr txBox="1"/>
              <p:nvPr/>
            </p:nvSpPr>
            <p:spPr>
              <a:xfrm>
                <a:off x="1907469" y="4158143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2:4-6</a:t>
                </a:r>
              </a:p>
            </p:txBody>
          </p:sp>
        </p:grpSp>
        <p:grpSp>
          <p:nvGrpSpPr>
            <p:cNvPr id="1351" name="Group 1350">
              <a:extLst>
                <a:ext uri="{FF2B5EF4-FFF2-40B4-BE49-F238E27FC236}">
                  <a16:creationId xmlns:a16="http://schemas.microsoft.com/office/drawing/2014/main" id="{F33842E3-9F0C-4F36-8758-3B09481ED11D}"/>
                </a:ext>
              </a:extLst>
            </p:cNvPr>
            <p:cNvGrpSpPr/>
            <p:nvPr/>
          </p:nvGrpSpPr>
          <p:grpSpPr>
            <a:xfrm>
              <a:off x="177025" y="4342297"/>
              <a:ext cx="1504938" cy="376695"/>
              <a:chOff x="1960579" y="4125216"/>
              <a:chExt cx="1504938" cy="376695"/>
            </a:xfrm>
          </p:grpSpPr>
          <p:sp>
            <p:nvSpPr>
              <p:cNvPr id="1370" name="Rectangle 1369">
                <a:extLst>
                  <a:ext uri="{FF2B5EF4-FFF2-40B4-BE49-F238E27FC236}">
                    <a16:creationId xmlns:a16="http://schemas.microsoft.com/office/drawing/2014/main" id="{7EDF106E-FCE7-4E12-9277-09017E0E7B96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1" name="TextBox 1370">
                <a:extLst>
                  <a:ext uri="{FF2B5EF4-FFF2-40B4-BE49-F238E27FC236}">
                    <a16:creationId xmlns:a16="http://schemas.microsoft.com/office/drawing/2014/main" id="{573357D8-5B06-4CC7-A88E-16D654647E84}"/>
                  </a:ext>
                </a:extLst>
              </p:cNvPr>
              <p:cNvSpPr txBox="1"/>
              <p:nvPr/>
            </p:nvSpPr>
            <p:spPr>
              <a:xfrm>
                <a:off x="1993672" y="4128897"/>
                <a:ext cx="14718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 </a:t>
                </a:r>
                <a:r>
                  <a:rPr lang="fr-FR" sz="1400" dirty="0" err="1"/>
                  <a:t>Nefi</a:t>
                </a:r>
                <a:r>
                  <a:rPr lang="en-US" sz="1400" dirty="0"/>
                  <a:t> 11:18-21</a:t>
                </a:r>
              </a:p>
            </p:txBody>
          </p:sp>
        </p:grpSp>
        <p:grpSp>
          <p:nvGrpSpPr>
            <p:cNvPr id="1352" name="Group 1351">
              <a:extLst>
                <a:ext uri="{FF2B5EF4-FFF2-40B4-BE49-F238E27FC236}">
                  <a16:creationId xmlns:a16="http://schemas.microsoft.com/office/drawing/2014/main" id="{72945F3A-37E9-435D-AEE3-12666B141406}"/>
                </a:ext>
              </a:extLst>
            </p:cNvPr>
            <p:cNvGrpSpPr/>
            <p:nvPr/>
          </p:nvGrpSpPr>
          <p:grpSpPr>
            <a:xfrm>
              <a:off x="167576" y="2835519"/>
              <a:ext cx="1581100" cy="650012"/>
              <a:chOff x="1960579" y="4125216"/>
              <a:chExt cx="1581100" cy="650012"/>
            </a:xfrm>
          </p:grpSpPr>
          <p:sp>
            <p:nvSpPr>
              <p:cNvPr id="1368" name="Rectangle 1367">
                <a:extLst>
                  <a:ext uri="{FF2B5EF4-FFF2-40B4-BE49-F238E27FC236}">
                    <a16:creationId xmlns:a16="http://schemas.microsoft.com/office/drawing/2014/main" id="{36D021E2-6D36-4270-B87D-18699252E783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9" name="TextBox 1368">
                <a:extLst>
                  <a:ext uri="{FF2B5EF4-FFF2-40B4-BE49-F238E27FC236}">
                    <a16:creationId xmlns:a16="http://schemas.microsoft.com/office/drawing/2014/main" id="{6BA98DE8-648D-4873-8CE0-C6FA8CD208CD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5214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1:26-31 1:2631</a:t>
                </a:r>
              </a:p>
            </p:txBody>
          </p:sp>
        </p:grpSp>
        <p:grpSp>
          <p:nvGrpSpPr>
            <p:cNvPr id="1353" name="Group 1352">
              <a:extLst>
                <a:ext uri="{FF2B5EF4-FFF2-40B4-BE49-F238E27FC236}">
                  <a16:creationId xmlns:a16="http://schemas.microsoft.com/office/drawing/2014/main" id="{7E869241-254C-455A-B78C-F845914927E1}"/>
                </a:ext>
              </a:extLst>
            </p:cNvPr>
            <p:cNvGrpSpPr/>
            <p:nvPr/>
          </p:nvGrpSpPr>
          <p:grpSpPr>
            <a:xfrm>
              <a:off x="114466" y="3585227"/>
              <a:ext cx="1525199" cy="376695"/>
              <a:chOff x="1907469" y="4125216"/>
              <a:chExt cx="1525199" cy="376695"/>
            </a:xfrm>
          </p:grpSpPr>
          <p:sp>
            <p:nvSpPr>
              <p:cNvPr id="1366" name="Rectangle 1365">
                <a:extLst>
                  <a:ext uri="{FF2B5EF4-FFF2-40B4-BE49-F238E27FC236}">
                    <a16:creationId xmlns:a16="http://schemas.microsoft.com/office/drawing/2014/main" id="{AB0B2462-8899-4501-AB36-F7D36B19E34F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7" name="TextBox 1366">
                <a:extLst>
                  <a:ext uri="{FF2B5EF4-FFF2-40B4-BE49-F238E27FC236}">
                    <a16:creationId xmlns:a16="http://schemas.microsoft.com/office/drawing/2014/main" id="{ECB4D458-B21A-439D-92FF-B9905C4C7F53}"/>
                  </a:ext>
                </a:extLst>
              </p:cNvPr>
              <p:cNvSpPr txBox="1"/>
              <p:nvPr/>
            </p:nvSpPr>
            <p:spPr>
              <a:xfrm>
                <a:off x="1907469" y="4128897"/>
                <a:ext cx="15153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dirty="0"/>
                  <a:t>Helamán</a:t>
                </a:r>
                <a:r>
                  <a:rPr lang="en-US" sz="1600" dirty="0"/>
                  <a:t> 14:1-6</a:t>
                </a:r>
              </a:p>
            </p:txBody>
          </p:sp>
        </p:grpSp>
        <p:grpSp>
          <p:nvGrpSpPr>
            <p:cNvPr id="1354" name="Group 1353">
              <a:extLst>
                <a:ext uri="{FF2B5EF4-FFF2-40B4-BE49-F238E27FC236}">
                  <a16:creationId xmlns:a16="http://schemas.microsoft.com/office/drawing/2014/main" id="{803901BF-489D-428B-BC4F-15062DB8601E}"/>
                </a:ext>
              </a:extLst>
            </p:cNvPr>
            <p:cNvGrpSpPr/>
            <p:nvPr/>
          </p:nvGrpSpPr>
          <p:grpSpPr>
            <a:xfrm>
              <a:off x="177025" y="3208532"/>
              <a:ext cx="1472089" cy="376695"/>
              <a:chOff x="1960579" y="4125216"/>
              <a:chExt cx="1472089" cy="376695"/>
            </a:xfrm>
          </p:grpSpPr>
          <p:sp>
            <p:nvSpPr>
              <p:cNvPr id="1364" name="Rectangle 1363">
                <a:extLst>
                  <a:ext uri="{FF2B5EF4-FFF2-40B4-BE49-F238E27FC236}">
                    <a16:creationId xmlns:a16="http://schemas.microsoft.com/office/drawing/2014/main" id="{B6577EF4-2261-4511-A3D0-DF0A81D80EA0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5" name="TextBox 1364">
                <a:extLst>
                  <a:ext uri="{FF2B5EF4-FFF2-40B4-BE49-F238E27FC236}">
                    <a16:creationId xmlns:a16="http://schemas.microsoft.com/office/drawing/2014/main" id="{143C4EB7-1ED6-4827-B9E4-2F6E996070B7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379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2:4-7</a:t>
                </a:r>
              </a:p>
            </p:txBody>
          </p:sp>
        </p:grpSp>
        <p:grpSp>
          <p:nvGrpSpPr>
            <p:cNvPr id="1355" name="Group 1354">
              <a:extLst>
                <a:ext uri="{FF2B5EF4-FFF2-40B4-BE49-F238E27FC236}">
                  <a16:creationId xmlns:a16="http://schemas.microsoft.com/office/drawing/2014/main" id="{53D944B3-97B3-4831-9014-400013C30B63}"/>
                </a:ext>
              </a:extLst>
            </p:cNvPr>
            <p:cNvGrpSpPr/>
            <p:nvPr/>
          </p:nvGrpSpPr>
          <p:grpSpPr>
            <a:xfrm>
              <a:off x="117920" y="1302200"/>
              <a:ext cx="1695291" cy="381245"/>
              <a:chOff x="1910922" y="4120666"/>
              <a:chExt cx="1695291" cy="381245"/>
            </a:xfrm>
          </p:grpSpPr>
          <p:sp>
            <p:nvSpPr>
              <p:cNvPr id="1362" name="Rectangle 1361">
                <a:extLst>
                  <a:ext uri="{FF2B5EF4-FFF2-40B4-BE49-F238E27FC236}">
                    <a16:creationId xmlns:a16="http://schemas.microsoft.com/office/drawing/2014/main" id="{00990526-7197-48D8-A435-BB76ABE210C1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3" name="TextBox 1362">
                <a:extLst>
                  <a:ext uri="{FF2B5EF4-FFF2-40B4-BE49-F238E27FC236}">
                    <a16:creationId xmlns:a16="http://schemas.microsoft.com/office/drawing/2014/main" id="{D2BF5CFC-41BF-4410-AA5C-59E6EA6F542B}"/>
                  </a:ext>
                </a:extLst>
              </p:cNvPr>
              <p:cNvSpPr txBox="1"/>
              <p:nvPr/>
            </p:nvSpPr>
            <p:spPr>
              <a:xfrm>
                <a:off x="1910922" y="4120666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2:1-2</a:t>
                </a:r>
              </a:p>
            </p:txBody>
          </p:sp>
        </p:grpSp>
        <p:grpSp>
          <p:nvGrpSpPr>
            <p:cNvPr id="1356" name="Group 1355">
              <a:extLst>
                <a:ext uri="{FF2B5EF4-FFF2-40B4-BE49-F238E27FC236}">
                  <a16:creationId xmlns:a16="http://schemas.microsoft.com/office/drawing/2014/main" id="{3164F9C5-243C-4C86-BEF9-650572A71C89}"/>
                </a:ext>
              </a:extLst>
            </p:cNvPr>
            <p:cNvGrpSpPr/>
            <p:nvPr/>
          </p:nvGrpSpPr>
          <p:grpSpPr>
            <a:xfrm>
              <a:off x="167575" y="3969284"/>
              <a:ext cx="1695291" cy="376695"/>
              <a:chOff x="1960579" y="4125216"/>
              <a:chExt cx="1695291" cy="376695"/>
            </a:xfrm>
          </p:grpSpPr>
          <p:sp>
            <p:nvSpPr>
              <p:cNvPr id="1360" name="Rectangle 1359">
                <a:extLst>
                  <a:ext uri="{FF2B5EF4-FFF2-40B4-BE49-F238E27FC236}">
                    <a16:creationId xmlns:a16="http://schemas.microsoft.com/office/drawing/2014/main" id="{B5E8F7A5-1704-471C-9C39-EBC88C5F26B1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1" name="TextBox 1360">
                <a:extLst>
                  <a:ext uri="{FF2B5EF4-FFF2-40B4-BE49-F238E27FC236}">
                    <a16:creationId xmlns:a16="http://schemas.microsoft.com/office/drawing/2014/main" id="{3A2F3745-4DA1-4B12-9665-6EC5FF886EBB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 </a:t>
                </a:r>
                <a:r>
                  <a:rPr lang="fr-FR" dirty="0" err="1"/>
                  <a:t>Nefi</a:t>
                </a:r>
                <a:r>
                  <a:rPr lang="en-US" dirty="0"/>
                  <a:t> 1:4-21</a:t>
                </a:r>
              </a:p>
            </p:txBody>
          </p:sp>
        </p:grpSp>
        <p:grpSp>
          <p:nvGrpSpPr>
            <p:cNvPr id="1357" name="Group 1356">
              <a:extLst>
                <a:ext uri="{FF2B5EF4-FFF2-40B4-BE49-F238E27FC236}">
                  <a16:creationId xmlns:a16="http://schemas.microsoft.com/office/drawing/2014/main" id="{F854A77D-CFD7-4592-8769-0C2CECEA695D}"/>
                </a:ext>
              </a:extLst>
            </p:cNvPr>
            <p:cNvGrpSpPr/>
            <p:nvPr/>
          </p:nvGrpSpPr>
          <p:grpSpPr>
            <a:xfrm>
              <a:off x="167577" y="933737"/>
              <a:ext cx="1695291" cy="376695"/>
              <a:chOff x="1960579" y="4125216"/>
              <a:chExt cx="1695291" cy="376695"/>
            </a:xfrm>
          </p:grpSpPr>
          <p:sp>
            <p:nvSpPr>
              <p:cNvPr id="1358" name="Rectangle 1357">
                <a:extLst>
                  <a:ext uri="{FF2B5EF4-FFF2-40B4-BE49-F238E27FC236}">
                    <a16:creationId xmlns:a16="http://schemas.microsoft.com/office/drawing/2014/main" id="{60DF7B3C-302D-406B-8271-22710EBBA99B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9" name="TextBox 1358">
                <a:extLst>
                  <a:ext uri="{FF2B5EF4-FFF2-40B4-BE49-F238E27FC236}">
                    <a16:creationId xmlns:a16="http://schemas.microsoft.com/office/drawing/2014/main" id="{8B4FBECB-7B72-4DA1-B6C2-97A30E2E7327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Alma 7:9-10 </a:t>
                </a:r>
              </a:p>
            </p:txBody>
          </p:sp>
        </p:grpSp>
      </p:grpSp>
      <p:grpSp>
        <p:nvGrpSpPr>
          <p:cNvPr id="1382" name="Group 1381">
            <a:extLst>
              <a:ext uri="{FF2B5EF4-FFF2-40B4-BE49-F238E27FC236}">
                <a16:creationId xmlns:a16="http://schemas.microsoft.com/office/drawing/2014/main" id="{3A79EA16-FE7C-4DB2-8F78-9659A8C549C6}"/>
              </a:ext>
            </a:extLst>
          </p:cNvPr>
          <p:cNvGrpSpPr/>
          <p:nvPr/>
        </p:nvGrpSpPr>
        <p:grpSpPr>
          <a:xfrm>
            <a:off x="9877366" y="147309"/>
            <a:ext cx="1748402" cy="4553371"/>
            <a:chOff x="114466" y="165621"/>
            <a:chExt cx="1748402" cy="4553371"/>
          </a:xfrm>
        </p:grpSpPr>
        <p:grpSp>
          <p:nvGrpSpPr>
            <p:cNvPr id="1383" name="Group 1382">
              <a:extLst>
                <a:ext uri="{FF2B5EF4-FFF2-40B4-BE49-F238E27FC236}">
                  <a16:creationId xmlns:a16="http://schemas.microsoft.com/office/drawing/2014/main" id="{1D40D1C5-6605-4929-BE94-68794B9B00DB}"/>
                </a:ext>
              </a:extLst>
            </p:cNvPr>
            <p:cNvGrpSpPr/>
            <p:nvPr/>
          </p:nvGrpSpPr>
          <p:grpSpPr>
            <a:xfrm>
              <a:off x="177025" y="165621"/>
              <a:ext cx="1472089" cy="384058"/>
              <a:chOff x="259282" y="4139942"/>
              <a:chExt cx="1472089" cy="384058"/>
            </a:xfrm>
          </p:grpSpPr>
          <p:sp>
            <p:nvSpPr>
              <p:cNvPr id="1417" name="Rectangle 1416">
                <a:extLst>
                  <a:ext uri="{FF2B5EF4-FFF2-40B4-BE49-F238E27FC236}">
                    <a16:creationId xmlns:a16="http://schemas.microsoft.com/office/drawing/2014/main" id="{73A9838A-6F6E-4ED5-8FF5-DEE17073DBC4}"/>
                  </a:ext>
                </a:extLst>
              </p:cNvPr>
              <p:cNvSpPr/>
              <p:nvPr/>
            </p:nvSpPr>
            <p:spPr>
              <a:xfrm>
                <a:off x="259282" y="4139942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8" name="TextBox 1417">
                <a:extLst>
                  <a:ext uri="{FF2B5EF4-FFF2-40B4-BE49-F238E27FC236}">
                    <a16:creationId xmlns:a16="http://schemas.microsoft.com/office/drawing/2014/main" id="{1154009D-C606-4F84-AE17-3033CB05E8FE}"/>
                  </a:ext>
                </a:extLst>
              </p:cNvPr>
              <p:cNvSpPr txBox="1"/>
              <p:nvPr/>
            </p:nvSpPr>
            <p:spPr>
              <a:xfrm>
                <a:off x="413590" y="415466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7:14</a:t>
                </a:r>
              </a:p>
            </p:txBody>
          </p:sp>
        </p:grpSp>
        <p:grpSp>
          <p:nvGrpSpPr>
            <p:cNvPr id="1384" name="Group 1383">
              <a:extLst>
                <a:ext uri="{FF2B5EF4-FFF2-40B4-BE49-F238E27FC236}">
                  <a16:creationId xmlns:a16="http://schemas.microsoft.com/office/drawing/2014/main" id="{D1A513FB-007A-4724-ACCD-848E6F6DA6B9}"/>
                </a:ext>
              </a:extLst>
            </p:cNvPr>
            <p:cNvGrpSpPr/>
            <p:nvPr/>
          </p:nvGrpSpPr>
          <p:grpSpPr>
            <a:xfrm>
              <a:off x="167577" y="549679"/>
              <a:ext cx="1481537" cy="376695"/>
              <a:chOff x="249834" y="4618835"/>
              <a:chExt cx="1481537" cy="376695"/>
            </a:xfrm>
          </p:grpSpPr>
          <p:sp>
            <p:nvSpPr>
              <p:cNvPr id="1415" name="Rectangle 1414">
                <a:extLst>
                  <a:ext uri="{FF2B5EF4-FFF2-40B4-BE49-F238E27FC236}">
                    <a16:creationId xmlns:a16="http://schemas.microsoft.com/office/drawing/2014/main" id="{F92D1791-3CA8-4669-A66C-4A7EA2B6A0ED}"/>
                  </a:ext>
                </a:extLst>
              </p:cNvPr>
              <p:cNvSpPr/>
              <p:nvPr/>
            </p:nvSpPr>
            <p:spPr>
              <a:xfrm>
                <a:off x="249834" y="4618835"/>
                <a:ext cx="1481537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6" name="TextBox 1415">
                <a:extLst>
                  <a:ext uri="{FF2B5EF4-FFF2-40B4-BE49-F238E27FC236}">
                    <a16:creationId xmlns:a16="http://schemas.microsoft.com/office/drawing/2014/main" id="{2E5416E5-787A-4ADC-AD29-71B7105A26D5}"/>
                  </a:ext>
                </a:extLst>
              </p:cNvPr>
              <p:cNvSpPr txBox="1"/>
              <p:nvPr/>
            </p:nvSpPr>
            <p:spPr>
              <a:xfrm>
                <a:off x="413590" y="4626198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Isaías</a:t>
                </a:r>
                <a:r>
                  <a:rPr lang="en-US" dirty="0"/>
                  <a:t> 9:6</a:t>
                </a:r>
              </a:p>
            </p:txBody>
          </p:sp>
        </p:grpSp>
        <p:grpSp>
          <p:nvGrpSpPr>
            <p:cNvPr id="1385" name="Group 1384">
              <a:extLst>
                <a:ext uri="{FF2B5EF4-FFF2-40B4-BE49-F238E27FC236}">
                  <a16:creationId xmlns:a16="http://schemas.microsoft.com/office/drawing/2014/main" id="{235A2575-DF0A-40F1-B45C-B791D4DD0017}"/>
                </a:ext>
              </a:extLst>
            </p:cNvPr>
            <p:cNvGrpSpPr/>
            <p:nvPr/>
          </p:nvGrpSpPr>
          <p:grpSpPr>
            <a:xfrm>
              <a:off x="177025" y="2066242"/>
              <a:ext cx="1472089" cy="376695"/>
              <a:chOff x="1960579" y="4125216"/>
              <a:chExt cx="1472089" cy="376695"/>
            </a:xfrm>
          </p:grpSpPr>
          <p:sp>
            <p:nvSpPr>
              <p:cNvPr id="1413" name="Rectangle 1412">
                <a:extLst>
                  <a:ext uri="{FF2B5EF4-FFF2-40B4-BE49-F238E27FC236}">
                    <a16:creationId xmlns:a16="http://schemas.microsoft.com/office/drawing/2014/main" id="{376D3158-0246-4C73-B3B8-B750D0169A04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4" name="TextBox 1413">
                <a:extLst>
                  <a:ext uri="{FF2B5EF4-FFF2-40B4-BE49-F238E27FC236}">
                    <a16:creationId xmlns:a16="http://schemas.microsoft.com/office/drawing/2014/main" id="{51E20CB9-E0DE-421B-A608-3A4E4620E184}"/>
                  </a:ext>
                </a:extLst>
              </p:cNvPr>
              <p:cNvSpPr txBox="1"/>
              <p:nvPr/>
            </p:nvSpPr>
            <p:spPr>
              <a:xfrm>
                <a:off x="2131108" y="4128897"/>
                <a:ext cx="12684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Michée</a:t>
                </a:r>
                <a:r>
                  <a:rPr lang="en-US" dirty="0"/>
                  <a:t> 5:2</a:t>
                </a:r>
              </a:p>
            </p:txBody>
          </p:sp>
        </p:grpSp>
        <p:grpSp>
          <p:nvGrpSpPr>
            <p:cNvPr id="1386" name="Group 1385">
              <a:extLst>
                <a:ext uri="{FF2B5EF4-FFF2-40B4-BE49-F238E27FC236}">
                  <a16:creationId xmlns:a16="http://schemas.microsoft.com/office/drawing/2014/main" id="{1406EE6A-D94B-42B3-9B47-63C8AA21E0A1}"/>
                </a:ext>
              </a:extLst>
            </p:cNvPr>
            <p:cNvGrpSpPr/>
            <p:nvPr/>
          </p:nvGrpSpPr>
          <p:grpSpPr>
            <a:xfrm>
              <a:off x="177025" y="2449040"/>
              <a:ext cx="1583315" cy="376695"/>
              <a:chOff x="1960579" y="4125216"/>
              <a:chExt cx="1583315" cy="376695"/>
            </a:xfrm>
          </p:grpSpPr>
          <p:sp>
            <p:nvSpPr>
              <p:cNvPr id="1411" name="Rectangle 1410">
                <a:extLst>
                  <a:ext uri="{FF2B5EF4-FFF2-40B4-BE49-F238E27FC236}">
                    <a16:creationId xmlns:a16="http://schemas.microsoft.com/office/drawing/2014/main" id="{D43AD3D3-8576-4A5D-B7C0-D34074325F2C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2" name="TextBox 1411">
                <a:extLst>
                  <a:ext uri="{FF2B5EF4-FFF2-40B4-BE49-F238E27FC236}">
                    <a16:creationId xmlns:a16="http://schemas.microsoft.com/office/drawing/2014/main" id="{4ABB3241-BCDD-49EF-B411-0C8CE009DE4B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5833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Mateo</a:t>
                </a:r>
                <a:r>
                  <a:rPr lang="en-US" sz="1400" dirty="0"/>
                  <a:t> 1:18-23</a:t>
                </a:r>
              </a:p>
            </p:txBody>
          </p:sp>
        </p:grpSp>
        <p:grpSp>
          <p:nvGrpSpPr>
            <p:cNvPr id="1387" name="Group 1386">
              <a:extLst>
                <a:ext uri="{FF2B5EF4-FFF2-40B4-BE49-F238E27FC236}">
                  <a16:creationId xmlns:a16="http://schemas.microsoft.com/office/drawing/2014/main" id="{8800BFAD-E150-4144-90E0-A55C4B3291D3}"/>
                </a:ext>
              </a:extLst>
            </p:cNvPr>
            <p:cNvGrpSpPr/>
            <p:nvPr/>
          </p:nvGrpSpPr>
          <p:grpSpPr>
            <a:xfrm>
              <a:off x="114466" y="1683444"/>
              <a:ext cx="1695291" cy="402259"/>
              <a:chOff x="1907469" y="4125216"/>
              <a:chExt cx="1695291" cy="402259"/>
            </a:xfrm>
          </p:grpSpPr>
          <p:sp>
            <p:nvSpPr>
              <p:cNvPr id="1409" name="Rectangle 1408">
                <a:extLst>
                  <a:ext uri="{FF2B5EF4-FFF2-40B4-BE49-F238E27FC236}">
                    <a16:creationId xmlns:a16="http://schemas.microsoft.com/office/drawing/2014/main" id="{FE83A9C8-BC23-4C8A-8B3B-2A7CA19E1A51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0" name="TextBox 1409">
                <a:extLst>
                  <a:ext uri="{FF2B5EF4-FFF2-40B4-BE49-F238E27FC236}">
                    <a16:creationId xmlns:a16="http://schemas.microsoft.com/office/drawing/2014/main" id="{3BDC8FB8-60F8-4F79-8632-BADE930F9908}"/>
                  </a:ext>
                </a:extLst>
              </p:cNvPr>
              <p:cNvSpPr txBox="1"/>
              <p:nvPr/>
            </p:nvSpPr>
            <p:spPr>
              <a:xfrm>
                <a:off x="1907469" y="4158143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2:4-6</a:t>
                </a:r>
              </a:p>
            </p:txBody>
          </p:sp>
        </p:grpSp>
        <p:grpSp>
          <p:nvGrpSpPr>
            <p:cNvPr id="1388" name="Group 1387">
              <a:extLst>
                <a:ext uri="{FF2B5EF4-FFF2-40B4-BE49-F238E27FC236}">
                  <a16:creationId xmlns:a16="http://schemas.microsoft.com/office/drawing/2014/main" id="{935B0D04-9A7B-4998-BBED-C9C0106CDA10}"/>
                </a:ext>
              </a:extLst>
            </p:cNvPr>
            <p:cNvGrpSpPr/>
            <p:nvPr/>
          </p:nvGrpSpPr>
          <p:grpSpPr>
            <a:xfrm>
              <a:off x="177025" y="4342297"/>
              <a:ext cx="1504938" cy="376695"/>
              <a:chOff x="1960579" y="4125216"/>
              <a:chExt cx="1504938" cy="376695"/>
            </a:xfrm>
          </p:grpSpPr>
          <p:sp>
            <p:nvSpPr>
              <p:cNvPr id="1407" name="Rectangle 1406">
                <a:extLst>
                  <a:ext uri="{FF2B5EF4-FFF2-40B4-BE49-F238E27FC236}">
                    <a16:creationId xmlns:a16="http://schemas.microsoft.com/office/drawing/2014/main" id="{5468759E-377A-4559-92CE-87FB4ECA282D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8" name="TextBox 1407">
                <a:extLst>
                  <a:ext uri="{FF2B5EF4-FFF2-40B4-BE49-F238E27FC236}">
                    <a16:creationId xmlns:a16="http://schemas.microsoft.com/office/drawing/2014/main" id="{28D25F40-ECF3-48C8-85A9-88B5F146E982}"/>
                  </a:ext>
                </a:extLst>
              </p:cNvPr>
              <p:cNvSpPr txBox="1"/>
              <p:nvPr/>
            </p:nvSpPr>
            <p:spPr>
              <a:xfrm>
                <a:off x="1993672" y="4128897"/>
                <a:ext cx="14718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 </a:t>
                </a:r>
                <a:r>
                  <a:rPr lang="fr-FR" sz="1400" dirty="0" err="1"/>
                  <a:t>Nefi</a:t>
                </a:r>
                <a:r>
                  <a:rPr lang="en-US" sz="1400" dirty="0"/>
                  <a:t> 11:18-21</a:t>
                </a:r>
              </a:p>
            </p:txBody>
          </p:sp>
        </p:grpSp>
        <p:grpSp>
          <p:nvGrpSpPr>
            <p:cNvPr id="1389" name="Group 1388">
              <a:extLst>
                <a:ext uri="{FF2B5EF4-FFF2-40B4-BE49-F238E27FC236}">
                  <a16:creationId xmlns:a16="http://schemas.microsoft.com/office/drawing/2014/main" id="{1A6439B1-A680-4661-B46E-6786D3EB0289}"/>
                </a:ext>
              </a:extLst>
            </p:cNvPr>
            <p:cNvGrpSpPr/>
            <p:nvPr/>
          </p:nvGrpSpPr>
          <p:grpSpPr>
            <a:xfrm>
              <a:off x="167576" y="2835519"/>
              <a:ext cx="1581100" cy="650012"/>
              <a:chOff x="1960579" y="4125216"/>
              <a:chExt cx="1581100" cy="650012"/>
            </a:xfrm>
          </p:grpSpPr>
          <p:sp>
            <p:nvSpPr>
              <p:cNvPr id="1405" name="Rectangle 1404">
                <a:extLst>
                  <a:ext uri="{FF2B5EF4-FFF2-40B4-BE49-F238E27FC236}">
                    <a16:creationId xmlns:a16="http://schemas.microsoft.com/office/drawing/2014/main" id="{4F4B3E9F-8439-46E9-BFAB-2F46CDA561EE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6" name="TextBox 1405">
                <a:extLst>
                  <a:ext uri="{FF2B5EF4-FFF2-40B4-BE49-F238E27FC236}">
                    <a16:creationId xmlns:a16="http://schemas.microsoft.com/office/drawing/2014/main" id="{3D9D4865-CB18-44D1-8AD3-DB3D6B6CA97A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52144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1:26-31 1:2631</a:t>
                </a:r>
              </a:p>
            </p:txBody>
          </p:sp>
        </p:grpSp>
        <p:grpSp>
          <p:nvGrpSpPr>
            <p:cNvPr id="1390" name="Group 1389">
              <a:extLst>
                <a:ext uri="{FF2B5EF4-FFF2-40B4-BE49-F238E27FC236}">
                  <a16:creationId xmlns:a16="http://schemas.microsoft.com/office/drawing/2014/main" id="{AF329964-F138-4DC9-B2DB-9728642CB81F}"/>
                </a:ext>
              </a:extLst>
            </p:cNvPr>
            <p:cNvGrpSpPr/>
            <p:nvPr/>
          </p:nvGrpSpPr>
          <p:grpSpPr>
            <a:xfrm>
              <a:off x="114466" y="3585227"/>
              <a:ext cx="1525199" cy="376695"/>
              <a:chOff x="1907469" y="4125216"/>
              <a:chExt cx="1525199" cy="376695"/>
            </a:xfrm>
          </p:grpSpPr>
          <p:sp>
            <p:nvSpPr>
              <p:cNvPr id="1403" name="Rectangle 1402">
                <a:extLst>
                  <a:ext uri="{FF2B5EF4-FFF2-40B4-BE49-F238E27FC236}">
                    <a16:creationId xmlns:a16="http://schemas.microsoft.com/office/drawing/2014/main" id="{BF8A7A36-BF5C-4CD7-8967-1E2F576B5945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4" name="TextBox 1403">
                <a:extLst>
                  <a:ext uri="{FF2B5EF4-FFF2-40B4-BE49-F238E27FC236}">
                    <a16:creationId xmlns:a16="http://schemas.microsoft.com/office/drawing/2014/main" id="{A27876CC-1B03-461B-90B0-1B5921CE79B8}"/>
                  </a:ext>
                </a:extLst>
              </p:cNvPr>
              <p:cNvSpPr txBox="1"/>
              <p:nvPr/>
            </p:nvSpPr>
            <p:spPr>
              <a:xfrm>
                <a:off x="1907469" y="4128897"/>
                <a:ext cx="151538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600" dirty="0"/>
                  <a:t>Helamán</a:t>
                </a:r>
                <a:r>
                  <a:rPr lang="en-US" sz="1600" dirty="0"/>
                  <a:t> 14:1-6</a:t>
                </a:r>
              </a:p>
            </p:txBody>
          </p:sp>
        </p:grpSp>
        <p:grpSp>
          <p:nvGrpSpPr>
            <p:cNvPr id="1391" name="Group 1390">
              <a:extLst>
                <a:ext uri="{FF2B5EF4-FFF2-40B4-BE49-F238E27FC236}">
                  <a16:creationId xmlns:a16="http://schemas.microsoft.com/office/drawing/2014/main" id="{188BEE52-AD03-4C88-9AA3-10D6C3307606}"/>
                </a:ext>
              </a:extLst>
            </p:cNvPr>
            <p:cNvGrpSpPr/>
            <p:nvPr/>
          </p:nvGrpSpPr>
          <p:grpSpPr>
            <a:xfrm>
              <a:off x="177025" y="3208532"/>
              <a:ext cx="1472089" cy="376695"/>
              <a:chOff x="1960579" y="4125216"/>
              <a:chExt cx="1472089" cy="376695"/>
            </a:xfrm>
          </p:grpSpPr>
          <p:sp>
            <p:nvSpPr>
              <p:cNvPr id="1401" name="Rectangle 1400">
                <a:extLst>
                  <a:ext uri="{FF2B5EF4-FFF2-40B4-BE49-F238E27FC236}">
                    <a16:creationId xmlns:a16="http://schemas.microsoft.com/office/drawing/2014/main" id="{5D54DA7A-7264-47F0-A7E8-7F626A1AD444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2" name="TextBox 1401">
                <a:extLst>
                  <a:ext uri="{FF2B5EF4-FFF2-40B4-BE49-F238E27FC236}">
                    <a16:creationId xmlns:a16="http://schemas.microsoft.com/office/drawing/2014/main" id="{DF422291-C6DA-4B57-95E9-3BE37B184FF1}"/>
                  </a:ext>
                </a:extLst>
              </p:cNvPr>
              <p:cNvSpPr txBox="1"/>
              <p:nvPr/>
            </p:nvSpPr>
            <p:spPr>
              <a:xfrm>
                <a:off x="2020232" y="4128897"/>
                <a:ext cx="1379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Lucas 2:4-7</a:t>
                </a:r>
              </a:p>
            </p:txBody>
          </p:sp>
        </p:grpSp>
        <p:grpSp>
          <p:nvGrpSpPr>
            <p:cNvPr id="1392" name="Group 1391">
              <a:extLst>
                <a:ext uri="{FF2B5EF4-FFF2-40B4-BE49-F238E27FC236}">
                  <a16:creationId xmlns:a16="http://schemas.microsoft.com/office/drawing/2014/main" id="{BB44E071-9A33-46D5-88ED-0D8178AA2624}"/>
                </a:ext>
              </a:extLst>
            </p:cNvPr>
            <p:cNvGrpSpPr/>
            <p:nvPr/>
          </p:nvGrpSpPr>
          <p:grpSpPr>
            <a:xfrm>
              <a:off x="117920" y="1302200"/>
              <a:ext cx="1695291" cy="381245"/>
              <a:chOff x="1910922" y="4120666"/>
              <a:chExt cx="1695291" cy="381245"/>
            </a:xfrm>
          </p:grpSpPr>
          <p:sp>
            <p:nvSpPr>
              <p:cNvPr id="1399" name="Rectangle 1398">
                <a:extLst>
                  <a:ext uri="{FF2B5EF4-FFF2-40B4-BE49-F238E27FC236}">
                    <a16:creationId xmlns:a16="http://schemas.microsoft.com/office/drawing/2014/main" id="{9F42817C-9982-4C3B-86EA-63ABECD7AA74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0" name="TextBox 1399">
                <a:extLst>
                  <a:ext uri="{FF2B5EF4-FFF2-40B4-BE49-F238E27FC236}">
                    <a16:creationId xmlns:a16="http://schemas.microsoft.com/office/drawing/2014/main" id="{D2ED6AC6-C74C-47BC-8F8E-E6A81E7867FB}"/>
                  </a:ext>
                </a:extLst>
              </p:cNvPr>
              <p:cNvSpPr txBox="1"/>
              <p:nvPr/>
            </p:nvSpPr>
            <p:spPr>
              <a:xfrm>
                <a:off x="1910922" y="4120666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Mateo</a:t>
                </a:r>
                <a:r>
                  <a:rPr lang="en-US" dirty="0"/>
                  <a:t> 2:1-2</a:t>
                </a:r>
              </a:p>
            </p:txBody>
          </p:sp>
        </p:grpSp>
        <p:grpSp>
          <p:nvGrpSpPr>
            <p:cNvPr id="1393" name="Group 1392">
              <a:extLst>
                <a:ext uri="{FF2B5EF4-FFF2-40B4-BE49-F238E27FC236}">
                  <a16:creationId xmlns:a16="http://schemas.microsoft.com/office/drawing/2014/main" id="{29D9623C-D54E-46AF-9EBD-0E825FAD6FE4}"/>
                </a:ext>
              </a:extLst>
            </p:cNvPr>
            <p:cNvGrpSpPr/>
            <p:nvPr/>
          </p:nvGrpSpPr>
          <p:grpSpPr>
            <a:xfrm>
              <a:off x="167575" y="3969284"/>
              <a:ext cx="1695291" cy="376695"/>
              <a:chOff x="1960579" y="4125216"/>
              <a:chExt cx="1695291" cy="376695"/>
            </a:xfrm>
          </p:grpSpPr>
          <p:sp>
            <p:nvSpPr>
              <p:cNvPr id="1397" name="Rectangle 1396">
                <a:extLst>
                  <a:ext uri="{FF2B5EF4-FFF2-40B4-BE49-F238E27FC236}">
                    <a16:creationId xmlns:a16="http://schemas.microsoft.com/office/drawing/2014/main" id="{F62D63B1-A0E0-480E-BDBD-4C05852A0774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8" name="TextBox 1397">
                <a:extLst>
                  <a:ext uri="{FF2B5EF4-FFF2-40B4-BE49-F238E27FC236}">
                    <a16:creationId xmlns:a16="http://schemas.microsoft.com/office/drawing/2014/main" id="{2CA18296-22CC-4A1A-9BAB-ED29FEF4EB82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 </a:t>
                </a:r>
                <a:r>
                  <a:rPr lang="fr-FR" dirty="0" err="1"/>
                  <a:t>Nefi</a:t>
                </a:r>
                <a:r>
                  <a:rPr lang="en-US" dirty="0"/>
                  <a:t> 1:4-21</a:t>
                </a:r>
              </a:p>
            </p:txBody>
          </p:sp>
        </p:grpSp>
        <p:grpSp>
          <p:nvGrpSpPr>
            <p:cNvPr id="1394" name="Group 1393">
              <a:extLst>
                <a:ext uri="{FF2B5EF4-FFF2-40B4-BE49-F238E27FC236}">
                  <a16:creationId xmlns:a16="http://schemas.microsoft.com/office/drawing/2014/main" id="{4F9EEA3A-AC13-4BA8-B75E-B300BFF98236}"/>
                </a:ext>
              </a:extLst>
            </p:cNvPr>
            <p:cNvGrpSpPr/>
            <p:nvPr/>
          </p:nvGrpSpPr>
          <p:grpSpPr>
            <a:xfrm>
              <a:off x="167577" y="933737"/>
              <a:ext cx="1695291" cy="376695"/>
              <a:chOff x="1960579" y="4125216"/>
              <a:chExt cx="1695291" cy="376695"/>
            </a:xfrm>
          </p:grpSpPr>
          <p:sp>
            <p:nvSpPr>
              <p:cNvPr id="1395" name="Rectangle 1394">
                <a:extLst>
                  <a:ext uri="{FF2B5EF4-FFF2-40B4-BE49-F238E27FC236}">
                    <a16:creationId xmlns:a16="http://schemas.microsoft.com/office/drawing/2014/main" id="{FD89F125-BF51-43F1-9FD6-81FB5B58C942}"/>
                  </a:ext>
                </a:extLst>
              </p:cNvPr>
              <p:cNvSpPr/>
              <p:nvPr/>
            </p:nvSpPr>
            <p:spPr>
              <a:xfrm>
                <a:off x="1960579" y="4125216"/>
                <a:ext cx="1472089" cy="3766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6" name="TextBox 1395">
                <a:extLst>
                  <a:ext uri="{FF2B5EF4-FFF2-40B4-BE49-F238E27FC236}">
                    <a16:creationId xmlns:a16="http://schemas.microsoft.com/office/drawing/2014/main" id="{800A0FAD-476F-42B8-AC2A-8F6C9E06E326}"/>
                  </a:ext>
                </a:extLst>
              </p:cNvPr>
              <p:cNvSpPr txBox="1"/>
              <p:nvPr/>
            </p:nvSpPr>
            <p:spPr>
              <a:xfrm>
                <a:off x="1960579" y="4128897"/>
                <a:ext cx="16952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Alma 7:9-10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893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AA7920-6D49-44B3-B6CD-1431F564ECF2}"/>
              </a:ext>
            </a:extLst>
          </p:cNvPr>
          <p:cNvSpPr/>
          <p:nvPr/>
        </p:nvSpPr>
        <p:spPr>
          <a:xfrm>
            <a:off x="261937" y="902435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327B9D-8B3D-4884-83FD-3F937D249B37}"/>
              </a:ext>
            </a:extLst>
          </p:cNvPr>
          <p:cNvSpPr/>
          <p:nvPr/>
        </p:nvSpPr>
        <p:spPr>
          <a:xfrm>
            <a:off x="1928812" y="902435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2DD676-9D0F-4F86-AAD6-7BCFA16776D8}"/>
              </a:ext>
            </a:extLst>
          </p:cNvPr>
          <p:cNvSpPr/>
          <p:nvPr/>
        </p:nvSpPr>
        <p:spPr>
          <a:xfrm>
            <a:off x="3595687" y="902434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CDB9EE-D6FD-4A37-8B91-024764E62121}"/>
              </a:ext>
            </a:extLst>
          </p:cNvPr>
          <p:cNvSpPr/>
          <p:nvPr/>
        </p:nvSpPr>
        <p:spPr>
          <a:xfrm>
            <a:off x="5262562" y="902433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E4D9B2-AF6C-4002-9851-7ED3957202AC}"/>
              </a:ext>
            </a:extLst>
          </p:cNvPr>
          <p:cNvSpPr/>
          <p:nvPr/>
        </p:nvSpPr>
        <p:spPr>
          <a:xfrm>
            <a:off x="6929437" y="902433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E8D679-9515-4345-B0EB-A1B181627CB6}"/>
              </a:ext>
            </a:extLst>
          </p:cNvPr>
          <p:cNvSpPr/>
          <p:nvPr/>
        </p:nvSpPr>
        <p:spPr>
          <a:xfrm>
            <a:off x="8596312" y="902433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C9665D-F2B6-4F61-8E8E-0FC5D0B8621A}"/>
              </a:ext>
            </a:extLst>
          </p:cNvPr>
          <p:cNvSpPr/>
          <p:nvPr/>
        </p:nvSpPr>
        <p:spPr>
          <a:xfrm>
            <a:off x="10263187" y="902433"/>
            <a:ext cx="1666875" cy="2771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4C2415B-44AD-491E-9A1D-A1274E4FD496}"/>
              </a:ext>
            </a:extLst>
          </p:cNvPr>
          <p:cNvGrpSpPr/>
          <p:nvPr/>
        </p:nvGrpSpPr>
        <p:grpSpPr>
          <a:xfrm>
            <a:off x="446403" y="1069525"/>
            <a:ext cx="1353196" cy="2372096"/>
            <a:chOff x="1593589" y="398948"/>
            <a:chExt cx="2902209" cy="5087452"/>
          </a:xfrm>
        </p:grpSpPr>
        <p:grpSp>
          <p:nvGrpSpPr>
            <p:cNvPr id="10" name="Group 33">
              <a:extLst>
                <a:ext uri="{FF2B5EF4-FFF2-40B4-BE49-F238E27FC236}">
                  <a16:creationId xmlns:a16="http://schemas.microsoft.com/office/drawing/2014/main" id="{F50DBCD6-892C-4D1E-9BE0-9578E74C4E85}"/>
                </a:ext>
              </a:extLst>
            </p:cNvPr>
            <p:cNvGrpSpPr/>
            <p:nvPr/>
          </p:nvGrpSpPr>
          <p:grpSpPr>
            <a:xfrm>
              <a:off x="1593589" y="398948"/>
              <a:ext cx="2902209" cy="5087452"/>
              <a:chOff x="1593589" y="398948"/>
              <a:chExt cx="1375870" cy="4260181"/>
            </a:xfrm>
          </p:grpSpPr>
          <p:sp>
            <p:nvSpPr>
              <p:cNvPr id="28" name="Oval 28">
                <a:extLst>
                  <a:ext uri="{FF2B5EF4-FFF2-40B4-BE49-F238E27FC236}">
                    <a16:creationId xmlns:a16="http://schemas.microsoft.com/office/drawing/2014/main" id="{B9963179-F855-44A2-A659-AFF28FCC0E51}"/>
                  </a:ext>
                </a:extLst>
              </p:cNvPr>
              <p:cNvSpPr/>
              <p:nvPr/>
            </p:nvSpPr>
            <p:spPr>
              <a:xfrm>
                <a:off x="1822900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9">
                <a:extLst>
                  <a:ext uri="{FF2B5EF4-FFF2-40B4-BE49-F238E27FC236}">
                    <a16:creationId xmlns:a16="http://schemas.microsoft.com/office/drawing/2014/main" id="{073E41B4-5E29-481E-9FBB-D9B5C8550441}"/>
                  </a:ext>
                </a:extLst>
              </p:cNvPr>
              <p:cNvSpPr/>
              <p:nvPr/>
            </p:nvSpPr>
            <p:spPr>
              <a:xfrm>
                <a:off x="2205087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30">
                <a:extLst>
                  <a:ext uri="{FF2B5EF4-FFF2-40B4-BE49-F238E27FC236}">
                    <a16:creationId xmlns:a16="http://schemas.microsoft.com/office/drawing/2014/main" id="{F7FE2D00-13BC-4669-B3B3-7F8AE37C84CC}"/>
                  </a:ext>
                </a:extLst>
              </p:cNvPr>
              <p:cNvSpPr/>
              <p:nvPr/>
            </p:nvSpPr>
            <p:spPr>
              <a:xfrm>
                <a:off x="1593589" y="2917767"/>
                <a:ext cx="191093" cy="4353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1">
                <a:extLst>
                  <a:ext uri="{FF2B5EF4-FFF2-40B4-BE49-F238E27FC236}">
                    <a16:creationId xmlns:a16="http://schemas.microsoft.com/office/drawing/2014/main" id="{4AEAFF9C-9307-4B98-BE7C-FA158EA44DF9}"/>
                  </a:ext>
                </a:extLst>
              </p:cNvPr>
              <p:cNvSpPr/>
              <p:nvPr/>
            </p:nvSpPr>
            <p:spPr>
              <a:xfrm rot="1480658">
                <a:off x="1679442" y="1918346"/>
                <a:ext cx="496842" cy="1306022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2">
                <a:extLst>
                  <a:ext uri="{FF2B5EF4-FFF2-40B4-BE49-F238E27FC236}">
                    <a16:creationId xmlns:a16="http://schemas.microsoft.com/office/drawing/2014/main" id="{176658AC-1589-4492-BD36-F5B761B29186}"/>
                  </a:ext>
                </a:extLst>
              </p:cNvPr>
              <p:cNvSpPr/>
              <p:nvPr/>
            </p:nvSpPr>
            <p:spPr>
              <a:xfrm rot="1447265">
                <a:off x="1731439" y="1834201"/>
                <a:ext cx="382187" cy="1190844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3">
                <a:extLst>
                  <a:ext uri="{FF2B5EF4-FFF2-40B4-BE49-F238E27FC236}">
                    <a16:creationId xmlns:a16="http://schemas.microsoft.com/office/drawing/2014/main" id="{12C40B29-7C59-45E5-9F79-2355ECBB2D1F}"/>
                  </a:ext>
                </a:extLst>
              </p:cNvPr>
              <p:cNvSpPr/>
              <p:nvPr/>
            </p:nvSpPr>
            <p:spPr>
              <a:xfrm>
                <a:off x="1746463" y="1992669"/>
                <a:ext cx="993684" cy="2448792"/>
              </a:xfrm>
              <a:prstGeom prst="trapezoid">
                <a:avLst>
                  <a:gd name="adj" fmla="val 30469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4">
                <a:extLst>
                  <a:ext uri="{FF2B5EF4-FFF2-40B4-BE49-F238E27FC236}">
                    <a16:creationId xmlns:a16="http://schemas.microsoft.com/office/drawing/2014/main" id="{9C6321BC-1E3C-4738-8101-2081E6171AE5}"/>
                  </a:ext>
                </a:extLst>
              </p:cNvPr>
              <p:cNvSpPr/>
              <p:nvPr/>
            </p:nvSpPr>
            <p:spPr>
              <a:xfrm>
                <a:off x="1784681" y="1829416"/>
                <a:ext cx="917247" cy="1686946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5">
                <a:extLst>
                  <a:ext uri="{FF2B5EF4-FFF2-40B4-BE49-F238E27FC236}">
                    <a16:creationId xmlns:a16="http://schemas.microsoft.com/office/drawing/2014/main" id="{E14FABB8-421B-4172-9CF0-9982A5C9FCBA}"/>
                  </a:ext>
                </a:extLst>
              </p:cNvPr>
              <p:cNvSpPr/>
              <p:nvPr/>
            </p:nvSpPr>
            <p:spPr>
              <a:xfrm rot="402310">
                <a:off x="1789363" y="1834689"/>
                <a:ext cx="382187" cy="2467938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Cloud 36">
                <a:extLst>
                  <a:ext uri="{FF2B5EF4-FFF2-40B4-BE49-F238E27FC236}">
                    <a16:creationId xmlns:a16="http://schemas.microsoft.com/office/drawing/2014/main" id="{8D18E23F-FB55-4EE2-BC16-96365E14336D}"/>
                  </a:ext>
                </a:extLst>
              </p:cNvPr>
              <p:cNvSpPr/>
              <p:nvPr/>
            </p:nvSpPr>
            <p:spPr>
              <a:xfrm>
                <a:off x="1861120" y="686646"/>
                <a:ext cx="305750" cy="1088351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Cloud 37">
                <a:extLst>
                  <a:ext uri="{FF2B5EF4-FFF2-40B4-BE49-F238E27FC236}">
                    <a16:creationId xmlns:a16="http://schemas.microsoft.com/office/drawing/2014/main" id="{3C9FAD07-FD9E-4908-ADBD-04CFF0B44726}"/>
                  </a:ext>
                </a:extLst>
              </p:cNvPr>
              <p:cNvSpPr/>
              <p:nvPr/>
            </p:nvSpPr>
            <p:spPr>
              <a:xfrm rot="21175570">
                <a:off x="2366917" y="712535"/>
                <a:ext cx="343968" cy="1121128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8">
                <a:extLst>
                  <a:ext uri="{FF2B5EF4-FFF2-40B4-BE49-F238E27FC236}">
                    <a16:creationId xmlns:a16="http://schemas.microsoft.com/office/drawing/2014/main" id="{3512A442-4BE0-4D45-917B-5EAD937CD8B2}"/>
                  </a:ext>
                </a:extLst>
              </p:cNvPr>
              <p:cNvSpPr/>
              <p:nvPr/>
            </p:nvSpPr>
            <p:spPr>
              <a:xfrm>
                <a:off x="1975776" y="632228"/>
                <a:ext cx="611498" cy="13060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23">
                <a:extLst>
                  <a:ext uri="{FF2B5EF4-FFF2-40B4-BE49-F238E27FC236}">
                    <a16:creationId xmlns:a16="http://schemas.microsoft.com/office/drawing/2014/main" id="{1FCF68E6-923A-4EE1-9C8F-52FECA210F40}"/>
                  </a:ext>
                </a:extLst>
              </p:cNvPr>
              <p:cNvGrpSpPr/>
              <p:nvPr/>
            </p:nvGrpSpPr>
            <p:grpSpPr>
              <a:xfrm>
                <a:off x="2383609" y="1732280"/>
                <a:ext cx="585850" cy="1566411"/>
                <a:chOff x="4699336" y="2759583"/>
                <a:chExt cx="1168064" cy="2193417"/>
              </a:xfrm>
            </p:grpSpPr>
            <p:sp>
              <p:nvSpPr>
                <p:cNvPr id="44" name="Oval 44">
                  <a:extLst>
                    <a:ext uri="{FF2B5EF4-FFF2-40B4-BE49-F238E27FC236}">
                      <a16:creationId xmlns:a16="http://schemas.microsoft.com/office/drawing/2014/main" id="{B3B452BE-199E-4BDA-A1BF-6252847984BD}"/>
                    </a:ext>
                  </a:extLst>
                </p:cNvPr>
                <p:cNvSpPr/>
                <p:nvPr/>
              </p:nvSpPr>
              <p:spPr>
                <a:xfrm>
                  <a:off x="5486400" y="4267200"/>
                  <a:ext cx="381000" cy="685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rapezoid 45">
                  <a:extLst>
                    <a:ext uri="{FF2B5EF4-FFF2-40B4-BE49-F238E27FC236}">
                      <a16:creationId xmlns:a16="http://schemas.microsoft.com/office/drawing/2014/main" id="{F47A41B8-6B76-4822-8B1F-DEED5201AD29}"/>
                    </a:ext>
                  </a:extLst>
                </p:cNvPr>
                <p:cNvSpPr/>
                <p:nvPr/>
              </p:nvSpPr>
              <p:spPr>
                <a:xfrm rot="19830111">
                  <a:off x="4816550" y="2903312"/>
                  <a:ext cx="822282" cy="1828800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rapezoid 46">
                  <a:extLst>
                    <a:ext uri="{FF2B5EF4-FFF2-40B4-BE49-F238E27FC236}">
                      <a16:creationId xmlns:a16="http://schemas.microsoft.com/office/drawing/2014/main" id="{9A3965F7-0638-4B23-A3B4-B74D7B7495EE}"/>
                    </a:ext>
                  </a:extLst>
                </p:cNvPr>
                <p:cNvSpPr/>
                <p:nvPr/>
              </p:nvSpPr>
              <p:spPr>
                <a:xfrm rot="19749421">
                  <a:off x="4699336" y="2759583"/>
                  <a:ext cx="877678" cy="1778750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DAC15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Cloud 37">
                <a:extLst>
                  <a:ext uri="{FF2B5EF4-FFF2-40B4-BE49-F238E27FC236}">
                    <a16:creationId xmlns:a16="http://schemas.microsoft.com/office/drawing/2014/main" id="{2A93F9ED-2A95-47F4-B80D-1B4B9ECD6052}"/>
                  </a:ext>
                </a:extLst>
              </p:cNvPr>
              <p:cNvSpPr/>
              <p:nvPr/>
            </p:nvSpPr>
            <p:spPr>
              <a:xfrm rot="21175570">
                <a:off x="1869729" y="398948"/>
                <a:ext cx="717262" cy="709044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39">
                <a:extLst>
                  <a:ext uri="{FF2B5EF4-FFF2-40B4-BE49-F238E27FC236}">
                    <a16:creationId xmlns:a16="http://schemas.microsoft.com/office/drawing/2014/main" id="{417A2EED-E0D3-4BF5-A667-3692A9849498}"/>
                  </a:ext>
                </a:extLst>
              </p:cNvPr>
              <p:cNvSpPr/>
              <p:nvPr/>
            </p:nvSpPr>
            <p:spPr>
              <a:xfrm rot="21185207">
                <a:off x="2319744" y="1992669"/>
                <a:ext cx="382187" cy="2356886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Cloud 42">
                <a:extLst>
                  <a:ext uri="{FF2B5EF4-FFF2-40B4-BE49-F238E27FC236}">
                    <a16:creationId xmlns:a16="http://schemas.microsoft.com/office/drawing/2014/main" id="{3E3885DE-0A52-4CE1-A466-F9335407D143}"/>
                  </a:ext>
                </a:extLst>
              </p:cNvPr>
              <p:cNvSpPr/>
              <p:nvPr/>
            </p:nvSpPr>
            <p:spPr>
              <a:xfrm rot="21175570">
                <a:off x="1987638" y="1336311"/>
                <a:ext cx="575054" cy="913867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9F5E33F4-AD5E-4207-A1BD-4549BC26E276}"/>
                  </a:ext>
                </a:extLst>
              </p:cNvPr>
              <p:cNvSpPr/>
              <p:nvPr/>
            </p:nvSpPr>
            <p:spPr>
              <a:xfrm rot="5225831">
                <a:off x="2195041" y="1472077"/>
                <a:ext cx="182834" cy="2128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43">
              <a:extLst>
                <a:ext uri="{FF2B5EF4-FFF2-40B4-BE49-F238E27FC236}">
                  <a16:creationId xmlns:a16="http://schemas.microsoft.com/office/drawing/2014/main" id="{EC1508F1-DD20-4E57-8062-52D1B4FD43BB}"/>
                </a:ext>
              </a:extLst>
            </p:cNvPr>
            <p:cNvGrpSpPr/>
            <p:nvPr/>
          </p:nvGrpSpPr>
          <p:grpSpPr>
            <a:xfrm rot="5003920">
              <a:off x="2288001" y="3506278"/>
              <a:ext cx="2489460" cy="381000"/>
              <a:chOff x="1600200" y="6781800"/>
              <a:chExt cx="2754086" cy="1143000"/>
            </a:xfrm>
          </p:grpSpPr>
          <p:sp>
            <p:nvSpPr>
              <p:cNvPr id="21" name="Chevron 13">
                <a:extLst>
                  <a:ext uri="{FF2B5EF4-FFF2-40B4-BE49-F238E27FC236}">
                    <a16:creationId xmlns:a16="http://schemas.microsoft.com/office/drawing/2014/main" id="{57971F8E-FDC1-44B8-8B1F-499DAADCEED4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Chevron 14">
                <a:extLst>
                  <a:ext uri="{FF2B5EF4-FFF2-40B4-BE49-F238E27FC236}">
                    <a16:creationId xmlns:a16="http://schemas.microsoft.com/office/drawing/2014/main" id="{7B945BAC-1455-4314-A3F9-D9161A201797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Chevron 15">
                <a:extLst>
                  <a:ext uri="{FF2B5EF4-FFF2-40B4-BE49-F238E27FC236}">
                    <a16:creationId xmlns:a16="http://schemas.microsoft.com/office/drawing/2014/main" id="{C193E35E-AB36-48F6-8C53-C1EBEDD549E9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Chevron 16">
                <a:extLst>
                  <a:ext uri="{FF2B5EF4-FFF2-40B4-BE49-F238E27FC236}">
                    <a16:creationId xmlns:a16="http://schemas.microsoft.com/office/drawing/2014/main" id="{A627AC99-336A-44DF-8DBA-4D19C8CFAB2B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Chevron 17">
                <a:extLst>
                  <a:ext uri="{FF2B5EF4-FFF2-40B4-BE49-F238E27FC236}">
                    <a16:creationId xmlns:a16="http://schemas.microsoft.com/office/drawing/2014/main" id="{BE6CCB88-CDB3-423C-AF85-7AECD4C46185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Chevron 18">
                <a:extLst>
                  <a:ext uri="{FF2B5EF4-FFF2-40B4-BE49-F238E27FC236}">
                    <a16:creationId xmlns:a16="http://schemas.microsoft.com/office/drawing/2014/main" id="{0A3463BE-DE3E-45E8-A380-8590BC62B776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Chevron 19">
                <a:extLst>
                  <a:ext uri="{FF2B5EF4-FFF2-40B4-BE49-F238E27FC236}">
                    <a16:creationId xmlns:a16="http://schemas.microsoft.com/office/drawing/2014/main" id="{1008E24A-2918-499B-81E4-2DA672FE1A4B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44">
              <a:extLst>
                <a:ext uri="{FF2B5EF4-FFF2-40B4-BE49-F238E27FC236}">
                  <a16:creationId xmlns:a16="http://schemas.microsoft.com/office/drawing/2014/main" id="{CA8D9569-D754-429A-9F28-45FF2412EF31}"/>
                </a:ext>
              </a:extLst>
            </p:cNvPr>
            <p:cNvGrpSpPr/>
            <p:nvPr/>
          </p:nvGrpSpPr>
          <p:grpSpPr>
            <a:xfrm rot="16596080" flipH="1">
              <a:off x="1145001" y="3506278"/>
              <a:ext cx="2489460" cy="381000"/>
              <a:chOff x="1600200" y="6781800"/>
              <a:chExt cx="2754086" cy="1143000"/>
            </a:xfrm>
          </p:grpSpPr>
          <p:sp>
            <p:nvSpPr>
              <p:cNvPr id="14" name="Chevron 6">
                <a:extLst>
                  <a:ext uri="{FF2B5EF4-FFF2-40B4-BE49-F238E27FC236}">
                    <a16:creationId xmlns:a16="http://schemas.microsoft.com/office/drawing/2014/main" id="{B33C4743-E711-42C5-BAB6-31074FB928CE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Chevron 7">
                <a:extLst>
                  <a:ext uri="{FF2B5EF4-FFF2-40B4-BE49-F238E27FC236}">
                    <a16:creationId xmlns:a16="http://schemas.microsoft.com/office/drawing/2014/main" id="{0624D388-BD01-44A3-B199-4BBE02CC8D62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Chevron 8">
                <a:extLst>
                  <a:ext uri="{FF2B5EF4-FFF2-40B4-BE49-F238E27FC236}">
                    <a16:creationId xmlns:a16="http://schemas.microsoft.com/office/drawing/2014/main" id="{89B81FAE-FF42-4DA5-923F-9632518FF50E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Chevron 9">
                <a:extLst>
                  <a:ext uri="{FF2B5EF4-FFF2-40B4-BE49-F238E27FC236}">
                    <a16:creationId xmlns:a16="http://schemas.microsoft.com/office/drawing/2014/main" id="{A8B2A952-889F-47CD-9A4C-F2EF6F21BDB1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Chevron 10">
                <a:extLst>
                  <a:ext uri="{FF2B5EF4-FFF2-40B4-BE49-F238E27FC236}">
                    <a16:creationId xmlns:a16="http://schemas.microsoft.com/office/drawing/2014/main" id="{79CA5530-99EB-4ACB-959D-320D380F29C7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hevron 11">
                <a:extLst>
                  <a:ext uri="{FF2B5EF4-FFF2-40B4-BE49-F238E27FC236}">
                    <a16:creationId xmlns:a16="http://schemas.microsoft.com/office/drawing/2014/main" id="{10210AC8-49C1-460E-914E-4A07A828B284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Chevron 12">
                <a:extLst>
                  <a:ext uri="{FF2B5EF4-FFF2-40B4-BE49-F238E27FC236}">
                    <a16:creationId xmlns:a16="http://schemas.microsoft.com/office/drawing/2014/main" id="{D99C22FE-C743-447E-B55B-F123571686A6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52BF52-7010-473D-83ED-0AF995EEB31A}"/>
                </a:ext>
              </a:extLst>
            </p:cNvPr>
            <p:cNvSpPr/>
            <p:nvPr/>
          </p:nvSpPr>
          <p:spPr>
            <a:xfrm>
              <a:off x="2667000" y="3962400"/>
              <a:ext cx="609600" cy="228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117">
            <a:extLst>
              <a:ext uri="{FF2B5EF4-FFF2-40B4-BE49-F238E27FC236}">
                <a16:creationId xmlns:a16="http://schemas.microsoft.com/office/drawing/2014/main" id="{21D39131-0CC1-4913-8B0E-6146744B7C52}"/>
              </a:ext>
            </a:extLst>
          </p:cNvPr>
          <p:cNvGrpSpPr/>
          <p:nvPr/>
        </p:nvGrpSpPr>
        <p:grpSpPr>
          <a:xfrm>
            <a:off x="3796608" y="1032631"/>
            <a:ext cx="1188548" cy="2554979"/>
            <a:chOff x="533400" y="381000"/>
            <a:chExt cx="2281003" cy="4903390"/>
          </a:xfrm>
        </p:grpSpPr>
        <p:sp>
          <p:nvSpPr>
            <p:cNvPr id="48" name="Cloud 47">
              <a:extLst>
                <a:ext uri="{FF2B5EF4-FFF2-40B4-BE49-F238E27FC236}">
                  <a16:creationId xmlns:a16="http://schemas.microsoft.com/office/drawing/2014/main" id="{86FAAFBB-95D3-49ED-B142-F102105A15F1}"/>
                </a:ext>
              </a:extLst>
            </p:cNvPr>
            <p:cNvSpPr/>
            <p:nvPr/>
          </p:nvSpPr>
          <p:spPr>
            <a:xfrm rot="4581231">
              <a:off x="1610138" y="7910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7">
              <a:extLst>
                <a:ext uri="{FF2B5EF4-FFF2-40B4-BE49-F238E27FC236}">
                  <a16:creationId xmlns:a16="http://schemas.microsoft.com/office/drawing/2014/main" id="{920626B9-466D-4BBB-B236-3764E707BAB4}"/>
                </a:ext>
              </a:extLst>
            </p:cNvPr>
            <p:cNvGrpSpPr/>
            <p:nvPr/>
          </p:nvGrpSpPr>
          <p:grpSpPr>
            <a:xfrm rot="2613352">
              <a:off x="991411" y="4510244"/>
              <a:ext cx="666047" cy="774146"/>
              <a:chOff x="6106804" y="4039302"/>
              <a:chExt cx="666047" cy="774146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032CDD79-B708-4FC5-B3E3-2A09B5762485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E47F7665-618D-4A8C-904F-496042D852B3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D6B36F7-F1D5-436A-B56B-40E9D34B663D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6">
              <a:extLst>
                <a:ext uri="{FF2B5EF4-FFF2-40B4-BE49-F238E27FC236}">
                  <a16:creationId xmlns:a16="http://schemas.microsoft.com/office/drawing/2014/main" id="{A0F2949C-20A2-49A2-8707-360E1893A807}"/>
                </a:ext>
              </a:extLst>
            </p:cNvPr>
            <p:cNvGrpSpPr/>
            <p:nvPr/>
          </p:nvGrpSpPr>
          <p:grpSpPr>
            <a:xfrm>
              <a:off x="1708441" y="4507745"/>
              <a:ext cx="666047" cy="774146"/>
              <a:chOff x="6106804" y="4039302"/>
              <a:chExt cx="666047" cy="774146"/>
            </a:xfrm>
          </p:grpSpPr>
          <p:sp>
            <p:nvSpPr>
              <p:cNvPr id="93" name="Oval 43">
                <a:extLst>
                  <a:ext uri="{FF2B5EF4-FFF2-40B4-BE49-F238E27FC236}">
                    <a16:creationId xmlns:a16="http://schemas.microsoft.com/office/drawing/2014/main" id="{7C187778-8100-40A6-99EA-A45481D46BA7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44">
                <a:extLst>
                  <a:ext uri="{FF2B5EF4-FFF2-40B4-BE49-F238E27FC236}">
                    <a16:creationId xmlns:a16="http://schemas.microsoft.com/office/drawing/2014/main" id="{0A2B583D-0B4D-4263-BE85-6309ED424DDE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45">
                <a:extLst>
                  <a:ext uri="{FF2B5EF4-FFF2-40B4-BE49-F238E27FC236}">
                    <a16:creationId xmlns:a16="http://schemas.microsoft.com/office/drawing/2014/main" id="{1F038E9D-860F-4E2B-BF67-1315F8577279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9C4FE75-A2D2-41E7-81D4-F5A9A63F9C10}"/>
                </a:ext>
              </a:extLst>
            </p:cNvPr>
            <p:cNvSpPr/>
            <p:nvPr/>
          </p:nvSpPr>
          <p:spPr>
            <a:xfrm>
              <a:off x="2364699" y="3319072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57EC59B-801F-40BB-90B1-AC7AD55CFDDF}"/>
                </a:ext>
              </a:extLst>
            </p:cNvPr>
            <p:cNvSpPr/>
            <p:nvPr/>
          </p:nvSpPr>
          <p:spPr>
            <a:xfrm>
              <a:off x="533400" y="3301584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EF27352D-8ED2-401A-B0C8-32E04CD18AFB}"/>
                </a:ext>
              </a:extLst>
            </p:cNvPr>
            <p:cNvSpPr/>
            <p:nvPr/>
          </p:nvSpPr>
          <p:spPr>
            <a:xfrm rot="20773405">
              <a:off x="1805173" y="1603726"/>
              <a:ext cx="797234" cy="2138955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>
              <a:extLst>
                <a:ext uri="{FF2B5EF4-FFF2-40B4-BE49-F238E27FC236}">
                  <a16:creationId xmlns:a16="http://schemas.microsoft.com/office/drawing/2014/main" id="{64A1ACF6-2CD1-4C98-85F3-7F9AEF217E50}"/>
                </a:ext>
              </a:extLst>
            </p:cNvPr>
            <p:cNvSpPr/>
            <p:nvPr/>
          </p:nvSpPr>
          <p:spPr>
            <a:xfrm rot="1174596">
              <a:off x="749865" y="1706723"/>
              <a:ext cx="797234" cy="2060821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>
              <a:extLst>
                <a:ext uri="{FF2B5EF4-FFF2-40B4-BE49-F238E27FC236}">
                  <a16:creationId xmlns:a16="http://schemas.microsoft.com/office/drawing/2014/main" id="{7F553783-770F-43CD-8183-14C460FAD82F}"/>
                </a:ext>
              </a:extLst>
            </p:cNvPr>
            <p:cNvSpPr/>
            <p:nvPr/>
          </p:nvSpPr>
          <p:spPr>
            <a:xfrm>
              <a:off x="926892" y="1676400"/>
              <a:ext cx="1676400" cy="3048000"/>
            </a:xfrm>
            <a:prstGeom prst="trapezoid">
              <a:avLst>
                <a:gd name="adj" fmla="val 31259"/>
              </a:avLst>
            </a:prstGeom>
            <a:solidFill>
              <a:srgbClr val="DBAE3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E9BA1060-B763-4E23-9847-333984F7D13A}"/>
                </a:ext>
              </a:extLst>
            </p:cNvPr>
            <p:cNvSpPr/>
            <p:nvPr/>
          </p:nvSpPr>
          <p:spPr>
            <a:xfrm>
              <a:off x="926892" y="1524000"/>
              <a:ext cx="1676400" cy="2590800"/>
            </a:xfrm>
            <a:prstGeom prst="trapezoid">
              <a:avLst>
                <a:gd name="adj" fmla="val 32153"/>
              </a:avLst>
            </a:prstGeom>
            <a:solidFill>
              <a:srgbClr val="AE881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56">
              <a:extLst>
                <a:ext uri="{FF2B5EF4-FFF2-40B4-BE49-F238E27FC236}">
                  <a16:creationId xmlns:a16="http://schemas.microsoft.com/office/drawing/2014/main" id="{68B59B23-FF89-4ABF-AD76-64039712989F}"/>
                </a:ext>
              </a:extLst>
            </p:cNvPr>
            <p:cNvSpPr/>
            <p:nvPr/>
          </p:nvSpPr>
          <p:spPr>
            <a:xfrm rot="21233260">
              <a:off x="1879594" y="1705855"/>
              <a:ext cx="606621" cy="2481166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83FCF4AB-B3CC-4E17-AD98-CA22A6EA4FA5}"/>
                </a:ext>
              </a:extLst>
            </p:cNvPr>
            <p:cNvSpPr/>
            <p:nvPr/>
          </p:nvSpPr>
          <p:spPr>
            <a:xfrm rot="508364">
              <a:off x="924667" y="1684677"/>
              <a:ext cx="654826" cy="2458330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3">
              <a:extLst>
                <a:ext uri="{FF2B5EF4-FFF2-40B4-BE49-F238E27FC236}">
                  <a16:creationId xmlns:a16="http://schemas.microsoft.com/office/drawing/2014/main" id="{0C163A84-F8D4-4DBC-AD40-35EC2DF6EAF2}"/>
                </a:ext>
              </a:extLst>
            </p:cNvPr>
            <p:cNvSpPr/>
            <p:nvPr/>
          </p:nvSpPr>
          <p:spPr>
            <a:xfrm>
              <a:off x="1372849" y="1340370"/>
              <a:ext cx="734519" cy="8669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4">
              <a:extLst>
                <a:ext uri="{FF2B5EF4-FFF2-40B4-BE49-F238E27FC236}">
                  <a16:creationId xmlns:a16="http://schemas.microsoft.com/office/drawing/2014/main" id="{283388C7-E1D3-4215-8433-F93C78007EFC}"/>
                </a:ext>
              </a:extLst>
            </p:cNvPr>
            <p:cNvSpPr/>
            <p:nvPr/>
          </p:nvSpPr>
          <p:spPr>
            <a:xfrm>
              <a:off x="1160488" y="483433"/>
              <a:ext cx="1141751" cy="14902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26">
              <a:extLst>
                <a:ext uri="{FF2B5EF4-FFF2-40B4-BE49-F238E27FC236}">
                  <a16:creationId xmlns:a16="http://schemas.microsoft.com/office/drawing/2014/main" id="{10E8803F-1243-4718-BB96-0AC28FD7F587}"/>
                </a:ext>
              </a:extLst>
            </p:cNvPr>
            <p:cNvGrpSpPr/>
            <p:nvPr/>
          </p:nvGrpSpPr>
          <p:grpSpPr>
            <a:xfrm rot="4901522">
              <a:off x="1079356" y="2773919"/>
              <a:ext cx="2209671" cy="524419"/>
              <a:chOff x="5029200" y="1371600"/>
              <a:chExt cx="6791793" cy="1933731"/>
            </a:xfrm>
          </p:grpSpPr>
          <p:grpSp>
            <p:nvGrpSpPr>
              <p:cNvPr id="81" name="Group 16">
                <a:extLst>
                  <a:ext uri="{FF2B5EF4-FFF2-40B4-BE49-F238E27FC236}">
                    <a16:creationId xmlns:a16="http://schemas.microsoft.com/office/drawing/2014/main" id="{C14BECC3-F7EB-4AD5-A239-4075551AA040}"/>
                  </a:ext>
                </a:extLst>
              </p:cNvPr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91" name="4-Point Star 14">
                  <a:extLst>
                    <a:ext uri="{FF2B5EF4-FFF2-40B4-BE49-F238E27FC236}">
                      <a16:creationId xmlns:a16="http://schemas.microsoft.com/office/drawing/2014/main" id="{FE497F88-819D-4446-8959-98ED2354F413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4-Point Star 15">
                  <a:extLst>
                    <a:ext uri="{FF2B5EF4-FFF2-40B4-BE49-F238E27FC236}">
                      <a16:creationId xmlns:a16="http://schemas.microsoft.com/office/drawing/2014/main" id="{0ED8A3A7-EEF1-4BC2-B48E-F050C1CDDEBA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7">
                <a:extLst>
                  <a:ext uri="{FF2B5EF4-FFF2-40B4-BE49-F238E27FC236}">
                    <a16:creationId xmlns:a16="http://schemas.microsoft.com/office/drawing/2014/main" id="{D11C624A-1A87-41E4-B5FB-676B8801EB22}"/>
                  </a:ext>
                </a:extLst>
              </p:cNvPr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89" name="4-Point Star 205">
                  <a:extLst>
                    <a:ext uri="{FF2B5EF4-FFF2-40B4-BE49-F238E27FC236}">
                      <a16:creationId xmlns:a16="http://schemas.microsoft.com/office/drawing/2014/main" id="{D336E7DA-CC06-4510-814C-DB96AC1E66FC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4-Point Star 206">
                  <a:extLst>
                    <a:ext uri="{FF2B5EF4-FFF2-40B4-BE49-F238E27FC236}">
                      <a16:creationId xmlns:a16="http://schemas.microsoft.com/office/drawing/2014/main" id="{1EB85441-6B42-4FF2-B0A7-BF2026A3E364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20">
                <a:extLst>
                  <a:ext uri="{FF2B5EF4-FFF2-40B4-BE49-F238E27FC236}">
                    <a16:creationId xmlns:a16="http://schemas.microsoft.com/office/drawing/2014/main" id="{10615F71-95B6-46E6-9241-3FA9F0C2ACA1}"/>
                  </a:ext>
                </a:extLst>
              </p:cNvPr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87" name="4-Point Star 203">
                  <a:extLst>
                    <a:ext uri="{FF2B5EF4-FFF2-40B4-BE49-F238E27FC236}">
                      <a16:creationId xmlns:a16="http://schemas.microsoft.com/office/drawing/2014/main" id="{0291AA4B-3230-4B43-8B0E-A1F132513178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4-Point Star 204">
                  <a:extLst>
                    <a:ext uri="{FF2B5EF4-FFF2-40B4-BE49-F238E27FC236}">
                      <a16:creationId xmlns:a16="http://schemas.microsoft.com/office/drawing/2014/main" id="{AD66C0D2-A1BB-4E8B-AE9E-DD5BE7E0608E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23">
                <a:extLst>
                  <a:ext uri="{FF2B5EF4-FFF2-40B4-BE49-F238E27FC236}">
                    <a16:creationId xmlns:a16="http://schemas.microsoft.com/office/drawing/2014/main" id="{9156E576-0B46-4037-AAE2-B8E273B04478}"/>
                  </a:ext>
                </a:extLst>
              </p:cNvPr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85" name="4-Point Star 24">
                  <a:extLst>
                    <a:ext uri="{FF2B5EF4-FFF2-40B4-BE49-F238E27FC236}">
                      <a16:creationId xmlns:a16="http://schemas.microsoft.com/office/drawing/2014/main" id="{3DC980AA-E48C-496E-827F-3846B65E7455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4-Point Star 25">
                  <a:extLst>
                    <a:ext uri="{FF2B5EF4-FFF2-40B4-BE49-F238E27FC236}">
                      <a16:creationId xmlns:a16="http://schemas.microsoft.com/office/drawing/2014/main" id="{79720383-D1E4-4F2A-BEC2-A88419093AAF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2" name="Group 27">
              <a:extLst>
                <a:ext uri="{FF2B5EF4-FFF2-40B4-BE49-F238E27FC236}">
                  <a16:creationId xmlns:a16="http://schemas.microsoft.com/office/drawing/2014/main" id="{E335E26B-5ACF-4023-A059-463995D08DD7}"/>
                </a:ext>
              </a:extLst>
            </p:cNvPr>
            <p:cNvGrpSpPr/>
            <p:nvPr/>
          </p:nvGrpSpPr>
          <p:grpSpPr>
            <a:xfrm rot="5740360">
              <a:off x="115989" y="2768133"/>
              <a:ext cx="2209671" cy="524419"/>
              <a:chOff x="5029200" y="1371600"/>
              <a:chExt cx="6791793" cy="1933731"/>
            </a:xfrm>
          </p:grpSpPr>
          <p:grpSp>
            <p:nvGrpSpPr>
              <p:cNvPr id="69" name="Group 16">
                <a:extLst>
                  <a:ext uri="{FF2B5EF4-FFF2-40B4-BE49-F238E27FC236}">
                    <a16:creationId xmlns:a16="http://schemas.microsoft.com/office/drawing/2014/main" id="{97E6908E-EFDD-4889-B075-7BAC3FD08A94}"/>
                  </a:ext>
                </a:extLst>
              </p:cNvPr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9" name="4-Point Star 195">
                  <a:extLst>
                    <a:ext uri="{FF2B5EF4-FFF2-40B4-BE49-F238E27FC236}">
                      <a16:creationId xmlns:a16="http://schemas.microsoft.com/office/drawing/2014/main" id="{77671E54-1787-495C-BD99-6218B17E15C5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4-Point Star 196">
                  <a:extLst>
                    <a:ext uri="{FF2B5EF4-FFF2-40B4-BE49-F238E27FC236}">
                      <a16:creationId xmlns:a16="http://schemas.microsoft.com/office/drawing/2014/main" id="{3E16D693-621C-40C4-8DD4-9D6BCCA01064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17">
                <a:extLst>
                  <a:ext uri="{FF2B5EF4-FFF2-40B4-BE49-F238E27FC236}">
                    <a16:creationId xmlns:a16="http://schemas.microsoft.com/office/drawing/2014/main" id="{8ECCBEED-4997-4566-B424-974E590C78E3}"/>
                  </a:ext>
                </a:extLst>
              </p:cNvPr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7" name="4-Point Star 193">
                  <a:extLst>
                    <a:ext uri="{FF2B5EF4-FFF2-40B4-BE49-F238E27FC236}">
                      <a16:creationId xmlns:a16="http://schemas.microsoft.com/office/drawing/2014/main" id="{9B0F7EBF-08AF-4AEB-8E6B-56665E916D53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4-Point Star 194">
                  <a:extLst>
                    <a:ext uri="{FF2B5EF4-FFF2-40B4-BE49-F238E27FC236}">
                      <a16:creationId xmlns:a16="http://schemas.microsoft.com/office/drawing/2014/main" id="{958C6B5B-FC21-4931-ABE9-99C674504093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>
                <a:extLst>
                  <a:ext uri="{FF2B5EF4-FFF2-40B4-BE49-F238E27FC236}">
                    <a16:creationId xmlns:a16="http://schemas.microsoft.com/office/drawing/2014/main" id="{CA45B7EF-6E3A-47E9-A581-250FE8943DFE}"/>
                  </a:ext>
                </a:extLst>
              </p:cNvPr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5" name="4-Point Star 191">
                  <a:extLst>
                    <a:ext uri="{FF2B5EF4-FFF2-40B4-BE49-F238E27FC236}">
                      <a16:creationId xmlns:a16="http://schemas.microsoft.com/office/drawing/2014/main" id="{50F09B48-72BE-4B4E-968D-2B936210C59B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4-Point Star 192">
                  <a:extLst>
                    <a:ext uri="{FF2B5EF4-FFF2-40B4-BE49-F238E27FC236}">
                      <a16:creationId xmlns:a16="http://schemas.microsoft.com/office/drawing/2014/main" id="{7C1E9F1C-1852-45D7-B62C-3C4B4097CAC0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23">
                <a:extLst>
                  <a:ext uri="{FF2B5EF4-FFF2-40B4-BE49-F238E27FC236}">
                    <a16:creationId xmlns:a16="http://schemas.microsoft.com/office/drawing/2014/main" id="{8F8876C5-62B6-442C-A936-BEC53AFB7A99}"/>
                  </a:ext>
                </a:extLst>
              </p:cNvPr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73" name="4-Point Star 27">
                  <a:extLst>
                    <a:ext uri="{FF2B5EF4-FFF2-40B4-BE49-F238E27FC236}">
                      <a16:creationId xmlns:a16="http://schemas.microsoft.com/office/drawing/2014/main" id="{8BA0DAA9-72B9-4B9A-9716-B6266286F64C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4-Point Star 190">
                  <a:extLst>
                    <a:ext uri="{FF2B5EF4-FFF2-40B4-BE49-F238E27FC236}">
                      <a16:creationId xmlns:a16="http://schemas.microsoft.com/office/drawing/2014/main" id="{E8F8CD6A-7498-4673-839E-1A9710BAA418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3" name="Rounded Rectangle 178">
              <a:extLst>
                <a:ext uri="{FF2B5EF4-FFF2-40B4-BE49-F238E27FC236}">
                  <a16:creationId xmlns:a16="http://schemas.microsoft.com/office/drawing/2014/main" id="{920DD5E4-7C79-4CBD-B679-6D0A048A40C1}"/>
                </a:ext>
              </a:extLst>
            </p:cNvPr>
            <p:cNvSpPr/>
            <p:nvPr/>
          </p:nvSpPr>
          <p:spPr>
            <a:xfrm>
              <a:off x="1460292" y="2438400"/>
              <a:ext cx="533400" cy="228600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179">
              <a:extLst>
                <a:ext uri="{FF2B5EF4-FFF2-40B4-BE49-F238E27FC236}">
                  <a16:creationId xmlns:a16="http://schemas.microsoft.com/office/drawing/2014/main" id="{BFE622AF-CE88-4A61-BF08-B5A9231470D7}"/>
                </a:ext>
              </a:extLst>
            </p:cNvPr>
            <p:cNvSpPr/>
            <p:nvPr/>
          </p:nvSpPr>
          <p:spPr>
            <a:xfrm>
              <a:off x="1447800" y="2881859"/>
              <a:ext cx="545892" cy="242341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loud 64">
              <a:extLst>
                <a:ext uri="{FF2B5EF4-FFF2-40B4-BE49-F238E27FC236}">
                  <a16:creationId xmlns:a16="http://schemas.microsoft.com/office/drawing/2014/main" id="{54C581BD-837F-4087-8ECD-14780061E336}"/>
                </a:ext>
              </a:extLst>
            </p:cNvPr>
            <p:cNvSpPr/>
            <p:nvPr/>
          </p:nvSpPr>
          <p:spPr>
            <a:xfrm>
              <a:off x="1155492" y="381000"/>
              <a:ext cx="11430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loud 65">
              <a:extLst>
                <a:ext uri="{FF2B5EF4-FFF2-40B4-BE49-F238E27FC236}">
                  <a16:creationId xmlns:a16="http://schemas.microsoft.com/office/drawing/2014/main" id="{E1DB55C8-2CAD-431D-9B78-3A7131DF8BEC}"/>
                </a:ext>
              </a:extLst>
            </p:cNvPr>
            <p:cNvSpPr/>
            <p:nvPr/>
          </p:nvSpPr>
          <p:spPr>
            <a:xfrm rot="5799345">
              <a:off x="619539" y="8672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>
              <a:extLst>
                <a:ext uri="{FF2B5EF4-FFF2-40B4-BE49-F238E27FC236}">
                  <a16:creationId xmlns:a16="http://schemas.microsoft.com/office/drawing/2014/main" id="{8FAD4231-31D3-43A4-8E2F-B9A74334DC8A}"/>
                </a:ext>
              </a:extLst>
            </p:cNvPr>
            <p:cNvSpPr/>
            <p:nvPr/>
          </p:nvSpPr>
          <p:spPr>
            <a:xfrm rot="5799345">
              <a:off x="1332146" y="1533361"/>
              <a:ext cx="844105" cy="73416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4A3F43E-D3AB-4D00-81D5-0A2C908873B3}"/>
                </a:ext>
              </a:extLst>
            </p:cNvPr>
            <p:cNvSpPr/>
            <p:nvPr/>
          </p:nvSpPr>
          <p:spPr>
            <a:xfrm>
              <a:off x="1609591" y="1565826"/>
              <a:ext cx="324239" cy="25489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52330BB0-D978-42F7-A831-5E5D35B69A82}"/>
              </a:ext>
            </a:extLst>
          </p:cNvPr>
          <p:cNvGrpSpPr/>
          <p:nvPr/>
        </p:nvGrpSpPr>
        <p:grpSpPr>
          <a:xfrm>
            <a:off x="5496292" y="937432"/>
            <a:ext cx="1183418" cy="2688946"/>
            <a:chOff x="5715000" y="1600200"/>
            <a:chExt cx="1531642" cy="3480177"/>
          </a:xfrm>
        </p:grpSpPr>
        <p:sp>
          <p:nvSpPr>
            <p:cNvPr id="171" name="Cloud 170">
              <a:extLst>
                <a:ext uri="{FF2B5EF4-FFF2-40B4-BE49-F238E27FC236}">
                  <a16:creationId xmlns:a16="http://schemas.microsoft.com/office/drawing/2014/main" id="{8FAD61EF-89E6-4AAE-A709-060A2C996C25}"/>
                </a:ext>
              </a:extLst>
            </p:cNvPr>
            <p:cNvSpPr/>
            <p:nvPr/>
          </p:nvSpPr>
          <p:spPr>
            <a:xfrm>
              <a:off x="5740055" y="2355226"/>
              <a:ext cx="562905" cy="71734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loud 171">
              <a:extLst>
                <a:ext uri="{FF2B5EF4-FFF2-40B4-BE49-F238E27FC236}">
                  <a16:creationId xmlns:a16="http://schemas.microsoft.com/office/drawing/2014/main" id="{FDAA2543-273B-4C13-9B6A-FD54498B53FE}"/>
                </a:ext>
              </a:extLst>
            </p:cNvPr>
            <p:cNvSpPr/>
            <p:nvPr/>
          </p:nvSpPr>
          <p:spPr>
            <a:xfrm>
              <a:off x="6628773" y="2448185"/>
              <a:ext cx="562905" cy="613633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loud 172">
              <a:extLst>
                <a:ext uri="{FF2B5EF4-FFF2-40B4-BE49-F238E27FC236}">
                  <a16:creationId xmlns:a16="http://schemas.microsoft.com/office/drawing/2014/main" id="{AA878922-976D-46D2-B73C-89EA89E35970}"/>
                </a:ext>
              </a:extLst>
            </p:cNvPr>
            <p:cNvSpPr/>
            <p:nvPr/>
          </p:nvSpPr>
          <p:spPr>
            <a:xfrm rot="18695172">
              <a:off x="6455206" y="1727938"/>
              <a:ext cx="584786" cy="98298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loud 173">
              <a:extLst>
                <a:ext uri="{FF2B5EF4-FFF2-40B4-BE49-F238E27FC236}">
                  <a16:creationId xmlns:a16="http://schemas.microsoft.com/office/drawing/2014/main" id="{19651D2A-6870-409E-8D0F-7066CD7C308F}"/>
                </a:ext>
              </a:extLst>
            </p:cNvPr>
            <p:cNvSpPr/>
            <p:nvPr/>
          </p:nvSpPr>
          <p:spPr>
            <a:xfrm rot="1400185">
              <a:off x="5897858" y="1846560"/>
              <a:ext cx="509839" cy="81688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D9D57D34-C7AF-47E0-84DE-77383A5A388E}"/>
                </a:ext>
              </a:extLst>
            </p:cNvPr>
            <p:cNvSpPr/>
            <p:nvPr/>
          </p:nvSpPr>
          <p:spPr>
            <a:xfrm rot="6128217">
              <a:off x="6550682" y="4763497"/>
              <a:ext cx="280000" cy="353760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40EFB150-B79F-412B-B944-7F31DC0A1F29}"/>
                </a:ext>
              </a:extLst>
            </p:cNvPr>
            <p:cNvSpPr/>
            <p:nvPr/>
          </p:nvSpPr>
          <p:spPr>
            <a:xfrm rot="4472555">
              <a:off x="6221124" y="4753998"/>
              <a:ext cx="256507" cy="371815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rapezoid 176">
              <a:extLst>
                <a:ext uri="{FF2B5EF4-FFF2-40B4-BE49-F238E27FC236}">
                  <a16:creationId xmlns:a16="http://schemas.microsoft.com/office/drawing/2014/main" id="{2EA81C23-5A7B-4FEC-9BDD-09D534EC02E6}"/>
                </a:ext>
              </a:extLst>
            </p:cNvPr>
            <p:cNvSpPr/>
            <p:nvPr/>
          </p:nvSpPr>
          <p:spPr>
            <a:xfrm>
              <a:off x="5943600" y="3048000"/>
              <a:ext cx="1138765" cy="1856573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rapezoid 177">
              <a:extLst>
                <a:ext uri="{FF2B5EF4-FFF2-40B4-BE49-F238E27FC236}">
                  <a16:creationId xmlns:a16="http://schemas.microsoft.com/office/drawing/2014/main" id="{95384A61-12E0-468C-8CD4-D41785347F71}"/>
                </a:ext>
              </a:extLst>
            </p:cNvPr>
            <p:cNvSpPr/>
            <p:nvPr/>
          </p:nvSpPr>
          <p:spPr>
            <a:xfrm rot="610840">
              <a:off x="5972413" y="2995446"/>
              <a:ext cx="492946" cy="1891748"/>
            </a:xfrm>
            <a:prstGeom prst="trapezoid">
              <a:avLst/>
            </a:prstGeom>
            <a:solidFill>
              <a:srgbClr val="EED19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B505A05-F2DA-45C0-ADCF-C46EED5E1D7B}"/>
                </a:ext>
              </a:extLst>
            </p:cNvPr>
            <p:cNvSpPr/>
            <p:nvPr/>
          </p:nvSpPr>
          <p:spPr>
            <a:xfrm rot="2901859">
              <a:off x="5764424" y="3641808"/>
              <a:ext cx="309645" cy="40849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63789742-0572-4FFB-AC06-8EB3486DB30A}"/>
                </a:ext>
              </a:extLst>
            </p:cNvPr>
            <p:cNvSpPr/>
            <p:nvPr/>
          </p:nvSpPr>
          <p:spPr>
            <a:xfrm rot="20226769">
              <a:off x="6950373" y="3648213"/>
              <a:ext cx="296269" cy="39026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rapezoid 180">
              <a:extLst>
                <a:ext uri="{FF2B5EF4-FFF2-40B4-BE49-F238E27FC236}">
                  <a16:creationId xmlns:a16="http://schemas.microsoft.com/office/drawing/2014/main" id="{DE61B2A9-4233-4118-B2B7-0F173ABF2DF2}"/>
                </a:ext>
              </a:extLst>
            </p:cNvPr>
            <p:cNvSpPr/>
            <p:nvPr/>
          </p:nvSpPr>
          <p:spPr>
            <a:xfrm rot="1442139">
              <a:off x="5916247" y="2952915"/>
              <a:ext cx="380255" cy="972756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rapezoid 181">
              <a:extLst>
                <a:ext uri="{FF2B5EF4-FFF2-40B4-BE49-F238E27FC236}">
                  <a16:creationId xmlns:a16="http://schemas.microsoft.com/office/drawing/2014/main" id="{06F89DC6-72AD-4C93-933E-6B609839047F}"/>
                </a:ext>
              </a:extLst>
            </p:cNvPr>
            <p:cNvSpPr/>
            <p:nvPr/>
          </p:nvSpPr>
          <p:spPr>
            <a:xfrm rot="20249249">
              <a:off x="6726896" y="2952745"/>
              <a:ext cx="378085" cy="972756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rapezoid 182">
              <a:extLst>
                <a:ext uri="{FF2B5EF4-FFF2-40B4-BE49-F238E27FC236}">
                  <a16:creationId xmlns:a16="http://schemas.microsoft.com/office/drawing/2014/main" id="{C96D4C70-A5CF-4AEF-9F7E-A09B659F533A}"/>
                </a:ext>
              </a:extLst>
            </p:cNvPr>
            <p:cNvSpPr/>
            <p:nvPr/>
          </p:nvSpPr>
          <p:spPr>
            <a:xfrm rot="21059837">
              <a:off x="6594274" y="2996125"/>
              <a:ext cx="364232" cy="1891747"/>
            </a:xfrm>
            <a:prstGeom prst="trapezoid">
              <a:avLst/>
            </a:prstGeom>
            <a:solidFill>
              <a:srgbClr val="EED19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D9EA0897-E5AD-40D5-AEEE-D469850EB7DF}"/>
                </a:ext>
              </a:extLst>
            </p:cNvPr>
            <p:cNvSpPr/>
            <p:nvPr/>
          </p:nvSpPr>
          <p:spPr>
            <a:xfrm>
              <a:off x="6073744" y="2009855"/>
              <a:ext cx="832175" cy="12504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loud 184">
              <a:extLst>
                <a:ext uri="{FF2B5EF4-FFF2-40B4-BE49-F238E27FC236}">
                  <a16:creationId xmlns:a16="http://schemas.microsoft.com/office/drawing/2014/main" id="{703A794C-0B1C-4037-AAE4-CA7B832CB8FD}"/>
                </a:ext>
              </a:extLst>
            </p:cNvPr>
            <p:cNvSpPr/>
            <p:nvPr/>
          </p:nvSpPr>
          <p:spPr>
            <a:xfrm rot="17055069">
              <a:off x="6151825" y="1686010"/>
              <a:ext cx="568125" cy="733079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hord 185">
              <a:extLst>
                <a:ext uri="{FF2B5EF4-FFF2-40B4-BE49-F238E27FC236}">
                  <a16:creationId xmlns:a16="http://schemas.microsoft.com/office/drawing/2014/main" id="{519D590B-A71D-4332-ACEE-BF64823EBDAB}"/>
                </a:ext>
              </a:extLst>
            </p:cNvPr>
            <p:cNvSpPr/>
            <p:nvPr/>
          </p:nvSpPr>
          <p:spPr>
            <a:xfrm rot="5400000">
              <a:off x="5997529" y="1475346"/>
              <a:ext cx="931434" cy="1181142"/>
            </a:xfrm>
            <a:prstGeom prst="chord">
              <a:avLst>
                <a:gd name="adj1" fmla="val 5540578"/>
                <a:gd name="adj2" fmla="val 16200000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lowchart: Stored Data 186">
              <a:extLst>
                <a:ext uri="{FF2B5EF4-FFF2-40B4-BE49-F238E27FC236}">
                  <a16:creationId xmlns:a16="http://schemas.microsoft.com/office/drawing/2014/main" id="{A7E93AED-67B4-45CB-89A9-9174398AAA05}"/>
                </a:ext>
              </a:extLst>
            </p:cNvPr>
            <p:cNvSpPr/>
            <p:nvPr/>
          </p:nvSpPr>
          <p:spPr>
            <a:xfrm rot="5400000">
              <a:off x="6299004" y="1451957"/>
              <a:ext cx="341925" cy="1194585"/>
            </a:xfrm>
            <a:prstGeom prst="flowChartOnlineStorag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loud 187">
              <a:extLst>
                <a:ext uri="{FF2B5EF4-FFF2-40B4-BE49-F238E27FC236}">
                  <a16:creationId xmlns:a16="http://schemas.microsoft.com/office/drawing/2014/main" id="{F7881FB3-E1D7-474C-BDC3-BBE0BF903ED2}"/>
                </a:ext>
              </a:extLst>
            </p:cNvPr>
            <p:cNvSpPr/>
            <p:nvPr/>
          </p:nvSpPr>
          <p:spPr>
            <a:xfrm rot="18452792">
              <a:off x="6164336" y="2877438"/>
              <a:ext cx="694991" cy="752221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1E4AAF44-AD36-478C-8BCE-7BF81114856B}"/>
                </a:ext>
              </a:extLst>
            </p:cNvPr>
            <p:cNvSpPr/>
            <p:nvPr/>
          </p:nvSpPr>
          <p:spPr>
            <a:xfrm>
              <a:off x="6356854" y="2980502"/>
              <a:ext cx="253388" cy="14189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A52B7CFD-9747-4930-A891-E09BADF677AB}"/>
                </a:ext>
              </a:extLst>
            </p:cNvPr>
            <p:cNvSpPr/>
            <p:nvPr/>
          </p:nvSpPr>
          <p:spPr>
            <a:xfrm>
              <a:off x="5844746" y="2467232"/>
              <a:ext cx="2286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797CEE97-F59F-4AAE-8921-C587F6F0E9EA}"/>
                </a:ext>
              </a:extLst>
            </p:cNvPr>
            <p:cNvSpPr/>
            <p:nvPr/>
          </p:nvSpPr>
          <p:spPr>
            <a:xfrm>
              <a:off x="6934200" y="2438400"/>
              <a:ext cx="2286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2908843C-3229-4705-87A8-E3FA38B08A6C}"/>
                </a:ext>
              </a:extLst>
            </p:cNvPr>
            <p:cNvSpPr/>
            <p:nvPr/>
          </p:nvSpPr>
          <p:spPr>
            <a:xfrm>
              <a:off x="6639697" y="3045941"/>
              <a:ext cx="100914" cy="228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8319796D-EBEE-4A43-A787-7C7034085A61}"/>
                </a:ext>
              </a:extLst>
            </p:cNvPr>
            <p:cNvGrpSpPr/>
            <p:nvPr/>
          </p:nvGrpSpPr>
          <p:grpSpPr>
            <a:xfrm rot="4756587">
              <a:off x="6264428" y="4111727"/>
              <a:ext cx="1139096" cy="232307"/>
              <a:chOff x="2743200" y="984422"/>
              <a:chExt cx="2658762" cy="712572"/>
            </a:xfrm>
          </p:grpSpPr>
          <p:grpSp>
            <p:nvGrpSpPr>
              <p:cNvPr id="226" name="Group 225">
                <a:extLst>
                  <a:ext uri="{FF2B5EF4-FFF2-40B4-BE49-F238E27FC236}">
                    <a16:creationId xmlns:a16="http://schemas.microsoft.com/office/drawing/2014/main" id="{8BEC185B-CC66-4221-83FB-867646111017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</p:grpSpPr>
            <p:sp>
              <p:nvSpPr>
                <p:cNvPr id="239" name="Quad Arrow 415">
                  <a:extLst>
                    <a:ext uri="{FF2B5EF4-FFF2-40B4-BE49-F238E27FC236}">
                      <a16:creationId xmlns:a16="http://schemas.microsoft.com/office/drawing/2014/main" id="{7F9A4ACF-2A3C-4F6A-845D-DA597E7EB065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Plaque 239">
                  <a:extLst>
                    <a:ext uri="{FF2B5EF4-FFF2-40B4-BE49-F238E27FC236}">
                      <a16:creationId xmlns:a16="http://schemas.microsoft.com/office/drawing/2014/main" id="{DA85AA6D-687C-4A45-B131-8D9AC04E6612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D95C540E-636A-4612-84AA-00EA77EDBDA2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</p:grpSpPr>
            <p:sp>
              <p:nvSpPr>
                <p:cNvPr id="237" name="Quad Arrow 419">
                  <a:extLst>
                    <a:ext uri="{FF2B5EF4-FFF2-40B4-BE49-F238E27FC236}">
                      <a16:creationId xmlns:a16="http://schemas.microsoft.com/office/drawing/2014/main" id="{17E06FF4-E6D9-4670-B7EC-D55F344DD39E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Plaque 237">
                  <a:extLst>
                    <a:ext uri="{FF2B5EF4-FFF2-40B4-BE49-F238E27FC236}">
                      <a16:creationId xmlns:a16="http://schemas.microsoft.com/office/drawing/2014/main" id="{7E712F5D-C3E4-4380-AC88-CD91EA04C813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90AA3F1D-629E-4829-A0DC-E33F944CE9F0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</p:grpSpPr>
            <p:sp>
              <p:nvSpPr>
                <p:cNvPr id="235" name="Quad Arrow 422">
                  <a:extLst>
                    <a:ext uri="{FF2B5EF4-FFF2-40B4-BE49-F238E27FC236}">
                      <a16:creationId xmlns:a16="http://schemas.microsoft.com/office/drawing/2014/main" id="{7FFAC6DC-B91E-4AD6-B2F6-1B96A66D3FFD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Plaque 235">
                  <a:extLst>
                    <a:ext uri="{FF2B5EF4-FFF2-40B4-BE49-F238E27FC236}">
                      <a16:creationId xmlns:a16="http://schemas.microsoft.com/office/drawing/2014/main" id="{96FF09B7-D924-453A-836C-DFE47DB39915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FA3E8FCB-8843-4628-8E0F-79FAB475C0AB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</p:grpSpPr>
            <p:sp>
              <p:nvSpPr>
                <p:cNvPr id="233" name="Quad Arrow 425">
                  <a:extLst>
                    <a:ext uri="{FF2B5EF4-FFF2-40B4-BE49-F238E27FC236}">
                      <a16:creationId xmlns:a16="http://schemas.microsoft.com/office/drawing/2014/main" id="{B5CCF46F-D821-4CCE-BC65-591FCD1CA7E8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Plaque 233">
                  <a:extLst>
                    <a:ext uri="{FF2B5EF4-FFF2-40B4-BE49-F238E27FC236}">
                      <a16:creationId xmlns:a16="http://schemas.microsoft.com/office/drawing/2014/main" id="{E77614AE-B044-413D-B698-31E14F119E5C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0" name="Diamond 229">
                <a:extLst>
                  <a:ext uri="{FF2B5EF4-FFF2-40B4-BE49-F238E27FC236}">
                    <a16:creationId xmlns:a16="http://schemas.microsoft.com/office/drawing/2014/main" id="{F450C78C-DCFE-4797-B42F-312B617C7484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Diamond 230">
                <a:extLst>
                  <a:ext uri="{FF2B5EF4-FFF2-40B4-BE49-F238E27FC236}">
                    <a16:creationId xmlns:a16="http://schemas.microsoft.com/office/drawing/2014/main" id="{24A78891-91E1-4554-9BCB-D6750BC3B8B2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Diamond 231">
                <a:extLst>
                  <a:ext uri="{FF2B5EF4-FFF2-40B4-BE49-F238E27FC236}">
                    <a16:creationId xmlns:a16="http://schemas.microsoft.com/office/drawing/2014/main" id="{D8B6C4D6-03B8-4FA9-96D5-38703156242C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3393C92A-A536-42E9-B9B5-54910501FC94}"/>
                </a:ext>
              </a:extLst>
            </p:cNvPr>
            <p:cNvGrpSpPr/>
            <p:nvPr/>
          </p:nvGrpSpPr>
          <p:grpSpPr>
            <a:xfrm rot="6012888">
              <a:off x="5629162" y="4089710"/>
              <a:ext cx="1139096" cy="232307"/>
              <a:chOff x="2743200" y="984422"/>
              <a:chExt cx="2658762" cy="712572"/>
            </a:xfrm>
          </p:grpSpPr>
          <p:grpSp>
            <p:nvGrpSpPr>
              <p:cNvPr id="211" name="Group 417">
                <a:extLst>
                  <a:ext uri="{FF2B5EF4-FFF2-40B4-BE49-F238E27FC236}">
                    <a16:creationId xmlns:a16="http://schemas.microsoft.com/office/drawing/2014/main" id="{AF85EF9A-F3FF-4073-BBF4-2D487B0EB855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</p:grpSpPr>
            <p:sp>
              <p:nvSpPr>
                <p:cNvPr id="224" name="Quad Arrow 445">
                  <a:extLst>
                    <a:ext uri="{FF2B5EF4-FFF2-40B4-BE49-F238E27FC236}">
                      <a16:creationId xmlns:a16="http://schemas.microsoft.com/office/drawing/2014/main" id="{43512E63-C7B8-4D4E-B088-E56AC87933A6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Plaque 224">
                  <a:extLst>
                    <a:ext uri="{FF2B5EF4-FFF2-40B4-BE49-F238E27FC236}">
                      <a16:creationId xmlns:a16="http://schemas.microsoft.com/office/drawing/2014/main" id="{9499954C-8017-41C4-B78D-97FD7E6F7F98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2" name="Group 418">
                <a:extLst>
                  <a:ext uri="{FF2B5EF4-FFF2-40B4-BE49-F238E27FC236}">
                    <a16:creationId xmlns:a16="http://schemas.microsoft.com/office/drawing/2014/main" id="{F8C33612-8F93-43E9-B3B7-50756E2EBD38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</p:grpSpPr>
            <p:sp>
              <p:nvSpPr>
                <p:cNvPr id="222" name="Quad Arrow 443">
                  <a:extLst>
                    <a:ext uri="{FF2B5EF4-FFF2-40B4-BE49-F238E27FC236}">
                      <a16:creationId xmlns:a16="http://schemas.microsoft.com/office/drawing/2014/main" id="{6B404F79-6C7E-4576-880B-00E82FEC2837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Plaque 222">
                  <a:extLst>
                    <a:ext uri="{FF2B5EF4-FFF2-40B4-BE49-F238E27FC236}">
                      <a16:creationId xmlns:a16="http://schemas.microsoft.com/office/drawing/2014/main" id="{4B761BE4-C002-4A44-BA84-6079C2A81AA0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3" name="Group 421">
                <a:extLst>
                  <a:ext uri="{FF2B5EF4-FFF2-40B4-BE49-F238E27FC236}">
                    <a16:creationId xmlns:a16="http://schemas.microsoft.com/office/drawing/2014/main" id="{73C638A1-93E4-41FA-BA55-DC026E4324C2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</p:grpSpPr>
            <p:sp>
              <p:nvSpPr>
                <p:cNvPr id="220" name="Quad Arrow 441">
                  <a:extLst>
                    <a:ext uri="{FF2B5EF4-FFF2-40B4-BE49-F238E27FC236}">
                      <a16:creationId xmlns:a16="http://schemas.microsoft.com/office/drawing/2014/main" id="{2DEF5BDF-9589-4258-BBB7-634E57215F9B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Plaque 220">
                  <a:extLst>
                    <a:ext uri="{FF2B5EF4-FFF2-40B4-BE49-F238E27FC236}">
                      <a16:creationId xmlns:a16="http://schemas.microsoft.com/office/drawing/2014/main" id="{388B6C86-3610-4E06-82C4-AF31610B0B46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4" name="Group 424">
                <a:extLst>
                  <a:ext uri="{FF2B5EF4-FFF2-40B4-BE49-F238E27FC236}">
                    <a16:creationId xmlns:a16="http://schemas.microsoft.com/office/drawing/2014/main" id="{9D991260-500C-4BD2-A108-5AA5DD0CD871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</p:grpSpPr>
            <p:sp>
              <p:nvSpPr>
                <p:cNvPr id="218" name="Quad Arrow 439">
                  <a:extLst>
                    <a:ext uri="{FF2B5EF4-FFF2-40B4-BE49-F238E27FC236}">
                      <a16:creationId xmlns:a16="http://schemas.microsoft.com/office/drawing/2014/main" id="{0665428D-F624-4712-989A-B8F26D08AD53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Plaque 218">
                  <a:extLst>
                    <a:ext uri="{FF2B5EF4-FFF2-40B4-BE49-F238E27FC236}">
                      <a16:creationId xmlns:a16="http://schemas.microsoft.com/office/drawing/2014/main" id="{76278FE3-9690-4912-9028-7DB25F1AB212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5" name="Diamond 214">
                <a:extLst>
                  <a:ext uri="{FF2B5EF4-FFF2-40B4-BE49-F238E27FC236}">
                    <a16:creationId xmlns:a16="http://schemas.microsoft.com/office/drawing/2014/main" id="{C80D48B4-E2DF-4E35-A645-BB1EB8E8E719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Diamond 215">
                <a:extLst>
                  <a:ext uri="{FF2B5EF4-FFF2-40B4-BE49-F238E27FC236}">
                    <a16:creationId xmlns:a16="http://schemas.microsoft.com/office/drawing/2014/main" id="{8C7E95A2-A38D-4064-8DD6-53A5F962A465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Diamond 216">
                <a:extLst>
                  <a:ext uri="{FF2B5EF4-FFF2-40B4-BE49-F238E27FC236}">
                    <a16:creationId xmlns:a16="http://schemas.microsoft.com/office/drawing/2014/main" id="{772EAC71-5DD5-47EA-8A1F-C3E035776DB6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7E519035-A79D-4A29-96D4-E13A42CDFD0C}"/>
                </a:ext>
              </a:extLst>
            </p:cNvPr>
            <p:cNvGrpSpPr/>
            <p:nvPr/>
          </p:nvGrpSpPr>
          <p:grpSpPr>
            <a:xfrm>
              <a:off x="6042006" y="1912224"/>
              <a:ext cx="822172" cy="231673"/>
              <a:chOff x="2743200" y="984422"/>
              <a:chExt cx="2658762" cy="712572"/>
            </a:xfrm>
          </p:grpSpPr>
          <p:grpSp>
            <p:nvGrpSpPr>
              <p:cNvPr id="196" name="Group 417">
                <a:extLst>
                  <a:ext uri="{FF2B5EF4-FFF2-40B4-BE49-F238E27FC236}">
                    <a16:creationId xmlns:a16="http://schemas.microsoft.com/office/drawing/2014/main" id="{93EEF122-1AA6-480B-8D08-3176F13DC50B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</p:grpSpPr>
            <p:sp>
              <p:nvSpPr>
                <p:cNvPr id="209" name="Quad Arrow 461">
                  <a:extLst>
                    <a:ext uri="{FF2B5EF4-FFF2-40B4-BE49-F238E27FC236}">
                      <a16:creationId xmlns:a16="http://schemas.microsoft.com/office/drawing/2014/main" id="{F853BB16-1251-4F64-9B35-669140F3CA35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Plaque 209">
                  <a:extLst>
                    <a:ext uri="{FF2B5EF4-FFF2-40B4-BE49-F238E27FC236}">
                      <a16:creationId xmlns:a16="http://schemas.microsoft.com/office/drawing/2014/main" id="{96C23E27-B150-49F4-BA12-84C8C181993E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418">
                <a:extLst>
                  <a:ext uri="{FF2B5EF4-FFF2-40B4-BE49-F238E27FC236}">
                    <a16:creationId xmlns:a16="http://schemas.microsoft.com/office/drawing/2014/main" id="{819A343C-D02C-42E4-A7E2-C548A4A167B8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</p:grpSpPr>
            <p:sp>
              <p:nvSpPr>
                <p:cNvPr id="207" name="Quad Arrow 459">
                  <a:extLst>
                    <a:ext uri="{FF2B5EF4-FFF2-40B4-BE49-F238E27FC236}">
                      <a16:creationId xmlns:a16="http://schemas.microsoft.com/office/drawing/2014/main" id="{EAC56C51-9349-4992-9676-C567A66F4CA2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Plaque 207">
                  <a:extLst>
                    <a:ext uri="{FF2B5EF4-FFF2-40B4-BE49-F238E27FC236}">
                      <a16:creationId xmlns:a16="http://schemas.microsoft.com/office/drawing/2014/main" id="{48619B58-7A76-47BA-AAD7-7B86133F1100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421">
                <a:extLst>
                  <a:ext uri="{FF2B5EF4-FFF2-40B4-BE49-F238E27FC236}">
                    <a16:creationId xmlns:a16="http://schemas.microsoft.com/office/drawing/2014/main" id="{B9510D31-338D-4A54-8592-02AC0E265AAC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</p:grpSpPr>
            <p:sp>
              <p:nvSpPr>
                <p:cNvPr id="205" name="Quad Arrow 457">
                  <a:extLst>
                    <a:ext uri="{FF2B5EF4-FFF2-40B4-BE49-F238E27FC236}">
                      <a16:creationId xmlns:a16="http://schemas.microsoft.com/office/drawing/2014/main" id="{6670FE3C-19BF-4100-814C-A2396BF77696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Plaque 205">
                  <a:extLst>
                    <a:ext uri="{FF2B5EF4-FFF2-40B4-BE49-F238E27FC236}">
                      <a16:creationId xmlns:a16="http://schemas.microsoft.com/office/drawing/2014/main" id="{FF8A23D8-F1C8-4800-9BF2-1896AAD843B3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424">
                <a:extLst>
                  <a:ext uri="{FF2B5EF4-FFF2-40B4-BE49-F238E27FC236}">
                    <a16:creationId xmlns:a16="http://schemas.microsoft.com/office/drawing/2014/main" id="{1559953C-5E30-49CB-9A6C-A2CD6ED75173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</p:grpSpPr>
            <p:sp>
              <p:nvSpPr>
                <p:cNvPr id="203" name="Quad Arrow 455">
                  <a:extLst>
                    <a:ext uri="{FF2B5EF4-FFF2-40B4-BE49-F238E27FC236}">
                      <a16:creationId xmlns:a16="http://schemas.microsoft.com/office/drawing/2014/main" id="{33E0F308-3CDA-4BA8-AC84-ECCFFFF4E5C4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Plaque 203">
                  <a:extLst>
                    <a:ext uri="{FF2B5EF4-FFF2-40B4-BE49-F238E27FC236}">
                      <a16:creationId xmlns:a16="http://schemas.microsoft.com/office/drawing/2014/main" id="{AC2F4D7A-B7BF-4861-98FB-67A96FB567DB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0" name="Diamond 199">
                <a:extLst>
                  <a:ext uri="{FF2B5EF4-FFF2-40B4-BE49-F238E27FC236}">
                    <a16:creationId xmlns:a16="http://schemas.microsoft.com/office/drawing/2014/main" id="{E05D4766-C47A-4AEB-A00F-3E95E54D071A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Diamond 200">
                <a:extLst>
                  <a:ext uri="{FF2B5EF4-FFF2-40B4-BE49-F238E27FC236}">
                    <a16:creationId xmlns:a16="http://schemas.microsoft.com/office/drawing/2014/main" id="{2692BAE5-9AD4-4322-A79A-F51E070F0964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Diamond 201">
                <a:extLst>
                  <a:ext uri="{FF2B5EF4-FFF2-40B4-BE49-F238E27FC236}">
                    <a16:creationId xmlns:a16="http://schemas.microsoft.com/office/drawing/2014/main" id="{419BE34E-9D87-475D-A7D3-7E344545AAE6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1" name="Group 159">
            <a:extLst>
              <a:ext uri="{FF2B5EF4-FFF2-40B4-BE49-F238E27FC236}">
                <a16:creationId xmlns:a16="http://schemas.microsoft.com/office/drawing/2014/main" id="{6779C186-8BF5-44F9-86A2-9CC1DA7C99FA}"/>
              </a:ext>
            </a:extLst>
          </p:cNvPr>
          <p:cNvGrpSpPr/>
          <p:nvPr/>
        </p:nvGrpSpPr>
        <p:grpSpPr>
          <a:xfrm>
            <a:off x="7072967" y="977242"/>
            <a:ext cx="1216891" cy="2671017"/>
            <a:chOff x="6172200" y="838200"/>
            <a:chExt cx="2362200" cy="4812748"/>
          </a:xfrm>
        </p:grpSpPr>
        <p:sp>
          <p:nvSpPr>
            <p:cNvPr id="242" name="Cloud 241">
              <a:extLst>
                <a:ext uri="{FF2B5EF4-FFF2-40B4-BE49-F238E27FC236}">
                  <a16:creationId xmlns:a16="http://schemas.microsoft.com/office/drawing/2014/main" id="{26810575-46C0-4A46-90CC-D62E71DC9DF6}"/>
                </a:ext>
              </a:extLst>
            </p:cNvPr>
            <p:cNvSpPr/>
            <p:nvPr/>
          </p:nvSpPr>
          <p:spPr>
            <a:xfrm rot="18382183">
              <a:off x="6366850" y="1239255"/>
              <a:ext cx="811804" cy="527215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loud 242">
              <a:extLst>
                <a:ext uri="{FF2B5EF4-FFF2-40B4-BE49-F238E27FC236}">
                  <a16:creationId xmlns:a16="http://schemas.microsoft.com/office/drawing/2014/main" id="{21CFDC28-B8C5-4635-8790-1835F663713D}"/>
                </a:ext>
              </a:extLst>
            </p:cNvPr>
            <p:cNvSpPr/>
            <p:nvPr/>
          </p:nvSpPr>
          <p:spPr>
            <a:xfrm rot="5749123">
              <a:off x="7608274" y="1294247"/>
              <a:ext cx="748244" cy="527215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E2FDA567-0E95-4B8F-A997-8EE8666540E8}"/>
                </a:ext>
              </a:extLst>
            </p:cNvPr>
            <p:cNvSpPr/>
            <p:nvPr/>
          </p:nvSpPr>
          <p:spPr>
            <a:xfrm rot="6128217">
              <a:off x="7471454" y="5064338"/>
              <a:ext cx="476330" cy="66494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BC6C3126-5D22-4FF0-9139-6F59420DF2D5}"/>
                </a:ext>
              </a:extLst>
            </p:cNvPr>
            <p:cNvSpPr/>
            <p:nvPr/>
          </p:nvSpPr>
          <p:spPr>
            <a:xfrm rot="4472555">
              <a:off x="6854616" y="5080308"/>
              <a:ext cx="476330" cy="66494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38BFA347-5748-474A-98DB-8CD8AA692BE9}"/>
                </a:ext>
              </a:extLst>
            </p:cNvPr>
            <p:cNvSpPr/>
            <p:nvPr/>
          </p:nvSpPr>
          <p:spPr>
            <a:xfrm rot="2901859">
              <a:off x="6303943" y="3357581"/>
              <a:ext cx="384472" cy="6479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5DA76F20-A2FA-4E0F-AD4C-E1BF1D3C24BE}"/>
                </a:ext>
              </a:extLst>
            </p:cNvPr>
            <p:cNvSpPr/>
            <p:nvPr/>
          </p:nvSpPr>
          <p:spPr>
            <a:xfrm rot="20226769">
              <a:off x="8076666" y="3320225"/>
              <a:ext cx="457734" cy="5721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Trapezoid 247">
              <a:extLst>
                <a:ext uri="{FF2B5EF4-FFF2-40B4-BE49-F238E27FC236}">
                  <a16:creationId xmlns:a16="http://schemas.microsoft.com/office/drawing/2014/main" id="{3E6E49F1-00D2-4FEC-93D9-154558D67340}"/>
                </a:ext>
              </a:extLst>
            </p:cNvPr>
            <p:cNvSpPr/>
            <p:nvPr/>
          </p:nvSpPr>
          <p:spPr>
            <a:xfrm>
              <a:off x="7405412" y="4162184"/>
              <a:ext cx="625262" cy="121592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Trapezoid 248">
              <a:extLst>
                <a:ext uri="{FF2B5EF4-FFF2-40B4-BE49-F238E27FC236}">
                  <a16:creationId xmlns:a16="http://schemas.microsoft.com/office/drawing/2014/main" id="{0E8DB370-CC50-4410-96D4-B3EB55B6512F}"/>
                </a:ext>
              </a:extLst>
            </p:cNvPr>
            <p:cNvSpPr/>
            <p:nvPr/>
          </p:nvSpPr>
          <p:spPr>
            <a:xfrm>
              <a:off x="6780150" y="4162184"/>
              <a:ext cx="625262" cy="121592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Trapezoid 249">
              <a:extLst>
                <a:ext uri="{FF2B5EF4-FFF2-40B4-BE49-F238E27FC236}">
                  <a16:creationId xmlns:a16="http://schemas.microsoft.com/office/drawing/2014/main" id="{DA7A25B5-C55B-42FA-9127-226C4C84193F}"/>
                </a:ext>
              </a:extLst>
            </p:cNvPr>
            <p:cNvSpPr/>
            <p:nvPr/>
          </p:nvSpPr>
          <p:spPr>
            <a:xfrm>
              <a:off x="6502253" y="2374067"/>
              <a:ext cx="1806313" cy="2676665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Trapezoid 250">
              <a:extLst>
                <a:ext uri="{FF2B5EF4-FFF2-40B4-BE49-F238E27FC236}">
                  <a16:creationId xmlns:a16="http://schemas.microsoft.com/office/drawing/2014/main" id="{581656AB-EEEB-49B5-B2C0-38D86DD6D054}"/>
                </a:ext>
              </a:extLst>
            </p:cNvPr>
            <p:cNvSpPr/>
            <p:nvPr/>
          </p:nvSpPr>
          <p:spPr>
            <a:xfrm rot="10800000">
              <a:off x="7127517" y="2374067"/>
              <a:ext cx="555789" cy="292977"/>
            </a:xfrm>
            <a:prstGeom prst="trapezoid">
              <a:avLst>
                <a:gd name="adj" fmla="val 37308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Trapezoid 251">
              <a:extLst>
                <a:ext uri="{FF2B5EF4-FFF2-40B4-BE49-F238E27FC236}">
                  <a16:creationId xmlns:a16="http://schemas.microsoft.com/office/drawing/2014/main" id="{2F2466FA-B78C-4A27-A1A2-B7570EDF4B9D}"/>
                </a:ext>
              </a:extLst>
            </p:cNvPr>
            <p:cNvSpPr/>
            <p:nvPr/>
          </p:nvSpPr>
          <p:spPr>
            <a:xfrm rot="1442139">
              <a:off x="6432499" y="2221432"/>
              <a:ext cx="627799" cy="1541002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Trapezoid 252">
              <a:extLst>
                <a:ext uri="{FF2B5EF4-FFF2-40B4-BE49-F238E27FC236}">
                  <a16:creationId xmlns:a16="http://schemas.microsoft.com/office/drawing/2014/main" id="{48033BAF-2A7A-47CF-85D3-BB187483FCF5}"/>
                </a:ext>
              </a:extLst>
            </p:cNvPr>
            <p:cNvSpPr/>
            <p:nvPr/>
          </p:nvSpPr>
          <p:spPr>
            <a:xfrm rot="20249249">
              <a:off x="7745414" y="2212148"/>
              <a:ext cx="572700" cy="1541002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40A0CEEB-CCB8-4F98-91DB-7EE6CF7A4153}"/>
                </a:ext>
              </a:extLst>
            </p:cNvPr>
            <p:cNvSpPr/>
            <p:nvPr/>
          </p:nvSpPr>
          <p:spPr>
            <a:xfrm>
              <a:off x="6710675" y="943572"/>
              <a:ext cx="1320000" cy="164506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loud 254">
              <a:extLst>
                <a:ext uri="{FF2B5EF4-FFF2-40B4-BE49-F238E27FC236}">
                  <a16:creationId xmlns:a16="http://schemas.microsoft.com/office/drawing/2014/main" id="{11A09297-FA3E-4765-BACC-499B1610575B}"/>
                </a:ext>
              </a:extLst>
            </p:cNvPr>
            <p:cNvSpPr/>
            <p:nvPr/>
          </p:nvSpPr>
          <p:spPr>
            <a:xfrm rot="600599">
              <a:off x="6753239" y="838200"/>
              <a:ext cx="1278512" cy="682573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6" name="Group 162">
              <a:extLst>
                <a:ext uri="{FF2B5EF4-FFF2-40B4-BE49-F238E27FC236}">
                  <a16:creationId xmlns:a16="http://schemas.microsoft.com/office/drawing/2014/main" id="{99AEB551-80EF-483A-B32E-B3F71341187E}"/>
                </a:ext>
              </a:extLst>
            </p:cNvPr>
            <p:cNvGrpSpPr/>
            <p:nvPr/>
          </p:nvGrpSpPr>
          <p:grpSpPr>
            <a:xfrm>
              <a:off x="6629400" y="1143000"/>
              <a:ext cx="1524000" cy="228600"/>
              <a:chOff x="6571728" y="1086622"/>
              <a:chExt cx="1528420" cy="286099"/>
            </a:xfrm>
          </p:grpSpPr>
          <p:sp>
            <p:nvSpPr>
              <p:cNvPr id="282" name="Rounded Rectangle 42">
                <a:extLst>
                  <a:ext uri="{FF2B5EF4-FFF2-40B4-BE49-F238E27FC236}">
                    <a16:creationId xmlns:a16="http://schemas.microsoft.com/office/drawing/2014/main" id="{04F9D645-E1A5-488D-947B-2A009A611EF9}"/>
                  </a:ext>
                </a:extLst>
              </p:cNvPr>
              <p:cNvSpPr/>
              <p:nvPr/>
            </p:nvSpPr>
            <p:spPr>
              <a:xfrm>
                <a:off x="6571728" y="1086622"/>
                <a:ext cx="1528420" cy="286099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Trapezoid 282">
                <a:extLst>
                  <a:ext uri="{FF2B5EF4-FFF2-40B4-BE49-F238E27FC236}">
                    <a16:creationId xmlns:a16="http://schemas.microsoft.com/office/drawing/2014/main" id="{EF97A5E3-6EA6-4195-9062-4331122F86FF}"/>
                  </a:ext>
                </a:extLst>
              </p:cNvPr>
              <p:cNvSpPr/>
              <p:nvPr/>
            </p:nvSpPr>
            <p:spPr>
              <a:xfrm rot="10800000">
                <a:off x="6710675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Trapezoid 283">
                <a:extLst>
                  <a:ext uri="{FF2B5EF4-FFF2-40B4-BE49-F238E27FC236}">
                    <a16:creationId xmlns:a16="http://schemas.microsoft.com/office/drawing/2014/main" id="{B9CA5F26-3475-49FB-8B3B-B6D139FB01D0}"/>
                  </a:ext>
                </a:extLst>
              </p:cNvPr>
              <p:cNvSpPr/>
              <p:nvPr/>
            </p:nvSpPr>
            <p:spPr>
              <a:xfrm rot="10800000">
                <a:off x="6988569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Trapezoid 284">
                <a:extLst>
                  <a:ext uri="{FF2B5EF4-FFF2-40B4-BE49-F238E27FC236}">
                    <a16:creationId xmlns:a16="http://schemas.microsoft.com/office/drawing/2014/main" id="{6F2B06C2-E63C-4C1A-A678-FF12E9E11BFA}"/>
                  </a:ext>
                </a:extLst>
              </p:cNvPr>
              <p:cNvSpPr/>
              <p:nvPr/>
            </p:nvSpPr>
            <p:spPr>
              <a:xfrm rot="10800000">
                <a:off x="7266464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Trapezoid 285">
                <a:extLst>
                  <a:ext uri="{FF2B5EF4-FFF2-40B4-BE49-F238E27FC236}">
                    <a16:creationId xmlns:a16="http://schemas.microsoft.com/office/drawing/2014/main" id="{EE1A0F2B-CE97-4396-AC58-910DB4C601F9}"/>
                  </a:ext>
                </a:extLst>
              </p:cNvPr>
              <p:cNvSpPr/>
              <p:nvPr/>
            </p:nvSpPr>
            <p:spPr>
              <a:xfrm rot="10800000">
                <a:off x="7544358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Trapezoid 286">
                <a:extLst>
                  <a:ext uri="{FF2B5EF4-FFF2-40B4-BE49-F238E27FC236}">
                    <a16:creationId xmlns:a16="http://schemas.microsoft.com/office/drawing/2014/main" id="{AC19A235-798D-4A9F-9A14-9A96655794D0}"/>
                  </a:ext>
                </a:extLst>
              </p:cNvPr>
              <p:cNvSpPr/>
              <p:nvPr/>
            </p:nvSpPr>
            <p:spPr>
              <a:xfrm rot="10800000">
                <a:off x="7822253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7" name="Cloud 256">
              <a:extLst>
                <a:ext uri="{FF2B5EF4-FFF2-40B4-BE49-F238E27FC236}">
                  <a16:creationId xmlns:a16="http://schemas.microsoft.com/office/drawing/2014/main" id="{04B74559-5D6E-4210-AC79-0861B28F3072}"/>
                </a:ext>
              </a:extLst>
            </p:cNvPr>
            <p:cNvSpPr/>
            <p:nvPr/>
          </p:nvSpPr>
          <p:spPr>
            <a:xfrm rot="985445">
              <a:off x="6909699" y="2058571"/>
              <a:ext cx="803565" cy="700722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FC8B2183-D480-4693-9637-563A6086FE96}"/>
                </a:ext>
              </a:extLst>
            </p:cNvPr>
            <p:cNvSpPr/>
            <p:nvPr/>
          </p:nvSpPr>
          <p:spPr>
            <a:xfrm rot="5243297">
              <a:off x="7242554" y="2060582"/>
              <a:ext cx="164626" cy="3926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9" name="Group 163">
              <a:extLst>
                <a:ext uri="{FF2B5EF4-FFF2-40B4-BE49-F238E27FC236}">
                  <a16:creationId xmlns:a16="http://schemas.microsoft.com/office/drawing/2014/main" id="{143E021C-5D18-468C-98D5-E2652288727F}"/>
                </a:ext>
              </a:extLst>
            </p:cNvPr>
            <p:cNvGrpSpPr/>
            <p:nvPr/>
          </p:nvGrpSpPr>
          <p:grpSpPr>
            <a:xfrm>
              <a:off x="6629395" y="3352800"/>
              <a:ext cx="1428751" cy="1371600"/>
              <a:chOff x="7543801" y="3581401"/>
              <a:chExt cx="1176618" cy="1066800"/>
            </a:xfrm>
          </p:grpSpPr>
          <p:sp>
            <p:nvSpPr>
              <p:cNvPr id="277" name="Rounded Rectangle 37">
                <a:extLst>
                  <a:ext uri="{FF2B5EF4-FFF2-40B4-BE49-F238E27FC236}">
                    <a16:creationId xmlns:a16="http://schemas.microsoft.com/office/drawing/2014/main" id="{F097D21B-416E-4C04-B121-A9B4050D0E18}"/>
                  </a:ext>
                </a:extLst>
              </p:cNvPr>
              <p:cNvSpPr/>
              <p:nvPr/>
            </p:nvSpPr>
            <p:spPr>
              <a:xfrm>
                <a:off x="7696201" y="3657600"/>
                <a:ext cx="1024218" cy="172434"/>
              </a:xfrm>
              <a:prstGeom prst="roundRect">
                <a:avLst/>
              </a:prstGeom>
              <a:solidFill>
                <a:srgbClr val="D98A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8" name="Group 162">
                <a:extLst>
                  <a:ext uri="{FF2B5EF4-FFF2-40B4-BE49-F238E27FC236}">
                    <a16:creationId xmlns:a16="http://schemas.microsoft.com/office/drawing/2014/main" id="{98398B3B-194B-4D7B-8998-4B4120C22FEA}"/>
                  </a:ext>
                </a:extLst>
              </p:cNvPr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solidFill>
                <a:srgbClr val="D98A33"/>
              </a:solidFill>
            </p:grpSpPr>
            <p:sp>
              <p:nvSpPr>
                <p:cNvPr id="279" name="Double Wave 278">
                  <a:extLst>
                    <a:ext uri="{FF2B5EF4-FFF2-40B4-BE49-F238E27FC236}">
                      <a16:creationId xmlns:a16="http://schemas.microsoft.com/office/drawing/2014/main" id="{0FD13376-F78D-4218-8299-F270DD2D71D0}"/>
                    </a:ext>
                  </a:extLst>
                </p:cNvPr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Double Wave 279">
                  <a:extLst>
                    <a:ext uri="{FF2B5EF4-FFF2-40B4-BE49-F238E27FC236}">
                      <a16:creationId xmlns:a16="http://schemas.microsoft.com/office/drawing/2014/main" id="{50547085-43E9-4451-BB12-0BB7D2DCF1D0}"/>
                    </a:ext>
                  </a:extLst>
                </p:cNvPr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Rounded Rectangle 41">
                  <a:extLst>
                    <a:ext uri="{FF2B5EF4-FFF2-40B4-BE49-F238E27FC236}">
                      <a16:creationId xmlns:a16="http://schemas.microsoft.com/office/drawing/2014/main" id="{686EA53A-E6BE-43F3-A11B-976E789AFF6A}"/>
                    </a:ext>
                  </a:extLst>
                </p:cNvPr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>
                    <a:gd name="adj" fmla="val 3165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60" name="Group 169">
              <a:extLst>
                <a:ext uri="{FF2B5EF4-FFF2-40B4-BE49-F238E27FC236}">
                  <a16:creationId xmlns:a16="http://schemas.microsoft.com/office/drawing/2014/main" id="{D6049CC3-CC05-4A14-8D74-9E389B75630F}"/>
                </a:ext>
              </a:extLst>
            </p:cNvPr>
            <p:cNvGrpSpPr/>
            <p:nvPr/>
          </p:nvGrpSpPr>
          <p:grpSpPr>
            <a:xfrm>
              <a:off x="6477000" y="4495800"/>
              <a:ext cx="1800069" cy="609600"/>
              <a:chOff x="0" y="4648200"/>
              <a:chExt cx="3986134" cy="1541489"/>
            </a:xfrm>
          </p:grpSpPr>
          <p:grpSp>
            <p:nvGrpSpPr>
              <p:cNvPr id="262" name="Group 138">
                <a:extLst>
                  <a:ext uri="{FF2B5EF4-FFF2-40B4-BE49-F238E27FC236}">
                    <a16:creationId xmlns:a16="http://schemas.microsoft.com/office/drawing/2014/main" id="{1E1A3D21-5AFC-4613-A0F9-7FBDDB67F179}"/>
                  </a:ext>
                </a:extLst>
              </p:cNvPr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73" name="Plus 33">
                  <a:extLst>
                    <a:ext uri="{FF2B5EF4-FFF2-40B4-BE49-F238E27FC236}">
                      <a16:creationId xmlns:a16="http://schemas.microsoft.com/office/drawing/2014/main" id="{20BC8913-580A-483C-8D23-0DF42DC78362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Diamond 273">
                  <a:extLst>
                    <a:ext uri="{FF2B5EF4-FFF2-40B4-BE49-F238E27FC236}">
                      <a16:creationId xmlns:a16="http://schemas.microsoft.com/office/drawing/2014/main" id="{71921D38-8E04-4034-8B3F-9B13F95E8DEA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Diamond 274">
                  <a:extLst>
                    <a:ext uri="{FF2B5EF4-FFF2-40B4-BE49-F238E27FC236}">
                      <a16:creationId xmlns:a16="http://schemas.microsoft.com/office/drawing/2014/main" id="{3BEB1AB8-32DE-48B5-8A22-FE5DB3879CE2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Diamond 275">
                  <a:extLst>
                    <a:ext uri="{FF2B5EF4-FFF2-40B4-BE49-F238E27FC236}">
                      <a16:creationId xmlns:a16="http://schemas.microsoft.com/office/drawing/2014/main" id="{DF7821DA-DFC2-47FD-A0F1-58669C778895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3" name="Group 139">
                <a:extLst>
                  <a:ext uri="{FF2B5EF4-FFF2-40B4-BE49-F238E27FC236}">
                    <a16:creationId xmlns:a16="http://schemas.microsoft.com/office/drawing/2014/main" id="{B61509C4-1E87-4693-94C2-399E619A8446}"/>
                  </a:ext>
                </a:extLst>
              </p:cNvPr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69" name="Plus 29">
                  <a:extLst>
                    <a:ext uri="{FF2B5EF4-FFF2-40B4-BE49-F238E27FC236}">
                      <a16:creationId xmlns:a16="http://schemas.microsoft.com/office/drawing/2014/main" id="{C3589A6F-AD23-4B60-B24E-884EC45B8E20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Diamond 269">
                  <a:extLst>
                    <a:ext uri="{FF2B5EF4-FFF2-40B4-BE49-F238E27FC236}">
                      <a16:creationId xmlns:a16="http://schemas.microsoft.com/office/drawing/2014/main" id="{F5DBB7FB-6E34-4ACC-90C4-2B53EAB836F3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Diamond 270">
                  <a:extLst>
                    <a:ext uri="{FF2B5EF4-FFF2-40B4-BE49-F238E27FC236}">
                      <a16:creationId xmlns:a16="http://schemas.microsoft.com/office/drawing/2014/main" id="{E736516F-B0D8-4A81-BF60-3EE79C6B3236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Diamond 271">
                  <a:extLst>
                    <a:ext uri="{FF2B5EF4-FFF2-40B4-BE49-F238E27FC236}">
                      <a16:creationId xmlns:a16="http://schemas.microsoft.com/office/drawing/2014/main" id="{E4E612BA-5AE7-44B0-A26F-F584671065B8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4" name="Group 144">
                <a:extLst>
                  <a:ext uri="{FF2B5EF4-FFF2-40B4-BE49-F238E27FC236}">
                    <a16:creationId xmlns:a16="http://schemas.microsoft.com/office/drawing/2014/main" id="{3115478C-A2B8-4DBB-8A5E-E330A65256FA}"/>
                  </a:ext>
                </a:extLst>
              </p:cNvPr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65" name="Plus 25">
                  <a:extLst>
                    <a:ext uri="{FF2B5EF4-FFF2-40B4-BE49-F238E27FC236}">
                      <a16:creationId xmlns:a16="http://schemas.microsoft.com/office/drawing/2014/main" id="{D6D3E956-953A-499C-A556-450C4AEE2E70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Diamond 265">
                  <a:extLst>
                    <a:ext uri="{FF2B5EF4-FFF2-40B4-BE49-F238E27FC236}">
                      <a16:creationId xmlns:a16="http://schemas.microsoft.com/office/drawing/2014/main" id="{0CB8E3CA-A68F-4770-846B-CBFEE05DED30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Diamond 266">
                  <a:extLst>
                    <a:ext uri="{FF2B5EF4-FFF2-40B4-BE49-F238E27FC236}">
                      <a16:creationId xmlns:a16="http://schemas.microsoft.com/office/drawing/2014/main" id="{1D41E15F-A2F5-45A4-84A0-4740A52C1CF5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Diamond 267">
                  <a:extLst>
                    <a:ext uri="{FF2B5EF4-FFF2-40B4-BE49-F238E27FC236}">
                      <a16:creationId xmlns:a16="http://schemas.microsoft.com/office/drawing/2014/main" id="{6278875D-9D58-4316-B10B-7D381A20A1ED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CC9D853B-2947-4A4C-8C0E-A09FA80F1653}"/>
              </a:ext>
            </a:extLst>
          </p:cNvPr>
          <p:cNvGrpSpPr/>
          <p:nvPr/>
        </p:nvGrpSpPr>
        <p:grpSpPr>
          <a:xfrm>
            <a:off x="10449188" y="1008651"/>
            <a:ext cx="1325650" cy="2591040"/>
            <a:chOff x="2057402" y="1656736"/>
            <a:chExt cx="1466635" cy="2412190"/>
          </a:xfrm>
        </p:grpSpPr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6C6E7169-8047-4397-B9B4-3C9952047938}"/>
                </a:ext>
              </a:extLst>
            </p:cNvPr>
            <p:cNvSpPr/>
            <p:nvPr/>
          </p:nvSpPr>
          <p:spPr>
            <a:xfrm rot="20950279">
              <a:off x="2057402" y="3040512"/>
              <a:ext cx="427501" cy="19817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B368BE9B-73CF-4A32-8C6D-4C222B0B6932}"/>
                </a:ext>
              </a:extLst>
            </p:cNvPr>
            <p:cNvSpPr/>
            <p:nvPr/>
          </p:nvSpPr>
          <p:spPr>
            <a:xfrm rot="20950279">
              <a:off x="3096536" y="3040512"/>
              <a:ext cx="427501" cy="19817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Trapezoid 341">
              <a:extLst>
                <a:ext uri="{FF2B5EF4-FFF2-40B4-BE49-F238E27FC236}">
                  <a16:creationId xmlns:a16="http://schemas.microsoft.com/office/drawing/2014/main" id="{7A02ECF9-96DE-4DB6-95EE-B979E4A1122B}"/>
                </a:ext>
              </a:extLst>
            </p:cNvPr>
            <p:cNvSpPr/>
            <p:nvPr/>
          </p:nvSpPr>
          <p:spPr>
            <a:xfrm>
              <a:off x="2438402" y="2438402"/>
              <a:ext cx="742238" cy="1409442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70D3DC9E-C19A-4235-A9AA-7AE3E13628C8}"/>
                </a:ext>
              </a:extLst>
            </p:cNvPr>
            <p:cNvSpPr/>
            <p:nvPr/>
          </p:nvSpPr>
          <p:spPr>
            <a:xfrm rot="20950279">
              <a:off x="2359882" y="3814751"/>
              <a:ext cx="422398" cy="25417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Trapezoid 343">
              <a:extLst>
                <a:ext uri="{FF2B5EF4-FFF2-40B4-BE49-F238E27FC236}">
                  <a16:creationId xmlns:a16="http://schemas.microsoft.com/office/drawing/2014/main" id="{36A1E0BD-E7AE-4E8C-A8F2-927F6C4A422F}"/>
                </a:ext>
              </a:extLst>
            </p:cNvPr>
            <p:cNvSpPr/>
            <p:nvPr/>
          </p:nvSpPr>
          <p:spPr>
            <a:xfrm rot="19846626">
              <a:off x="2885047" y="2397055"/>
              <a:ext cx="326730" cy="763222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EF1AFCE5-F63A-47FB-B8DA-CCB363E1F0C3}"/>
                </a:ext>
              </a:extLst>
            </p:cNvPr>
            <p:cNvSpPr/>
            <p:nvPr/>
          </p:nvSpPr>
          <p:spPr>
            <a:xfrm rot="20950279">
              <a:off x="2731002" y="3814752"/>
              <a:ext cx="422398" cy="25417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Trapezoid 345">
              <a:extLst>
                <a:ext uri="{FF2B5EF4-FFF2-40B4-BE49-F238E27FC236}">
                  <a16:creationId xmlns:a16="http://schemas.microsoft.com/office/drawing/2014/main" id="{5033A562-C413-455B-AFD4-0CC6715ADB66}"/>
                </a:ext>
              </a:extLst>
            </p:cNvPr>
            <p:cNvSpPr/>
            <p:nvPr/>
          </p:nvSpPr>
          <p:spPr>
            <a:xfrm rot="1753374" flipH="1">
              <a:off x="2365481" y="2397055"/>
              <a:ext cx="326730" cy="763222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3CD43388-9EF5-41F0-B1AD-2B51D2DC0B5A}"/>
                </a:ext>
              </a:extLst>
            </p:cNvPr>
            <p:cNvSpPr/>
            <p:nvPr/>
          </p:nvSpPr>
          <p:spPr>
            <a:xfrm>
              <a:off x="2412720" y="1735651"/>
              <a:ext cx="742238" cy="8674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Double Wave 347">
              <a:extLst>
                <a:ext uri="{FF2B5EF4-FFF2-40B4-BE49-F238E27FC236}">
                  <a16:creationId xmlns:a16="http://schemas.microsoft.com/office/drawing/2014/main" id="{828AA841-0B67-4231-8F08-D52CEA13D42B}"/>
                </a:ext>
              </a:extLst>
            </p:cNvPr>
            <p:cNvSpPr/>
            <p:nvPr/>
          </p:nvSpPr>
          <p:spPr>
            <a:xfrm rot="21307692">
              <a:off x="3078418" y="1809044"/>
              <a:ext cx="219841" cy="638737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Double Wave 348">
              <a:extLst>
                <a:ext uri="{FF2B5EF4-FFF2-40B4-BE49-F238E27FC236}">
                  <a16:creationId xmlns:a16="http://schemas.microsoft.com/office/drawing/2014/main" id="{D33A2DB2-E24A-4089-A3AC-1B6D29B09CD9}"/>
                </a:ext>
              </a:extLst>
            </p:cNvPr>
            <p:cNvSpPr/>
            <p:nvPr/>
          </p:nvSpPr>
          <p:spPr>
            <a:xfrm rot="407729">
              <a:off x="2292725" y="1804733"/>
              <a:ext cx="197834" cy="638739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11B073BA-4CEE-49B7-BC6C-679E4F364EE3}"/>
                </a:ext>
              </a:extLst>
            </p:cNvPr>
            <p:cNvSpPr/>
            <p:nvPr/>
          </p:nvSpPr>
          <p:spPr>
            <a:xfrm rot="5400000">
              <a:off x="2574925" y="1415565"/>
              <a:ext cx="431276" cy="913617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ounded Rectangle 32">
              <a:extLst>
                <a:ext uri="{FF2B5EF4-FFF2-40B4-BE49-F238E27FC236}">
                  <a16:creationId xmlns:a16="http://schemas.microsoft.com/office/drawing/2014/main" id="{1FAF4915-3C71-462F-AA28-129CA4126445}"/>
                </a:ext>
              </a:extLst>
            </p:cNvPr>
            <p:cNvSpPr/>
            <p:nvPr/>
          </p:nvSpPr>
          <p:spPr>
            <a:xfrm rot="5400000">
              <a:off x="2720798" y="1386682"/>
              <a:ext cx="124054" cy="103632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36BB2671-E06E-4573-B5CE-0F84106B45EF}"/>
                </a:ext>
              </a:extLst>
            </p:cNvPr>
            <p:cNvSpPr/>
            <p:nvPr/>
          </p:nvSpPr>
          <p:spPr>
            <a:xfrm rot="2009698">
              <a:off x="2701403" y="2496715"/>
              <a:ext cx="116926" cy="108396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ounded Rectangle 34">
              <a:extLst>
                <a:ext uri="{FF2B5EF4-FFF2-40B4-BE49-F238E27FC236}">
                  <a16:creationId xmlns:a16="http://schemas.microsoft.com/office/drawing/2014/main" id="{CDC23AAB-49FE-4368-807B-B4905AF7B4D8}"/>
                </a:ext>
              </a:extLst>
            </p:cNvPr>
            <p:cNvSpPr/>
            <p:nvPr/>
          </p:nvSpPr>
          <p:spPr>
            <a:xfrm>
              <a:off x="2264664" y="3207408"/>
              <a:ext cx="345440" cy="43418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D5EC377A-78C7-434A-AA41-78E4A00D7B51}"/>
              </a:ext>
            </a:extLst>
          </p:cNvPr>
          <p:cNvGrpSpPr/>
          <p:nvPr/>
        </p:nvGrpSpPr>
        <p:grpSpPr>
          <a:xfrm>
            <a:off x="8590724" y="1123772"/>
            <a:ext cx="1652965" cy="2457111"/>
            <a:chOff x="1143000" y="1828800"/>
            <a:chExt cx="2819400" cy="4191000"/>
          </a:xfrm>
        </p:grpSpPr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59E668F5-FA1F-4A9C-93AF-BBDC8C44B163}"/>
                </a:ext>
              </a:extLst>
            </p:cNvPr>
            <p:cNvSpPr/>
            <p:nvPr/>
          </p:nvSpPr>
          <p:spPr>
            <a:xfrm>
              <a:off x="1905000" y="5644074"/>
              <a:ext cx="533400" cy="37572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19537437-6C16-49A0-AC89-38710ED02713}"/>
                </a:ext>
              </a:extLst>
            </p:cNvPr>
            <p:cNvSpPr/>
            <p:nvPr/>
          </p:nvSpPr>
          <p:spPr>
            <a:xfrm>
              <a:off x="2743200" y="5644074"/>
              <a:ext cx="514350" cy="37572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25F3596F-08A0-4EF3-86B4-68D33ED38D4A}"/>
                </a:ext>
              </a:extLst>
            </p:cNvPr>
            <p:cNvSpPr/>
            <p:nvPr/>
          </p:nvSpPr>
          <p:spPr>
            <a:xfrm>
              <a:off x="3257550" y="2748776"/>
              <a:ext cx="704850" cy="4088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6AFAE1C8-820D-4A33-88F5-7FCBFDD64670}"/>
                </a:ext>
              </a:extLst>
            </p:cNvPr>
            <p:cNvSpPr/>
            <p:nvPr/>
          </p:nvSpPr>
          <p:spPr>
            <a:xfrm>
              <a:off x="1143000" y="2748776"/>
              <a:ext cx="704850" cy="4088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lowchart: Manual Operation 397">
              <a:extLst>
                <a:ext uri="{FF2B5EF4-FFF2-40B4-BE49-F238E27FC236}">
                  <a16:creationId xmlns:a16="http://schemas.microsoft.com/office/drawing/2014/main" id="{90152F7E-ED12-47E3-A2FF-7238BA981F38}"/>
                </a:ext>
              </a:extLst>
            </p:cNvPr>
            <p:cNvSpPr/>
            <p:nvPr/>
          </p:nvSpPr>
          <p:spPr>
            <a:xfrm rot="18602443">
              <a:off x="1662655" y="2771273"/>
              <a:ext cx="715537" cy="1083407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lowchart: Manual Operation 398">
              <a:extLst>
                <a:ext uri="{FF2B5EF4-FFF2-40B4-BE49-F238E27FC236}">
                  <a16:creationId xmlns:a16="http://schemas.microsoft.com/office/drawing/2014/main" id="{6730A738-A368-4CA8-996A-D81978ABBEFE}"/>
                </a:ext>
              </a:extLst>
            </p:cNvPr>
            <p:cNvSpPr/>
            <p:nvPr/>
          </p:nvSpPr>
          <p:spPr>
            <a:xfrm rot="3308327">
              <a:off x="2758282" y="2769300"/>
              <a:ext cx="715537" cy="980061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Trapezoid 399">
              <a:extLst>
                <a:ext uri="{FF2B5EF4-FFF2-40B4-BE49-F238E27FC236}">
                  <a16:creationId xmlns:a16="http://schemas.microsoft.com/office/drawing/2014/main" id="{B6387562-13AD-4E3D-9F69-818404C05ED2}"/>
                </a:ext>
              </a:extLst>
            </p:cNvPr>
            <p:cNvSpPr/>
            <p:nvPr/>
          </p:nvSpPr>
          <p:spPr>
            <a:xfrm>
              <a:off x="1981200" y="3048000"/>
              <a:ext cx="1219200" cy="1734670"/>
            </a:xfrm>
            <a:prstGeom prst="trapezoid">
              <a:avLst>
                <a:gd name="adj" fmla="val 23562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lowchart: Manual Operation 400">
              <a:extLst>
                <a:ext uri="{FF2B5EF4-FFF2-40B4-BE49-F238E27FC236}">
                  <a16:creationId xmlns:a16="http://schemas.microsoft.com/office/drawing/2014/main" id="{9E8EF112-E671-46EA-B2CA-47D6B44E2C8B}"/>
                </a:ext>
              </a:extLst>
            </p:cNvPr>
            <p:cNvSpPr/>
            <p:nvPr/>
          </p:nvSpPr>
          <p:spPr>
            <a:xfrm rot="11545809">
              <a:off x="1890674" y="4793001"/>
              <a:ext cx="772039" cy="991265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lowchart: Manual Operation 401">
              <a:extLst>
                <a:ext uri="{FF2B5EF4-FFF2-40B4-BE49-F238E27FC236}">
                  <a16:creationId xmlns:a16="http://schemas.microsoft.com/office/drawing/2014/main" id="{87ACA8ED-06CD-46BD-B0B8-A52F1CA85CE9}"/>
                </a:ext>
              </a:extLst>
            </p:cNvPr>
            <p:cNvSpPr/>
            <p:nvPr/>
          </p:nvSpPr>
          <p:spPr>
            <a:xfrm rot="10196762">
              <a:off x="2551884" y="4783896"/>
              <a:ext cx="722931" cy="991265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hevron 17">
              <a:extLst>
                <a:ext uri="{FF2B5EF4-FFF2-40B4-BE49-F238E27FC236}">
                  <a16:creationId xmlns:a16="http://schemas.microsoft.com/office/drawing/2014/main" id="{CD0F54A4-EE52-48A0-9A1F-09D887D4CD97}"/>
                </a:ext>
              </a:extLst>
            </p:cNvPr>
            <p:cNvSpPr/>
            <p:nvPr/>
          </p:nvSpPr>
          <p:spPr>
            <a:xfrm rot="5400000">
              <a:off x="2210619" y="3199581"/>
              <a:ext cx="715537" cy="717176"/>
            </a:xfrm>
            <a:prstGeom prst="chevron">
              <a:avLst>
                <a:gd name="adj" fmla="val 82161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4" name="Isosceles Triangle 403">
              <a:extLst>
                <a:ext uri="{FF2B5EF4-FFF2-40B4-BE49-F238E27FC236}">
                  <a16:creationId xmlns:a16="http://schemas.microsoft.com/office/drawing/2014/main" id="{A7C621A2-39C5-4A87-9EB1-3B3E3E881F0B}"/>
                </a:ext>
              </a:extLst>
            </p:cNvPr>
            <p:cNvSpPr/>
            <p:nvPr/>
          </p:nvSpPr>
          <p:spPr>
            <a:xfrm rot="10800000">
              <a:off x="2268070" y="2922494"/>
              <a:ext cx="609600" cy="7620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47C71441-2900-4DE6-BC19-58A7A363AFBF}"/>
                </a:ext>
              </a:extLst>
            </p:cNvPr>
            <p:cNvSpPr/>
            <p:nvPr/>
          </p:nvSpPr>
          <p:spPr>
            <a:xfrm>
              <a:off x="2112169" y="1931020"/>
              <a:ext cx="881063" cy="1431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loud 405">
              <a:extLst>
                <a:ext uri="{FF2B5EF4-FFF2-40B4-BE49-F238E27FC236}">
                  <a16:creationId xmlns:a16="http://schemas.microsoft.com/office/drawing/2014/main" id="{01666317-9AC2-4448-8DD2-27FB6D650B2B}"/>
                </a:ext>
              </a:extLst>
            </p:cNvPr>
            <p:cNvSpPr/>
            <p:nvPr/>
          </p:nvSpPr>
          <p:spPr>
            <a:xfrm rot="18173890">
              <a:off x="1666402" y="2287227"/>
              <a:ext cx="831501" cy="51421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Cloud 406">
              <a:extLst>
                <a:ext uri="{FF2B5EF4-FFF2-40B4-BE49-F238E27FC236}">
                  <a16:creationId xmlns:a16="http://schemas.microsoft.com/office/drawing/2014/main" id="{8A41B418-C7BC-4AB2-B310-E969E8CF736D}"/>
                </a:ext>
              </a:extLst>
            </p:cNvPr>
            <p:cNvSpPr/>
            <p:nvPr/>
          </p:nvSpPr>
          <p:spPr>
            <a:xfrm rot="3426110" flipH="1">
              <a:off x="2635570" y="2287227"/>
              <a:ext cx="831501" cy="51421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loud 407">
              <a:extLst>
                <a:ext uri="{FF2B5EF4-FFF2-40B4-BE49-F238E27FC236}">
                  <a16:creationId xmlns:a16="http://schemas.microsoft.com/office/drawing/2014/main" id="{1A2CC19D-3150-4FBB-935A-F852CDEF558E}"/>
                </a:ext>
              </a:extLst>
            </p:cNvPr>
            <p:cNvSpPr/>
            <p:nvPr/>
          </p:nvSpPr>
          <p:spPr>
            <a:xfrm>
              <a:off x="2024063" y="1828800"/>
              <a:ext cx="1057275" cy="613317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ounded Rectangle 12">
              <a:extLst>
                <a:ext uri="{FF2B5EF4-FFF2-40B4-BE49-F238E27FC236}">
                  <a16:creationId xmlns:a16="http://schemas.microsoft.com/office/drawing/2014/main" id="{CE2AC2D8-DD3E-49F2-BBBB-2D668E4E1058}"/>
                </a:ext>
              </a:extLst>
            </p:cNvPr>
            <p:cNvSpPr/>
            <p:nvPr/>
          </p:nvSpPr>
          <p:spPr>
            <a:xfrm>
              <a:off x="1981200" y="4648200"/>
              <a:ext cx="1233488" cy="204439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8ACD03B6-93CE-4950-85A5-B841ECDA67AC}"/>
                </a:ext>
              </a:extLst>
            </p:cNvPr>
            <p:cNvGrpSpPr/>
            <p:nvPr/>
          </p:nvGrpSpPr>
          <p:grpSpPr>
            <a:xfrm>
              <a:off x="1905000" y="2133600"/>
              <a:ext cx="1295400" cy="228600"/>
              <a:chOff x="4267200" y="3733800"/>
              <a:chExt cx="1981200" cy="1524000"/>
            </a:xfrm>
          </p:grpSpPr>
          <p:sp>
            <p:nvSpPr>
              <p:cNvPr id="426" name="Rectangle 425">
                <a:extLst>
                  <a:ext uri="{FF2B5EF4-FFF2-40B4-BE49-F238E27FC236}">
                    <a16:creationId xmlns:a16="http://schemas.microsoft.com/office/drawing/2014/main" id="{02008C5A-3725-4549-867B-BBEBA3896438}"/>
                  </a:ext>
                </a:extLst>
              </p:cNvPr>
              <p:cNvSpPr/>
              <p:nvPr/>
            </p:nvSpPr>
            <p:spPr>
              <a:xfrm>
                <a:off x="4267200" y="3733800"/>
                <a:ext cx="1981200" cy="152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7" name="Group 426">
                <a:extLst>
                  <a:ext uri="{FF2B5EF4-FFF2-40B4-BE49-F238E27FC236}">
                    <a16:creationId xmlns:a16="http://schemas.microsoft.com/office/drawing/2014/main" id="{EA5C5FBC-F072-48DA-A759-2A9EA617FE4B}"/>
                  </a:ext>
                </a:extLst>
              </p:cNvPr>
              <p:cNvGrpSpPr/>
              <p:nvPr/>
            </p:nvGrpSpPr>
            <p:grpSpPr>
              <a:xfrm>
                <a:off x="4438482" y="3818965"/>
                <a:ext cx="1706545" cy="1362635"/>
                <a:chOff x="4438482" y="3818965"/>
                <a:chExt cx="1706545" cy="1362635"/>
              </a:xfrm>
            </p:grpSpPr>
            <p:grpSp>
              <p:nvGrpSpPr>
                <p:cNvPr id="428" name="Group 427">
                  <a:extLst>
                    <a:ext uri="{FF2B5EF4-FFF2-40B4-BE49-F238E27FC236}">
                      <a16:creationId xmlns:a16="http://schemas.microsoft.com/office/drawing/2014/main" id="{5688A03F-083A-433C-92E7-F6B9B983066E}"/>
                    </a:ext>
                  </a:extLst>
                </p:cNvPr>
                <p:cNvGrpSpPr/>
                <p:nvPr/>
              </p:nvGrpSpPr>
              <p:grpSpPr>
                <a:xfrm>
                  <a:off x="4438482" y="4052314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439" name="Chevron 24">
                    <a:extLst>
                      <a:ext uri="{FF2B5EF4-FFF2-40B4-BE49-F238E27FC236}">
                        <a16:creationId xmlns:a16="http://schemas.microsoft.com/office/drawing/2014/main" id="{40AAB0A4-9346-44DC-9FD0-D0FC3BB57BB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0" name="Chevron 25">
                    <a:extLst>
                      <a:ext uri="{FF2B5EF4-FFF2-40B4-BE49-F238E27FC236}">
                        <a16:creationId xmlns:a16="http://schemas.microsoft.com/office/drawing/2014/main" id="{532E3478-7E0B-46A0-B595-B2C43D3E767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29" name="Group 428">
                  <a:extLst>
                    <a:ext uri="{FF2B5EF4-FFF2-40B4-BE49-F238E27FC236}">
                      <a16:creationId xmlns:a16="http://schemas.microsoft.com/office/drawing/2014/main" id="{EF89F2DA-7C6F-43E0-A6F4-0C11EBEEE7A1}"/>
                    </a:ext>
                  </a:extLst>
                </p:cNvPr>
                <p:cNvGrpSpPr/>
                <p:nvPr/>
              </p:nvGrpSpPr>
              <p:grpSpPr>
                <a:xfrm>
                  <a:off x="5025671" y="4043350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437" name="Chevron 28">
                    <a:extLst>
                      <a:ext uri="{FF2B5EF4-FFF2-40B4-BE49-F238E27FC236}">
                        <a16:creationId xmlns:a16="http://schemas.microsoft.com/office/drawing/2014/main" id="{8BC5D5D0-11C0-4F0F-832E-2265272621B3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8" name="Chevron 29">
                    <a:extLst>
                      <a:ext uri="{FF2B5EF4-FFF2-40B4-BE49-F238E27FC236}">
                        <a16:creationId xmlns:a16="http://schemas.microsoft.com/office/drawing/2014/main" id="{DD61B4CB-8613-4AFB-8D3C-2250622BE08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30" name="Group 429">
                  <a:extLst>
                    <a:ext uri="{FF2B5EF4-FFF2-40B4-BE49-F238E27FC236}">
                      <a16:creationId xmlns:a16="http://schemas.microsoft.com/office/drawing/2014/main" id="{6BB8BD38-6383-4FCB-A168-354D3B293A12}"/>
                    </a:ext>
                  </a:extLst>
                </p:cNvPr>
                <p:cNvGrpSpPr/>
                <p:nvPr/>
              </p:nvGrpSpPr>
              <p:grpSpPr>
                <a:xfrm>
                  <a:off x="5608377" y="4038867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435" name="Chevron 31">
                    <a:extLst>
                      <a:ext uri="{FF2B5EF4-FFF2-40B4-BE49-F238E27FC236}">
                        <a16:creationId xmlns:a16="http://schemas.microsoft.com/office/drawing/2014/main" id="{9CC33611-F811-4525-9101-6C9EE4FF11D4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6" name="Chevron 32">
                    <a:extLst>
                      <a:ext uri="{FF2B5EF4-FFF2-40B4-BE49-F238E27FC236}">
                        <a16:creationId xmlns:a16="http://schemas.microsoft.com/office/drawing/2014/main" id="{3AE16438-9892-4E4E-89A9-2CFC01464A2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31" name="Diamond 430">
                  <a:extLst>
                    <a:ext uri="{FF2B5EF4-FFF2-40B4-BE49-F238E27FC236}">
                      <a16:creationId xmlns:a16="http://schemas.microsoft.com/office/drawing/2014/main" id="{CB3FE5B8-E0C7-4249-849F-082E9668FC2E}"/>
                    </a:ext>
                  </a:extLst>
                </p:cNvPr>
                <p:cNvSpPr/>
                <p:nvPr/>
              </p:nvSpPr>
              <p:spPr>
                <a:xfrm>
                  <a:off x="4845424" y="3845859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Diamond 431">
                  <a:extLst>
                    <a:ext uri="{FF2B5EF4-FFF2-40B4-BE49-F238E27FC236}">
                      <a16:creationId xmlns:a16="http://schemas.microsoft.com/office/drawing/2014/main" id="{620E5915-0166-4D23-8932-ABFFF3F2B6FB}"/>
                    </a:ext>
                  </a:extLst>
                </p:cNvPr>
                <p:cNvSpPr/>
                <p:nvPr/>
              </p:nvSpPr>
              <p:spPr>
                <a:xfrm>
                  <a:off x="5428130" y="3818965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Diamond 432">
                  <a:extLst>
                    <a:ext uri="{FF2B5EF4-FFF2-40B4-BE49-F238E27FC236}">
                      <a16:creationId xmlns:a16="http://schemas.microsoft.com/office/drawing/2014/main" id="{EEECCD52-3F71-4D55-BF98-BA1E7DB1F1CD}"/>
                    </a:ext>
                  </a:extLst>
                </p:cNvPr>
                <p:cNvSpPr/>
                <p:nvPr/>
              </p:nvSpPr>
              <p:spPr>
                <a:xfrm>
                  <a:off x="4836459" y="4554070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" name="Diamond 433">
                  <a:extLst>
                    <a:ext uri="{FF2B5EF4-FFF2-40B4-BE49-F238E27FC236}">
                      <a16:creationId xmlns:a16="http://schemas.microsoft.com/office/drawing/2014/main" id="{B7A2C99F-422E-4AEC-AB0A-FE1B36DD378F}"/>
                    </a:ext>
                  </a:extLst>
                </p:cNvPr>
                <p:cNvSpPr/>
                <p:nvPr/>
              </p:nvSpPr>
              <p:spPr>
                <a:xfrm>
                  <a:off x="5410200" y="4572000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1" name="Group 37">
              <a:extLst>
                <a:ext uri="{FF2B5EF4-FFF2-40B4-BE49-F238E27FC236}">
                  <a16:creationId xmlns:a16="http://schemas.microsoft.com/office/drawing/2014/main" id="{D3445641-51C3-4E03-B62F-68E9721B570E}"/>
                </a:ext>
              </a:extLst>
            </p:cNvPr>
            <p:cNvGrpSpPr/>
            <p:nvPr/>
          </p:nvGrpSpPr>
          <p:grpSpPr>
            <a:xfrm>
              <a:off x="1981200" y="4648200"/>
              <a:ext cx="1219200" cy="228600"/>
              <a:chOff x="4438482" y="3818965"/>
              <a:chExt cx="1706545" cy="1362635"/>
            </a:xfrm>
          </p:grpSpPr>
          <p:grpSp>
            <p:nvGrpSpPr>
              <p:cNvPr id="413" name="Group 26">
                <a:extLst>
                  <a:ext uri="{FF2B5EF4-FFF2-40B4-BE49-F238E27FC236}">
                    <a16:creationId xmlns:a16="http://schemas.microsoft.com/office/drawing/2014/main" id="{0220F971-FB44-40DE-991F-3C0852493F90}"/>
                  </a:ext>
                </a:extLst>
              </p:cNvPr>
              <p:cNvGrpSpPr/>
              <p:nvPr/>
            </p:nvGrpSpPr>
            <p:grpSpPr>
              <a:xfrm>
                <a:off x="4438482" y="4052314"/>
                <a:ext cx="536650" cy="863189"/>
                <a:chOff x="4438482" y="4052314"/>
                <a:chExt cx="536650" cy="863189"/>
              </a:xfrm>
            </p:grpSpPr>
            <p:sp>
              <p:nvSpPr>
                <p:cNvPr id="424" name="Chevron 53">
                  <a:extLst>
                    <a:ext uri="{FF2B5EF4-FFF2-40B4-BE49-F238E27FC236}">
                      <a16:creationId xmlns:a16="http://schemas.microsoft.com/office/drawing/2014/main" id="{F9CB663F-06B6-4611-BF17-1D7287135602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5" name="Chevron 54">
                  <a:extLst>
                    <a:ext uri="{FF2B5EF4-FFF2-40B4-BE49-F238E27FC236}">
                      <a16:creationId xmlns:a16="http://schemas.microsoft.com/office/drawing/2014/main" id="{B42DA974-4F5C-4870-BEE2-04C51C9CF370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14" name="Group 27">
                <a:extLst>
                  <a:ext uri="{FF2B5EF4-FFF2-40B4-BE49-F238E27FC236}">
                    <a16:creationId xmlns:a16="http://schemas.microsoft.com/office/drawing/2014/main" id="{DB2696FF-62C3-4998-A89B-148E377C8A7B}"/>
                  </a:ext>
                </a:extLst>
              </p:cNvPr>
              <p:cNvGrpSpPr/>
              <p:nvPr/>
            </p:nvGrpSpPr>
            <p:grpSpPr>
              <a:xfrm>
                <a:off x="5025671" y="4043350"/>
                <a:ext cx="536650" cy="863189"/>
                <a:chOff x="4438482" y="4052314"/>
                <a:chExt cx="536650" cy="863189"/>
              </a:xfrm>
            </p:grpSpPr>
            <p:sp>
              <p:nvSpPr>
                <p:cNvPr id="422" name="Chevron 51">
                  <a:extLst>
                    <a:ext uri="{FF2B5EF4-FFF2-40B4-BE49-F238E27FC236}">
                      <a16:creationId xmlns:a16="http://schemas.microsoft.com/office/drawing/2014/main" id="{28CB785A-AE37-487E-B626-A2C5724171AC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Chevron 52">
                  <a:extLst>
                    <a:ext uri="{FF2B5EF4-FFF2-40B4-BE49-F238E27FC236}">
                      <a16:creationId xmlns:a16="http://schemas.microsoft.com/office/drawing/2014/main" id="{7362CB20-809C-4512-8C04-A43CA9DBA6F2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15" name="Group 30">
                <a:extLst>
                  <a:ext uri="{FF2B5EF4-FFF2-40B4-BE49-F238E27FC236}">
                    <a16:creationId xmlns:a16="http://schemas.microsoft.com/office/drawing/2014/main" id="{C9A14872-CBBF-430F-A6C4-1583A625B053}"/>
                  </a:ext>
                </a:extLst>
              </p:cNvPr>
              <p:cNvGrpSpPr/>
              <p:nvPr/>
            </p:nvGrpSpPr>
            <p:grpSpPr>
              <a:xfrm>
                <a:off x="5608377" y="4038867"/>
                <a:ext cx="536650" cy="863189"/>
                <a:chOff x="4438482" y="4052314"/>
                <a:chExt cx="536650" cy="863189"/>
              </a:xfrm>
            </p:grpSpPr>
            <p:sp>
              <p:nvSpPr>
                <p:cNvPr id="420" name="Chevron 49">
                  <a:extLst>
                    <a:ext uri="{FF2B5EF4-FFF2-40B4-BE49-F238E27FC236}">
                      <a16:creationId xmlns:a16="http://schemas.microsoft.com/office/drawing/2014/main" id="{C475CC35-B01E-4335-89AA-F5ED59EEAB49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1" name="Chevron 50">
                  <a:extLst>
                    <a:ext uri="{FF2B5EF4-FFF2-40B4-BE49-F238E27FC236}">
                      <a16:creationId xmlns:a16="http://schemas.microsoft.com/office/drawing/2014/main" id="{AF4F5AB4-0FBD-48D1-9FDA-CE90FD9CB54E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16" name="Diamond 415">
                <a:extLst>
                  <a:ext uri="{FF2B5EF4-FFF2-40B4-BE49-F238E27FC236}">
                    <a16:creationId xmlns:a16="http://schemas.microsoft.com/office/drawing/2014/main" id="{1563975A-39F1-428E-BB4B-5BB87CDAB365}"/>
                  </a:ext>
                </a:extLst>
              </p:cNvPr>
              <p:cNvSpPr/>
              <p:nvPr/>
            </p:nvSpPr>
            <p:spPr>
              <a:xfrm>
                <a:off x="4845424" y="3845859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Diamond 416">
                <a:extLst>
                  <a:ext uri="{FF2B5EF4-FFF2-40B4-BE49-F238E27FC236}">
                    <a16:creationId xmlns:a16="http://schemas.microsoft.com/office/drawing/2014/main" id="{1AE7C1FA-400C-446A-98F7-D873E458A807}"/>
                  </a:ext>
                </a:extLst>
              </p:cNvPr>
              <p:cNvSpPr/>
              <p:nvPr/>
            </p:nvSpPr>
            <p:spPr>
              <a:xfrm>
                <a:off x="5428130" y="3818965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Diamond 417">
                <a:extLst>
                  <a:ext uri="{FF2B5EF4-FFF2-40B4-BE49-F238E27FC236}">
                    <a16:creationId xmlns:a16="http://schemas.microsoft.com/office/drawing/2014/main" id="{5105A77E-3C1B-4B99-B2C0-B07104E364FA}"/>
                  </a:ext>
                </a:extLst>
              </p:cNvPr>
              <p:cNvSpPr/>
              <p:nvPr/>
            </p:nvSpPr>
            <p:spPr>
              <a:xfrm>
                <a:off x="4836459" y="4554070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Diamond 418">
                <a:extLst>
                  <a:ext uri="{FF2B5EF4-FFF2-40B4-BE49-F238E27FC236}">
                    <a16:creationId xmlns:a16="http://schemas.microsoft.com/office/drawing/2014/main" id="{81EEA4A6-8132-48F5-9569-A3F203CB106A}"/>
                  </a:ext>
                </a:extLst>
              </p:cNvPr>
              <p:cNvSpPr/>
              <p:nvPr/>
            </p:nvSpPr>
            <p:spPr>
              <a:xfrm>
                <a:off x="5410200" y="4572000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2" name="Diamond 411">
              <a:extLst>
                <a:ext uri="{FF2B5EF4-FFF2-40B4-BE49-F238E27FC236}">
                  <a16:creationId xmlns:a16="http://schemas.microsoft.com/office/drawing/2014/main" id="{105A40CC-0A3C-408F-8B0D-3700F069E51B}"/>
                </a:ext>
              </a:extLst>
            </p:cNvPr>
            <p:cNvSpPr/>
            <p:nvPr/>
          </p:nvSpPr>
          <p:spPr>
            <a:xfrm>
              <a:off x="2433918" y="3756212"/>
              <a:ext cx="304800" cy="609600"/>
            </a:xfrm>
            <a:prstGeom prst="diamond">
              <a:avLst/>
            </a:prstGeom>
            <a:solidFill>
              <a:srgbClr val="CF9E5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DFA41A1C-81AE-429D-87C5-3855600D2145}"/>
              </a:ext>
            </a:extLst>
          </p:cNvPr>
          <p:cNvGrpSpPr/>
          <p:nvPr/>
        </p:nvGrpSpPr>
        <p:grpSpPr>
          <a:xfrm>
            <a:off x="2154876" y="1011372"/>
            <a:ext cx="1064204" cy="2630098"/>
            <a:chOff x="3429000" y="1066800"/>
            <a:chExt cx="1524000" cy="3766449"/>
          </a:xfrm>
        </p:grpSpPr>
        <p:grpSp>
          <p:nvGrpSpPr>
            <p:cNvPr id="442" name="Group 49">
              <a:extLst>
                <a:ext uri="{FF2B5EF4-FFF2-40B4-BE49-F238E27FC236}">
                  <a16:creationId xmlns:a16="http://schemas.microsoft.com/office/drawing/2014/main" id="{71877408-56AD-45A7-973D-87790732DD4A}"/>
                </a:ext>
              </a:extLst>
            </p:cNvPr>
            <p:cNvGrpSpPr/>
            <p:nvPr/>
          </p:nvGrpSpPr>
          <p:grpSpPr>
            <a:xfrm rot="9550070">
              <a:off x="4213978" y="4219465"/>
              <a:ext cx="304800" cy="613784"/>
              <a:chOff x="1295400" y="4546730"/>
              <a:chExt cx="409568" cy="689984"/>
            </a:xfrm>
          </p:grpSpPr>
          <p:sp>
            <p:nvSpPr>
              <p:cNvPr id="490" name="Oval 489">
                <a:extLst>
                  <a:ext uri="{FF2B5EF4-FFF2-40B4-BE49-F238E27FC236}">
                    <a16:creationId xmlns:a16="http://schemas.microsoft.com/office/drawing/2014/main" id="{403F54C8-DBA4-414F-BAA0-73967C243F71}"/>
                  </a:ext>
                </a:extLst>
              </p:cNvPr>
              <p:cNvSpPr/>
              <p:nvPr/>
            </p:nvSpPr>
            <p:spPr>
              <a:xfrm rot="19444033">
                <a:off x="1307650" y="4546730"/>
                <a:ext cx="397318" cy="6899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Oval 490">
                <a:extLst>
                  <a:ext uri="{FF2B5EF4-FFF2-40B4-BE49-F238E27FC236}">
                    <a16:creationId xmlns:a16="http://schemas.microsoft.com/office/drawing/2014/main" id="{6E274AF8-47E8-4421-85AD-589A6373866F}"/>
                  </a:ext>
                </a:extLst>
              </p:cNvPr>
              <p:cNvSpPr/>
              <p:nvPr/>
            </p:nvSpPr>
            <p:spPr>
              <a:xfrm>
                <a:off x="1295400" y="4648200"/>
                <a:ext cx="196273" cy="29556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3" name="Group 42">
              <a:extLst>
                <a:ext uri="{FF2B5EF4-FFF2-40B4-BE49-F238E27FC236}">
                  <a16:creationId xmlns:a16="http://schemas.microsoft.com/office/drawing/2014/main" id="{BCBE9923-686F-4DCB-9609-3A4F10FAB3CA}"/>
                </a:ext>
              </a:extLst>
            </p:cNvPr>
            <p:cNvGrpSpPr/>
            <p:nvPr/>
          </p:nvGrpSpPr>
          <p:grpSpPr>
            <a:xfrm rot="15885139">
              <a:off x="3977145" y="4210668"/>
              <a:ext cx="304800" cy="613784"/>
              <a:chOff x="1295400" y="4546730"/>
              <a:chExt cx="409568" cy="689984"/>
            </a:xfrm>
          </p:grpSpPr>
          <p:sp>
            <p:nvSpPr>
              <p:cNvPr id="488" name="Oval 5">
                <a:extLst>
                  <a:ext uri="{FF2B5EF4-FFF2-40B4-BE49-F238E27FC236}">
                    <a16:creationId xmlns:a16="http://schemas.microsoft.com/office/drawing/2014/main" id="{B8B35616-6D64-4530-91C4-FD7B821FC9FB}"/>
                  </a:ext>
                </a:extLst>
              </p:cNvPr>
              <p:cNvSpPr/>
              <p:nvPr/>
            </p:nvSpPr>
            <p:spPr>
              <a:xfrm rot="19444033">
                <a:off x="1307650" y="4546730"/>
                <a:ext cx="397318" cy="6899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Oval 488">
                <a:extLst>
                  <a:ext uri="{FF2B5EF4-FFF2-40B4-BE49-F238E27FC236}">
                    <a16:creationId xmlns:a16="http://schemas.microsoft.com/office/drawing/2014/main" id="{F22BB308-5F02-4E69-9F50-1BFFD826189E}"/>
                  </a:ext>
                </a:extLst>
              </p:cNvPr>
              <p:cNvSpPr/>
              <p:nvPr/>
            </p:nvSpPr>
            <p:spPr>
              <a:xfrm>
                <a:off x="1295400" y="4648200"/>
                <a:ext cx="196273" cy="29556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4" name="Trapezoid 443">
              <a:extLst>
                <a:ext uri="{FF2B5EF4-FFF2-40B4-BE49-F238E27FC236}">
                  <a16:creationId xmlns:a16="http://schemas.microsoft.com/office/drawing/2014/main" id="{80CB4BD5-E7E8-4D49-91E6-5BF7221C91EB}"/>
                </a:ext>
              </a:extLst>
            </p:cNvPr>
            <p:cNvSpPr/>
            <p:nvPr/>
          </p:nvSpPr>
          <p:spPr>
            <a:xfrm>
              <a:off x="3685309" y="3384074"/>
              <a:ext cx="1115291" cy="1106055"/>
            </a:xfrm>
            <a:prstGeom prst="trapezoid">
              <a:avLst>
                <a:gd name="adj" fmla="val 13762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C077104D-D145-40E1-AAF5-D84FA08C0A07}"/>
                </a:ext>
              </a:extLst>
            </p:cNvPr>
            <p:cNvSpPr/>
            <p:nvPr/>
          </p:nvSpPr>
          <p:spPr>
            <a:xfrm>
              <a:off x="4724400" y="3042330"/>
              <a:ext cx="2286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FB0A266D-4F7A-405D-9B98-CE047E9992FE}"/>
                </a:ext>
              </a:extLst>
            </p:cNvPr>
            <p:cNvSpPr/>
            <p:nvPr/>
          </p:nvSpPr>
          <p:spPr>
            <a:xfrm>
              <a:off x="3429000" y="3042330"/>
              <a:ext cx="2286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Trapezoid 446">
              <a:extLst>
                <a:ext uri="{FF2B5EF4-FFF2-40B4-BE49-F238E27FC236}">
                  <a16:creationId xmlns:a16="http://schemas.microsoft.com/office/drawing/2014/main" id="{161765E2-0C00-4EB5-AFCF-88E522D01566}"/>
                </a:ext>
              </a:extLst>
            </p:cNvPr>
            <p:cNvSpPr/>
            <p:nvPr/>
          </p:nvSpPr>
          <p:spPr>
            <a:xfrm>
              <a:off x="3657600" y="2051730"/>
              <a:ext cx="1143000" cy="2133600"/>
            </a:xfrm>
            <a:prstGeom prst="trapezoid">
              <a:avLst>
                <a:gd name="adj" fmla="val 23863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9F77B2CD-F4DD-4966-9821-A64AC65BB36E}"/>
                </a:ext>
              </a:extLst>
            </p:cNvPr>
            <p:cNvSpPr/>
            <p:nvPr/>
          </p:nvSpPr>
          <p:spPr>
            <a:xfrm>
              <a:off x="3886200" y="2127930"/>
              <a:ext cx="685800" cy="52590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94B7D633-D3C6-4E0F-BD1E-2C647793CBE2}"/>
                </a:ext>
              </a:extLst>
            </p:cNvPr>
            <p:cNvSpPr/>
            <p:nvPr/>
          </p:nvSpPr>
          <p:spPr>
            <a:xfrm>
              <a:off x="3909291" y="1867002"/>
              <a:ext cx="609600" cy="5259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Trapezoid 449">
              <a:extLst>
                <a:ext uri="{FF2B5EF4-FFF2-40B4-BE49-F238E27FC236}">
                  <a16:creationId xmlns:a16="http://schemas.microsoft.com/office/drawing/2014/main" id="{8E5ED2CE-3336-459E-98B1-7677DC3F90FD}"/>
                </a:ext>
              </a:extLst>
            </p:cNvPr>
            <p:cNvSpPr/>
            <p:nvPr/>
          </p:nvSpPr>
          <p:spPr>
            <a:xfrm rot="20397331">
              <a:off x="4372636" y="2187397"/>
              <a:ext cx="551541" cy="1157352"/>
            </a:xfrm>
            <a:prstGeom prst="trapezoid">
              <a:avLst>
                <a:gd name="adj" fmla="val 3598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Trapezoid 450">
              <a:extLst>
                <a:ext uri="{FF2B5EF4-FFF2-40B4-BE49-F238E27FC236}">
                  <a16:creationId xmlns:a16="http://schemas.microsoft.com/office/drawing/2014/main" id="{415B304F-252B-4DB2-8868-C72CD5B08974}"/>
                </a:ext>
              </a:extLst>
            </p:cNvPr>
            <p:cNvSpPr/>
            <p:nvPr/>
          </p:nvSpPr>
          <p:spPr>
            <a:xfrm rot="1296214">
              <a:off x="3544730" y="2182303"/>
              <a:ext cx="511448" cy="1132587"/>
            </a:xfrm>
            <a:prstGeom prst="trapezoid">
              <a:avLst>
                <a:gd name="adj" fmla="val 32075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Trapezoid 451">
              <a:extLst>
                <a:ext uri="{FF2B5EF4-FFF2-40B4-BE49-F238E27FC236}">
                  <a16:creationId xmlns:a16="http://schemas.microsoft.com/office/drawing/2014/main" id="{1B2AF680-DB40-462A-9885-5587065F81A2}"/>
                </a:ext>
              </a:extLst>
            </p:cNvPr>
            <p:cNvSpPr/>
            <p:nvPr/>
          </p:nvSpPr>
          <p:spPr>
            <a:xfrm rot="287694">
              <a:off x="3726428" y="2125747"/>
              <a:ext cx="498368" cy="1764854"/>
            </a:xfrm>
            <a:prstGeom prst="trapezoid">
              <a:avLst>
                <a:gd name="adj" fmla="val 32759"/>
              </a:avLst>
            </a:prstGeom>
            <a:solidFill>
              <a:srgbClr val="B871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Trapezoid 452">
              <a:extLst>
                <a:ext uri="{FF2B5EF4-FFF2-40B4-BE49-F238E27FC236}">
                  <a16:creationId xmlns:a16="http://schemas.microsoft.com/office/drawing/2014/main" id="{2786B77C-6D10-40A4-A559-544C38362F92}"/>
                </a:ext>
              </a:extLst>
            </p:cNvPr>
            <p:cNvSpPr/>
            <p:nvPr/>
          </p:nvSpPr>
          <p:spPr>
            <a:xfrm rot="21293170">
              <a:off x="4267801" y="2145148"/>
              <a:ext cx="464197" cy="1744020"/>
            </a:xfrm>
            <a:prstGeom prst="trapezoid">
              <a:avLst>
                <a:gd name="adj" fmla="val 35984"/>
              </a:avLst>
            </a:prstGeom>
            <a:solidFill>
              <a:srgbClr val="B871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4" name="Group 31">
              <a:extLst>
                <a:ext uri="{FF2B5EF4-FFF2-40B4-BE49-F238E27FC236}">
                  <a16:creationId xmlns:a16="http://schemas.microsoft.com/office/drawing/2014/main" id="{9B966B60-7623-4016-B307-BB16A5293BE5}"/>
                </a:ext>
              </a:extLst>
            </p:cNvPr>
            <p:cNvGrpSpPr/>
            <p:nvPr/>
          </p:nvGrpSpPr>
          <p:grpSpPr>
            <a:xfrm rot="21151532">
              <a:off x="4409671" y="1410436"/>
              <a:ext cx="343204" cy="757299"/>
              <a:chOff x="1434718" y="4935165"/>
              <a:chExt cx="343204" cy="757299"/>
            </a:xfrm>
          </p:grpSpPr>
          <p:sp>
            <p:nvSpPr>
              <p:cNvPr id="485" name="Moon 484">
                <a:extLst>
                  <a:ext uri="{FF2B5EF4-FFF2-40B4-BE49-F238E27FC236}">
                    <a16:creationId xmlns:a16="http://schemas.microsoft.com/office/drawing/2014/main" id="{CAAC26B0-77C2-49DF-83CC-DF2776D4E176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Moon 485">
                <a:extLst>
                  <a:ext uri="{FF2B5EF4-FFF2-40B4-BE49-F238E27FC236}">
                    <a16:creationId xmlns:a16="http://schemas.microsoft.com/office/drawing/2014/main" id="{30742A96-3574-494C-BD0A-5769EFD9B646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Moon 486">
                <a:extLst>
                  <a:ext uri="{FF2B5EF4-FFF2-40B4-BE49-F238E27FC236}">
                    <a16:creationId xmlns:a16="http://schemas.microsoft.com/office/drawing/2014/main" id="{D3BE579B-F100-4037-858A-5271E986A05F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5" name="Group 29">
              <a:extLst>
                <a:ext uri="{FF2B5EF4-FFF2-40B4-BE49-F238E27FC236}">
                  <a16:creationId xmlns:a16="http://schemas.microsoft.com/office/drawing/2014/main" id="{5292D07C-D779-4C75-B863-6430D6D85C5C}"/>
                </a:ext>
              </a:extLst>
            </p:cNvPr>
            <p:cNvGrpSpPr/>
            <p:nvPr/>
          </p:nvGrpSpPr>
          <p:grpSpPr>
            <a:xfrm rot="1653802">
              <a:off x="3690953" y="1480868"/>
              <a:ext cx="343204" cy="757299"/>
              <a:chOff x="1434718" y="4935165"/>
              <a:chExt cx="343204" cy="757299"/>
            </a:xfrm>
          </p:grpSpPr>
          <p:sp>
            <p:nvSpPr>
              <p:cNvPr id="482" name="Moon 481">
                <a:extLst>
                  <a:ext uri="{FF2B5EF4-FFF2-40B4-BE49-F238E27FC236}">
                    <a16:creationId xmlns:a16="http://schemas.microsoft.com/office/drawing/2014/main" id="{6C7AFAF1-C4FB-4339-9222-BF7E3383B622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Moon 27">
                <a:extLst>
                  <a:ext uri="{FF2B5EF4-FFF2-40B4-BE49-F238E27FC236}">
                    <a16:creationId xmlns:a16="http://schemas.microsoft.com/office/drawing/2014/main" id="{A9366F61-06BC-4D11-90C7-6314C89E45E4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Moon 28">
                <a:extLst>
                  <a:ext uri="{FF2B5EF4-FFF2-40B4-BE49-F238E27FC236}">
                    <a16:creationId xmlns:a16="http://schemas.microsoft.com/office/drawing/2014/main" id="{01171F98-1B35-475B-B28B-3D853643D009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6" name="Oval 14">
              <a:extLst>
                <a:ext uri="{FF2B5EF4-FFF2-40B4-BE49-F238E27FC236}">
                  <a16:creationId xmlns:a16="http://schemas.microsoft.com/office/drawing/2014/main" id="{A4398BE7-D481-49E3-B938-E79EC7AD99B4}"/>
                </a:ext>
              </a:extLst>
            </p:cNvPr>
            <p:cNvSpPr/>
            <p:nvPr/>
          </p:nvSpPr>
          <p:spPr>
            <a:xfrm>
              <a:off x="3810000" y="1106527"/>
              <a:ext cx="872048" cy="1173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Moon 456">
              <a:extLst>
                <a:ext uri="{FF2B5EF4-FFF2-40B4-BE49-F238E27FC236}">
                  <a16:creationId xmlns:a16="http://schemas.microsoft.com/office/drawing/2014/main" id="{BFE5FEAB-F39E-4E73-A315-505FAD0438AE}"/>
                </a:ext>
              </a:extLst>
            </p:cNvPr>
            <p:cNvSpPr/>
            <p:nvPr/>
          </p:nvSpPr>
          <p:spPr>
            <a:xfrm rot="5412568">
              <a:off x="4013458" y="828675"/>
              <a:ext cx="381000" cy="857250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Moon 457">
              <a:extLst>
                <a:ext uri="{FF2B5EF4-FFF2-40B4-BE49-F238E27FC236}">
                  <a16:creationId xmlns:a16="http://schemas.microsoft.com/office/drawing/2014/main" id="{C64C06FD-429E-446C-829C-F131F846B01F}"/>
                </a:ext>
              </a:extLst>
            </p:cNvPr>
            <p:cNvSpPr/>
            <p:nvPr/>
          </p:nvSpPr>
          <p:spPr>
            <a:xfrm rot="4358243">
              <a:off x="3899411" y="1137045"/>
              <a:ext cx="196323" cy="441725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Moon 458">
              <a:extLst>
                <a:ext uri="{FF2B5EF4-FFF2-40B4-BE49-F238E27FC236}">
                  <a16:creationId xmlns:a16="http://schemas.microsoft.com/office/drawing/2014/main" id="{D50D4E39-6D18-49F3-9391-3DA12E2A1C9B}"/>
                </a:ext>
              </a:extLst>
            </p:cNvPr>
            <p:cNvSpPr/>
            <p:nvPr/>
          </p:nvSpPr>
          <p:spPr>
            <a:xfrm rot="5412568">
              <a:off x="4065610" y="757058"/>
              <a:ext cx="223255" cy="851971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Moon 459">
              <a:extLst>
                <a:ext uri="{FF2B5EF4-FFF2-40B4-BE49-F238E27FC236}">
                  <a16:creationId xmlns:a16="http://schemas.microsoft.com/office/drawing/2014/main" id="{D431E942-D153-439F-A2FA-1075C7721956}"/>
                </a:ext>
              </a:extLst>
            </p:cNvPr>
            <p:cNvSpPr/>
            <p:nvPr/>
          </p:nvSpPr>
          <p:spPr>
            <a:xfrm rot="5412568">
              <a:off x="3889596" y="983038"/>
              <a:ext cx="217103" cy="488482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Moon 460">
              <a:extLst>
                <a:ext uri="{FF2B5EF4-FFF2-40B4-BE49-F238E27FC236}">
                  <a16:creationId xmlns:a16="http://schemas.microsoft.com/office/drawing/2014/main" id="{31054BFA-F608-4C2D-97D3-44A28709B688}"/>
                </a:ext>
              </a:extLst>
            </p:cNvPr>
            <p:cNvSpPr/>
            <p:nvPr/>
          </p:nvSpPr>
          <p:spPr>
            <a:xfrm rot="5412568">
              <a:off x="4351905" y="1006711"/>
              <a:ext cx="188274" cy="423618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Moon 461">
              <a:extLst>
                <a:ext uri="{FF2B5EF4-FFF2-40B4-BE49-F238E27FC236}">
                  <a16:creationId xmlns:a16="http://schemas.microsoft.com/office/drawing/2014/main" id="{982D89B1-A73E-4C32-B2E2-AE7021D199F0}"/>
                </a:ext>
              </a:extLst>
            </p:cNvPr>
            <p:cNvSpPr/>
            <p:nvPr/>
          </p:nvSpPr>
          <p:spPr>
            <a:xfrm rot="14214603">
              <a:off x="4128820" y="1096021"/>
              <a:ext cx="233489" cy="441725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Moon 462">
              <a:extLst>
                <a:ext uri="{FF2B5EF4-FFF2-40B4-BE49-F238E27FC236}">
                  <a16:creationId xmlns:a16="http://schemas.microsoft.com/office/drawing/2014/main" id="{C8BA5AE7-E5EC-40B0-8DEB-9A410A6316E9}"/>
                </a:ext>
              </a:extLst>
            </p:cNvPr>
            <p:cNvSpPr/>
            <p:nvPr/>
          </p:nvSpPr>
          <p:spPr>
            <a:xfrm rot="14214603">
              <a:off x="4125101" y="1103909"/>
              <a:ext cx="128959" cy="290158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Moon 463">
              <a:extLst>
                <a:ext uri="{FF2B5EF4-FFF2-40B4-BE49-F238E27FC236}">
                  <a16:creationId xmlns:a16="http://schemas.microsoft.com/office/drawing/2014/main" id="{2600C94B-0CF9-41AB-A781-C60AF305358C}"/>
                </a:ext>
              </a:extLst>
            </p:cNvPr>
            <p:cNvSpPr/>
            <p:nvPr/>
          </p:nvSpPr>
          <p:spPr>
            <a:xfrm rot="14214603">
              <a:off x="3941218" y="1069196"/>
              <a:ext cx="196323" cy="441725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Moon 464">
              <a:extLst>
                <a:ext uri="{FF2B5EF4-FFF2-40B4-BE49-F238E27FC236}">
                  <a16:creationId xmlns:a16="http://schemas.microsoft.com/office/drawing/2014/main" id="{DA2FA5EE-901D-4567-8A74-7F8FFC12FF77}"/>
                </a:ext>
              </a:extLst>
            </p:cNvPr>
            <p:cNvSpPr/>
            <p:nvPr/>
          </p:nvSpPr>
          <p:spPr>
            <a:xfrm rot="3904094">
              <a:off x="4052332" y="929465"/>
              <a:ext cx="95325" cy="452370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Moon 465">
              <a:extLst>
                <a:ext uri="{FF2B5EF4-FFF2-40B4-BE49-F238E27FC236}">
                  <a16:creationId xmlns:a16="http://schemas.microsoft.com/office/drawing/2014/main" id="{A0FB93A9-BE02-44CD-A444-F74DFFD5B499}"/>
                </a:ext>
              </a:extLst>
            </p:cNvPr>
            <p:cNvSpPr/>
            <p:nvPr/>
          </p:nvSpPr>
          <p:spPr>
            <a:xfrm rot="20210230">
              <a:off x="4404440" y="1144891"/>
              <a:ext cx="106521" cy="332192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7" name="Group 48">
              <a:extLst>
                <a:ext uri="{FF2B5EF4-FFF2-40B4-BE49-F238E27FC236}">
                  <a16:creationId xmlns:a16="http://schemas.microsoft.com/office/drawing/2014/main" id="{BA1FC1F5-FB21-4A57-B7D9-18B08C9E18CA}"/>
                </a:ext>
              </a:extLst>
            </p:cNvPr>
            <p:cNvGrpSpPr/>
            <p:nvPr/>
          </p:nvGrpSpPr>
          <p:grpSpPr>
            <a:xfrm>
              <a:off x="3890818" y="3982130"/>
              <a:ext cx="609600" cy="164123"/>
              <a:chOff x="553453" y="4798401"/>
              <a:chExt cx="1858183" cy="519282"/>
            </a:xfrm>
          </p:grpSpPr>
          <p:sp>
            <p:nvSpPr>
              <p:cNvPr id="477" name="Frame 476">
                <a:extLst>
                  <a:ext uri="{FF2B5EF4-FFF2-40B4-BE49-F238E27FC236}">
                    <a16:creationId xmlns:a16="http://schemas.microsoft.com/office/drawing/2014/main" id="{E98F0CFD-D2DD-4213-B789-7609BBB6E85C}"/>
                  </a:ext>
                </a:extLst>
              </p:cNvPr>
              <p:cNvSpPr/>
              <p:nvPr/>
            </p:nvSpPr>
            <p:spPr>
              <a:xfrm rot="2844396">
                <a:off x="562504" y="4789350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8" name="Frame 477">
                <a:extLst>
                  <a:ext uri="{FF2B5EF4-FFF2-40B4-BE49-F238E27FC236}">
                    <a16:creationId xmlns:a16="http://schemas.microsoft.com/office/drawing/2014/main" id="{E866D3E9-4265-4875-93EB-7513F63D1EEA}"/>
                  </a:ext>
                </a:extLst>
              </p:cNvPr>
              <p:cNvSpPr/>
              <p:nvPr/>
            </p:nvSpPr>
            <p:spPr>
              <a:xfrm rot="2844396">
                <a:off x="906559" y="4801645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9" name="Frame 478">
                <a:extLst>
                  <a:ext uri="{FF2B5EF4-FFF2-40B4-BE49-F238E27FC236}">
                    <a16:creationId xmlns:a16="http://schemas.microsoft.com/office/drawing/2014/main" id="{88C95BF0-F005-40A6-A362-90A951772079}"/>
                  </a:ext>
                </a:extLst>
              </p:cNvPr>
              <p:cNvSpPr/>
              <p:nvPr/>
            </p:nvSpPr>
            <p:spPr>
              <a:xfrm rot="2844396">
                <a:off x="1250613" y="4812441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0" name="Frame 479">
                <a:extLst>
                  <a:ext uri="{FF2B5EF4-FFF2-40B4-BE49-F238E27FC236}">
                    <a16:creationId xmlns:a16="http://schemas.microsoft.com/office/drawing/2014/main" id="{DE59E83D-C08F-4265-83ED-5931B0E4F30B}"/>
                  </a:ext>
                </a:extLst>
              </p:cNvPr>
              <p:cNvSpPr/>
              <p:nvPr/>
            </p:nvSpPr>
            <p:spPr>
              <a:xfrm rot="2844396">
                <a:off x="1573885" y="4821677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1" name="Frame 480">
                <a:extLst>
                  <a:ext uri="{FF2B5EF4-FFF2-40B4-BE49-F238E27FC236}">
                    <a16:creationId xmlns:a16="http://schemas.microsoft.com/office/drawing/2014/main" id="{7FBFECB3-EB43-4682-A15F-33F4AD6F8451}"/>
                  </a:ext>
                </a:extLst>
              </p:cNvPr>
              <p:cNvSpPr/>
              <p:nvPr/>
            </p:nvSpPr>
            <p:spPr>
              <a:xfrm rot="2844396">
                <a:off x="1924868" y="4830914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8" name="Group 53">
              <a:extLst>
                <a:ext uri="{FF2B5EF4-FFF2-40B4-BE49-F238E27FC236}">
                  <a16:creationId xmlns:a16="http://schemas.microsoft.com/office/drawing/2014/main" id="{1D45C1E5-29EF-4162-A83A-C80B9283EABB}"/>
                </a:ext>
              </a:extLst>
            </p:cNvPr>
            <p:cNvGrpSpPr/>
            <p:nvPr/>
          </p:nvGrpSpPr>
          <p:grpSpPr>
            <a:xfrm rot="1653802">
              <a:off x="3691791" y="1315553"/>
              <a:ext cx="243277" cy="536804"/>
              <a:chOff x="1434718" y="4935165"/>
              <a:chExt cx="343204" cy="757299"/>
            </a:xfrm>
          </p:grpSpPr>
          <p:sp>
            <p:nvSpPr>
              <p:cNvPr id="474" name="Moon 473">
                <a:extLst>
                  <a:ext uri="{FF2B5EF4-FFF2-40B4-BE49-F238E27FC236}">
                    <a16:creationId xmlns:a16="http://schemas.microsoft.com/office/drawing/2014/main" id="{4CED8508-D9A7-4FB0-BE4C-39E7E249732A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Moon 474">
                <a:extLst>
                  <a:ext uri="{FF2B5EF4-FFF2-40B4-BE49-F238E27FC236}">
                    <a16:creationId xmlns:a16="http://schemas.microsoft.com/office/drawing/2014/main" id="{EF4EE9D0-FA88-4A7E-8962-9F78358653A8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Moon 475">
                <a:extLst>
                  <a:ext uri="{FF2B5EF4-FFF2-40B4-BE49-F238E27FC236}">
                    <a16:creationId xmlns:a16="http://schemas.microsoft.com/office/drawing/2014/main" id="{8F333C3F-5928-42E7-8619-18BF074E6C20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9" name="Group 57">
              <a:extLst>
                <a:ext uri="{FF2B5EF4-FFF2-40B4-BE49-F238E27FC236}">
                  <a16:creationId xmlns:a16="http://schemas.microsoft.com/office/drawing/2014/main" id="{2A08A46F-287D-491B-9305-6A2317A268A1}"/>
                </a:ext>
              </a:extLst>
            </p:cNvPr>
            <p:cNvGrpSpPr/>
            <p:nvPr/>
          </p:nvGrpSpPr>
          <p:grpSpPr>
            <a:xfrm rot="20849912">
              <a:off x="4551016" y="1309696"/>
              <a:ext cx="243277" cy="536804"/>
              <a:chOff x="1434718" y="4935165"/>
              <a:chExt cx="343204" cy="757299"/>
            </a:xfrm>
          </p:grpSpPr>
          <p:sp>
            <p:nvSpPr>
              <p:cNvPr id="471" name="Moon 470">
                <a:extLst>
                  <a:ext uri="{FF2B5EF4-FFF2-40B4-BE49-F238E27FC236}">
                    <a16:creationId xmlns:a16="http://schemas.microsoft.com/office/drawing/2014/main" id="{5D1A7DED-99F8-462C-8A37-AB848CD26718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Moon 471">
                <a:extLst>
                  <a:ext uri="{FF2B5EF4-FFF2-40B4-BE49-F238E27FC236}">
                    <a16:creationId xmlns:a16="http://schemas.microsoft.com/office/drawing/2014/main" id="{4251E00C-165D-4611-8470-ABF734EA2E81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Moon 472">
                <a:extLst>
                  <a:ext uri="{FF2B5EF4-FFF2-40B4-BE49-F238E27FC236}">
                    <a16:creationId xmlns:a16="http://schemas.microsoft.com/office/drawing/2014/main" id="{4F46BF61-91BA-4268-A9C5-6598FA0EAB65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0" name="Rounded Rectangle 30">
              <a:extLst>
                <a:ext uri="{FF2B5EF4-FFF2-40B4-BE49-F238E27FC236}">
                  <a16:creationId xmlns:a16="http://schemas.microsoft.com/office/drawing/2014/main" id="{5B3859D5-6967-4E54-9616-714266ABF908}"/>
                </a:ext>
              </a:extLst>
            </p:cNvPr>
            <p:cNvSpPr/>
            <p:nvPr/>
          </p:nvSpPr>
          <p:spPr>
            <a:xfrm>
              <a:off x="3733800" y="1289729"/>
              <a:ext cx="990600" cy="76201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5" name="TextBox 494">
            <a:extLst>
              <a:ext uri="{FF2B5EF4-FFF2-40B4-BE49-F238E27FC236}">
                <a16:creationId xmlns:a16="http://schemas.microsoft.com/office/drawing/2014/main" id="{C466D80A-8B45-45AC-842D-4DD6F8511BE3}"/>
              </a:ext>
            </a:extLst>
          </p:cNvPr>
          <p:cNvSpPr txBox="1"/>
          <p:nvPr/>
        </p:nvSpPr>
        <p:spPr>
          <a:xfrm>
            <a:off x="3046144" y="-52547"/>
            <a:ext cx="6227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altLang="en-US" sz="5400" b="0" i="0" u="none" strike="noStrike" cap="none" normalizeH="0" baseline="0" dirty="0">
                <a:ln>
                  <a:noFill/>
                </a:ln>
                <a:effectLst/>
                <a:latin typeface="inherit"/>
              </a:rPr>
              <a:t>¿Quien dijo que?</a:t>
            </a:r>
            <a:r>
              <a:rPr kumimoji="0" lang="es-ES" altLang="en-US" sz="16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endParaRPr kumimoji="0" lang="es-ES" altLang="en-US" sz="4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19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AA7920-6D49-44B3-B6CD-1431F564ECF2}"/>
              </a:ext>
            </a:extLst>
          </p:cNvPr>
          <p:cNvSpPr/>
          <p:nvPr/>
        </p:nvSpPr>
        <p:spPr>
          <a:xfrm>
            <a:off x="281188" y="885526"/>
            <a:ext cx="1666875" cy="28560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327B9D-8B3D-4884-83FD-3F937D249B37}"/>
              </a:ext>
            </a:extLst>
          </p:cNvPr>
          <p:cNvSpPr/>
          <p:nvPr/>
        </p:nvSpPr>
        <p:spPr>
          <a:xfrm>
            <a:off x="1948063" y="885526"/>
            <a:ext cx="1666875" cy="28560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2DD676-9D0F-4F86-AAD6-7BCFA16776D8}"/>
              </a:ext>
            </a:extLst>
          </p:cNvPr>
          <p:cNvSpPr/>
          <p:nvPr/>
        </p:nvSpPr>
        <p:spPr>
          <a:xfrm>
            <a:off x="3614938" y="885525"/>
            <a:ext cx="1666875" cy="28560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CDB9EE-D6FD-4A37-8B91-024764E62121}"/>
              </a:ext>
            </a:extLst>
          </p:cNvPr>
          <p:cNvSpPr/>
          <p:nvPr/>
        </p:nvSpPr>
        <p:spPr>
          <a:xfrm>
            <a:off x="5281813" y="885524"/>
            <a:ext cx="1666875" cy="28560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E4D9B2-AF6C-4002-9851-7ED3957202AC}"/>
              </a:ext>
            </a:extLst>
          </p:cNvPr>
          <p:cNvSpPr/>
          <p:nvPr/>
        </p:nvSpPr>
        <p:spPr>
          <a:xfrm>
            <a:off x="6948688" y="885524"/>
            <a:ext cx="1666875" cy="28560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E8D679-9515-4345-B0EB-A1B181627CB6}"/>
              </a:ext>
            </a:extLst>
          </p:cNvPr>
          <p:cNvSpPr/>
          <p:nvPr/>
        </p:nvSpPr>
        <p:spPr>
          <a:xfrm>
            <a:off x="8615563" y="885524"/>
            <a:ext cx="1666875" cy="28560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C9665D-F2B6-4F61-8E8E-0FC5D0B8621A}"/>
              </a:ext>
            </a:extLst>
          </p:cNvPr>
          <p:cNvSpPr/>
          <p:nvPr/>
        </p:nvSpPr>
        <p:spPr>
          <a:xfrm>
            <a:off x="10282438" y="885524"/>
            <a:ext cx="1666875" cy="28560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4C2415B-44AD-491E-9A1D-A1274E4FD496}"/>
              </a:ext>
            </a:extLst>
          </p:cNvPr>
          <p:cNvGrpSpPr/>
          <p:nvPr/>
        </p:nvGrpSpPr>
        <p:grpSpPr>
          <a:xfrm>
            <a:off x="465654" y="1136902"/>
            <a:ext cx="1353196" cy="2372096"/>
            <a:chOff x="1593589" y="398948"/>
            <a:chExt cx="2902209" cy="5087452"/>
          </a:xfrm>
          <a:solidFill>
            <a:schemeClr val="bg1"/>
          </a:solidFill>
        </p:grpSpPr>
        <p:grpSp>
          <p:nvGrpSpPr>
            <p:cNvPr id="10" name="Group 33">
              <a:extLst>
                <a:ext uri="{FF2B5EF4-FFF2-40B4-BE49-F238E27FC236}">
                  <a16:creationId xmlns:a16="http://schemas.microsoft.com/office/drawing/2014/main" id="{F50DBCD6-892C-4D1E-9BE0-9578E74C4E85}"/>
                </a:ext>
              </a:extLst>
            </p:cNvPr>
            <p:cNvGrpSpPr/>
            <p:nvPr/>
          </p:nvGrpSpPr>
          <p:grpSpPr>
            <a:xfrm>
              <a:off x="1593589" y="398948"/>
              <a:ext cx="2902209" cy="5087452"/>
              <a:chOff x="1593589" y="398948"/>
              <a:chExt cx="1375870" cy="4260181"/>
            </a:xfrm>
            <a:grpFill/>
          </p:grpSpPr>
          <p:sp>
            <p:nvSpPr>
              <p:cNvPr id="28" name="Oval 28">
                <a:extLst>
                  <a:ext uri="{FF2B5EF4-FFF2-40B4-BE49-F238E27FC236}">
                    <a16:creationId xmlns:a16="http://schemas.microsoft.com/office/drawing/2014/main" id="{B9963179-F855-44A2-A659-AFF28FCC0E51}"/>
                  </a:ext>
                </a:extLst>
              </p:cNvPr>
              <p:cNvSpPr/>
              <p:nvPr/>
            </p:nvSpPr>
            <p:spPr>
              <a:xfrm>
                <a:off x="1822900" y="4223789"/>
                <a:ext cx="382187" cy="4353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9">
                <a:extLst>
                  <a:ext uri="{FF2B5EF4-FFF2-40B4-BE49-F238E27FC236}">
                    <a16:creationId xmlns:a16="http://schemas.microsoft.com/office/drawing/2014/main" id="{073E41B4-5E29-481E-9FBB-D9B5C8550441}"/>
                  </a:ext>
                </a:extLst>
              </p:cNvPr>
              <p:cNvSpPr/>
              <p:nvPr/>
            </p:nvSpPr>
            <p:spPr>
              <a:xfrm>
                <a:off x="2205087" y="4223789"/>
                <a:ext cx="382187" cy="4353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30">
                <a:extLst>
                  <a:ext uri="{FF2B5EF4-FFF2-40B4-BE49-F238E27FC236}">
                    <a16:creationId xmlns:a16="http://schemas.microsoft.com/office/drawing/2014/main" id="{F7FE2D00-13BC-4669-B3B3-7F8AE37C84CC}"/>
                  </a:ext>
                </a:extLst>
              </p:cNvPr>
              <p:cNvSpPr/>
              <p:nvPr/>
            </p:nvSpPr>
            <p:spPr>
              <a:xfrm>
                <a:off x="1593589" y="2917767"/>
                <a:ext cx="191093" cy="43534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rapezoid 31">
                <a:extLst>
                  <a:ext uri="{FF2B5EF4-FFF2-40B4-BE49-F238E27FC236}">
                    <a16:creationId xmlns:a16="http://schemas.microsoft.com/office/drawing/2014/main" id="{4AEAFF9C-9307-4B98-BE7C-FA158EA44DF9}"/>
                  </a:ext>
                </a:extLst>
              </p:cNvPr>
              <p:cNvSpPr/>
              <p:nvPr/>
            </p:nvSpPr>
            <p:spPr>
              <a:xfrm rot="1480658">
                <a:off x="1679442" y="1918346"/>
                <a:ext cx="496842" cy="1306022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rapezoid 32">
                <a:extLst>
                  <a:ext uri="{FF2B5EF4-FFF2-40B4-BE49-F238E27FC236}">
                    <a16:creationId xmlns:a16="http://schemas.microsoft.com/office/drawing/2014/main" id="{176658AC-1589-4492-BD36-F5B761B29186}"/>
                  </a:ext>
                </a:extLst>
              </p:cNvPr>
              <p:cNvSpPr/>
              <p:nvPr/>
            </p:nvSpPr>
            <p:spPr>
              <a:xfrm rot="1447265">
                <a:off x="1731439" y="1834201"/>
                <a:ext cx="382187" cy="1190844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rapezoid 33">
                <a:extLst>
                  <a:ext uri="{FF2B5EF4-FFF2-40B4-BE49-F238E27FC236}">
                    <a16:creationId xmlns:a16="http://schemas.microsoft.com/office/drawing/2014/main" id="{12C40B29-7C59-45E5-9F79-2355ECBB2D1F}"/>
                  </a:ext>
                </a:extLst>
              </p:cNvPr>
              <p:cNvSpPr/>
              <p:nvPr/>
            </p:nvSpPr>
            <p:spPr>
              <a:xfrm>
                <a:off x="1746463" y="1992669"/>
                <a:ext cx="993684" cy="2448792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rapezoid 34">
                <a:extLst>
                  <a:ext uri="{FF2B5EF4-FFF2-40B4-BE49-F238E27FC236}">
                    <a16:creationId xmlns:a16="http://schemas.microsoft.com/office/drawing/2014/main" id="{9C6321BC-1E3C-4738-8101-2081E6171AE5}"/>
                  </a:ext>
                </a:extLst>
              </p:cNvPr>
              <p:cNvSpPr/>
              <p:nvPr/>
            </p:nvSpPr>
            <p:spPr>
              <a:xfrm>
                <a:off x="1784681" y="1829416"/>
                <a:ext cx="917247" cy="1686946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rapezoid 35">
                <a:extLst>
                  <a:ext uri="{FF2B5EF4-FFF2-40B4-BE49-F238E27FC236}">
                    <a16:creationId xmlns:a16="http://schemas.microsoft.com/office/drawing/2014/main" id="{E14FABB8-421B-4172-9CF0-9982A5C9FCBA}"/>
                  </a:ext>
                </a:extLst>
              </p:cNvPr>
              <p:cNvSpPr/>
              <p:nvPr/>
            </p:nvSpPr>
            <p:spPr>
              <a:xfrm rot="402310">
                <a:off x="1789363" y="1834689"/>
                <a:ext cx="382187" cy="2467938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Cloud 36">
                <a:extLst>
                  <a:ext uri="{FF2B5EF4-FFF2-40B4-BE49-F238E27FC236}">
                    <a16:creationId xmlns:a16="http://schemas.microsoft.com/office/drawing/2014/main" id="{8D18E23F-FB55-4EE2-BC16-96365E14336D}"/>
                  </a:ext>
                </a:extLst>
              </p:cNvPr>
              <p:cNvSpPr/>
              <p:nvPr/>
            </p:nvSpPr>
            <p:spPr>
              <a:xfrm>
                <a:off x="1861120" y="686646"/>
                <a:ext cx="305750" cy="1088351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Cloud 37">
                <a:extLst>
                  <a:ext uri="{FF2B5EF4-FFF2-40B4-BE49-F238E27FC236}">
                    <a16:creationId xmlns:a16="http://schemas.microsoft.com/office/drawing/2014/main" id="{3C9FAD07-FD9E-4908-ADBD-04CFF0B44726}"/>
                  </a:ext>
                </a:extLst>
              </p:cNvPr>
              <p:cNvSpPr/>
              <p:nvPr/>
            </p:nvSpPr>
            <p:spPr>
              <a:xfrm rot="21175570">
                <a:off x="2366917" y="712535"/>
                <a:ext cx="343968" cy="1121128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8">
                <a:extLst>
                  <a:ext uri="{FF2B5EF4-FFF2-40B4-BE49-F238E27FC236}">
                    <a16:creationId xmlns:a16="http://schemas.microsoft.com/office/drawing/2014/main" id="{3512A442-4BE0-4D45-917B-5EAD937CD8B2}"/>
                  </a:ext>
                </a:extLst>
              </p:cNvPr>
              <p:cNvSpPr/>
              <p:nvPr/>
            </p:nvSpPr>
            <p:spPr>
              <a:xfrm>
                <a:off x="1975776" y="632228"/>
                <a:ext cx="611498" cy="130602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23">
                <a:extLst>
                  <a:ext uri="{FF2B5EF4-FFF2-40B4-BE49-F238E27FC236}">
                    <a16:creationId xmlns:a16="http://schemas.microsoft.com/office/drawing/2014/main" id="{1FCF68E6-923A-4EE1-9C8F-52FECA210F40}"/>
                  </a:ext>
                </a:extLst>
              </p:cNvPr>
              <p:cNvGrpSpPr/>
              <p:nvPr/>
            </p:nvGrpSpPr>
            <p:grpSpPr>
              <a:xfrm>
                <a:off x="2383609" y="1732280"/>
                <a:ext cx="585850" cy="1566411"/>
                <a:chOff x="4699336" y="2759583"/>
                <a:chExt cx="1168064" cy="2193417"/>
              </a:xfrm>
              <a:grpFill/>
            </p:grpSpPr>
            <p:sp>
              <p:nvSpPr>
                <p:cNvPr id="44" name="Oval 44">
                  <a:extLst>
                    <a:ext uri="{FF2B5EF4-FFF2-40B4-BE49-F238E27FC236}">
                      <a16:creationId xmlns:a16="http://schemas.microsoft.com/office/drawing/2014/main" id="{B3B452BE-199E-4BDA-A1BF-6252847984BD}"/>
                    </a:ext>
                  </a:extLst>
                </p:cNvPr>
                <p:cNvSpPr/>
                <p:nvPr/>
              </p:nvSpPr>
              <p:spPr>
                <a:xfrm>
                  <a:off x="5486400" y="4267200"/>
                  <a:ext cx="381000" cy="685800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rapezoid 45">
                  <a:extLst>
                    <a:ext uri="{FF2B5EF4-FFF2-40B4-BE49-F238E27FC236}">
                      <a16:creationId xmlns:a16="http://schemas.microsoft.com/office/drawing/2014/main" id="{F47A41B8-6B76-4822-8B1F-DEED5201AD29}"/>
                    </a:ext>
                  </a:extLst>
                </p:cNvPr>
                <p:cNvSpPr/>
                <p:nvPr/>
              </p:nvSpPr>
              <p:spPr>
                <a:xfrm rot="19830111">
                  <a:off x="4816550" y="2903312"/>
                  <a:ext cx="822282" cy="1828800"/>
                </a:xfrm>
                <a:prstGeom prst="trapezoid">
                  <a:avLst>
                    <a:gd name="adj" fmla="val 3046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rapezoid 46">
                  <a:extLst>
                    <a:ext uri="{FF2B5EF4-FFF2-40B4-BE49-F238E27FC236}">
                      <a16:creationId xmlns:a16="http://schemas.microsoft.com/office/drawing/2014/main" id="{9A3965F7-0638-4B23-A3B4-B74D7B7495EE}"/>
                    </a:ext>
                  </a:extLst>
                </p:cNvPr>
                <p:cNvSpPr/>
                <p:nvPr/>
              </p:nvSpPr>
              <p:spPr>
                <a:xfrm rot="19749421">
                  <a:off x="4699336" y="2759583"/>
                  <a:ext cx="877678" cy="1778750"/>
                </a:xfrm>
                <a:prstGeom prst="trapezoid">
                  <a:avLst>
                    <a:gd name="adj" fmla="val 30469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0" name="Cloud 37">
                <a:extLst>
                  <a:ext uri="{FF2B5EF4-FFF2-40B4-BE49-F238E27FC236}">
                    <a16:creationId xmlns:a16="http://schemas.microsoft.com/office/drawing/2014/main" id="{2A93F9ED-2A95-47F4-B80D-1B4B9ECD6052}"/>
                  </a:ext>
                </a:extLst>
              </p:cNvPr>
              <p:cNvSpPr/>
              <p:nvPr/>
            </p:nvSpPr>
            <p:spPr>
              <a:xfrm rot="21175570">
                <a:off x="1869729" y="398948"/>
                <a:ext cx="717262" cy="709044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rapezoid 39">
                <a:extLst>
                  <a:ext uri="{FF2B5EF4-FFF2-40B4-BE49-F238E27FC236}">
                    <a16:creationId xmlns:a16="http://schemas.microsoft.com/office/drawing/2014/main" id="{417A2EED-E0D3-4BF5-A667-3692A9849498}"/>
                  </a:ext>
                </a:extLst>
              </p:cNvPr>
              <p:cNvSpPr/>
              <p:nvPr/>
            </p:nvSpPr>
            <p:spPr>
              <a:xfrm rot="21185207">
                <a:off x="2319744" y="1992669"/>
                <a:ext cx="382187" cy="2356886"/>
              </a:xfrm>
              <a:prstGeom prst="trapezoid">
                <a:avLst>
                  <a:gd name="adj" fmla="val 30469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Cloud 42">
                <a:extLst>
                  <a:ext uri="{FF2B5EF4-FFF2-40B4-BE49-F238E27FC236}">
                    <a16:creationId xmlns:a16="http://schemas.microsoft.com/office/drawing/2014/main" id="{3E3885DE-0A52-4CE1-A466-F9335407D143}"/>
                  </a:ext>
                </a:extLst>
              </p:cNvPr>
              <p:cNvSpPr/>
              <p:nvPr/>
            </p:nvSpPr>
            <p:spPr>
              <a:xfrm rot="21175570">
                <a:off x="1987638" y="1336311"/>
                <a:ext cx="575054" cy="913867"/>
              </a:xfrm>
              <a:prstGeom prst="clou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3">
                <a:extLst>
                  <a:ext uri="{FF2B5EF4-FFF2-40B4-BE49-F238E27FC236}">
                    <a16:creationId xmlns:a16="http://schemas.microsoft.com/office/drawing/2014/main" id="{9F5E33F4-AD5E-4207-A1BD-4549BC26E276}"/>
                  </a:ext>
                </a:extLst>
              </p:cNvPr>
              <p:cNvSpPr/>
              <p:nvPr/>
            </p:nvSpPr>
            <p:spPr>
              <a:xfrm rot="5225831">
                <a:off x="2195041" y="1472077"/>
                <a:ext cx="182834" cy="21282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43">
              <a:extLst>
                <a:ext uri="{FF2B5EF4-FFF2-40B4-BE49-F238E27FC236}">
                  <a16:creationId xmlns:a16="http://schemas.microsoft.com/office/drawing/2014/main" id="{EC1508F1-DD20-4E57-8062-52D1B4FD43BB}"/>
                </a:ext>
              </a:extLst>
            </p:cNvPr>
            <p:cNvGrpSpPr/>
            <p:nvPr/>
          </p:nvGrpSpPr>
          <p:grpSpPr>
            <a:xfrm rot="5003920">
              <a:off x="2288001" y="3506278"/>
              <a:ext cx="2489460" cy="381000"/>
              <a:chOff x="1600200" y="6781800"/>
              <a:chExt cx="2754086" cy="1143000"/>
            </a:xfrm>
            <a:grpFill/>
          </p:grpSpPr>
          <p:sp>
            <p:nvSpPr>
              <p:cNvPr id="21" name="Chevron 13">
                <a:extLst>
                  <a:ext uri="{FF2B5EF4-FFF2-40B4-BE49-F238E27FC236}">
                    <a16:creationId xmlns:a16="http://schemas.microsoft.com/office/drawing/2014/main" id="{57971F8E-FDC1-44B8-8B1F-499DAADCEED4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Chevron 14">
                <a:extLst>
                  <a:ext uri="{FF2B5EF4-FFF2-40B4-BE49-F238E27FC236}">
                    <a16:creationId xmlns:a16="http://schemas.microsoft.com/office/drawing/2014/main" id="{7B945BAC-1455-4314-A3F9-D9161A201797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Chevron 15">
                <a:extLst>
                  <a:ext uri="{FF2B5EF4-FFF2-40B4-BE49-F238E27FC236}">
                    <a16:creationId xmlns:a16="http://schemas.microsoft.com/office/drawing/2014/main" id="{C193E35E-AB36-48F6-8C53-C1EBEDD549E9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Chevron 16">
                <a:extLst>
                  <a:ext uri="{FF2B5EF4-FFF2-40B4-BE49-F238E27FC236}">
                    <a16:creationId xmlns:a16="http://schemas.microsoft.com/office/drawing/2014/main" id="{A627AC99-336A-44DF-8DBA-4D19C8CFAB2B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Chevron 17">
                <a:extLst>
                  <a:ext uri="{FF2B5EF4-FFF2-40B4-BE49-F238E27FC236}">
                    <a16:creationId xmlns:a16="http://schemas.microsoft.com/office/drawing/2014/main" id="{BE6CCB88-CDB3-423C-AF85-7AECD4C46185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Chevron 18">
                <a:extLst>
                  <a:ext uri="{FF2B5EF4-FFF2-40B4-BE49-F238E27FC236}">
                    <a16:creationId xmlns:a16="http://schemas.microsoft.com/office/drawing/2014/main" id="{0A3463BE-DE3E-45E8-A380-8590BC62B776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Chevron 19">
                <a:extLst>
                  <a:ext uri="{FF2B5EF4-FFF2-40B4-BE49-F238E27FC236}">
                    <a16:creationId xmlns:a16="http://schemas.microsoft.com/office/drawing/2014/main" id="{1008E24A-2918-499B-81E4-2DA672FE1A4B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44">
              <a:extLst>
                <a:ext uri="{FF2B5EF4-FFF2-40B4-BE49-F238E27FC236}">
                  <a16:creationId xmlns:a16="http://schemas.microsoft.com/office/drawing/2014/main" id="{CA8D9569-D754-429A-9F28-45FF2412EF31}"/>
                </a:ext>
              </a:extLst>
            </p:cNvPr>
            <p:cNvGrpSpPr/>
            <p:nvPr/>
          </p:nvGrpSpPr>
          <p:grpSpPr>
            <a:xfrm rot="16596080" flipH="1">
              <a:off x="1145001" y="3506278"/>
              <a:ext cx="2489460" cy="381000"/>
              <a:chOff x="1600200" y="6781800"/>
              <a:chExt cx="2754086" cy="1143000"/>
            </a:xfrm>
            <a:grpFill/>
          </p:grpSpPr>
          <p:sp>
            <p:nvSpPr>
              <p:cNvPr id="14" name="Chevron 6">
                <a:extLst>
                  <a:ext uri="{FF2B5EF4-FFF2-40B4-BE49-F238E27FC236}">
                    <a16:creationId xmlns:a16="http://schemas.microsoft.com/office/drawing/2014/main" id="{B33C4743-E711-42C5-BAB6-31074FB928CE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Chevron 7">
                <a:extLst>
                  <a:ext uri="{FF2B5EF4-FFF2-40B4-BE49-F238E27FC236}">
                    <a16:creationId xmlns:a16="http://schemas.microsoft.com/office/drawing/2014/main" id="{0624D388-BD01-44A3-B199-4BBE02CC8D62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Chevron 8">
                <a:extLst>
                  <a:ext uri="{FF2B5EF4-FFF2-40B4-BE49-F238E27FC236}">
                    <a16:creationId xmlns:a16="http://schemas.microsoft.com/office/drawing/2014/main" id="{89B81FAE-FF42-4DA5-923F-9632518FF50E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Chevron 9">
                <a:extLst>
                  <a:ext uri="{FF2B5EF4-FFF2-40B4-BE49-F238E27FC236}">
                    <a16:creationId xmlns:a16="http://schemas.microsoft.com/office/drawing/2014/main" id="{A8B2A952-889F-47CD-9A4C-F2EF6F21BDB1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Chevron 10">
                <a:extLst>
                  <a:ext uri="{FF2B5EF4-FFF2-40B4-BE49-F238E27FC236}">
                    <a16:creationId xmlns:a16="http://schemas.microsoft.com/office/drawing/2014/main" id="{79CA5530-99EB-4ACB-959D-320D380F29C7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Chevron 11">
                <a:extLst>
                  <a:ext uri="{FF2B5EF4-FFF2-40B4-BE49-F238E27FC236}">
                    <a16:creationId xmlns:a16="http://schemas.microsoft.com/office/drawing/2014/main" id="{10210AC8-49C1-460E-914E-4A07A828B284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Chevron 12">
                <a:extLst>
                  <a:ext uri="{FF2B5EF4-FFF2-40B4-BE49-F238E27FC236}">
                    <a16:creationId xmlns:a16="http://schemas.microsoft.com/office/drawing/2014/main" id="{D99C22FE-C743-447E-B55B-F123571686A6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52BF52-7010-473D-83ED-0AF995EEB31A}"/>
                </a:ext>
              </a:extLst>
            </p:cNvPr>
            <p:cNvSpPr/>
            <p:nvPr/>
          </p:nvSpPr>
          <p:spPr>
            <a:xfrm>
              <a:off x="2667000" y="3962400"/>
              <a:ext cx="609600" cy="2286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117">
            <a:extLst>
              <a:ext uri="{FF2B5EF4-FFF2-40B4-BE49-F238E27FC236}">
                <a16:creationId xmlns:a16="http://schemas.microsoft.com/office/drawing/2014/main" id="{21D39131-0CC1-4913-8B0E-6146744B7C52}"/>
              </a:ext>
            </a:extLst>
          </p:cNvPr>
          <p:cNvGrpSpPr/>
          <p:nvPr/>
        </p:nvGrpSpPr>
        <p:grpSpPr>
          <a:xfrm>
            <a:off x="3815859" y="1100008"/>
            <a:ext cx="1188548" cy="2554979"/>
            <a:chOff x="533400" y="381000"/>
            <a:chExt cx="2281003" cy="4903390"/>
          </a:xfrm>
          <a:solidFill>
            <a:schemeClr val="bg1"/>
          </a:solidFill>
        </p:grpSpPr>
        <p:sp>
          <p:nvSpPr>
            <p:cNvPr id="48" name="Cloud 47">
              <a:extLst>
                <a:ext uri="{FF2B5EF4-FFF2-40B4-BE49-F238E27FC236}">
                  <a16:creationId xmlns:a16="http://schemas.microsoft.com/office/drawing/2014/main" id="{86FAAFBB-95D3-49ED-B142-F102105A15F1}"/>
                </a:ext>
              </a:extLst>
            </p:cNvPr>
            <p:cNvSpPr/>
            <p:nvPr/>
          </p:nvSpPr>
          <p:spPr>
            <a:xfrm rot="4581231">
              <a:off x="1610138" y="791062"/>
              <a:ext cx="1143000" cy="579798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7">
              <a:extLst>
                <a:ext uri="{FF2B5EF4-FFF2-40B4-BE49-F238E27FC236}">
                  <a16:creationId xmlns:a16="http://schemas.microsoft.com/office/drawing/2014/main" id="{920626B9-466D-4BBB-B236-3764E707BAB4}"/>
                </a:ext>
              </a:extLst>
            </p:cNvPr>
            <p:cNvGrpSpPr/>
            <p:nvPr/>
          </p:nvGrpSpPr>
          <p:grpSpPr>
            <a:xfrm rot="2613352">
              <a:off x="991411" y="4510244"/>
              <a:ext cx="666047" cy="774146"/>
              <a:chOff x="6106804" y="4039302"/>
              <a:chExt cx="666047" cy="774146"/>
            </a:xfrm>
            <a:grpFill/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032CDD79-B708-4FC5-B3E3-2A09B5762485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E47F7665-618D-4A8C-904F-496042D852B3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AD6B36F7-F1D5-436A-B56B-40E9D34B663D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0" name="Group 46">
              <a:extLst>
                <a:ext uri="{FF2B5EF4-FFF2-40B4-BE49-F238E27FC236}">
                  <a16:creationId xmlns:a16="http://schemas.microsoft.com/office/drawing/2014/main" id="{A0F2949C-20A2-49A2-8707-360E1893A807}"/>
                </a:ext>
              </a:extLst>
            </p:cNvPr>
            <p:cNvGrpSpPr/>
            <p:nvPr/>
          </p:nvGrpSpPr>
          <p:grpSpPr>
            <a:xfrm>
              <a:off x="1708441" y="4507745"/>
              <a:ext cx="666047" cy="774146"/>
              <a:chOff x="6106804" y="4039302"/>
              <a:chExt cx="666047" cy="774146"/>
            </a:xfrm>
            <a:grpFill/>
          </p:grpSpPr>
          <p:sp>
            <p:nvSpPr>
              <p:cNvPr id="93" name="Oval 43">
                <a:extLst>
                  <a:ext uri="{FF2B5EF4-FFF2-40B4-BE49-F238E27FC236}">
                    <a16:creationId xmlns:a16="http://schemas.microsoft.com/office/drawing/2014/main" id="{7C187778-8100-40A6-99EA-A45481D46BA7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44">
                <a:extLst>
                  <a:ext uri="{FF2B5EF4-FFF2-40B4-BE49-F238E27FC236}">
                    <a16:creationId xmlns:a16="http://schemas.microsoft.com/office/drawing/2014/main" id="{0A2B583D-0B4D-4263-BE85-6309ED424DDE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45">
                <a:extLst>
                  <a:ext uri="{FF2B5EF4-FFF2-40B4-BE49-F238E27FC236}">
                    <a16:creationId xmlns:a16="http://schemas.microsoft.com/office/drawing/2014/main" id="{1F038E9D-860F-4E2B-BF67-1315F8577279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9C4FE75-A2D2-41E7-81D4-F5A9A63F9C10}"/>
                </a:ext>
              </a:extLst>
            </p:cNvPr>
            <p:cNvSpPr/>
            <p:nvPr/>
          </p:nvSpPr>
          <p:spPr>
            <a:xfrm>
              <a:off x="2364699" y="3319072"/>
              <a:ext cx="449704" cy="65956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57EC59B-801F-40BB-90B1-AC7AD55CFDDF}"/>
                </a:ext>
              </a:extLst>
            </p:cNvPr>
            <p:cNvSpPr/>
            <p:nvPr/>
          </p:nvSpPr>
          <p:spPr>
            <a:xfrm>
              <a:off x="533400" y="3301584"/>
              <a:ext cx="449704" cy="659567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EF27352D-8ED2-401A-B0C8-32E04CD18AFB}"/>
                </a:ext>
              </a:extLst>
            </p:cNvPr>
            <p:cNvSpPr/>
            <p:nvPr/>
          </p:nvSpPr>
          <p:spPr>
            <a:xfrm rot="20773405">
              <a:off x="1805173" y="1603726"/>
              <a:ext cx="797234" cy="2138955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>
              <a:extLst>
                <a:ext uri="{FF2B5EF4-FFF2-40B4-BE49-F238E27FC236}">
                  <a16:creationId xmlns:a16="http://schemas.microsoft.com/office/drawing/2014/main" id="{64A1ACF6-2CD1-4C98-85F3-7F9AEF217E50}"/>
                </a:ext>
              </a:extLst>
            </p:cNvPr>
            <p:cNvSpPr/>
            <p:nvPr/>
          </p:nvSpPr>
          <p:spPr>
            <a:xfrm rot="1174596">
              <a:off x="749865" y="1706723"/>
              <a:ext cx="797234" cy="2060821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rapezoid 54">
              <a:extLst>
                <a:ext uri="{FF2B5EF4-FFF2-40B4-BE49-F238E27FC236}">
                  <a16:creationId xmlns:a16="http://schemas.microsoft.com/office/drawing/2014/main" id="{7F553783-770F-43CD-8183-14C460FAD82F}"/>
                </a:ext>
              </a:extLst>
            </p:cNvPr>
            <p:cNvSpPr/>
            <p:nvPr/>
          </p:nvSpPr>
          <p:spPr>
            <a:xfrm>
              <a:off x="926892" y="1676400"/>
              <a:ext cx="1676400" cy="3048000"/>
            </a:xfrm>
            <a:prstGeom prst="trapezoid">
              <a:avLst>
                <a:gd name="adj" fmla="val 31259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55">
              <a:extLst>
                <a:ext uri="{FF2B5EF4-FFF2-40B4-BE49-F238E27FC236}">
                  <a16:creationId xmlns:a16="http://schemas.microsoft.com/office/drawing/2014/main" id="{E9BA1060-B763-4E23-9847-333984F7D13A}"/>
                </a:ext>
              </a:extLst>
            </p:cNvPr>
            <p:cNvSpPr/>
            <p:nvPr/>
          </p:nvSpPr>
          <p:spPr>
            <a:xfrm>
              <a:off x="926892" y="1524000"/>
              <a:ext cx="1676400" cy="2590800"/>
            </a:xfrm>
            <a:prstGeom prst="trapezoid">
              <a:avLst>
                <a:gd name="adj" fmla="val 3215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56">
              <a:extLst>
                <a:ext uri="{FF2B5EF4-FFF2-40B4-BE49-F238E27FC236}">
                  <a16:creationId xmlns:a16="http://schemas.microsoft.com/office/drawing/2014/main" id="{68B59B23-FF89-4ABF-AD76-64039712989F}"/>
                </a:ext>
              </a:extLst>
            </p:cNvPr>
            <p:cNvSpPr/>
            <p:nvPr/>
          </p:nvSpPr>
          <p:spPr>
            <a:xfrm rot="21233260">
              <a:off x="1879594" y="1705855"/>
              <a:ext cx="606621" cy="2481166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83FCF4AB-B3CC-4E17-AD98-CA22A6EA4FA5}"/>
                </a:ext>
              </a:extLst>
            </p:cNvPr>
            <p:cNvSpPr/>
            <p:nvPr/>
          </p:nvSpPr>
          <p:spPr>
            <a:xfrm rot="508364">
              <a:off x="924667" y="1684677"/>
              <a:ext cx="654826" cy="245833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3">
              <a:extLst>
                <a:ext uri="{FF2B5EF4-FFF2-40B4-BE49-F238E27FC236}">
                  <a16:creationId xmlns:a16="http://schemas.microsoft.com/office/drawing/2014/main" id="{0C163A84-F8D4-4DBC-AD40-35EC2DF6EAF2}"/>
                </a:ext>
              </a:extLst>
            </p:cNvPr>
            <p:cNvSpPr/>
            <p:nvPr/>
          </p:nvSpPr>
          <p:spPr>
            <a:xfrm>
              <a:off x="1372849" y="1340370"/>
              <a:ext cx="734519" cy="86693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4">
              <a:extLst>
                <a:ext uri="{FF2B5EF4-FFF2-40B4-BE49-F238E27FC236}">
                  <a16:creationId xmlns:a16="http://schemas.microsoft.com/office/drawing/2014/main" id="{283388C7-E1D3-4215-8433-F93C78007EFC}"/>
                </a:ext>
              </a:extLst>
            </p:cNvPr>
            <p:cNvSpPr/>
            <p:nvPr/>
          </p:nvSpPr>
          <p:spPr>
            <a:xfrm>
              <a:off x="1160488" y="483433"/>
              <a:ext cx="1141751" cy="149027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26">
              <a:extLst>
                <a:ext uri="{FF2B5EF4-FFF2-40B4-BE49-F238E27FC236}">
                  <a16:creationId xmlns:a16="http://schemas.microsoft.com/office/drawing/2014/main" id="{10E8803F-1243-4718-BB96-0AC28FD7F587}"/>
                </a:ext>
              </a:extLst>
            </p:cNvPr>
            <p:cNvGrpSpPr/>
            <p:nvPr/>
          </p:nvGrpSpPr>
          <p:grpSpPr>
            <a:xfrm rot="4901522">
              <a:off x="1079356" y="2773919"/>
              <a:ext cx="2209671" cy="524419"/>
              <a:chOff x="5029200" y="1371600"/>
              <a:chExt cx="6791793" cy="1933731"/>
            </a:xfrm>
            <a:grpFill/>
          </p:grpSpPr>
          <p:grpSp>
            <p:nvGrpSpPr>
              <p:cNvPr id="81" name="Group 16">
                <a:extLst>
                  <a:ext uri="{FF2B5EF4-FFF2-40B4-BE49-F238E27FC236}">
                    <a16:creationId xmlns:a16="http://schemas.microsoft.com/office/drawing/2014/main" id="{C14BECC3-F7EB-4AD5-A239-4075551AA040}"/>
                  </a:ext>
                </a:extLst>
              </p:cNvPr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  <a:grpFill/>
            </p:grpSpPr>
            <p:sp>
              <p:nvSpPr>
                <p:cNvPr id="91" name="4-Point Star 14">
                  <a:extLst>
                    <a:ext uri="{FF2B5EF4-FFF2-40B4-BE49-F238E27FC236}">
                      <a16:creationId xmlns:a16="http://schemas.microsoft.com/office/drawing/2014/main" id="{FE497F88-819D-4446-8959-98ED2354F413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4-Point Star 15">
                  <a:extLst>
                    <a:ext uri="{FF2B5EF4-FFF2-40B4-BE49-F238E27FC236}">
                      <a16:creationId xmlns:a16="http://schemas.microsoft.com/office/drawing/2014/main" id="{0ED8A3A7-EEF1-4BC2-B48E-F050C1CDDEBA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7">
                <a:extLst>
                  <a:ext uri="{FF2B5EF4-FFF2-40B4-BE49-F238E27FC236}">
                    <a16:creationId xmlns:a16="http://schemas.microsoft.com/office/drawing/2014/main" id="{D11C624A-1A87-41E4-B5FB-676B8801EB22}"/>
                  </a:ext>
                </a:extLst>
              </p:cNvPr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  <a:grpFill/>
            </p:grpSpPr>
            <p:sp>
              <p:nvSpPr>
                <p:cNvPr id="89" name="4-Point Star 205">
                  <a:extLst>
                    <a:ext uri="{FF2B5EF4-FFF2-40B4-BE49-F238E27FC236}">
                      <a16:creationId xmlns:a16="http://schemas.microsoft.com/office/drawing/2014/main" id="{D336E7DA-CC06-4510-814C-DB96AC1E66FC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4-Point Star 206">
                  <a:extLst>
                    <a:ext uri="{FF2B5EF4-FFF2-40B4-BE49-F238E27FC236}">
                      <a16:creationId xmlns:a16="http://schemas.microsoft.com/office/drawing/2014/main" id="{1EB85441-6B42-4FF2-B0A7-BF2026A3E364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20">
                <a:extLst>
                  <a:ext uri="{FF2B5EF4-FFF2-40B4-BE49-F238E27FC236}">
                    <a16:creationId xmlns:a16="http://schemas.microsoft.com/office/drawing/2014/main" id="{10615F71-95B6-46E6-9241-3FA9F0C2ACA1}"/>
                  </a:ext>
                </a:extLst>
              </p:cNvPr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  <a:grpFill/>
            </p:grpSpPr>
            <p:sp>
              <p:nvSpPr>
                <p:cNvPr id="87" name="4-Point Star 203">
                  <a:extLst>
                    <a:ext uri="{FF2B5EF4-FFF2-40B4-BE49-F238E27FC236}">
                      <a16:creationId xmlns:a16="http://schemas.microsoft.com/office/drawing/2014/main" id="{0291AA4B-3230-4B43-8B0E-A1F132513178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4-Point Star 204">
                  <a:extLst>
                    <a:ext uri="{FF2B5EF4-FFF2-40B4-BE49-F238E27FC236}">
                      <a16:creationId xmlns:a16="http://schemas.microsoft.com/office/drawing/2014/main" id="{AD66C0D2-A1BB-4E8B-AE9E-DD5BE7E0608E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4" name="Group 23">
                <a:extLst>
                  <a:ext uri="{FF2B5EF4-FFF2-40B4-BE49-F238E27FC236}">
                    <a16:creationId xmlns:a16="http://schemas.microsoft.com/office/drawing/2014/main" id="{9156E576-0B46-4037-AAE2-B8E273B04478}"/>
                  </a:ext>
                </a:extLst>
              </p:cNvPr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  <a:grpFill/>
            </p:grpSpPr>
            <p:sp>
              <p:nvSpPr>
                <p:cNvPr id="85" name="4-Point Star 24">
                  <a:extLst>
                    <a:ext uri="{FF2B5EF4-FFF2-40B4-BE49-F238E27FC236}">
                      <a16:creationId xmlns:a16="http://schemas.microsoft.com/office/drawing/2014/main" id="{3DC980AA-E48C-496E-827F-3846B65E7455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4-Point Star 25">
                  <a:extLst>
                    <a:ext uri="{FF2B5EF4-FFF2-40B4-BE49-F238E27FC236}">
                      <a16:creationId xmlns:a16="http://schemas.microsoft.com/office/drawing/2014/main" id="{79720383-D1E4-4F2A-BEC2-A88419093AAF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2" name="Group 27">
              <a:extLst>
                <a:ext uri="{FF2B5EF4-FFF2-40B4-BE49-F238E27FC236}">
                  <a16:creationId xmlns:a16="http://schemas.microsoft.com/office/drawing/2014/main" id="{E335E26B-5ACF-4023-A059-463995D08DD7}"/>
                </a:ext>
              </a:extLst>
            </p:cNvPr>
            <p:cNvGrpSpPr/>
            <p:nvPr/>
          </p:nvGrpSpPr>
          <p:grpSpPr>
            <a:xfrm rot="5740360">
              <a:off x="115989" y="2768133"/>
              <a:ext cx="2209671" cy="524419"/>
              <a:chOff x="5029200" y="1371600"/>
              <a:chExt cx="6791793" cy="1933731"/>
            </a:xfrm>
            <a:grpFill/>
          </p:grpSpPr>
          <p:grpSp>
            <p:nvGrpSpPr>
              <p:cNvPr id="69" name="Group 16">
                <a:extLst>
                  <a:ext uri="{FF2B5EF4-FFF2-40B4-BE49-F238E27FC236}">
                    <a16:creationId xmlns:a16="http://schemas.microsoft.com/office/drawing/2014/main" id="{97E6908E-EFDD-4889-B075-7BAC3FD08A94}"/>
                  </a:ext>
                </a:extLst>
              </p:cNvPr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  <a:grpFill/>
            </p:grpSpPr>
            <p:sp>
              <p:nvSpPr>
                <p:cNvPr id="79" name="4-Point Star 195">
                  <a:extLst>
                    <a:ext uri="{FF2B5EF4-FFF2-40B4-BE49-F238E27FC236}">
                      <a16:creationId xmlns:a16="http://schemas.microsoft.com/office/drawing/2014/main" id="{77671E54-1787-495C-BD99-6218B17E15C5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4-Point Star 196">
                  <a:extLst>
                    <a:ext uri="{FF2B5EF4-FFF2-40B4-BE49-F238E27FC236}">
                      <a16:creationId xmlns:a16="http://schemas.microsoft.com/office/drawing/2014/main" id="{3E16D693-621C-40C4-8DD4-9D6BCCA01064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0" name="Group 17">
                <a:extLst>
                  <a:ext uri="{FF2B5EF4-FFF2-40B4-BE49-F238E27FC236}">
                    <a16:creationId xmlns:a16="http://schemas.microsoft.com/office/drawing/2014/main" id="{8ECCBEED-4997-4566-B424-974E590C78E3}"/>
                  </a:ext>
                </a:extLst>
              </p:cNvPr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  <a:grpFill/>
            </p:grpSpPr>
            <p:sp>
              <p:nvSpPr>
                <p:cNvPr id="77" name="4-Point Star 193">
                  <a:extLst>
                    <a:ext uri="{FF2B5EF4-FFF2-40B4-BE49-F238E27FC236}">
                      <a16:creationId xmlns:a16="http://schemas.microsoft.com/office/drawing/2014/main" id="{9B0F7EBF-08AF-4AEB-8E6B-56665E916D53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4-Point Star 194">
                  <a:extLst>
                    <a:ext uri="{FF2B5EF4-FFF2-40B4-BE49-F238E27FC236}">
                      <a16:creationId xmlns:a16="http://schemas.microsoft.com/office/drawing/2014/main" id="{958C6B5B-FC21-4931-ABE9-99C674504093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20">
                <a:extLst>
                  <a:ext uri="{FF2B5EF4-FFF2-40B4-BE49-F238E27FC236}">
                    <a16:creationId xmlns:a16="http://schemas.microsoft.com/office/drawing/2014/main" id="{CA45B7EF-6E3A-47E9-A581-250FE8943DFE}"/>
                  </a:ext>
                </a:extLst>
              </p:cNvPr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  <a:grpFill/>
            </p:grpSpPr>
            <p:sp>
              <p:nvSpPr>
                <p:cNvPr id="75" name="4-Point Star 191">
                  <a:extLst>
                    <a:ext uri="{FF2B5EF4-FFF2-40B4-BE49-F238E27FC236}">
                      <a16:creationId xmlns:a16="http://schemas.microsoft.com/office/drawing/2014/main" id="{50F09B48-72BE-4B4E-968D-2B936210C59B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4-Point Star 192">
                  <a:extLst>
                    <a:ext uri="{FF2B5EF4-FFF2-40B4-BE49-F238E27FC236}">
                      <a16:creationId xmlns:a16="http://schemas.microsoft.com/office/drawing/2014/main" id="{7C1E9F1C-1852-45D7-B62C-3C4B4097CAC0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23">
                <a:extLst>
                  <a:ext uri="{FF2B5EF4-FFF2-40B4-BE49-F238E27FC236}">
                    <a16:creationId xmlns:a16="http://schemas.microsoft.com/office/drawing/2014/main" id="{8F8876C5-62B6-442C-A936-BEC53AFB7A99}"/>
                  </a:ext>
                </a:extLst>
              </p:cNvPr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  <a:grpFill/>
            </p:grpSpPr>
            <p:sp>
              <p:nvSpPr>
                <p:cNvPr id="73" name="4-Point Star 27">
                  <a:extLst>
                    <a:ext uri="{FF2B5EF4-FFF2-40B4-BE49-F238E27FC236}">
                      <a16:creationId xmlns:a16="http://schemas.microsoft.com/office/drawing/2014/main" id="{8BA0DAA9-72B9-4B9A-9716-B6266286F64C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4-Point Star 190">
                  <a:extLst>
                    <a:ext uri="{FF2B5EF4-FFF2-40B4-BE49-F238E27FC236}">
                      <a16:creationId xmlns:a16="http://schemas.microsoft.com/office/drawing/2014/main" id="{E8F8CD6A-7498-4673-839E-1A9710BAA418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3" name="Rounded Rectangle 178">
              <a:extLst>
                <a:ext uri="{FF2B5EF4-FFF2-40B4-BE49-F238E27FC236}">
                  <a16:creationId xmlns:a16="http://schemas.microsoft.com/office/drawing/2014/main" id="{920DD5E4-7C79-4CBD-B679-6D0A048A40C1}"/>
                </a:ext>
              </a:extLst>
            </p:cNvPr>
            <p:cNvSpPr/>
            <p:nvPr/>
          </p:nvSpPr>
          <p:spPr>
            <a:xfrm>
              <a:off x="1460292" y="2438400"/>
              <a:ext cx="533400" cy="228600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179">
              <a:extLst>
                <a:ext uri="{FF2B5EF4-FFF2-40B4-BE49-F238E27FC236}">
                  <a16:creationId xmlns:a16="http://schemas.microsoft.com/office/drawing/2014/main" id="{BFE622AF-CE88-4A61-BF08-B5A9231470D7}"/>
                </a:ext>
              </a:extLst>
            </p:cNvPr>
            <p:cNvSpPr/>
            <p:nvPr/>
          </p:nvSpPr>
          <p:spPr>
            <a:xfrm>
              <a:off x="1447800" y="2881859"/>
              <a:ext cx="545892" cy="242341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loud 64">
              <a:extLst>
                <a:ext uri="{FF2B5EF4-FFF2-40B4-BE49-F238E27FC236}">
                  <a16:creationId xmlns:a16="http://schemas.microsoft.com/office/drawing/2014/main" id="{54C581BD-837F-4087-8ECD-14780061E336}"/>
                </a:ext>
              </a:extLst>
            </p:cNvPr>
            <p:cNvSpPr/>
            <p:nvPr/>
          </p:nvSpPr>
          <p:spPr>
            <a:xfrm>
              <a:off x="1155492" y="381000"/>
              <a:ext cx="1143000" cy="457200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loud 65">
              <a:extLst>
                <a:ext uri="{FF2B5EF4-FFF2-40B4-BE49-F238E27FC236}">
                  <a16:creationId xmlns:a16="http://schemas.microsoft.com/office/drawing/2014/main" id="{E1DB55C8-2CAD-431D-9B78-3A7131DF8BEC}"/>
                </a:ext>
              </a:extLst>
            </p:cNvPr>
            <p:cNvSpPr/>
            <p:nvPr/>
          </p:nvSpPr>
          <p:spPr>
            <a:xfrm rot="5799345">
              <a:off x="619539" y="867262"/>
              <a:ext cx="1143000" cy="579798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>
              <a:extLst>
                <a:ext uri="{FF2B5EF4-FFF2-40B4-BE49-F238E27FC236}">
                  <a16:creationId xmlns:a16="http://schemas.microsoft.com/office/drawing/2014/main" id="{8FAD4231-31D3-43A4-8E2F-B9A74334DC8A}"/>
                </a:ext>
              </a:extLst>
            </p:cNvPr>
            <p:cNvSpPr/>
            <p:nvPr/>
          </p:nvSpPr>
          <p:spPr>
            <a:xfrm rot="5799345">
              <a:off x="1332146" y="1533361"/>
              <a:ext cx="844105" cy="734169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4A3F43E-D3AB-4D00-81D5-0A2C908873B3}"/>
                </a:ext>
              </a:extLst>
            </p:cNvPr>
            <p:cNvSpPr/>
            <p:nvPr/>
          </p:nvSpPr>
          <p:spPr>
            <a:xfrm>
              <a:off x="1609591" y="1565826"/>
              <a:ext cx="324239" cy="25489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52330BB0-D978-42F7-A831-5E5D35B69A82}"/>
              </a:ext>
            </a:extLst>
          </p:cNvPr>
          <p:cNvGrpSpPr/>
          <p:nvPr/>
        </p:nvGrpSpPr>
        <p:grpSpPr>
          <a:xfrm>
            <a:off x="5515543" y="1004809"/>
            <a:ext cx="1183418" cy="2688946"/>
            <a:chOff x="5715000" y="1600200"/>
            <a:chExt cx="1531642" cy="3480177"/>
          </a:xfrm>
          <a:solidFill>
            <a:schemeClr val="bg1"/>
          </a:solidFill>
        </p:grpSpPr>
        <p:sp>
          <p:nvSpPr>
            <p:cNvPr id="171" name="Cloud 170">
              <a:extLst>
                <a:ext uri="{FF2B5EF4-FFF2-40B4-BE49-F238E27FC236}">
                  <a16:creationId xmlns:a16="http://schemas.microsoft.com/office/drawing/2014/main" id="{8FAD61EF-89E6-4AAE-A709-060A2C996C25}"/>
                </a:ext>
              </a:extLst>
            </p:cNvPr>
            <p:cNvSpPr/>
            <p:nvPr/>
          </p:nvSpPr>
          <p:spPr>
            <a:xfrm>
              <a:off x="5740055" y="2355226"/>
              <a:ext cx="562905" cy="717347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loud 171">
              <a:extLst>
                <a:ext uri="{FF2B5EF4-FFF2-40B4-BE49-F238E27FC236}">
                  <a16:creationId xmlns:a16="http://schemas.microsoft.com/office/drawing/2014/main" id="{FDAA2543-273B-4C13-9B6A-FD54498B53FE}"/>
                </a:ext>
              </a:extLst>
            </p:cNvPr>
            <p:cNvSpPr/>
            <p:nvPr/>
          </p:nvSpPr>
          <p:spPr>
            <a:xfrm>
              <a:off x="6628773" y="2448185"/>
              <a:ext cx="562905" cy="613633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loud 172">
              <a:extLst>
                <a:ext uri="{FF2B5EF4-FFF2-40B4-BE49-F238E27FC236}">
                  <a16:creationId xmlns:a16="http://schemas.microsoft.com/office/drawing/2014/main" id="{AA878922-976D-46D2-B73C-89EA89E35970}"/>
                </a:ext>
              </a:extLst>
            </p:cNvPr>
            <p:cNvSpPr/>
            <p:nvPr/>
          </p:nvSpPr>
          <p:spPr>
            <a:xfrm rot="18695172">
              <a:off x="6455206" y="1727938"/>
              <a:ext cx="584786" cy="982987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loud 173">
              <a:extLst>
                <a:ext uri="{FF2B5EF4-FFF2-40B4-BE49-F238E27FC236}">
                  <a16:creationId xmlns:a16="http://schemas.microsoft.com/office/drawing/2014/main" id="{19651D2A-6870-409E-8D0F-7066CD7C308F}"/>
                </a:ext>
              </a:extLst>
            </p:cNvPr>
            <p:cNvSpPr/>
            <p:nvPr/>
          </p:nvSpPr>
          <p:spPr>
            <a:xfrm rot="1400185">
              <a:off x="5897858" y="1846560"/>
              <a:ext cx="509839" cy="816887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D9D57D34-C7AF-47E0-84DE-77383A5A388E}"/>
                </a:ext>
              </a:extLst>
            </p:cNvPr>
            <p:cNvSpPr/>
            <p:nvPr/>
          </p:nvSpPr>
          <p:spPr>
            <a:xfrm rot="6128217">
              <a:off x="6550682" y="4763497"/>
              <a:ext cx="280000" cy="3537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40EFB150-B79F-412B-B944-7F31DC0A1F29}"/>
                </a:ext>
              </a:extLst>
            </p:cNvPr>
            <p:cNvSpPr/>
            <p:nvPr/>
          </p:nvSpPr>
          <p:spPr>
            <a:xfrm rot="4472555">
              <a:off x="6221124" y="4753998"/>
              <a:ext cx="256507" cy="3718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rapezoid 176">
              <a:extLst>
                <a:ext uri="{FF2B5EF4-FFF2-40B4-BE49-F238E27FC236}">
                  <a16:creationId xmlns:a16="http://schemas.microsoft.com/office/drawing/2014/main" id="{2EA81C23-5A7B-4FEC-9BDD-09D534EC02E6}"/>
                </a:ext>
              </a:extLst>
            </p:cNvPr>
            <p:cNvSpPr/>
            <p:nvPr/>
          </p:nvSpPr>
          <p:spPr>
            <a:xfrm>
              <a:off x="5943600" y="3048000"/>
              <a:ext cx="1138765" cy="185657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rapezoid 177">
              <a:extLst>
                <a:ext uri="{FF2B5EF4-FFF2-40B4-BE49-F238E27FC236}">
                  <a16:creationId xmlns:a16="http://schemas.microsoft.com/office/drawing/2014/main" id="{95384A61-12E0-468C-8CD4-D41785347F71}"/>
                </a:ext>
              </a:extLst>
            </p:cNvPr>
            <p:cNvSpPr/>
            <p:nvPr/>
          </p:nvSpPr>
          <p:spPr>
            <a:xfrm rot="610840">
              <a:off x="5972413" y="2995446"/>
              <a:ext cx="492946" cy="189174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DB505A05-F2DA-45C0-ADCF-C46EED5E1D7B}"/>
                </a:ext>
              </a:extLst>
            </p:cNvPr>
            <p:cNvSpPr/>
            <p:nvPr/>
          </p:nvSpPr>
          <p:spPr>
            <a:xfrm rot="2901859">
              <a:off x="5764424" y="3641808"/>
              <a:ext cx="309645" cy="40849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63789742-0572-4FFB-AC06-8EB3486DB30A}"/>
                </a:ext>
              </a:extLst>
            </p:cNvPr>
            <p:cNvSpPr/>
            <p:nvPr/>
          </p:nvSpPr>
          <p:spPr>
            <a:xfrm rot="20226769">
              <a:off x="6950373" y="3648213"/>
              <a:ext cx="296269" cy="39026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rapezoid 180">
              <a:extLst>
                <a:ext uri="{FF2B5EF4-FFF2-40B4-BE49-F238E27FC236}">
                  <a16:creationId xmlns:a16="http://schemas.microsoft.com/office/drawing/2014/main" id="{DE61B2A9-4233-4118-B2B7-0F173ABF2DF2}"/>
                </a:ext>
              </a:extLst>
            </p:cNvPr>
            <p:cNvSpPr/>
            <p:nvPr/>
          </p:nvSpPr>
          <p:spPr>
            <a:xfrm rot="1442139">
              <a:off x="5916247" y="2952915"/>
              <a:ext cx="380255" cy="97275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rapezoid 181">
              <a:extLst>
                <a:ext uri="{FF2B5EF4-FFF2-40B4-BE49-F238E27FC236}">
                  <a16:creationId xmlns:a16="http://schemas.microsoft.com/office/drawing/2014/main" id="{06F89DC6-72AD-4C93-933E-6B609839047F}"/>
                </a:ext>
              </a:extLst>
            </p:cNvPr>
            <p:cNvSpPr/>
            <p:nvPr/>
          </p:nvSpPr>
          <p:spPr>
            <a:xfrm rot="20249249">
              <a:off x="6726896" y="2952745"/>
              <a:ext cx="378085" cy="97275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rapezoid 182">
              <a:extLst>
                <a:ext uri="{FF2B5EF4-FFF2-40B4-BE49-F238E27FC236}">
                  <a16:creationId xmlns:a16="http://schemas.microsoft.com/office/drawing/2014/main" id="{C96D4C70-A5CF-4AEF-9F7E-A09B659F533A}"/>
                </a:ext>
              </a:extLst>
            </p:cNvPr>
            <p:cNvSpPr/>
            <p:nvPr/>
          </p:nvSpPr>
          <p:spPr>
            <a:xfrm rot="21059837">
              <a:off x="6594274" y="2996125"/>
              <a:ext cx="364232" cy="189174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D9EA0897-E5AD-40D5-AEEE-D469850EB7DF}"/>
                </a:ext>
              </a:extLst>
            </p:cNvPr>
            <p:cNvSpPr/>
            <p:nvPr/>
          </p:nvSpPr>
          <p:spPr>
            <a:xfrm>
              <a:off x="6073744" y="2009855"/>
              <a:ext cx="832175" cy="125040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loud 184">
              <a:extLst>
                <a:ext uri="{FF2B5EF4-FFF2-40B4-BE49-F238E27FC236}">
                  <a16:creationId xmlns:a16="http://schemas.microsoft.com/office/drawing/2014/main" id="{703A794C-0B1C-4037-AAE4-CA7B832CB8FD}"/>
                </a:ext>
              </a:extLst>
            </p:cNvPr>
            <p:cNvSpPr/>
            <p:nvPr/>
          </p:nvSpPr>
          <p:spPr>
            <a:xfrm rot="17055069">
              <a:off x="6151825" y="1686010"/>
              <a:ext cx="568125" cy="73307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hord 185">
              <a:extLst>
                <a:ext uri="{FF2B5EF4-FFF2-40B4-BE49-F238E27FC236}">
                  <a16:creationId xmlns:a16="http://schemas.microsoft.com/office/drawing/2014/main" id="{519D590B-A71D-4332-ACEE-BF64823EBDAB}"/>
                </a:ext>
              </a:extLst>
            </p:cNvPr>
            <p:cNvSpPr/>
            <p:nvPr/>
          </p:nvSpPr>
          <p:spPr>
            <a:xfrm rot="5400000">
              <a:off x="5997529" y="1475346"/>
              <a:ext cx="931434" cy="1181142"/>
            </a:xfrm>
            <a:prstGeom prst="chord">
              <a:avLst>
                <a:gd name="adj1" fmla="val 5540578"/>
                <a:gd name="adj2" fmla="val 1620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lowchart: Stored Data 186">
              <a:extLst>
                <a:ext uri="{FF2B5EF4-FFF2-40B4-BE49-F238E27FC236}">
                  <a16:creationId xmlns:a16="http://schemas.microsoft.com/office/drawing/2014/main" id="{A7E93AED-67B4-45CB-89A9-9174398AAA05}"/>
                </a:ext>
              </a:extLst>
            </p:cNvPr>
            <p:cNvSpPr/>
            <p:nvPr/>
          </p:nvSpPr>
          <p:spPr>
            <a:xfrm rot="5400000">
              <a:off x="6299004" y="1451957"/>
              <a:ext cx="341925" cy="1194585"/>
            </a:xfrm>
            <a:prstGeom prst="flowChartOnlineStorag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loud 187">
              <a:extLst>
                <a:ext uri="{FF2B5EF4-FFF2-40B4-BE49-F238E27FC236}">
                  <a16:creationId xmlns:a16="http://schemas.microsoft.com/office/drawing/2014/main" id="{F7881FB3-E1D7-474C-BDC3-BBE0BF903ED2}"/>
                </a:ext>
              </a:extLst>
            </p:cNvPr>
            <p:cNvSpPr/>
            <p:nvPr/>
          </p:nvSpPr>
          <p:spPr>
            <a:xfrm rot="18452792">
              <a:off x="6164336" y="2877438"/>
              <a:ext cx="694991" cy="752221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1E4AAF44-AD36-478C-8BCE-7BF81114856B}"/>
                </a:ext>
              </a:extLst>
            </p:cNvPr>
            <p:cNvSpPr/>
            <p:nvPr/>
          </p:nvSpPr>
          <p:spPr>
            <a:xfrm>
              <a:off x="6356854" y="2980502"/>
              <a:ext cx="253388" cy="14189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A52B7CFD-9747-4930-A891-E09BADF677AB}"/>
                </a:ext>
              </a:extLst>
            </p:cNvPr>
            <p:cNvSpPr/>
            <p:nvPr/>
          </p:nvSpPr>
          <p:spPr>
            <a:xfrm>
              <a:off x="5844746" y="2467232"/>
              <a:ext cx="228600" cy="381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797CEE97-F59F-4AAE-8921-C587F6F0E9EA}"/>
                </a:ext>
              </a:extLst>
            </p:cNvPr>
            <p:cNvSpPr/>
            <p:nvPr/>
          </p:nvSpPr>
          <p:spPr>
            <a:xfrm>
              <a:off x="6934200" y="2438400"/>
              <a:ext cx="228600" cy="381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2908843C-3229-4705-87A8-E3FA38B08A6C}"/>
                </a:ext>
              </a:extLst>
            </p:cNvPr>
            <p:cNvSpPr/>
            <p:nvPr/>
          </p:nvSpPr>
          <p:spPr>
            <a:xfrm>
              <a:off x="6639697" y="3045941"/>
              <a:ext cx="100914" cy="228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8319796D-EBEE-4A43-A787-7C7034085A61}"/>
                </a:ext>
              </a:extLst>
            </p:cNvPr>
            <p:cNvGrpSpPr/>
            <p:nvPr/>
          </p:nvGrpSpPr>
          <p:grpSpPr>
            <a:xfrm rot="4756587">
              <a:off x="6264428" y="4111727"/>
              <a:ext cx="1139096" cy="232307"/>
              <a:chOff x="2743200" y="984422"/>
              <a:chExt cx="2658762" cy="712572"/>
            </a:xfrm>
            <a:grpFill/>
          </p:grpSpPr>
          <p:grpSp>
            <p:nvGrpSpPr>
              <p:cNvPr id="226" name="Group 225">
                <a:extLst>
                  <a:ext uri="{FF2B5EF4-FFF2-40B4-BE49-F238E27FC236}">
                    <a16:creationId xmlns:a16="http://schemas.microsoft.com/office/drawing/2014/main" id="{8BEC185B-CC66-4221-83FB-867646111017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39" name="Quad Arrow 415">
                  <a:extLst>
                    <a:ext uri="{FF2B5EF4-FFF2-40B4-BE49-F238E27FC236}">
                      <a16:creationId xmlns:a16="http://schemas.microsoft.com/office/drawing/2014/main" id="{7F9A4ACF-2A3C-4F6A-845D-DA597E7EB065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Plaque 239">
                  <a:extLst>
                    <a:ext uri="{FF2B5EF4-FFF2-40B4-BE49-F238E27FC236}">
                      <a16:creationId xmlns:a16="http://schemas.microsoft.com/office/drawing/2014/main" id="{DA85AA6D-687C-4A45-B131-8D9AC04E6612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D95C540E-636A-4612-84AA-00EA77EDBDA2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37" name="Quad Arrow 419">
                  <a:extLst>
                    <a:ext uri="{FF2B5EF4-FFF2-40B4-BE49-F238E27FC236}">
                      <a16:creationId xmlns:a16="http://schemas.microsoft.com/office/drawing/2014/main" id="{17E06FF4-E6D9-4670-B7EC-D55F344DD39E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Plaque 237">
                  <a:extLst>
                    <a:ext uri="{FF2B5EF4-FFF2-40B4-BE49-F238E27FC236}">
                      <a16:creationId xmlns:a16="http://schemas.microsoft.com/office/drawing/2014/main" id="{7E712F5D-C3E4-4380-AC88-CD91EA04C813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90AA3F1D-629E-4829-A0DC-E33F944CE9F0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35" name="Quad Arrow 422">
                  <a:extLst>
                    <a:ext uri="{FF2B5EF4-FFF2-40B4-BE49-F238E27FC236}">
                      <a16:creationId xmlns:a16="http://schemas.microsoft.com/office/drawing/2014/main" id="{7FFAC6DC-B91E-4AD6-B2F6-1B96A66D3FFD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Plaque 235">
                  <a:extLst>
                    <a:ext uri="{FF2B5EF4-FFF2-40B4-BE49-F238E27FC236}">
                      <a16:creationId xmlns:a16="http://schemas.microsoft.com/office/drawing/2014/main" id="{96FF09B7-D924-453A-836C-DFE47DB39915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9" name="Group 228">
                <a:extLst>
                  <a:ext uri="{FF2B5EF4-FFF2-40B4-BE49-F238E27FC236}">
                    <a16:creationId xmlns:a16="http://schemas.microsoft.com/office/drawing/2014/main" id="{FA3E8FCB-8843-4628-8E0F-79FAB475C0AB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33" name="Quad Arrow 425">
                  <a:extLst>
                    <a:ext uri="{FF2B5EF4-FFF2-40B4-BE49-F238E27FC236}">
                      <a16:creationId xmlns:a16="http://schemas.microsoft.com/office/drawing/2014/main" id="{B5CCF46F-D821-4CCE-BC65-591FCD1CA7E8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Plaque 233">
                  <a:extLst>
                    <a:ext uri="{FF2B5EF4-FFF2-40B4-BE49-F238E27FC236}">
                      <a16:creationId xmlns:a16="http://schemas.microsoft.com/office/drawing/2014/main" id="{E77614AE-B044-413D-B698-31E14F119E5C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0" name="Diamond 229">
                <a:extLst>
                  <a:ext uri="{FF2B5EF4-FFF2-40B4-BE49-F238E27FC236}">
                    <a16:creationId xmlns:a16="http://schemas.microsoft.com/office/drawing/2014/main" id="{F450C78C-DCFE-4797-B42F-312B617C7484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Diamond 230">
                <a:extLst>
                  <a:ext uri="{FF2B5EF4-FFF2-40B4-BE49-F238E27FC236}">
                    <a16:creationId xmlns:a16="http://schemas.microsoft.com/office/drawing/2014/main" id="{24A78891-91E1-4554-9BCB-D6750BC3B8B2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Diamond 231">
                <a:extLst>
                  <a:ext uri="{FF2B5EF4-FFF2-40B4-BE49-F238E27FC236}">
                    <a16:creationId xmlns:a16="http://schemas.microsoft.com/office/drawing/2014/main" id="{D8B6C4D6-03B8-4FA9-96D5-38703156242C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3393C92A-A536-42E9-B9B5-54910501FC94}"/>
                </a:ext>
              </a:extLst>
            </p:cNvPr>
            <p:cNvGrpSpPr/>
            <p:nvPr/>
          </p:nvGrpSpPr>
          <p:grpSpPr>
            <a:xfrm rot="6012888">
              <a:off x="5629162" y="4089710"/>
              <a:ext cx="1139096" cy="232307"/>
              <a:chOff x="2743200" y="984422"/>
              <a:chExt cx="2658762" cy="712572"/>
            </a:xfrm>
            <a:grpFill/>
          </p:grpSpPr>
          <p:grpSp>
            <p:nvGrpSpPr>
              <p:cNvPr id="211" name="Group 417">
                <a:extLst>
                  <a:ext uri="{FF2B5EF4-FFF2-40B4-BE49-F238E27FC236}">
                    <a16:creationId xmlns:a16="http://schemas.microsoft.com/office/drawing/2014/main" id="{AF85EF9A-F3FF-4073-BBF4-2D487B0EB855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24" name="Quad Arrow 445">
                  <a:extLst>
                    <a:ext uri="{FF2B5EF4-FFF2-40B4-BE49-F238E27FC236}">
                      <a16:creationId xmlns:a16="http://schemas.microsoft.com/office/drawing/2014/main" id="{43512E63-C7B8-4D4E-B088-E56AC87933A6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Plaque 224">
                  <a:extLst>
                    <a:ext uri="{FF2B5EF4-FFF2-40B4-BE49-F238E27FC236}">
                      <a16:creationId xmlns:a16="http://schemas.microsoft.com/office/drawing/2014/main" id="{9499954C-8017-41C4-B78D-97FD7E6F7F98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2" name="Group 418">
                <a:extLst>
                  <a:ext uri="{FF2B5EF4-FFF2-40B4-BE49-F238E27FC236}">
                    <a16:creationId xmlns:a16="http://schemas.microsoft.com/office/drawing/2014/main" id="{F8C33612-8F93-43E9-B3B7-50756E2EBD38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22" name="Quad Arrow 443">
                  <a:extLst>
                    <a:ext uri="{FF2B5EF4-FFF2-40B4-BE49-F238E27FC236}">
                      <a16:creationId xmlns:a16="http://schemas.microsoft.com/office/drawing/2014/main" id="{6B404F79-6C7E-4576-880B-00E82FEC2837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Plaque 222">
                  <a:extLst>
                    <a:ext uri="{FF2B5EF4-FFF2-40B4-BE49-F238E27FC236}">
                      <a16:creationId xmlns:a16="http://schemas.microsoft.com/office/drawing/2014/main" id="{4B761BE4-C002-4A44-BA84-6079C2A81AA0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3" name="Group 421">
                <a:extLst>
                  <a:ext uri="{FF2B5EF4-FFF2-40B4-BE49-F238E27FC236}">
                    <a16:creationId xmlns:a16="http://schemas.microsoft.com/office/drawing/2014/main" id="{73C638A1-93E4-41FA-BA55-DC026E4324C2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20" name="Quad Arrow 441">
                  <a:extLst>
                    <a:ext uri="{FF2B5EF4-FFF2-40B4-BE49-F238E27FC236}">
                      <a16:creationId xmlns:a16="http://schemas.microsoft.com/office/drawing/2014/main" id="{2DEF5BDF-9589-4258-BBB7-634E57215F9B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Plaque 220">
                  <a:extLst>
                    <a:ext uri="{FF2B5EF4-FFF2-40B4-BE49-F238E27FC236}">
                      <a16:creationId xmlns:a16="http://schemas.microsoft.com/office/drawing/2014/main" id="{388B6C86-3610-4E06-82C4-AF31610B0B46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4" name="Group 424">
                <a:extLst>
                  <a:ext uri="{FF2B5EF4-FFF2-40B4-BE49-F238E27FC236}">
                    <a16:creationId xmlns:a16="http://schemas.microsoft.com/office/drawing/2014/main" id="{9D991260-500C-4BD2-A108-5AA5DD0CD871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18" name="Quad Arrow 439">
                  <a:extLst>
                    <a:ext uri="{FF2B5EF4-FFF2-40B4-BE49-F238E27FC236}">
                      <a16:creationId xmlns:a16="http://schemas.microsoft.com/office/drawing/2014/main" id="{0665428D-F624-4712-989A-B8F26D08AD53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Plaque 218">
                  <a:extLst>
                    <a:ext uri="{FF2B5EF4-FFF2-40B4-BE49-F238E27FC236}">
                      <a16:creationId xmlns:a16="http://schemas.microsoft.com/office/drawing/2014/main" id="{76278FE3-9690-4912-9028-7DB25F1AB212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5" name="Diamond 214">
                <a:extLst>
                  <a:ext uri="{FF2B5EF4-FFF2-40B4-BE49-F238E27FC236}">
                    <a16:creationId xmlns:a16="http://schemas.microsoft.com/office/drawing/2014/main" id="{C80D48B4-E2DF-4E35-A645-BB1EB8E8E719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Diamond 215">
                <a:extLst>
                  <a:ext uri="{FF2B5EF4-FFF2-40B4-BE49-F238E27FC236}">
                    <a16:creationId xmlns:a16="http://schemas.microsoft.com/office/drawing/2014/main" id="{8C7E95A2-A38D-4064-8DD6-53A5F962A465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Diamond 216">
                <a:extLst>
                  <a:ext uri="{FF2B5EF4-FFF2-40B4-BE49-F238E27FC236}">
                    <a16:creationId xmlns:a16="http://schemas.microsoft.com/office/drawing/2014/main" id="{772EAC71-5DD5-47EA-8A1F-C3E035776DB6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7E519035-A79D-4A29-96D4-E13A42CDFD0C}"/>
                </a:ext>
              </a:extLst>
            </p:cNvPr>
            <p:cNvGrpSpPr/>
            <p:nvPr/>
          </p:nvGrpSpPr>
          <p:grpSpPr>
            <a:xfrm>
              <a:off x="6042006" y="1912224"/>
              <a:ext cx="822172" cy="231673"/>
              <a:chOff x="2743200" y="984422"/>
              <a:chExt cx="2658762" cy="712572"/>
            </a:xfrm>
            <a:grpFill/>
          </p:grpSpPr>
          <p:grpSp>
            <p:nvGrpSpPr>
              <p:cNvPr id="196" name="Group 417">
                <a:extLst>
                  <a:ext uri="{FF2B5EF4-FFF2-40B4-BE49-F238E27FC236}">
                    <a16:creationId xmlns:a16="http://schemas.microsoft.com/office/drawing/2014/main" id="{93EEF122-1AA6-480B-8D08-3176F13DC50B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09" name="Quad Arrow 461">
                  <a:extLst>
                    <a:ext uri="{FF2B5EF4-FFF2-40B4-BE49-F238E27FC236}">
                      <a16:creationId xmlns:a16="http://schemas.microsoft.com/office/drawing/2014/main" id="{F853BB16-1251-4F64-9B35-669140F3CA35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Plaque 209">
                  <a:extLst>
                    <a:ext uri="{FF2B5EF4-FFF2-40B4-BE49-F238E27FC236}">
                      <a16:creationId xmlns:a16="http://schemas.microsoft.com/office/drawing/2014/main" id="{96C23E27-B150-49F4-BA12-84C8C181993E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7" name="Group 418">
                <a:extLst>
                  <a:ext uri="{FF2B5EF4-FFF2-40B4-BE49-F238E27FC236}">
                    <a16:creationId xmlns:a16="http://schemas.microsoft.com/office/drawing/2014/main" id="{819A343C-D02C-42E4-A7E2-C548A4A167B8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07" name="Quad Arrow 459">
                  <a:extLst>
                    <a:ext uri="{FF2B5EF4-FFF2-40B4-BE49-F238E27FC236}">
                      <a16:creationId xmlns:a16="http://schemas.microsoft.com/office/drawing/2014/main" id="{EAC56C51-9349-4992-9676-C567A66F4CA2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Plaque 207">
                  <a:extLst>
                    <a:ext uri="{FF2B5EF4-FFF2-40B4-BE49-F238E27FC236}">
                      <a16:creationId xmlns:a16="http://schemas.microsoft.com/office/drawing/2014/main" id="{48619B58-7A76-47BA-AAD7-7B86133F1100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421">
                <a:extLst>
                  <a:ext uri="{FF2B5EF4-FFF2-40B4-BE49-F238E27FC236}">
                    <a16:creationId xmlns:a16="http://schemas.microsoft.com/office/drawing/2014/main" id="{B9510D31-338D-4A54-8592-02AC0E265AAC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05" name="Quad Arrow 457">
                  <a:extLst>
                    <a:ext uri="{FF2B5EF4-FFF2-40B4-BE49-F238E27FC236}">
                      <a16:creationId xmlns:a16="http://schemas.microsoft.com/office/drawing/2014/main" id="{6670FE3C-19BF-4100-814C-A2396BF77696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Plaque 205">
                  <a:extLst>
                    <a:ext uri="{FF2B5EF4-FFF2-40B4-BE49-F238E27FC236}">
                      <a16:creationId xmlns:a16="http://schemas.microsoft.com/office/drawing/2014/main" id="{FF8A23D8-F1C8-4800-9BF2-1896AAD843B3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9" name="Group 424">
                <a:extLst>
                  <a:ext uri="{FF2B5EF4-FFF2-40B4-BE49-F238E27FC236}">
                    <a16:creationId xmlns:a16="http://schemas.microsoft.com/office/drawing/2014/main" id="{1559953C-5E30-49CB-9A6C-A2CD6ED75173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  <a:grpFill/>
            </p:grpSpPr>
            <p:sp>
              <p:nvSpPr>
                <p:cNvPr id="203" name="Quad Arrow 455">
                  <a:extLst>
                    <a:ext uri="{FF2B5EF4-FFF2-40B4-BE49-F238E27FC236}">
                      <a16:creationId xmlns:a16="http://schemas.microsoft.com/office/drawing/2014/main" id="{33E0F308-3CDA-4BA8-AC84-ECCFFFF4E5C4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Plaque 203">
                  <a:extLst>
                    <a:ext uri="{FF2B5EF4-FFF2-40B4-BE49-F238E27FC236}">
                      <a16:creationId xmlns:a16="http://schemas.microsoft.com/office/drawing/2014/main" id="{AC2F4D7A-B7BF-4861-98FB-67A96FB567DB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0" name="Diamond 199">
                <a:extLst>
                  <a:ext uri="{FF2B5EF4-FFF2-40B4-BE49-F238E27FC236}">
                    <a16:creationId xmlns:a16="http://schemas.microsoft.com/office/drawing/2014/main" id="{E05D4766-C47A-4AEB-A00F-3E95E54D071A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Diamond 200">
                <a:extLst>
                  <a:ext uri="{FF2B5EF4-FFF2-40B4-BE49-F238E27FC236}">
                    <a16:creationId xmlns:a16="http://schemas.microsoft.com/office/drawing/2014/main" id="{2692BAE5-9AD4-4322-A79A-F51E070F0964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Diamond 201">
                <a:extLst>
                  <a:ext uri="{FF2B5EF4-FFF2-40B4-BE49-F238E27FC236}">
                    <a16:creationId xmlns:a16="http://schemas.microsoft.com/office/drawing/2014/main" id="{419BE34E-9D87-475D-A7D3-7E344545AAE6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1" name="Group 159">
            <a:extLst>
              <a:ext uri="{FF2B5EF4-FFF2-40B4-BE49-F238E27FC236}">
                <a16:creationId xmlns:a16="http://schemas.microsoft.com/office/drawing/2014/main" id="{6779C186-8BF5-44F9-86A2-9CC1DA7C99FA}"/>
              </a:ext>
            </a:extLst>
          </p:cNvPr>
          <p:cNvGrpSpPr/>
          <p:nvPr/>
        </p:nvGrpSpPr>
        <p:grpSpPr>
          <a:xfrm>
            <a:off x="7092218" y="1044619"/>
            <a:ext cx="1216891" cy="2671017"/>
            <a:chOff x="6172200" y="838200"/>
            <a:chExt cx="2362200" cy="4812748"/>
          </a:xfrm>
          <a:solidFill>
            <a:schemeClr val="bg1"/>
          </a:solidFill>
        </p:grpSpPr>
        <p:sp>
          <p:nvSpPr>
            <p:cNvPr id="242" name="Cloud 241">
              <a:extLst>
                <a:ext uri="{FF2B5EF4-FFF2-40B4-BE49-F238E27FC236}">
                  <a16:creationId xmlns:a16="http://schemas.microsoft.com/office/drawing/2014/main" id="{26810575-46C0-4A46-90CC-D62E71DC9DF6}"/>
                </a:ext>
              </a:extLst>
            </p:cNvPr>
            <p:cNvSpPr/>
            <p:nvPr/>
          </p:nvSpPr>
          <p:spPr>
            <a:xfrm rot="18382183">
              <a:off x="6366850" y="1239255"/>
              <a:ext cx="811804" cy="52721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loud 242">
              <a:extLst>
                <a:ext uri="{FF2B5EF4-FFF2-40B4-BE49-F238E27FC236}">
                  <a16:creationId xmlns:a16="http://schemas.microsoft.com/office/drawing/2014/main" id="{21CFDC28-B8C5-4635-8790-1835F663713D}"/>
                </a:ext>
              </a:extLst>
            </p:cNvPr>
            <p:cNvSpPr/>
            <p:nvPr/>
          </p:nvSpPr>
          <p:spPr>
            <a:xfrm rot="5749123">
              <a:off x="7608274" y="1294247"/>
              <a:ext cx="748244" cy="52721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E2FDA567-0E95-4B8F-A997-8EE8666540E8}"/>
                </a:ext>
              </a:extLst>
            </p:cNvPr>
            <p:cNvSpPr/>
            <p:nvPr/>
          </p:nvSpPr>
          <p:spPr>
            <a:xfrm rot="6128217">
              <a:off x="7471454" y="5064338"/>
              <a:ext cx="476330" cy="6649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BC6C3126-5D22-4FF0-9139-6F59420DF2D5}"/>
                </a:ext>
              </a:extLst>
            </p:cNvPr>
            <p:cNvSpPr/>
            <p:nvPr/>
          </p:nvSpPr>
          <p:spPr>
            <a:xfrm rot="4472555">
              <a:off x="6854616" y="5080308"/>
              <a:ext cx="476330" cy="6649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38BFA347-5748-474A-98DB-8CD8AA692BE9}"/>
                </a:ext>
              </a:extLst>
            </p:cNvPr>
            <p:cNvSpPr/>
            <p:nvPr/>
          </p:nvSpPr>
          <p:spPr>
            <a:xfrm rot="2901859">
              <a:off x="6303943" y="3357581"/>
              <a:ext cx="384472" cy="64795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5DA76F20-A2FA-4E0F-AD4C-E1BF1D3C24BE}"/>
                </a:ext>
              </a:extLst>
            </p:cNvPr>
            <p:cNvSpPr/>
            <p:nvPr/>
          </p:nvSpPr>
          <p:spPr>
            <a:xfrm rot="20226769">
              <a:off x="8076666" y="3320225"/>
              <a:ext cx="457734" cy="57219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Trapezoid 247">
              <a:extLst>
                <a:ext uri="{FF2B5EF4-FFF2-40B4-BE49-F238E27FC236}">
                  <a16:creationId xmlns:a16="http://schemas.microsoft.com/office/drawing/2014/main" id="{3E6E49F1-00D2-4FEC-93D9-154558D67340}"/>
                </a:ext>
              </a:extLst>
            </p:cNvPr>
            <p:cNvSpPr/>
            <p:nvPr/>
          </p:nvSpPr>
          <p:spPr>
            <a:xfrm>
              <a:off x="7405412" y="4162184"/>
              <a:ext cx="625262" cy="121592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Trapezoid 248">
              <a:extLst>
                <a:ext uri="{FF2B5EF4-FFF2-40B4-BE49-F238E27FC236}">
                  <a16:creationId xmlns:a16="http://schemas.microsoft.com/office/drawing/2014/main" id="{0E8DB370-CC50-4410-96D4-B3EB55B6512F}"/>
                </a:ext>
              </a:extLst>
            </p:cNvPr>
            <p:cNvSpPr/>
            <p:nvPr/>
          </p:nvSpPr>
          <p:spPr>
            <a:xfrm>
              <a:off x="6780150" y="4162184"/>
              <a:ext cx="625262" cy="121592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Trapezoid 249">
              <a:extLst>
                <a:ext uri="{FF2B5EF4-FFF2-40B4-BE49-F238E27FC236}">
                  <a16:creationId xmlns:a16="http://schemas.microsoft.com/office/drawing/2014/main" id="{DA7A25B5-C55B-42FA-9127-226C4C84193F}"/>
                </a:ext>
              </a:extLst>
            </p:cNvPr>
            <p:cNvSpPr/>
            <p:nvPr/>
          </p:nvSpPr>
          <p:spPr>
            <a:xfrm>
              <a:off x="6502253" y="2374067"/>
              <a:ext cx="1806313" cy="267666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Trapezoid 250">
              <a:extLst>
                <a:ext uri="{FF2B5EF4-FFF2-40B4-BE49-F238E27FC236}">
                  <a16:creationId xmlns:a16="http://schemas.microsoft.com/office/drawing/2014/main" id="{581656AB-EEEB-49B5-B2C0-38D86DD6D054}"/>
                </a:ext>
              </a:extLst>
            </p:cNvPr>
            <p:cNvSpPr/>
            <p:nvPr/>
          </p:nvSpPr>
          <p:spPr>
            <a:xfrm rot="10800000">
              <a:off x="7127517" y="2374067"/>
              <a:ext cx="555789" cy="292977"/>
            </a:xfrm>
            <a:prstGeom prst="trapezoid">
              <a:avLst>
                <a:gd name="adj" fmla="val 3730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Trapezoid 251">
              <a:extLst>
                <a:ext uri="{FF2B5EF4-FFF2-40B4-BE49-F238E27FC236}">
                  <a16:creationId xmlns:a16="http://schemas.microsoft.com/office/drawing/2014/main" id="{2F2466FA-B78C-4A27-A1A2-B7570EDF4B9D}"/>
                </a:ext>
              </a:extLst>
            </p:cNvPr>
            <p:cNvSpPr/>
            <p:nvPr/>
          </p:nvSpPr>
          <p:spPr>
            <a:xfrm rot="1442139">
              <a:off x="6432499" y="2221432"/>
              <a:ext cx="627799" cy="154100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Trapezoid 252">
              <a:extLst>
                <a:ext uri="{FF2B5EF4-FFF2-40B4-BE49-F238E27FC236}">
                  <a16:creationId xmlns:a16="http://schemas.microsoft.com/office/drawing/2014/main" id="{48033BAF-2A7A-47CF-85D3-BB187483FCF5}"/>
                </a:ext>
              </a:extLst>
            </p:cNvPr>
            <p:cNvSpPr/>
            <p:nvPr/>
          </p:nvSpPr>
          <p:spPr>
            <a:xfrm rot="20249249">
              <a:off x="7745414" y="2212148"/>
              <a:ext cx="572700" cy="154100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40A0CEEB-CCB8-4F98-91DB-7EE6CF7A4153}"/>
                </a:ext>
              </a:extLst>
            </p:cNvPr>
            <p:cNvSpPr/>
            <p:nvPr/>
          </p:nvSpPr>
          <p:spPr>
            <a:xfrm>
              <a:off x="6710675" y="943572"/>
              <a:ext cx="1320000" cy="164506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loud 254">
              <a:extLst>
                <a:ext uri="{FF2B5EF4-FFF2-40B4-BE49-F238E27FC236}">
                  <a16:creationId xmlns:a16="http://schemas.microsoft.com/office/drawing/2014/main" id="{11A09297-FA3E-4765-BACC-499B1610575B}"/>
                </a:ext>
              </a:extLst>
            </p:cNvPr>
            <p:cNvSpPr/>
            <p:nvPr/>
          </p:nvSpPr>
          <p:spPr>
            <a:xfrm rot="600599">
              <a:off x="6753239" y="838200"/>
              <a:ext cx="1278512" cy="682573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6" name="Group 162">
              <a:extLst>
                <a:ext uri="{FF2B5EF4-FFF2-40B4-BE49-F238E27FC236}">
                  <a16:creationId xmlns:a16="http://schemas.microsoft.com/office/drawing/2014/main" id="{99AEB551-80EF-483A-B32E-B3F71341187E}"/>
                </a:ext>
              </a:extLst>
            </p:cNvPr>
            <p:cNvGrpSpPr/>
            <p:nvPr/>
          </p:nvGrpSpPr>
          <p:grpSpPr>
            <a:xfrm>
              <a:off x="6629400" y="1143000"/>
              <a:ext cx="1524000" cy="228600"/>
              <a:chOff x="6571728" y="1086622"/>
              <a:chExt cx="1528420" cy="286099"/>
            </a:xfrm>
            <a:grpFill/>
          </p:grpSpPr>
          <p:sp>
            <p:nvSpPr>
              <p:cNvPr id="282" name="Rounded Rectangle 42">
                <a:extLst>
                  <a:ext uri="{FF2B5EF4-FFF2-40B4-BE49-F238E27FC236}">
                    <a16:creationId xmlns:a16="http://schemas.microsoft.com/office/drawing/2014/main" id="{04F9D645-E1A5-488D-947B-2A009A611EF9}"/>
                  </a:ext>
                </a:extLst>
              </p:cNvPr>
              <p:cNvSpPr/>
              <p:nvPr/>
            </p:nvSpPr>
            <p:spPr>
              <a:xfrm>
                <a:off x="6571728" y="1086622"/>
                <a:ext cx="1528420" cy="286099"/>
              </a:xfrm>
              <a:prstGeom prst="roundRect">
                <a:avLst>
                  <a:gd name="adj" fmla="val 500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Trapezoid 282">
                <a:extLst>
                  <a:ext uri="{FF2B5EF4-FFF2-40B4-BE49-F238E27FC236}">
                    <a16:creationId xmlns:a16="http://schemas.microsoft.com/office/drawing/2014/main" id="{EF97A5E3-6EA6-4195-9062-4331122F86FF}"/>
                  </a:ext>
                </a:extLst>
              </p:cNvPr>
              <p:cNvSpPr/>
              <p:nvPr/>
            </p:nvSpPr>
            <p:spPr>
              <a:xfrm rot="10800000">
                <a:off x="6710675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Trapezoid 283">
                <a:extLst>
                  <a:ext uri="{FF2B5EF4-FFF2-40B4-BE49-F238E27FC236}">
                    <a16:creationId xmlns:a16="http://schemas.microsoft.com/office/drawing/2014/main" id="{B9CA5F26-3475-49FB-8B3B-B6D139FB01D0}"/>
                  </a:ext>
                </a:extLst>
              </p:cNvPr>
              <p:cNvSpPr/>
              <p:nvPr/>
            </p:nvSpPr>
            <p:spPr>
              <a:xfrm rot="10800000">
                <a:off x="6988569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Trapezoid 284">
                <a:extLst>
                  <a:ext uri="{FF2B5EF4-FFF2-40B4-BE49-F238E27FC236}">
                    <a16:creationId xmlns:a16="http://schemas.microsoft.com/office/drawing/2014/main" id="{6F2B06C2-E63C-4C1A-A678-FF12E9E11BFA}"/>
                  </a:ext>
                </a:extLst>
              </p:cNvPr>
              <p:cNvSpPr/>
              <p:nvPr/>
            </p:nvSpPr>
            <p:spPr>
              <a:xfrm rot="10800000">
                <a:off x="7266464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Trapezoid 285">
                <a:extLst>
                  <a:ext uri="{FF2B5EF4-FFF2-40B4-BE49-F238E27FC236}">
                    <a16:creationId xmlns:a16="http://schemas.microsoft.com/office/drawing/2014/main" id="{EE1A0F2B-CE97-4396-AC58-910DB4C601F9}"/>
                  </a:ext>
                </a:extLst>
              </p:cNvPr>
              <p:cNvSpPr/>
              <p:nvPr/>
            </p:nvSpPr>
            <p:spPr>
              <a:xfrm rot="10800000">
                <a:off x="7544358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Trapezoid 286">
                <a:extLst>
                  <a:ext uri="{FF2B5EF4-FFF2-40B4-BE49-F238E27FC236}">
                    <a16:creationId xmlns:a16="http://schemas.microsoft.com/office/drawing/2014/main" id="{AC19A235-798D-4A9F-9A14-9A96655794D0}"/>
                  </a:ext>
                </a:extLst>
              </p:cNvPr>
              <p:cNvSpPr/>
              <p:nvPr/>
            </p:nvSpPr>
            <p:spPr>
              <a:xfrm rot="10800000">
                <a:off x="7822253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7" name="Cloud 256">
              <a:extLst>
                <a:ext uri="{FF2B5EF4-FFF2-40B4-BE49-F238E27FC236}">
                  <a16:creationId xmlns:a16="http://schemas.microsoft.com/office/drawing/2014/main" id="{04B74559-5D6E-4210-AC79-0861B28F3072}"/>
                </a:ext>
              </a:extLst>
            </p:cNvPr>
            <p:cNvSpPr/>
            <p:nvPr/>
          </p:nvSpPr>
          <p:spPr>
            <a:xfrm rot="985445">
              <a:off x="6909699" y="2058571"/>
              <a:ext cx="803565" cy="70072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FC8B2183-D480-4693-9637-563A6086FE96}"/>
                </a:ext>
              </a:extLst>
            </p:cNvPr>
            <p:cNvSpPr/>
            <p:nvPr/>
          </p:nvSpPr>
          <p:spPr>
            <a:xfrm rot="5243297">
              <a:off x="7242554" y="2060582"/>
              <a:ext cx="164626" cy="39268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9" name="Group 163">
              <a:extLst>
                <a:ext uri="{FF2B5EF4-FFF2-40B4-BE49-F238E27FC236}">
                  <a16:creationId xmlns:a16="http://schemas.microsoft.com/office/drawing/2014/main" id="{143E021C-5D18-468C-98D5-E2652288727F}"/>
                </a:ext>
              </a:extLst>
            </p:cNvPr>
            <p:cNvGrpSpPr/>
            <p:nvPr/>
          </p:nvGrpSpPr>
          <p:grpSpPr>
            <a:xfrm>
              <a:off x="6629395" y="3352800"/>
              <a:ext cx="1428751" cy="1371600"/>
              <a:chOff x="7543801" y="3581401"/>
              <a:chExt cx="1176618" cy="1066800"/>
            </a:xfrm>
            <a:grpFill/>
          </p:grpSpPr>
          <p:sp>
            <p:nvSpPr>
              <p:cNvPr id="277" name="Rounded Rectangle 37">
                <a:extLst>
                  <a:ext uri="{FF2B5EF4-FFF2-40B4-BE49-F238E27FC236}">
                    <a16:creationId xmlns:a16="http://schemas.microsoft.com/office/drawing/2014/main" id="{F097D21B-416E-4C04-B121-A9B4050D0E18}"/>
                  </a:ext>
                </a:extLst>
              </p:cNvPr>
              <p:cNvSpPr/>
              <p:nvPr/>
            </p:nvSpPr>
            <p:spPr>
              <a:xfrm>
                <a:off x="7696201" y="3657600"/>
                <a:ext cx="1024218" cy="172434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8" name="Group 162">
                <a:extLst>
                  <a:ext uri="{FF2B5EF4-FFF2-40B4-BE49-F238E27FC236}">
                    <a16:creationId xmlns:a16="http://schemas.microsoft.com/office/drawing/2014/main" id="{98398B3B-194B-4D7B-8998-4B4120C22FEA}"/>
                  </a:ext>
                </a:extLst>
              </p:cNvPr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grpFill/>
            </p:grpSpPr>
            <p:sp>
              <p:nvSpPr>
                <p:cNvPr id="279" name="Double Wave 278">
                  <a:extLst>
                    <a:ext uri="{FF2B5EF4-FFF2-40B4-BE49-F238E27FC236}">
                      <a16:creationId xmlns:a16="http://schemas.microsoft.com/office/drawing/2014/main" id="{0FD13376-F78D-4218-8299-F270DD2D71D0}"/>
                    </a:ext>
                  </a:extLst>
                </p:cNvPr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Double Wave 279">
                  <a:extLst>
                    <a:ext uri="{FF2B5EF4-FFF2-40B4-BE49-F238E27FC236}">
                      <a16:creationId xmlns:a16="http://schemas.microsoft.com/office/drawing/2014/main" id="{50547085-43E9-4451-BB12-0BB7D2DCF1D0}"/>
                    </a:ext>
                  </a:extLst>
                </p:cNvPr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Rounded Rectangle 41">
                  <a:extLst>
                    <a:ext uri="{FF2B5EF4-FFF2-40B4-BE49-F238E27FC236}">
                      <a16:creationId xmlns:a16="http://schemas.microsoft.com/office/drawing/2014/main" id="{686EA53A-E6BE-43F3-A11B-976E789AFF6A}"/>
                    </a:ext>
                  </a:extLst>
                </p:cNvPr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>
                    <a:gd name="adj" fmla="val 3165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60" name="Group 169">
              <a:extLst>
                <a:ext uri="{FF2B5EF4-FFF2-40B4-BE49-F238E27FC236}">
                  <a16:creationId xmlns:a16="http://schemas.microsoft.com/office/drawing/2014/main" id="{D6049CC3-CC05-4A14-8D74-9E389B75630F}"/>
                </a:ext>
              </a:extLst>
            </p:cNvPr>
            <p:cNvGrpSpPr/>
            <p:nvPr/>
          </p:nvGrpSpPr>
          <p:grpSpPr>
            <a:xfrm>
              <a:off x="6477000" y="4495800"/>
              <a:ext cx="1800069" cy="609600"/>
              <a:chOff x="0" y="4648200"/>
              <a:chExt cx="3986134" cy="1541489"/>
            </a:xfrm>
            <a:grpFill/>
          </p:grpSpPr>
          <p:grpSp>
            <p:nvGrpSpPr>
              <p:cNvPr id="262" name="Group 138">
                <a:extLst>
                  <a:ext uri="{FF2B5EF4-FFF2-40B4-BE49-F238E27FC236}">
                    <a16:creationId xmlns:a16="http://schemas.microsoft.com/office/drawing/2014/main" id="{1E1A3D21-5AFC-4613-A0F9-7FBDDB67F179}"/>
                  </a:ext>
                </a:extLst>
              </p:cNvPr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  <a:grpFill/>
            </p:grpSpPr>
            <p:sp>
              <p:nvSpPr>
                <p:cNvPr id="273" name="Plus 33">
                  <a:extLst>
                    <a:ext uri="{FF2B5EF4-FFF2-40B4-BE49-F238E27FC236}">
                      <a16:creationId xmlns:a16="http://schemas.microsoft.com/office/drawing/2014/main" id="{20BC8913-580A-483C-8D23-0DF42DC78362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4" name="Diamond 273">
                  <a:extLst>
                    <a:ext uri="{FF2B5EF4-FFF2-40B4-BE49-F238E27FC236}">
                      <a16:creationId xmlns:a16="http://schemas.microsoft.com/office/drawing/2014/main" id="{71921D38-8E04-4034-8B3F-9B13F95E8DEA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5" name="Diamond 274">
                  <a:extLst>
                    <a:ext uri="{FF2B5EF4-FFF2-40B4-BE49-F238E27FC236}">
                      <a16:creationId xmlns:a16="http://schemas.microsoft.com/office/drawing/2014/main" id="{3BEB1AB8-32DE-48B5-8A22-FE5DB3879CE2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6" name="Diamond 275">
                  <a:extLst>
                    <a:ext uri="{FF2B5EF4-FFF2-40B4-BE49-F238E27FC236}">
                      <a16:creationId xmlns:a16="http://schemas.microsoft.com/office/drawing/2014/main" id="{DF7821DA-DFC2-47FD-A0F1-58669C778895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3" name="Group 139">
                <a:extLst>
                  <a:ext uri="{FF2B5EF4-FFF2-40B4-BE49-F238E27FC236}">
                    <a16:creationId xmlns:a16="http://schemas.microsoft.com/office/drawing/2014/main" id="{B61509C4-1E87-4693-94C2-399E619A8446}"/>
                  </a:ext>
                </a:extLst>
              </p:cNvPr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  <a:grpFill/>
            </p:grpSpPr>
            <p:sp>
              <p:nvSpPr>
                <p:cNvPr id="269" name="Plus 29">
                  <a:extLst>
                    <a:ext uri="{FF2B5EF4-FFF2-40B4-BE49-F238E27FC236}">
                      <a16:creationId xmlns:a16="http://schemas.microsoft.com/office/drawing/2014/main" id="{C3589A6F-AD23-4B60-B24E-884EC45B8E20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0" name="Diamond 269">
                  <a:extLst>
                    <a:ext uri="{FF2B5EF4-FFF2-40B4-BE49-F238E27FC236}">
                      <a16:creationId xmlns:a16="http://schemas.microsoft.com/office/drawing/2014/main" id="{F5DBB7FB-6E34-4ACC-90C4-2B53EAB836F3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1" name="Diamond 270">
                  <a:extLst>
                    <a:ext uri="{FF2B5EF4-FFF2-40B4-BE49-F238E27FC236}">
                      <a16:creationId xmlns:a16="http://schemas.microsoft.com/office/drawing/2014/main" id="{E736516F-B0D8-4A81-BF60-3EE79C6B3236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2" name="Diamond 271">
                  <a:extLst>
                    <a:ext uri="{FF2B5EF4-FFF2-40B4-BE49-F238E27FC236}">
                      <a16:creationId xmlns:a16="http://schemas.microsoft.com/office/drawing/2014/main" id="{E4E612BA-5AE7-44B0-A26F-F584671065B8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4" name="Group 144">
                <a:extLst>
                  <a:ext uri="{FF2B5EF4-FFF2-40B4-BE49-F238E27FC236}">
                    <a16:creationId xmlns:a16="http://schemas.microsoft.com/office/drawing/2014/main" id="{3115478C-A2B8-4DBB-8A5E-E330A65256FA}"/>
                  </a:ext>
                </a:extLst>
              </p:cNvPr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  <a:grpFill/>
            </p:grpSpPr>
            <p:sp>
              <p:nvSpPr>
                <p:cNvPr id="265" name="Plus 25">
                  <a:extLst>
                    <a:ext uri="{FF2B5EF4-FFF2-40B4-BE49-F238E27FC236}">
                      <a16:creationId xmlns:a16="http://schemas.microsoft.com/office/drawing/2014/main" id="{D6D3E956-953A-499C-A556-450C4AEE2E70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Diamond 265">
                  <a:extLst>
                    <a:ext uri="{FF2B5EF4-FFF2-40B4-BE49-F238E27FC236}">
                      <a16:creationId xmlns:a16="http://schemas.microsoft.com/office/drawing/2014/main" id="{0CB8E3CA-A68F-4770-846B-CBFEE05DED30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7" name="Diamond 266">
                  <a:extLst>
                    <a:ext uri="{FF2B5EF4-FFF2-40B4-BE49-F238E27FC236}">
                      <a16:creationId xmlns:a16="http://schemas.microsoft.com/office/drawing/2014/main" id="{1D41E15F-A2F5-45A4-84A0-4740A52C1CF5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8" name="Diamond 267">
                  <a:extLst>
                    <a:ext uri="{FF2B5EF4-FFF2-40B4-BE49-F238E27FC236}">
                      <a16:creationId xmlns:a16="http://schemas.microsoft.com/office/drawing/2014/main" id="{6278875D-9D58-4316-B10B-7D381A20A1ED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CC9D853B-2947-4A4C-8C0E-A09FA80F1653}"/>
              </a:ext>
            </a:extLst>
          </p:cNvPr>
          <p:cNvGrpSpPr/>
          <p:nvPr/>
        </p:nvGrpSpPr>
        <p:grpSpPr>
          <a:xfrm>
            <a:off x="10468439" y="1076028"/>
            <a:ext cx="1325650" cy="2591040"/>
            <a:chOff x="2057402" y="1656736"/>
            <a:chExt cx="1466635" cy="2412190"/>
          </a:xfrm>
          <a:solidFill>
            <a:schemeClr val="bg1"/>
          </a:solidFill>
        </p:grpSpPr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6C6E7169-8047-4397-B9B4-3C9952047938}"/>
                </a:ext>
              </a:extLst>
            </p:cNvPr>
            <p:cNvSpPr/>
            <p:nvPr/>
          </p:nvSpPr>
          <p:spPr>
            <a:xfrm rot="20950279">
              <a:off x="2057402" y="3040512"/>
              <a:ext cx="427501" cy="19817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B368BE9B-73CF-4A32-8C6D-4C222B0B6932}"/>
                </a:ext>
              </a:extLst>
            </p:cNvPr>
            <p:cNvSpPr/>
            <p:nvPr/>
          </p:nvSpPr>
          <p:spPr>
            <a:xfrm rot="20950279">
              <a:off x="3096536" y="3040512"/>
              <a:ext cx="427501" cy="19817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Trapezoid 341">
              <a:extLst>
                <a:ext uri="{FF2B5EF4-FFF2-40B4-BE49-F238E27FC236}">
                  <a16:creationId xmlns:a16="http://schemas.microsoft.com/office/drawing/2014/main" id="{7A02ECF9-96DE-4DB6-95EE-B979E4A1122B}"/>
                </a:ext>
              </a:extLst>
            </p:cNvPr>
            <p:cNvSpPr/>
            <p:nvPr/>
          </p:nvSpPr>
          <p:spPr>
            <a:xfrm>
              <a:off x="2438402" y="2438402"/>
              <a:ext cx="742238" cy="140944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70D3DC9E-C19A-4235-A9AA-7AE3E13628C8}"/>
                </a:ext>
              </a:extLst>
            </p:cNvPr>
            <p:cNvSpPr/>
            <p:nvPr/>
          </p:nvSpPr>
          <p:spPr>
            <a:xfrm rot="20950279">
              <a:off x="2359882" y="3814751"/>
              <a:ext cx="422398" cy="25417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Trapezoid 343">
              <a:extLst>
                <a:ext uri="{FF2B5EF4-FFF2-40B4-BE49-F238E27FC236}">
                  <a16:creationId xmlns:a16="http://schemas.microsoft.com/office/drawing/2014/main" id="{36A1E0BD-E7AE-4E8C-A8F2-927F6C4A422F}"/>
                </a:ext>
              </a:extLst>
            </p:cNvPr>
            <p:cNvSpPr/>
            <p:nvPr/>
          </p:nvSpPr>
          <p:spPr>
            <a:xfrm rot="19846626">
              <a:off x="2885047" y="2397055"/>
              <a:ext cx="326730" cy="76322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EF1AFCE5-F63A-47FB-B8DA-CCB363E1F0C3}"/>
                </a:ext>
              </a:extLst>
            </p:cNvPr>
            <p:cNvSpPr/>
            <p:nvPr/>
          </p:nvSpPr>
          <p:spPr>
            <a:xfrm rot="20950279">
              <a:off x="2731002" y="3814752"/>
              <a:ext cx="422398" cy="25417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Trapezoid 345">
              <a:extLst>
                <a:ext uri="{FF2B5EF4-FFF2-40B4-BE49-F238E27FC236}">
                  <a16:creationId xmlns:a16="http://schemas.microsoft.com/office/drawing/2014/main" id="{5033A562-C413-455B-AFD4-0CC6715ADB66}"/>
                </a:ext>
              </a:extLst>
            </p:cNvPr>
            <p:cNvSpPr/>
            <p:nvPr/>
          </p:nvSpPr>
          <p:spPr>
            <a:xfrm rot="1753374" flipH="1">
              <a:off x="2365481" y="2397055"/>
              <a:ext cx="326730" cy="76322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3CD43388-9EF5-41F0-B1AD-2B51D2DC0B5A}"/>
                </a:ext>
              </a:extLst>
            </p:cNvPr>
            <p:cNvSpPr/>
            <p:nvPr/>
          </p:nvSpPr>
          <p:spPr>
            <a:xfrm>
              <a:off x="2412720" y="1735651"/>
              <a:ext cx="742238" cy="8674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Double Wave 347">
              <a:extLst>
                <a:ext uri="{FF2B5EF4-FFF2-40B4-BE49-F238E27FC236}">
                  <a16:creationId xmlns:a16="http://schemas.microsoft.com/office/drawing/2014/main" id="{828AA841-0B67-4231-8F08-D52CEA13D42B}"/>
                </a:ext>
              </a:extLst>
            </p:cNvPr>
            <p:cNvSpPr/>
            <p:nvPr/>
          </p:nvSpPr>
          <p:spPr>
            <a:xfrm rot="21307692">
              <a:off x="3078418" y="1809044"/>
              <a:ext cx="219841" cy="638737"/>
            </a:xfrm>
            <a:prstGeom prst="doubleWav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Double Wave 348">
              <a:extLst>
                <a:ext uri="{FF2B5EF4-FFF2-40B4-BE49-F238E27FC236}">
                  <a16:creationId xmlns:a16="http://schemas.microsoft.com/office/drawing/2014/main" id="{D33A2DB2-E24A-4089-A3AC-1B6D29B09CD9}"/>
                </a:ext>
              </a:extLst>
            </p:cNvPr>
            <p:cNvSpPr/>
            <p:nvPr/>
          </p:nvSpPr>
          <p:spPr>
            <a:xfrm rot="407729">
              <a:off x="2292725" y="1804733"/>
              <a:ext cx="197834" cy="638739"/>
            </a:xfrm>
            <a:prstGeom prst="doubleWav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11B073BA-4CEE-49B7-BC6C-679E4F364EE3}"/>
                </a:ext>
              </a:extLst>
            </p:cNvPr>
            <p:cNvSpPr/>
            <p:nvPr/>
          </p:nvSpPr>
          <p:spPr>
            <a:xfrm rot="5400000">
              <a:off x="2574925" y="1415565"/>
              <a:ext cx="431276" cy="91361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ounded Rectangle 32">
              <a:extLst>
                <a:ext uri="{FF2B5EF4-FFF2-40B4-BE49-F238E27FC236}">
                  <a16:creationId xmlns:a16="http://schemas.microsoft.com/office/drawing/2014/main" id="{1FAF4915-3C71-462F-AA28-129CA4126445}"/>
                </a:ext>
              </a:extLst>
            </p:cNvPr>
            <p:cNvSpPr/>
            <p:nvPr/>
          </p:nvSpPr>
          <p:spPr>
            <a:xfrm rot="5400000">
              <a:off x="2720798" y="1386682"/>
              <a:ext cx="124054" cy="103632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36BB2671-E06E-4573-B5CE-0F84106B45EF}"/>
                </a:ext>
              </a:extLst>
            </p:cNvPr>
            <p:cNvSpPr/>
            <p:nvPr/>
          </p:nvSpPr>
          <p:spPr>
            <a:xfrm rot="2009698">
              <a:off x="2701403" y="2496715"/>
              <a:ext cx="116926" cy="108396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Rounded Rectangle 34">
              <a:extLst>
                <a:ext uri="{FF2B5EF4-FFF2-40B4-BE49-F238E27FC236}">
                  <a16:creationId xmlns:a16="http://schemas.microsoft.com/office/drawing/2014/main" id="{CDC23AAB-49FE-4368-807B-B4905AF7B4D8}"/>
                </a:ext>
              </a:extLst>
            </p:cNvPr>
            <p:cNvSpPr/>
            <p:nvPr/>
          </p:nvSpPr>
          <p:spPr>
            <a:xfrm>
              <a:off x="2264664" y="3207408"/>
              <a:ext cx="345440" cy="43418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D5EC377A-78C7-434A-AA41-78E4A00D7B51}"/>
              </a:ext>
            </a:extLst>
          </p:cNvPr>
          <p:cNvGrpSpPr/>
          <p:nvPr/>
        </p:nvGrpSpPr>
        <p:grpSpPr>
          <a:xfrm>
            <a:off x="8609975" y="1191149"/>
            <a:ext cx="1652965" cy="2457111"/>
            <a:chOff x="1143000" y="1828800"/>
            <a:chExt cx="2819400" cy="4191000"/>
          </a:xfrm>
          <a:solidFill>
            <a:schemeClr val="bg1"/>
          </a:solidFill>
        </p:grpSpPr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59E668F5-FA1F-4A9C-93AF-BBDC8C44B163}"/>
                </a:ext>
              </a:extLst>
            </p:cNvPr>
            <p:cNvSpPr/>
            <p:nvPr/>
          </p:nvSpPr>
          <p:spPr>
            <a:xfrm>
              <a:off x="1905000" y="5644074"/>
              <a:ext cx="533400" cy="37572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19537437-6C16-49A0-AC89-38710ED02713}"/>
                </a:ext>
              </a:extLst>
            </p:cNvPr>
            <p:cNvSpPr/>
            <p:nvPr/>
          </p:nvSpPr>
          <p:spPr>
            <a:xfrm>
              <a:off x="2743200" y="5644074"/>
              <a:ext cx="514350" cy="37572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25F3596F-08A0-4EF3-86B4-68D33ED38D4A}"/>
                </a:ext>
              </a:extLst>
            </p:cNvPr>
            <p:cNvSpPr/>
            <p:nvPr/>
          </p:nvSpPr>
          <p:spPr>
            <a:xfrm>
              <a:off x="3257550" y="2748776"/>
              <a:ext cx="704850" cy="40887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6AFAE1C8-820D-4A33-88F5-7FCBFDD64670}"/>
                </a:ext>
              </a:extLst>
            </p:cNvPr>
            <p:cNvSpPr/>
            <p:nvPr/>
          </p:nvSpPr>
          <p:spPr>
            <a:xfrm>
              <a:off x="1143000" y="2748776"/>
              <a:ext cx="704850" cy="40887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lowchart: Manual Operation 397">
              <a:extLst>
                <a:ext uri="{FF2B5EF4-FFF2-40B4-BE49-F238E27FC236}">
                  <a16:creationId xmlns:a16="http://schemas.microsoft.com/office/drawing/2014/main" id="{90152F7E-ED12-47E3-A2FF-7238BA981F38}"/>
                </a:ext>
              </a:extLst>
            </p:cNvPr>
            <p:cNvSpPr/>
            <p:nvPr/>
          </p:nvSpPr>
          <p:spPr>
            <a:xfrm rot="18602443">
              <a:off x="1662655" y="2771273"/>
              <a:ext cx="715537" cy="1083407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lowchart: Manual Operation 398">
              <a:extLst>
                <a:ext uri="{FF2B5EF4-FFF2-40B4-BE49-F238E27FC236}">
                  <a16:creationId xmlns:a16="http://schemas.microsoft.com/office/drawing/2014/main" id="{6730A738-A368-4CA8-996A-D81978ABBEFE}"/>
                </a:ext>
              </a:extLst>
            </p:cNvPr>
            <p:cNvSpPr/>
            <p:nvPr/>
          </p:nvSpPr>
          <p:spPr>
            <a:xfrm rot="3308327">
              <a:off x="2758282" y="2769300"/>
              <a:ext cx="715537" cy="980061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Trapezoid 399">
              <a:extLst>
                <a:ext uri="{FF2B5EF4-FFF2-40B4-BE49-F238E27FC236}">
                  <a16:creationId xmlns:a16="http://schemas.microsoft.com/office/drawing/2014/main" id="{B6387562-13AD-4E3D-9F69-818404C05ED2}"/>
                </a:ext>
              </a:extLst>
            </p:cNvPr>
            <p:cNvSpPr/>
            <p:nvPr/>
          </p:nvSpPr>
          <p:spPr>
            <a:xfrm>
              <a:off x="1981200" y="3048000"/>
              <a:ext cx="1219200" cy="1734670"/>
            </a:xfrm>
            <a:prstGeom prst="trapezoid">
              <a:avLst>
                <a:gd name="adj" fmla="val 2356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lowchart: Manual Operation 400">
              <a:extLst>
                <a:ext uri="{FF2B5EF4-FFF2-40B4-BE49-F238E27FC236}">
                  <a16:creationId xmlns:a16="http://schemas.microsoft.com/office/drawing/2014/main" id="{9E8EF112-E671-46EA-B2CA-47D6B44E2C8B}"/>
                </a:ext>
              </a:extLst>
            </p:cNvPr>
            <p:cNvSpPr/>
            <p:nvPr/>
          </p:nvSpPr>
          <p:spPr>
            <a:xfrm rot="11545809">
              <a:off x="1890674" y="4793001"/>
              <a:ext cx="772039" cy="991265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lowchart: Manual Operation 401">
              <a:extLst>
                <a:ext uri="{FF2B5EF4-FFF2-40B4-BE49-F238E27FC236}">
                  <a16:creationId xmlns:a16="http://schemas.microsoft.com/office/drawing/2014/main" id="{87ACA8ED-06CD-46BD-B0B8-A52F1CA85CE9}"/>
                </a:ext>
              </a:extLst>
            </p:cNvPr>
            <p:cNvSpPr/>
            <p:nvPr/>
          </p:nvSpPr>
          <p:spPr>
            <a:xfrm rot="10196762">
              <a:off x="2551884" y="4783896"/>
              <a:ext cx="722931" cy="991265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hevron 17">
              <a:extLst>
                <a:ext uri="{FF2B5EF4-FFF2-40B4-BE49-F238E27FC236}">
                  <a16:creationId xmlns:a16="http://schemas.microsoft.com/office/drawing/2014/main" id="{CD0F54A4-EE52-48A0-9A1F-09D887D4CD97}"/>
                </a:ext>
              </a:extLst>
            </p:cNvPr>
            <p:cNvSpPr/>
            <p:nvPr/>
          </p:nvSpPr>
          <p:spPr>
            <a:xfrm rot="5400000">
              <a:off x="2210619" y="3199581"/>
              <a:ext cx="715537" cy="717176"/>
            </a:xfrm>
            <a:prstGeom prst="chevron">
              <a:avLst>
                <a:gd name="adj" fmla="val 82161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4" name="Isosceles Triangle 403">
              <a:extLst>
                <a:ext uri="{FF2B5EF4-FFF2-40B4-BE49-F238E27FC236}">
                  <a16:creationId xmlns:a16="http://schemas.microsoft.com/office/drawing/2014/main" id="{A7C621A2-39C5-4A87-9EB1-3B3E3E881F0B}"/>
                </a:ext>
              </a:extLst>
            </p:cNvPr>
            <p:cNvSpPr/>
            <p:nvPr/>
          </p:nvSpPr>
          <p:spPr>
            <a:xfrm rot="10800000">
              <a:off x="2268070" y="2922494"/>
              <a:ext cx="609600" cy="762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47C71441-2900-4DE6-BC19-58A7A363AFBF}"/>
                </a:ext>
              </a:extLst>
            </p:cNvPr>
            <p:cNvSpPr/>
            <p:nvPr/>
          </p:nvSpPr>
          <p:spPr>
            <a:xfrm>
              <a:off x="2112169" y="1931020"/>
              <a:ext cx="881063" cy="143107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loud 405">
              <a:extLst>
                <a:ext uri="{FF2B5EF4-FFF2-40B4-BE49-F238E27FC236}">
                  <a16:creationId xmlns:a16="http://schemas.microsoft.com/office/drawing/2014/main" id="{01666317-9AC2-4448-8DD2-27FB6D650B2B}"/>
                </a:ext>
              </a:extLst>
            </p:cNvPr>
            <p:cNvSpPr/>
            <p:nvPr/>
          </p:nvSpPr>
          <p:spPr>
            <a:xfrm rot="18173890">
              <a:off x="1666402" y="2287227"/>
              <a:ext cx="831501" cy="51421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Cloud 406">
              <a:extLst>
                <a:ext uri="{FF2B5EF4-FFF2-40B4-BE49-F238E27FC236}">
                  <a16:creationId xmlns:a16="http://schemas.microsoft.com/office/drawing/2014/main" id="{8A41B418-C7BC-4AB2-B310-E969E8CF736D}"/>
                </a:ext>
              </a:extLst>
            </p:cNvPr>
            <p:cNvSpPr/>
            <p:nvPr/>
          </p:nvSpPr>
          <p:spPr>
            <a:xfrm rot="3426110" flipH="1">
              <a:off x="2635570" y="2287227"/>
              <a:ext cx="831501" cy="514219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loud 407">
              <a:extLst>
                <a:ext uri="{FF2B5EF4-FFF2-40B4-BE49-F238E27FC236}">
                  <a16:creationId xmlns:a16="http://schemas.microsoft.com/office/drawing/2014/main" id="{1A2CC19D-3150-4FBB-935A-F852CDEF558E}"/>
                </a:ext>
              </a:extLst>
            </p:cNvPr>
            <p:cNvSpPr/>
            <p:nvPr/>
          </p:nvSpPr>
          <p:spPr>
            <a:xfrm>
              <a:off x="2024063" y="1828800"/>
              <a:ext cx="1057275" cy="613317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Rounded Rectangle 12">
              <a:extLst>
                <a:ext uri="{FF2B5EF4-FFF2-40B4-BE49-F238E27FC236}">
                  <a16:creationId xmlns:a16="http://schemas.microsoft.com/office/drawing/2014/main" id="{CE2AC2D8-DD3E-49F2-BBBB-2D668E4E1058}"/>
                </a:ext>
              </a:extLst>
            </p:cNvPr>
            <p:cNvSpPr/>
            <p:nvPr/>
          </p:nvSpPr>
          <p:spPr>
            <a:xfrm>
              <a:off x="1981200" y="4648200"/>
              <a:ext cx="1233488" cy="204439"/>
            </a:xfrm>
            <a:prstGeom prst="roundRect">
              <a:avLst>
                <a:gd name="adj" fmla="val 21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0" name="Group 409">
              <a:extLst>
                <a:ext uri="{FF2B5EF4-FFF2-40B4-BE49-F238E27FC236}">
                  <a16:creationId xmlns:a16="http://schemas.microsoft.com/office/drawing/2014/main" id="{8ACD03B6-93CE-4950-85A5-B841ECDA67AC}"/>
                </a:ext>
              </a:extLst>
            </p:cNvPr>
            <p:cNvGrpSpPr/>
            <p:nvPr/>
          </p:nvGrpSpPr>
          <p:grpSpPr>
            <a:xfrm>
              <a:off x="1905000" y="2133600"/>
              <a:ext cx="1295400" cy="228600"/>
              <a:chOff x="4267200" y="3733800"/>
              <a:chExt cx="1981200" cy="1524000"/>
            </a:xfrm>
            <a:grpFill/>
          </p:grpSpPr>
          <p:sp>
            <p:nvSpPr>
              <p:cNvPr id="426" name="Rectangle 425">
                <a:extLst>
                  <a:ext uri="{FF2B5EF4-FFF2-40B4-BE49-F238E27FC236}">
                    <a16:creationId xmlns:a16="http://schemas.microsoft.com/office/drawing/2014/main" id="{02008C5A-3725-4549-867B-BBEBA3896438}"/>
                  </a:ext>
                </a:extLst>
              </p:cNvPr>
              <p:cNvSpPr/>
              <p:nvPr/>
            </p:nvSpPr>
            <p:spPr>
              <a:xfrm>
                <a:off x="4267200" y="3733800"/>
                <a:ext cx="1981200" cy="152400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7" name="Group 426">
                <a:extLst>
                  <a:ext uri="{FF2B5EF4-FFF2-40B4-BE49-F238E27FC236}">
                    <a16:creationId xmlns:a16="http://schemas.microsoft.com/office/drawing/2014/main" id="{EA5C5FBC-F072-48DA-A759-2A9EA617FE4B}"/>
                  </a:ext>
                </a:extLst>
              </p:cNvPr>
              <p:cNvGrpSpPr/>
              <p:nvPr/>
            </p:nvGrpSpPr>
            <p:grpSpPr>
              <a:xfrm>
                <a:off x="4438482" y="3818965"/>
                <a:ext cx="1706545" cy="1362635"/>
                <a:chOff x="4438482" y="3818965"/>
                <a:chExt cx="1706545" cy="1362635"/>
              </a:xfrm>
              <a:grpFill/>
            </p:grpSpPr>
            <p:grpSp>
              <p:nvGrpSpPr>
                <p:cNvPr id="428" name="Group 427">
                  <a:extLst>
                    <a:ext uri="{FF2B5EF4-FFF2-40B4-BE49-F238E27FC236}">
                      <a16:creationId xmlns:a16="http://schemas.microsoft.com/office/drawing/2014/main" id="{5688A03F-083A-433C-92E7-F6B9B983066E}"/>
                    </a:ext>
                  </a:extLst>
                </p:cNvPr>
                <p:cNvGrpSpPr/>
                <p:nvPr/>
              </p:nvGrpSpPr>
              <p:grpSpPr>
                <a:xfrm>
                  <a:off x="4438482" y="4052314"/>
                  <a:ext cx="536650" cy="863189"/>
                  <a:chOff x="4438482" y="4052314"/>
                  <a:chExt cx="536650" cy="863189"/>
                </a:xfrm>
                <a:grpFill/>
              </p:grpSpPr>
              <p:sp>
                <p:nvSpPr>
                  <p:cNvPr id="439" name="Chevron 24">
                    <a:extLst>
                      <a:ext uri="{FF2B5EF4-FFF2-40B4-BE49-F238E27FC236}">
                        <a16:creationId xmlns:a16="http://schemas.microsoft.com/office/drawing/2014/main" id="{40AAB0A4-9346-44DC-9FD0-D0FC3BB57BB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40" name="Chevron 25">
                    <a:extLst>
                      <a:ext uri="{FF2B5EF4-FFF2-40B4-BE49-F238E27FC236}">
                        <a16:creationId xmlns:a16="http://schemas.microsoft.com/office/drawing/2014/main" id="{532E3478-7E0B-46A0-B595-B2C43D3E767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29" name="Group 428">
                  <a:extLst>
                    <a:ext uri="{FF2B5EF4-FFF2-40B4-BE49-F238E27FC236}">
                      <a16:creationId xmlns:a16="http://schemas.microsoft.com/office/drawing/2014/main" id="{EF89F2DA-7C6F-43E0-A6F4-0C11EBEEE7A1}"/>
                    </a:ext>
                  </a:extLst>
                </p:cNvPr>
                <p:cNvGrpSpPr/>
                <p:nvPr/>
              </p:nvGrpSpPr>
              <p:grpSpPr>
                <a:xfrm>
                  <a:off x="5025671" y="4043350"/>
                  <a:ext cx="536650" cy="863189"/>
                  <a:chOff x="4438482" y="4052314"/>
                  <a:chExt cx="536650" cy="863189"/>
                </a:xfrm>
                <a:grpFill/>
              </p:grpSpPr>
              <p:sp>
                <p:nvSpPr>
                  <p:cNvPr id="437" name="Chevron 28">
                    <a:extLst>
                      <a:ext uri="{FF2B5EF4-FFF2-40B4-BE49-F238E27FC236}">
                        <a16:creationId xmlns:a16="http://schemas.microsoft.com/office/drawing/2014/main" id="{8BC5D5D0-11C0-4F0F-832E-2265272621B3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8" name="Chevron 29">
                    <a:extLst>
                      <a:ext uri="{FF2B5EF4-FFF2-40B4-BE49-F238E27FC236}">
                        <a16:creationId xmlns:a16="http://schemas.microsoft.com/office/drawing/2014/main" id="{DD61B4CB-8613-4AFB-8D3C-2250622BE08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30" name="Group 429">
                  <a:extLst>
                    <a:ext uri="{FF2B5EF4-FFF2-40B4-BE49-F238E27FC236}">
                      <a16:creationId xmlns:a16="http://schemas.microsoft.com/office/drawing/2014/main" id="{6BB8BD38-6383-4FCB-A168-354D3B293A12}"/>
                    </a:ext>
                  </a:extLst>
                </p:cNvPr>
                <p:cNvGrpSpPr/>
                <p:nvPr/>
              </p:nvGrpSpPr>
              <p:grpSpPr>
                <a:xfrm>
                  <a:off x="5608377" y="4038867"/>
                  <a:ext cx="536650" cy="863189"/>
                  <a:chOff x="4438482" y="4052314"/>
                  <a:chExt cx="536650" cy="863189"/>
                </a:xfrm>
                <a:grpFill/>
              </p:grpSpPr>
              <p:sp>
                <p:nvSpPr>
                  <p:cNvPr id="435" name="Chevron 31">
                    <a:extLst>
                      <a:ext uri="{FF2B5EF4-FFF2-40B4-BE49-F238E27FC236}">
                        <a16:creationId xmlns:a16="http://schemas.microsoft.com/office/drawing/2014/main" id="{9CC33611-F811-4525-9101-6C9EE4FF11D4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36" name="Chevron 32">
                    <a:extLst>
                      <a:ext uri="{FF2B5EF4-FFF2-40B4-BE49-F238E27FC236}">
                        <a16:creationId xmlns:a16="http://schemas.microsoft.com/office/drawing/2014/main" id="{3AE16438-9892-4E4E-89A9-2CFC01464A2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31" name="Diamond 430">
                  <a:extLst>
                    <a:ext uri="{FF2B5EF4-FFF2-40B4-BE49-F238E27FC236}">
                      <a16:creationId xmlns:a16="http://schemas.microsoft.com/office/drawing/2014/main" id="{CB3FE5B8-E0C7-4249-849F-082E9668FC2E}"/>
                    </a:ext>
                  </a:extLst>
                </p:cNvPr>
                <p:cNvSpPr/>
                <p:nvPr/>
              </p:nvSpPr>
              <p:spPr>
                <a:xfrm>
                  <a:off x="4845424" y="3845859"/>
                  <a:ext cx="304800" cy="6096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Diamond 431">
                  <a:extLst>
                    <a:ext uri="{FF2B5EF4-FFF2-40B4-BE49-F238E27FC236}">
                      <a16:creationId xmlns:a16="http://schemas.microsoft.com/office/drawing/2014/main" id="{620E5915-0166-4D23-8932-ABFFF3F2B6FB}"/>
                    </a:ext>
                  </a:extLst>
                </p:cNvPr>
                <p:cNvSpPr/>
                <p:nvPr/>
              </p:nvSpPr>
              <p:spPr>
                <a:xfrm>
                  <a:off x="5428130" y="3818965"/>
                  <a:ext cx="304800" cy="6096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Diamond 432">
                  <a:extLst>
                    <a:ext uri="{FF2B5EF4-FFF2-40B4-BE49-F238E27FC236}">
                      <a16:creationId xmlns:a16="http://schemas.microsoft.com/office/drawing/2014/main" id="{EEECCD52-3F71-4D55-BF98-BA1E7DB1F1CD}"/>
                    </a:ext>
                  </a:extLst>
                </p:cNvPr>
                <p:cNvSpPr/>
                <p:nvPr/>
              </p:nvSpPr>
              <p:spPr>
                <a:xfrm>
                  <a:off x="4836459" y="4554070"/>
                  <a:ext cx="304800" cy="6096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" name="Diamond 433">
                  <a:extLst>
                    <a:ext uri="{FF2B5EF4-FFF2-40B4-BE49-F238E27FC236}">
                      <a16:creationId xmlns:a16="http://schemas.microsoft.com/office/drawing/2014/main" id="{B7A2C99F-422E-4AEC-AB0A-FE1B36DD378F}"/>
                    </a:ext>
                  </a:extLst>
                </p:cNvPr>
                <p:cNvSpPr/>
                <p:nvPr/>
              </p:nvSpPr>
              <p:spPr>
                <a:xfrm>
                  <a:off x="5410200" y="4572000"/>
                  <a:ext cx="304800" cy="609600"/>
                </a:xfrm>
                <a:prstGeom prst="diamond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11" name="Group 37">
              <a:extLst>
                <a:ext uri="{FF2B5EF4-FFF2-40B4-BE49-F238E27FC236}">
                  <a16:creationId xmlns:a16="http://schemas.microsoft.com/office/drawing/2014/main" id="{D3445641-51C3-4E03-B62F-68E9721B570E}"/>
                </a:ext>
              </a:extLst>
            </p:cNvPr>
            <p:cNvGrpSpPr/>
            <p:nvPr/>
          </p:nvGrpSpPr>
          <p:grpSpPr>
            <a:xfrm>
              <a:off x="1981200" y="4648200"/>
              <a:ext cx="1219200" cy="228600"/>
              <a:chOff x="4438482" y="3818965"/>
              <a:chExt cx="1706545" cy="1362635"/>
            </a:xfrm>
            <a:grpFill/>
          </p:grpSpPr>
          <p:grpSp>
            <p:nvGrpSpPr>
              <p:cNvPr id="413" name="Group 26">
                <a:extLst>
                  <a:ext uri="{FF2B5EF4-FFF2-40B4-BE49-F238E27FC236}">
                    <a16:creationId xmlns:a16="http://schemas.microsoft.com/office/drawing/2014/main" id="{0220F971-FB44-40DE-991F-3C0852493F90}"/>
                  </a:ext>
                </a:extLst>
              </p:cNvPr>
              <p:cNvGrpSpPr/>
              <p:nvPr/>
            </p:nvGrpSpPr>
            <p:grpSpPr>
              <a:xfrm>
                <a:off x="4438482" y="4052314"/>
                <a:ext cx="536650" cy="863189"/>
                <a:chOff x="4438482" y="4052314"/>
                <a:chExt cx="536650" cy="863189"/>
              </a:xfrm>
              <a:grpFill/>
            </p:grpSpPr>
            <p:sp>
              <p:nvSpPr>
                <p:cNvPr id="424" name="Chevron 53">
                  <a:extLst>
                    <a:ext uri="{FF2B5EF4-FFF2-40B4-BE49-F238E27FC236}">
                      <a16:creationId xmlns:a16="http://schemas.microsoft.com/office/drawing/2014/main" id="{F9CB663F-06B6-4611-BF17-1D7287135602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5" name="Chevron 54">
                  <a:extLst>
                    <a:ext uri="{FF2B5EF4-FFF2-40B4-BE49-F238E27FC236}">
                      <a16:creationId xmlns:a16="http://schemas.microsoft.com/office/drawing/2014/main" id="{B42DA974-4F5C-4870-BEE2-04C51C9CF370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14" name="Group 27">
                <a:extLst>
                  <a:ext uri="{FF2B5EF4-FFF2-40B4-BE49-F238E27FC236}">
                    <a16:creationId xmlns:a16="http://schemas.microsoft.com/office/drawing/2014/main" id="{DB2696FF-62C3-4998-A89B-148E377C8A7B}"/>
                  </a:ext>
                </a:extLst>
              </p:cNvPr>
              <p:cNvGrpSpPr/>
              <p:nvPr/>
            </p:nvGrpSpPr>
            <p:grpSpPr>
              <a:xfrm>
                <a:off x="5025671" y="4043350"/>
                <a:ext cx="536650" cy="863189"/>
                <a:chOff x="4438482" y="4052314"/>
                <a:chExt cx="536650" cy="863189"/>
              </a:xfrm>
              <a:grpFill/>
            </p:grpSpPr>
            <p:sp>
              <p:nvSpPr>
                <p:cNvPr id="422" name="Chevron 51">
                  <a:extLst>
                    <a:ext uri="{FF2B5EF4-FFF2-40B4-BE49-F238E27FC236}">
                      <a16:creationId xmlns:a16="http://schemas.microsoft.com/office/drawing/2014/main" id="{28CB785A-AE37-487E-B626-A2C5724171AC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3" name="Chevron 52">
                  <a:extLst>
                    <a:ext uri="{FF2B5EF4-FFF2-40B4-BE49-F238E27FC236}">
                      <a16:creationId xmlns:a16="http://schemas.microsoft.com/office/drawing/2014/main" id="{7362CB20-809C-4512-8C04-A43CA9DBA6F2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415" name="Group 30">
                <a:extLst>
                  <a:ext uri="{FF2B5EF4-FFF2-40B4-BE49-F238E27FC236}">
                    <a16:creationId xmlns:a16="http://schemas.microsoft.com/office/drawing/2014/main" id="{C9A14872-CBBF-430F-A6C4-1583A625B053}"/>
                  </a:ext>
                </a:extLst>
              </p:cNvPr>
              <p:cNvGrpSpPr/>
              <p:nvPr/>
            </p:nvGrpSpPr>
            <p:grpSpPr>
              <a:xfrm>
                <a:off x="5608377" y="4038867"/>
                <a:ext cx="536650" cy="863189"/>
                <a:chOff x="4438482" y="4052314"/>
                <a:chExt cx="536650" cy="863189"/>
              </a:xfrm>
              <a:grpFill/>
            </p:grpSpPr>
            <p:sp>
              <p:nvSpPr>
                <p:cNvPr id="420" name="Chevron 49">
                  <a:extLst>
                    <a:ext uri="{FF2B5EF4-FFF2-40B4-BE49-F238E27FC236}">
                      <a16:creationId xmlns:a16="http://schemas.microsoft.com/office/drawing/2014/main" id="{C475CC35-B01E-4335-89AA-F5ED59EEAB49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1" name="Chevron 50">
                  <a:extLst>
                    <a:ext uri="{FF2B5EF4-FFF2-40B4-BE49-F238E27FC236}">
                      <a16:creationId xmlns:a16="http://schemas.microsoft.com/office/drawing/2014/main" id="{AF4F5AB4-0FBD-48D1-9FDA-CE90FD9CB54E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16" name="Diamond 415">
                <a:extLst>
                  <a:ext uri="{FF2B5EF4-FFF2-40B4-BE49-F238E27FC236}">
                    <a16:creationId xmlns:a16="http://schemas.microsoft.com/office/drawing/2014/main" id="{1563975A-39F1-428E-BB4B-5BB87CDAB365}"/>
                  </a:ext>
                </a:extLst>
              </p:cNvPr>
              <p:cNvSpPr/>
              <p:nvPr/>
            </p:nvSpPr>
            <p:spPr>
              <a:xfrm>
                <a:off x="4845424" y="3845859"/>
                <a:ext cx="3048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Diamond 416">
                <a:extLst>
                  <a:ext uri="{FF2B5EF4-FFF2-40B4-BE49-F238E27FC236}">
                    <a16:creationId xmlns:a16="http://schemas.microsoft.com/office/drawing/2014/main" id="{1AE7C1FA-400C-446A-98F7-D873E458A807}"/>
                  </a:ext>
                </a:extLst>
              </p:cNvPr>
              <p:cNvSpPr/>
              <p:nvPr/>
            </p:nvSpPr>
            <p:spPr>
              <a:xfrm>
                <a:off x="5428130" y="3818965"/>
                <a:ext cx="3048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Diamond 417">
                <a:extLst>
                  <a:ext uri="{FF2B5EF4-FFF2-40B4-BE49-F238E27FC236}">
                    <a16:creationId xmlns:a16="http://schemas.microsoft.com/office/drawing/2014/main" id="{5105A77E-3C1B-4B99-B2C0-B07104E364FA}"/>
                  </a:ext>
                </a:extLst>
              </p:cNvPr>
              <p:cNvSpPr/>
              <p:nvPr/>
            </p:nvSpPr>
            <p:spPr>
              <a:xfrm>
                <a:off x="4836459" y="4554070"/>
                <a:ext cx="3048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Diamond 418">
                <a:extLst>
                  <a:ext uri="{FF2B5EF4-FFF2-40B4-BE49-F238E27FC236}">
                    <a16:creationId xmlns:a16="http://schemas.microsoft.com/office/drawing/2014/main" id="{81EEA4A6-8132-48F5-9569-A3F203CB106A}"/>
                  </a:ext>
                </a:extLst>
              </p:cNvPr>
              <p:cNvSpPr/>
              <p:nvPr/>
            </p:nvSpPr>
            <p:spPr>
              <a:xfrm>
                <a:off x="5410200" y="4572000"/>
                <a:ext cx="304800" cy="609600"/>
              </a:xfrm>
              <a:prstGeom prst="diamond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2" name="Diamond 411">
              <a:extLst>
                <a:ext uri="{FF2B5EF4-FFF2-40B4-BE49-F238E27FC236}">
                  <a16:creationId xmlns:a16="http://schemas.microsoft.com/office/drawing/2014/main" id="{105A40CC-0A3C-408F-8B0D-3700F069E51B}"/>
                </a:ext>
              </a:extLst>
            </p:cNvPr>
            <p:cNvSpPr/>
            <p:nvPr/>
          </p:nvSpPr>
          <p:spPr>
            <a:xfrm>
              <a:off x="2433918" y="3756212"/>
              <a:ext cx="304800" cy="609600"/>
            </a:xfrm>
            <a:prstGeom prst="diamon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1" name="Group 440">
            <a:extLst>
              <a:ext uri="{FF2B5EF4-FFF2-40B4-BE49-F238E27FC236}">
                <a16:creationId xmlns:a16="http://schemas.microsoft.com/office/drawing/2014/main" id="{DFA41A1C-81AE-429D-87C5-3855600D2145}"/>
              </a:ext>
            </a:extLst>
          </p:cNvPr>
          <p:cNvGrpSpPr/>
          <p:nvPr/>
        </p:nvGrpSpPr>
        <p:grpSpPr>
          <a:xfrm>
            <a:off x="2174127" y="1078749"/>
            <a:ext cx="1064204" cy="2630098"/>
            <a:chOff x="3429000" y="1066800"/>
            <a:chExt cx="1524000" cy="3766449"/>
          </a:xfrm>
          <a:solidFill>
            <a:schemeClr val="bg1"/>
          </a:solidFill>
        </p:grpSpPr>
        <p:grpSp>
          <p:nvGrpSpPr>
            <p:cNvPr id="442" name="Group 49">
              <a:extLst>
                <a:ext uri="{FF2B5EF4-FFF2-40B4-BE49-F238E27FC236}">
                  <a16:creationId xmlns:a16="http://schemas.microsoft.com/office/drawing/2014/main" id="{71877408-56AD-45A7-973D-87790732DD4A}"/>
                </a:ext>
              </a:extLst>
            </p:cNvPr>
            <p:cNvGrpSpPr/>
            <p:nvPr/>
          </p:nvGrpSpPr>
          <p:grpSpPr>
            <a:xfrm rot="9550070">
              <a:off x="4213978" y="4219465"/>
              <a:ext cx="304800" cy="613784"/>
              <a:chOff x="1295400" y="4546730"/>
              <a:chExt cx="409568" cy="689984"/>
            </a:xfrm>
            <a:grpFill/>
          </p:grpSpPr>
          <p:sp>
            <p:nvSpPr>
              <p:cNvPr id="490" name="Oval 489">
                <a:extLst>
                  <a:ext uri="{FF2B5EF4-FFF2-40B4-BE49-F238E27FC236}">
                    <a16:creationId xmlns:a16="http://schemas.microsoft.com/office/drawing/2014/main" id="{403F54C8-DBA4-414F-BAA0-73967C243F71}"/>
                  </a:ext>
                </a:extLst>
              </p:cNvPr>
              <p:cNvSpPr/>
              <p:nvPr/>
            </p:nvSpPr>
            <p:spPr>
              <a:xfrm rot="19444033">
                <a:off x="1307650" y="4546730"/>
                <a:ext cx="397318" cy="68998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Oval 490">
                <a:extLst>
                  <a:ext uri="{FF2B5EF4-FFF2-40B4-BE49-F238E27FC236}">
                    <a16:creationId xmlns:a16="http://schemas.microsoft.com/office/drawing/2014/main" id="{6E274AF8-47E8-4421-85AD-589A6373866F}"/>
                  </a:ext>
                </a:extLst>
              </p:cNvPr>
              <p:cNvSpPr/>
              <p:nvPr/>
            </p:nvSpPr>
            <p:spPr>
              <a:xfrm>
                <a:off x="1295400" y="4648200"/>
                <a:ext cx="196273" cy="29556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3" name="Group 42">
              <a:extLst>
                <a:ext uri="{FF2B5EF4-FFF2-40B4-BE49-F238E27FC236}">
                  <a16:creationId xmlns:a16="http://schemas.microsoft.com/office/drawing/2014/main" id="{BCBE9923-686F-4DCB-9609-3A4F10FAB3CA}"/>
                </a:ext>
              </a:extLst>
            </p:cNvPr>
            <p:cNvGrpSpPr/>
            <p:nvPr/>
          </p:nvGrpSpPr>
          <p:grpSpPr>
            <a:xfrm rot="15885139">
              <a:off x="3977145" y="4210668"/>
              <a:ext cx="304800" cy="613784"/>
              <a:chOff x="1295400" y="4546730"/>
              <a:chExt cx="409568" cy="689984"/>
            </a:xfrm>
            <a:grpFill/>
          </p:grpSpPr>
          <p:sp>
            <p:nvSpPr>
              <p:cNvPr id="488" name="Oval 5">
                <a:extLst>
                  <a:ext uri="{FF2B5EF4-FFF2-40B4-BE49-F238E27FC236}">
                    <a16:creationId xmlns:a16="http://schemas.microsoft.com/office/drawing/2014/main" id="{B8B35616-6D64-4530-91C4-FD7B821FC9FB}"/>
                  </a:ext>
                </a:extLst>
              </p:cNvPr>
              <p:cNvSpPr/>
              <p:nvPr/>
            </p:nvSpPr>
            <p:spPr>
              <a:xfrm rot="19444033">
                <a:off x="1307650" y="4546730"/>
                <a:ext cx="397318" cy="68998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Oval 488">
                <a:extLst>
                  <a:ext uri="{FF2B5EF4-FFF2-40B4-BE49-F238E27FC236}">
                    <a16:creationId xmlns:a16="http://schemas.microsoft.com/office/drawing/2014/main" id="{F22BB308-5F02-4E69-9F50-1BFFD826189E}"/>
                  </a:ext>
                </a:extLst>
              </p:cNvPr>
              <p:cNvSpPr/>
              <p:nvPr/>
            </p:nvSpPr>
            <p:spPr>
              <a:xfrm>
                <a:off x="1295400" y="4648200"/>
                <a:ext cx="196273" cy="295564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4" name="Trapezoid 443">
              <a:extLst>
                <a:ext uri="{FF2B5EF4-FFF2-40B4-BE49-F238E27FC236}">
                  <a16:creationId xmlns:a16="http://schemas.microsoft.com/office/drawing/2014/main" id="{80CB4BD5-E7E8-4D49-91E6-5BF7221C91EB}"/>
                </a:ext>
              </a:extLst>
            </p:cNvPr>
            <p:cNvSpPr/>
            <p:nvPr/>
          </p:nvSpPr>
          <p:spPr>
            <a:xfrm>
              <a:off x="3685309" y="3384074"/>
              <a:ext cx="1115291" cy="1106055"/>
            </a:xfrm>
            <a:prstGeom prst="trapezoid">
              <a:avLst>
                <a:gd name="adj" fmla="val 1376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C077104D-D145-40E1-AAF5-D84FA08C0A07}"/>
                </a:ext>
              </a:extLst>
            </p:cNvPr>
            <p:cNvSpPr/>
            <p:nvPr/>
          </p:nvSpPr>
          <p:spPr>
            <a:xfrm>
              <a:off x="4724400" y="3042330"/>
              <a:ext cx="228600" cy="457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FB0A266D-4F7A-405D-9B98-CE047E9992FE}"/>
                </a:ext>
              </a:extLst>
            </p:cNvPr>
            <p:cNvSpPr/>
            <p:nvPr/>
          </p:nvSpPr>
          <p:spPr>
            <a:xfrm>
              <a:off x="3429000" y="3042330"/>
              <a:ext cx="228600" cy="4572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Trapezoid 446">
              <a:extLst>
                <a:ext uri="{FF2B5EF4-FFF2-40B4-BE49-F238E27FC236}">
                  <a16:creationId xmlns:a16="http://schemas.microsoft.com/office/drawing/2014/main" id="{161765E2-0C00-4EB5-AFCF-88E522D01566}"/>
                </a:ext>
              </a:extLst>
            </p:cNvPr>
            <p:cNvSpPr/>
            <p:nvPr/>
          </p:nvSpPr>
          <p:spPr>
            <a:xfrm>
              <a:off x="3657600" y="2051730"/>
              <a:ext cx="1143000" cy="2133600"/>
            </a:xfrm>
            <a:prstGeom prst="trapezoid">
              <a:avLst>
                <a:gd name="adj" fmla="val 2386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9F77B2CD-F4DD-4966-9821-A64AC65BB36E}"/>
                </a:ext>
              </a:extLst>
            </p:cNvPr>
            <p:cNvSpPr/>
            <p:nvPr/>
          </p:nvSpPr>
          <p:spPr>
            <a:xfrm>
              <a:off x="3886200" y="2127930"/>
              <a:ext cx="685800" cy="52590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94B7D633-D3C6-4E0F-BD1E-2C647793CBE2}"/>
                </a:ext>
              </a:extLst>
            </p:cNvPr>
            <p:cNvSpPr/>
            <p:nvPr/>
          </p:nvSpPr>
          <p:spPr>
            <a:xfrm>
              <a:off x="3909291" y="1867002"/>
              <a:ext cx="609600" cy="52590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Trapezoid 449">
              <a:extLst>
                <a:ext uri="{FF2B5EF4-FFF2-40B4-BE49-F238E27FC236}">
                  <a16:creationId xmlns:a16="http://schemas.microsoft.com/office/drawing/2014/main" id="{8E5ED2CE-3336-459E-98B1-7677DC3F90FD}"/>
                </a:ext>
              </a:extLst>
            </p:cNvPr>
            <p:cNvSpPr/>
            <p:nvPr/>
          </p:nvSpPr>
          <p:spPr>
            <a:xfrm rot="20397331">
              <a:off x="4372636" y="2187397"/>
              <a:ext cx="551541" cy="1157352"/>
            </a:xfrm>
            <a:prstGeom prst="trapezoid">
              <a:avLst>
                <a:gd name="adj" fmla="val 359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Trapezoid 450">
              <a:extLst>
                <a:ext uri="{FF2B5EF4-FFF2-40B4-BE49-F238E27FC236}">
                  <a16:creationId xmlns:a16="http://schemas.microsoft.com/office/drawing/2014/main" id="{415B304F-252B-4DB2-8868-C72CD5B08974}"/>
                </a:ext>
              </a:extLst>
            </p:cNvPr>
            <p:cNvSpPr/>
            <p:nvPr/>
          </p:nvSpPr>
          <p:spPr>
            <a:xfrm rot="1296214">
              <a:off x="3544730" y="2182303"/>
              <a:ext cx="511448" cy="1132587"/>
            </a:xfrm>
            <a:prstGeom prst="trapezoid">
              <a:avLst>
                <a:gd name="adj" fmla="val 3207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Trapezoid 451">
              <a:extLst>
                <a:ext uri="{FF2B5EF4-FFF2-40B4-BE49-F238E27FC236}">
                  <a16:creationId xmlns:a16="http://schemas.microsoft.com/office/drawing/2014/main" id="{1B2AF680-DB40-462A-9885-5587065F81A2}"/>
                </a:ext>
              </a:extLst>
            </p:cNvPr>
            <p:cNvSpPr/>
            <p:nvPr/>
          </p:nvSpPr>
          <p:spPr>
            <a:xfrm rot="287694">
              <a:off x="3726428" y="2125747"/>
              <a:ext cx="498368" cy="1764854"/>
            </a:xfrm>
            <a:prstGeom prst="trapezoid">
              <a:avLst>
                <a:gd name="adj" fmla="val 3275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Trapezoid 452">
              <a:extLst>
                <a:ext uri="{FF2B5EF4-FFF2-40B4-BE49-F238E27FC236}">
                  <a16:creationId xmlns:a16="http://schemas.microsoft.com/office/drawing/2014/main" id="{2786B77C-6D10-40A4-A559-544C38362F92}"/>
                </a:ext>
              </a:extLst>
            </p:cNvPr>
            <p:cNvSpPr/>
            <p:nvPr/>
          </p:nvSpPr>
          <p:spPr>
            <a:xfrm rot="21293170">
              <a:off x="4267801" y="2145148"/>
              <a:ext cx="464197" cy="1744020"/>
            </a:xfrm>
            <a:prstGeom prst="trapezoid">
              <a:avLst>
                <a:gd name="adj" fmla="val 3598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4" name="Group 31">
              <a:extLst>
                <a:ext uri="{FF2B5EF4-FFF2-40B4-BE49-F238E27FC236}">
                  <a16:creationId xmlns:a16="http://schemas.microsoft.com/office/drawing/2014/main" id="{9B966B60-7623-4016-B307-BB16A5293BE5}"/>
                </a:ext>
              </a:extLst>
            </p:cNvPr>
            <p:cNvGrpSpPr/>
            <p:nvPr/>
          </p:nvGrpSpPr>
          <p:grpSpPr>
            <a:xfrm rot="21151532">
              <a:off x="4409671" y="1410436"/>
              <a:ext cx="343204" cy="757299"/>
              <a:chOff x="1434718" y="4935165"/>
              <a:chExt cx="343204" cy="757299"/>
            </a:xfrm>
            <a:grpFill/>
          </p:grpSpPr>
          <p:sp>
            <p:nvSpPr>
              <p:cNvPr id="485" name="Moon 484">
                <a:extLst>
                  <a:ext uri="{FF2B5EF4-FFF2-40B4-BE49-F238E27FC236}">
                    <a16:creationId xmlns:a16="http://schemas.microsoft.com/office/drawing/2014/main" id="{CAAC26B0-77C2-49DF-83CC-DF2776D4E176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Moon 485">
                <a:extLst>
                  <a:ext uri="{FF2B5EF4-FFF2-40B4-BE49-F238E27FC236}">
                    <a16:creationId xmlns:a16="http://schemas.microsoft.com/office/drawing/2014/main" id="{30742A96-3574-494C-BD0A-5769EFD9B646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Moon 486">
                <a:extLst>
                  <a:ext uri="{FF2B5EF4-FFF2-40B4-BE49-F238E27FC236}">
                    <a16:creationId xmlns:a16="http://schemas.microsoft.com/office/drawing/2014/main" id="{D3BE579B-F100-4037-858A-5271E986A05F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5" name="Group 29">
              <a:extLst>
                <a:ext uri="{FF2B5EF4-FFF2-40B4-BE49-F238E27FC236}">
                  <a16:creationId xmlns:a16="http://schemas.microsoft.com/office/drawing/2014/main" id="{5292D07C-D779-4C75-B863-6430D6D85C5C}"/>
                </a:ext>
              </a:extLst>
            </p:cNvPr>
            <p:cNvGrpSpPr/>
            <p:nvPr/>
          </p:nvGrpSpPr>
          <p:grpSpPr>
            <a:xfrm rot="1653802">
              <a:off x="3690953" y="1480868"/>
              <a:ext cx="343204" cy="757299"/>
              <a:chOff x="1434718" y="4935165"/>
              <a:chExt cx="343204" cy="757299"/>
            </a:xfrm>
            <a:grpFill/>
          </p:grpSpPr>
          <p:sp>
            <p:nvSpPr>
              <p:cNvPr id="482" name="Moon 481">
                <a:extLst>
                  <a:ext uri="{FF2B5EF4-FFF2-40B4-BE49-F238E27FC236}">
                    <a16:creationId xmlns:a16="http://schemas.microsoft.com/office/drawing/2014/main" id="{6C7AFAF1-C4FB-4339-9222-BF7E3383B622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Moon 27">
                <a:extLst>
                  <a:ext uri="{FF2B5EF4-FFF2-40B4-BE49-F238E27FC236}">
                    <a16:creationId xmlns:a16="http://schemas.microsoft.com/office/drawing/2014/main" id="{A9366F61-06BC-4D11-90C7-6314C89E45E4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Moon 28">
                <a:extLst>
                  <a:ext uri="{FF2B5EF4-FFF2-40B4-BE49-F238E27FC236}">
                    <a16:creationId xmlns:a16="http://schemas.microsoft.com/office/drawing/2014/main" id="{01171F98-1B35-475B-B28B-3D853643D009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6" name="Oval 14">
              <a:extLst>
                <a:ext uri="{FF2B5EF4-FFF2-40B4-BE49-F238E27FC236}">
                  <a16:creationId xmlns:a16="http://schemas.microsoft.com/office/drawing/2014/main" id="{A4398BE7-D481-49E3-B938-E79EC7AD99B4}"/>
                </a:ext>
              </a:extLst>
            </p:cNvPr>
            <p:cNvSpPr/>
            <p:nvPr/>
          </p:nvSpPr>
          <p:spPr>
            <a:xfrm>
              <a:off x="3810000" y="1106527"/>
              <a:ext cx="872048" cy="117380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Moon 456">
              <a:extLst>
                <a:ext uri="{FF2B5EF4-FFF2-40B4-BE49-F238E27FC236}">
                  <a16:creationId xmlns:a16="http://schemas.microsoft.com/office/drawing/2014/main" id="{BFE5FEAB-F39E-4E73-A315-505FAD0438AE}"/>
                </a:ext>
              </a:extLst>
            </p:cNvPr>
            <p:cNvSpPr/>
            <p:nvPr/>
          </p:nvSpPr>
          <p:spPr>
            <a:xfrm rot="5412568">
              <a:off x="4013458" y="828675"/>
              <a:ext cx="381000" cy="857250"/>
            </a:xfrm>
            <a:prstGeom prst="moon">
              <a:avLst>
                <a:gd name="adj" fmla="val 787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Moon 457">
              <a:extLst>
                <a:ext uri="{FF2B5EF4-FFF2-40B4-BE49-F238E27FC236}">
                  <a16:creationId xmlns:a16="http://schemas.microsoft.com/office/drawing/2014/main" id="{C64C06FD-429E-446C-829C-F131F846B01F}"/>
                </a:ext>
              </a:extLst>
            </p:cNvPr>
            <p:cNvSpPr/>
            <p:nvPr/>
          </p:nvSpPr>
          <p:spPr>
            <a:xfrm rot="4358243">
              <a:off x="3899411" y="1137045"/>
              <a:ext cx="196323" cy="441725"/>
            </a:xfrm>
            <a:prstGeom prst="moon">
              <a:avLst>
                <a:gd name="adj" fmla="val 787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Moon 458">
              <a:extLst>
                <a:ext uri="{FF2B5EF4-FFF2-40B4-BE49-F238E27FC236}">
                  <a16:creationId xmlns:a16="http://schemas.microsoft.com/office/drawing/2014/main" id="{D50D4E39-6D18-49F3-9391-3DA12E2A1C9B}"/>
                </a:ext>
              </a:extLst>
            </p:cNvPr>
            <p:cNvSpPr/>
            <p:nvPr/>
          </p:nvSpPr>
          <p:spPr>
            <a:xfrm rot="5412568">
              <a:off x="4065610" y="757058"/>
              <a:ext cx="223255" cy="851971"/>
            </a:xfrm>
            <a:prstGeom prst="moon">
              <a:avLst>
                <a:gd name="adj" fmla="val 787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Moon 459">
              <a:extLst>
                <a:ext uri="{FF2B5EF4-FFF2-40B4-BE49-F238E27FC236}">
                  <a16:creationId xmlns:a16="http://schemas.microsoft.com/office/drawing/2014/main" id="{D431E942-D153-439F-A2FA-1075C7721956}"/>
                </a:ext>
              </a:extLst>
            </p:cNvPr>
            <p:cNvSpPr/>
            <p:nvPr/>
          </p:nvSpPr>
          <p:spPr>
            <a:xfrm rot="5412568">
              <a:off x="3889596" y="983038"/>
              <a:ext cx="217103" cy="488482"/>
            </a:xfrm>
            <a:prstGeom prst="moon">
              <a:avLst>
                <a:gd name="adj" fmla="val 787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Moon 460">
              <a:extLst>
                <a:ext uri="{FF2B5EF4-FFF2-40B4-BE49-F238E27FC236}">
                  <a16:creationId xmlns:a16="http://schemas.microsoft.com/office/drawing/2014/main" id="{31054BFA-F608-4C2D-97D3-44A28709B688}"/>
                </a:ext>
              </a:extLst>
            </p:cNvPr>
            <p:cNvSpPr/>
            <p:nvPr/>
          </p:nvSpPr>
          <p:spPr>
            <a:xfrm rot="5412568">
              <a:off x="4351905" y="1006711"/>
              <a:ext cx="188274" cy="423618"/>
            </a:xfrm>
            <a:prstGeom prst="moon">
              <a:avLst>
                <a:gd name="adj" fmla="val 787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Moon 461">
              <a:extLst>
                <a:ext uri="{FF2B5EF4-FFF2-40B4-BE49-F238E27FC236}">
                  <a16:creationId xmlns:a16="http://schemas.microsoft.com/office/drawing/2014/main" id="{982D89B1-A73E-4C32-B2E2-AE7021D199F0}"/>
                </a:ext>
              </a:extLst>
            </p:cNvPr>
            <p:cNvSpPr/>
            <p:nvPr/>
          </p:nvSpPr>
          <p:spPr>
            <a:xfrm rot="14214603">
              <a:off x="4128820" y="1096021"/>
              <a:ext cx="233489" cy="441725"/>
            </a:xfrm>
            <a:prstGeom prst="moon">
              <a:avLst>
                <a:gd name="adj" fmla="val 787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Moon 462">
              <a:extLst>
                <a:ext uri="{FF2B5EF4-FFF2-40B4-BE49-F238E27FC236}">
                  <a16:creationId xmlns:a16="http://schemas.microsoft.com/office/drawing/2014/main" id="{C8BA5AE7-E5EC-40B0-8DEB-9A410A6316E9}"/>
                </a:ext>
              </a:extLst>
            </p:cNvPr>
            <p:cNvSpPr/>
            <p:nvPr/>
          </p:nvSpPr>
          <p:spPr>
            <a:xfrm rot="14214603">
              <a:off x="4125101" y="1103909"/>
              <a:ext cx="128959" cy="290158"/>
            </a:xfrm>
            <a:prstGeom prst="moon">
              <a:avLst>
                <a:gd name="adj" fmla="val 787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Moon 463">
              <a:extLst>
                <a:ext uri="{FF2B5EF4-FFF2-40B4-BE49-F238E27FC236}">
                  <a16:creationId xmlns:a16="http://schemas.microsoft.com/office/drawing/2014/main" id="{2600C94B-0CF9-41AB-A781-C60AF305358C}"/>
                </a:ext>
              </a:extLst>
            </p:cNvPr>
            <p:cNvSpPr/>
            <p:nvPr/>
          </p:nvSpPr>
          <p:spPr>
            <a:xfrm rot="14214603">
              <a:off x="3941218" y="1069196"/>
              <a:ext cx="196323" cy="441725"/>
            </a:xfrm>
            <a:prstGeom prst="moon">
              <a:avLst>
                <a:gd name="adj" fmla="val 787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Moon 464">
              <a:extLst>
                <a:ext uri="{FF2B5EF4-FFF2-40B4-BE49-F238E27FC236}">
                  <a16:creationId xmlns:a16="http://schemas.microsoft.com/office/drawing/2014/main" id="{DA2FA5EE-901D-4567-8A74-7F8FFC12FF77}"/>
                </a:ext>
              </a:extLst>
            </p:cNvPr>
            <p:cNvSpPr/>
            <p:nvPr/>
          </p:nvSpPr>
          <p:spPr>
            <a:xfrm rot="3904094">
              <a:off x="4052332" y="929465"/>
              <a:ext cx="95325" cy="452370"/>
            </a:xfrm>
            <a:prstGeom prst="moon">
              <a:avLst>
                <a:gd name="adj" fmla="val 787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Moon 465">
              <a:extLst>
                <a:ext uri="{FF2B5EF4-FFF2-40B4-BE49-F238E27FC236}">
                  <a16:creationId xmlns:a16="http://schemas.microsoft.com/office/drawing/2014/main" id="{A0FB93A9-BE02-44CD-A444-F74DFFD5B499}"/>
                </a:ext>
              </a:extLst>
            </p:cNvPr>
            <p:cNvSpPr/>
            <p:nvPr/>
          </p:nvSpPr>
          <p:spPr>
            <a:xfrm rot="20210230">
              <a:off x="4404440" y="1144891"/>
              <a:ext cx="106521" cy="332192"/>
            </a:xfrm>
            <a:prstGeom prst="moon">
              <a:avLst>
                <a:gd name="adj" fmla="val 7878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7" name="Group 48">
              <a:extLst>
                <a:ext uri="{FF2B5EF4-FFF2-40B4-BE49-F238E27FC236}">
                  <a16:creationId xmlns:a16="http://schemas.microsoft.com/office/drawing/2014/main" id="{BA1FC1F5-FB21-4A57-B7D9-18B08C9E18CA}"/>
                </a:ext>
              </a:extLst>
            </p:cNvPr>
            <p:cNvGrpSpPr/>
            <p:nvPr/>
          </p:nvGrpSpPr>
          <p:grpSpPr>
            <a:xfrm>
              <a:off x="3890818" y="3982130"/>
              <a:ext cx="609600" cy="164123"/>
              <a:chOff x="553453" y="4798401"/>
              <a:chExt cx="1858183" cy="519282"/>
            </a:xfrm>
            <a:grpFill/>
          </p:grpSpPr>
          <p:sp>
            <p:nvSpPr>
              <p:cNvPr id="477" name="Frame 476">
                <a:extLst>
                  <a:ext uri="{FF2B5EF4-FFF2-40B4-BE49-F238E27FC236}">
                    <a16:creationId xmlns:a16="http://schemas.microsoft.com/office/drawing/2014/main" id="{E98F0CFD-D2DD-4213-B789-7609BBB6E85C}"/>
                  </a:ext>
                </a:extLst>
              </p:cNvPr>
              <p:cNvSpPr/>
              <p:nvPr/>
            </p:nvSpPr>
            <p:spPr>
              <a:xfrm rot="2844396">
                <a:off x="562504" y="4789350"/>
                <a:ext cx="477718" cy="495819"/>
              </a:xfrm>
              <a:prstGeom prst="frame">
                <a:avLst>
                  <a:gd name="adj1" fmla="val 165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8" name="Frame 477">
                <a:extLst>
                  <a:ext uri="{FF2B5EF4-FFF2-40B4-BE49-F238E27FC236}">
                    <a16:creationId xmlns:a16="http://schemas.microsoft.com/office/drawing/2014/main" id="{E866D3E9-4265-4875-93EB-7513F63D1EEA}"/>
                  </a:ext>
                </a:extLst>
              </p:cNvPr>
              <p:cNvSpPr/>
              <p:nvPr/>
            </p:nvSpPr>
            <p:spPr>
              <a:xfrm rot="2844396">
                <a:off x="906559" y="4801645"/>
                <a:ext cx="477718" cy="495819"/>
              </a:xfrm>
              <a:prstGeom prst="frame">
                <a:avLst>
                  <a:gd name="adj1" fmla="val 165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9" name="Frame 478">
                <a:extLst>
                  <a:ext uri="{FF2B5EF4-FFF2-40B4-BE49-F238E27FC236}">
                    <a16:creationId xmlns:a16="http://schemas.microsoft.com/office/drawing/2014/main" id="{88C95BF0-F005-40A6-A362-90A951772079}"/>
                  </a:ext>
                </a:extLst>
              </p:cNvPr>
              <p:cNvSpPr/>
              <p:nvPr/>
            </p:nvSpPr>
            <p:spPr>
              <a:xfrm rot="2844396">
                <a:off x="1250613" y="4812441"/>
                <a:ext cx="477718" cy="495819"/>
              </a:xfrm>
              <a:prstGeom prst="frame">
                <a:avLst>
                  <a:gd name="adj1" fmla="val 165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0" name="Frame 479">
                <a:extLst>
                  <a:ext uri="{FF2B5EF4-FFF2-40B4-BE49-F238E27FC236}">
                    <a16:creationId xmlns:a16="http://schemas.microsoft.com/office/drawing/2014/main" id="{DE59E83D-C08F-4265-83ED-5931B0E4F30B}"/>
                  </a:ext>
                </a:extLst>
              </p:cNvPr>
              <p:cNvSpPr/>
              <p:nvPr/>
            </p:nvSpPr>
            <p:spPr>
              <a:xfrm rot="2844396">
                <a:off x="1573885" y="4821677"/>
                <a:ext cx="477718" cy="495819"/>
              </a:xfrm>
              <a:prstGeom prst="frame">
                <a:avLst>
                  <a:gd name="adj1" fmla="val 165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1" name="Frame 480">
                <a:extLst>
                  <a:ext uri="{FF2B5EF4-FFF2-40B4-BE49-F238E27FC236}">
                    <a16:creationId xmlns:a16="http://schemas.microsoft.com/office/drawing/2014/main" id="{7FBFECB3-EB43-4682-A15F-33F4AD6F8451}"/>
                  </a:ext>
                </a:extLst>
              </p:cNvPr>
              <p:cNvSpPr/>
              <p:nvPr/>
            </p:nvSpPr>
            <p:spPr>
              <a:xfrm rot="2844396">
                <a:off x="1924868" y="4830914"/>
                <a:ext cx="477718" cy="495819"/>
              </a:xfrm>
              <a:prstGeom prst="frame">
                <a:avLst>
                  <a:gd name="adj1" fmla="val 165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8" name="Group 53">
              <a:extLst>
                <a:ext uri="{FF2B5EF4-FFF2-40B4-BE49-F238E27FC236}">
                  <a16:creationId xmlns:a16="http://schemas.microsoft.com/office/drawing/2014/main" id="{1D45C1E5-29EF-4162-A83A-C80B9283EABB}"/>
                </a:ext>
              </a:extLst>
            </p:cNvPr>
            <p:cNvGrpSpPr/>
            <p:nvPr/>
          </p:nvGrpSpPr>
          <p:grpSpPr>
            <a:xfrm rot="1653802">
              <a:off x="3691791" y="1315553"/>
              <a:ext cx="243277" cy="536804"/>
              <a:chOff x="1434718" y="4935165"/>
              <a:chExt cx="343204" cy="757299"/>
            </a:xfrm>
            <a:grpFill/>
          </p:grpSpPr>
          <p:sp>
            <p:nvSpPr>
              <p:cNvPr id="474" name="Moon 473">
                <a:extLst>
                  <a:ext uri="{FF2B5EF4-FFF2-40B4-BE49-F238E27FC236}">
                    <a16:creationId xmlns:a16="http://schemas.microsoft.com/office/drawing/2014/main" id="{4CED8508-D9A7-4FB0-BE4C-39E7E249732A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5" name="Moon 474">
                <a:extLst>
                  <a:ext uri="{FF2B5EF4-FFF2-40B4-BE49-F238E27FC236}">
                    <a16:creationId xmlns:a16="http://schemas.microsoft.com/office/drawing/2014/main" id="{EF4EE9D0-FA88-4A7E-8962-9F78358653A8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6" name="Moon 475">
                <a:extLst>
                  <a:ext uri="{FF2B5EF4-FFF2-40B4-BE49-F238E27FC236}">
                    <a16:creationId xmlns:a16="http://schemas.microsoft.com/office/drawing/2014/main" id="{8F333C3F-5928-42E7-8619-18BF074E6C20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9" name="Group 57">
              <a:extLst>
                <a:ext uri="{FF2B5EF4-FFF2-40B4-BE49-F238E27FC236}">
                  <a16:creationId xmlns:a16="http://schemas.microsoft.com/office/drawing/2014/main" id="{2A08A46F-287D-491B-9305-6A2317A268A1}"/>
                </a:ext>
              </a:extLst>
            </p:cNvPr>
            <p:cNvGrpSpPr/>
            <p:nvPr/>
          </p:nvGrpSpPr>
          <p:grpSpPr>
            <a:xfrm rot="20849912">
              <a:off x="4551016" y="1309696"/>
              <a:ext cx="243277" cy="536804"/>
              <a:chOff x="1434718" y="4935165"/>
              <a:chExt cx="343204" cy="757299"/>
            </a:xfrm>
            <a:grpFill/>
          </p:grpSpPr>
          <p:sp>
            <p:nvSpPr>
              <p:cNvPr id="471" name="Moon 470">
                <a:extLst>
                  <a:ext uri="{FF2B5EF4-FFF2-40B4-BE49-F238E27FC236}">
                    <a16:creationId xmlns:a16="http://schemas.microsoft.com/office/drawing/2014/main" id="{5D1A7DED-99F8-462C-8A37-AB848CD26718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Moon 471">
                <a:extLst>
                  <a:ext uri="{FF2B5EF4-FFF2-40B4-BE49-F238E27FC236}">
                    <a16:creationId xmlns:a16="http://schemas.microsoft.com/office/drawing/2014/main" id="{4251E00C-165D-4611-8470-ABF734EA2E81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Moon 472">
                <a:extLst>
                  <a:ext uri="{FF2B5EF4-FFF2-40B4-BE49-F238E27FC236}">
                    <a16:creationId xmlns:a16="http://schemas.microsoft.com/office/drawing/2014/main" id="{4F46BF61-91BA-4268-A9C5-6598FA0EAB65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0" name="Rounded Rectangle 30">
              <a:extLst>
                <a:ext uri="{FF2B5EF4-FFF2-40B4-BE49-F238E27FC236}">
                  <a16:creationId xmlns:a16="http://schemas.microsoft.com/office/drawing/2014/main" id="{5B3859D5-6967-4E54-9616-714266ABF908}"/>
                </a:ext>
              </a:extLst>
            </p:cNvPr>
            <p:cNvSpPr/>
            <p:nvPr/>
          </p:nvSpPr>
          <p:spPr>
            <a:xfrm>
              <a:off x="3733800" y="1289729"/>
              <a:ext cx="990600" cy="76201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3" name="TextBox 332">
            <a:extLst>
              <a:ext uri="{FF2B5EF4-FFF2-40B4-BE49-F238E27FC236}">
                <a16:creationId xmlns:a16="http://schemas.microsoft.com/office/drawing/2014/main" id="{6EBE75E6-6D0F-42D4-98C9-D64DB69F3136}"/>
              </a:ext>
            </a:extLst>
          </p:cNvPr>
          <p:cNvSpPr txBox="1"/>
          <p:nvPr/>
        </p:nvSpPr>
        <p:spPr>
          <a:xfrm>
            <a:off x="3046144" y="-52547"/>
            <a:ext cx="6227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altLang="en-US" sz="5400" b="0" i="0" u="none" strike="noStrike" cap="none" normalizeH="0" baseline="0" dirty="0">
                <a:ln>
                  <a:noFill/>
                </a:ln>
                <a:effectLst/>
                <a:latin typeface="inherit"/>
              </a:rPr>
              <a:t>¿Quien dijo que?</a:t>
            </a:r>
            <a:r>
              <a:rPr kumimoji="0" lang="es-ES" altLang="en-US" sz="16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endParaRPr kumimoji="0" lang="es-ES" altLang="en-US" sz="4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91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E55532-19EA-48BE-A2C9-DE84695E4BA1}"/>
              </a:ext>
            </a:extLst>
          </p:cNvPr>
          <p:cNvSpPr/>
          <p:nvPr/>
        </p:nvSpPr>
        <p:spPr>
          <a:xfrm>
            <a:off x="2716900" y="529446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Isaías 7:14: Isaías profetiza que una joven pura dará a luz al hijo de Dios.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Mateo 1:18–23: Se cumple la profecía de Isaías.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Isaías 9:6: Isaías profetiza que Jesucristo vendrá como un niño; se describe a Jesús con varios nombres.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Miqueas 5:2: Miqueas profetiza que Jesús nacerá en Belén.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Mateo 2:4–6: Los escribas sabían que Belén era el lugar de nacimiento que se había profetizado para el Mesías.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1 Nefi 11:18–21: Nefi profetiza que el Hijo de Dios nacerá de una virgen.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Lucas 1:26–31: Una virgen llamada María será la madre de Jesucristo.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Alma 7:9–10: Alma profetiza que Jesús nacerá de María.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Lucas 2:4–7: Nace Jesús.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Helamán 14:1–6: Samuel el lamanita profetiza acerca de las señales del nacimiento de Jesús.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3 Nefi 1:4–21: En la noche que nació Jesús, no hubo obscuridad en el continente americano y apareció una nueva estrella.</a:t>
            </a:r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s-ES" dirty="0"/>
              <a:t>Mateo 2:2: Una nueva estrella apareció en Israel.</a:t>
            </a:r>
          </a:p>
        </p:txBody>
      </p:sp>
    </p:spTree>
    <p:extLst>
      <p:ext uri="{BB962C8B-B14F-4D97-AF65-F5344CB8AC3E}">
        <p14:creationId xmlns:p14="http://schemas.microsoft.com/office/powerpoint/2010/main" val="401349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2" name="Group 401">
            <a:extLst>
              <a:ext uri="{FF2B5EF4-FFF2-40B4-BE49-F238E27FC236}">
                <a16:creationId xmlns:a16="http://schemas.microsoft.com/office/drawing/2014/main" id="{E46FD7BB-541A-4516-B044-DFC02FF905DA}"/>
              </a:ext>
            </a:extLst>
          </p:cNvPr>
          <p:cNvGrpSpPr/>
          <p:nvPr/>
        </p:nvGrpSpPr>
        <p:grpSpPr>
          <a:xfrm>
            <a:off x="156059" y="149965"/>
            <a:ext cx="11668125" cy="2771777"/>
            <a:chOff x="261937" y="902433"/>
            <a:chExt cx="11668125" cy="277177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31A0FA6-C615-4FD2-A9BA-8B124823A477}"/>
                </a:ext>
              </a:extLst>
            </p:cNvPr>
            <p:cNvSpPr/>
            <p:nvPr/>
          </p:nvSpPr>
          <p:spPr>
            <a:xfrm>
              <a:off x="261937" y="902435"/>
              <a:ext cx="1666875" cy="2771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4297EDA-8A42-4BD5-8844-181155905711}"/>
                </a:ext>
              </a:extLst>
            </p:cNvPr>
            <p:cNvSpPr/>
            <p:nvPr/>
          </p:nvSpPr>
          <p:spPr>
            <a:xfrm>
              <a:off x="1928812" y="902435"/>
              <a:ext cx="1666875" cy="2771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3B9C79A-C3C4-4126-B000-363E758F587A}"/>
                </a:ext>
              </a:extLst>
            </p:cNvPr>
            <p:cNvSpPr/>
            <p:nvPr/>
          </p:nvSpPr>
          <p:spPr>
            <a:xfrm>
              <a:off x="3595687" y="902434"/>
              <a:ext cx="1666875" cy="2771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663652-F57E-4706-9499-9092E23B6DBF}"/>
                </a:ext>
              </a:extLst>
            </p:cNvPr>
            <p:cNvSpPr/>
            <p:nvPr/>
          </p:nvSpPr>
          <p:spPr>
            <a:xfrm>
              <a:off x="5262562" y="902433"/>
              <a:ext cx="1666875" cy="2771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B1C0E16-A509-4A42-8597-2C2B268BD580}"/>
                </a:ext>
              </a:extLst>
            </p:cNvPr>
            <p:cNvSpPr/>
            <p:nvPr/>
          </p:nvSpPr>
          <p:spPr>
            <a:xfrm>
              <a:off x="6929437" y="902433"/>
              <a:ext cx="1666875" cy="2771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1AE803-6D0D-458C-964B-9A0323ECD439}"/>
                </a:ext>
              </a:extLst>
            </p:cNvPr>
            <p:cNvSpPr/>
            <p:nvPr/>
          </p:nvSpPr>
          <p:spPr>
            <a:xfrm>
              <a:off x="8596312" y="902433"/>
              <a:ext cx="1666875" cy="2771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D855918-030C-4F8E-9119-C1F336982299}"/>
                </a:ext>
              </a:extLst>
            </p:cNvPr>
            <p:cNvSpPr/>
            <p:nvPr/>
          </p:nvSpPr>
          <p:spPr>
            <a:xfrm>
              <a:off x="10263187" y="902433"/>
              <a:ext cx="1666875" cy="2771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B870A1D-9250-44E8-B7ED-1BE01EBD25D5}"/>
                </a:ext>
              </a:extLst>
            </p:cNvPr>
            <p:cNvGrpSpPr/>
            <p:nvPr/>
          </p:nvGrpSpPr>
          <p:grpSpPr>
            <a:xfrm>
              <a:off x="446403" y="1069525"/>
              <a:ext cx="1353196" cy="2372096"/>
              <a:chOff x="1593589" y="398948"/>
              <a:chExt cx="2902209" cy="5087452"/>
            </a:xfrm>
          </p:grpSpPr>
          <p:grpSp>
            <p:nvGrpSpPr>
              <p:cNvPr id="10" name="Group 33">
                <a:extLst>
                  <a:ext uri="{FF2B5EF4-FFF2-40B4-BE49-F238E27FC236}">
                    <a16:creationId xmlns:a16="http://schemas.microsoft.com/office/drawing/2014/main" id="{8D9BFC04-0F13-4A33-ABBE-7AC59378E181}"/>
                  </a:ext>
                </a:extLst>
              </p:cNvPr>
              <p:cNvGrpSpPr/>
              <p:nvPr/>
            </p:nvGrpSpPr>
            <p:grpSpPr>
              <a:xfrm>
                <a:off x="1593589" y="398948"/>
                <a:ext cx="2902209" cy="5087452"/>
                <a:chOff x="1593589" y="398948"/>
                <a:chExt cx="1375870" cy="4260181"/>
              </a:xfrm>
            </p:grpSpPr>
            <p:sp>
              <p:nvSpPr>
                <p:cNvPr id="28" name="Oval 28">
                  <a:extLst>
                    <a:ext uri="{FF2B5EF4-FFF2-40B4-BE49-F238E27FC236}">
                      <a16:creationId xmlns:a16="http://schemas.microsoft.com/office/drawing/2014/main" id="{DCFE7B98-3394-4A20-92BB-48267937646A}"/>
                    </a:ext>
                  </a:extLst>
                </p:cNvPr>
                <p:cNvSpPr/>
                <p:nvPr/>
              </p:nvSpPr>
              <p:spPr>
                <a:xfrm>
                  <a:off x="1822900" y="4223789"/>
                  <a:ext cx="382187" cy="435340"/>
                </a:xfrm>
                <a:prstGeom prst="ellipse">
                  <a:avLst/>
                </a:prstGeom>
                <a:solidFill>
                  <a:srgbClr val="8241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9">
                  <a:extLst>
                    <a:ext uri="{FF2B5EF4-FFF2-40B4-BE49-F238E27FC236}">
                      <a16:creationId xmlns:a16="http://schemas.microsoft.com/office/drawing/2014/main" id="{2F0AE677-7896-4E4B-BDFE-02A6D83ACCD5}"/>
                    </a:ext>
                  </a:extLst>
                </p:cNvPr>
                <p:cNvSpPr/>
                <p:nvPr/>
              </p:nvSpPr>
              <p:spPr>
                <a:xfrm>
                  <a:off x="2205087" y="4223789"/>
                  <a:ext cx="382187" cy="435340"/>
                </a:xfrm>
                <a:prstGeom prst="ellipse">
                  <a:avLst/>
                </a:prstGeom>
                <a:solidFill>
                  <a:srgbClr val="8241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30">
                  <a:extLst>
                    <a:ext uri="{FF2B5EF4-FFF2-40B4-BE49-F238E27FC236}">
                      <a16:creationId xmlns:a16="http://schemas.microsoft.com/office/drawing/2014/main" id="{B21F9C36-BEF9-4B6F-9ED0-D6CA33773E8E}"/>
                    </a:ext>
                  </a:extLst>
                </p:cNvPr>
                <p:cNvSpPr/>
                <p:nvPr/>
              </p:nvSpPr>
              <p:spPr>
                <a:xfrm>
                  <a:off x="1593589" y="2917767"/>
                  <a:ext cx="191093" cy="43534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rapezoid 31">
                  <a:extLst>
                    <a:ext uri="{FF2B5EF4-FFF2-40B4-BE49-F238E27FC236}">
                      <a16:creationId xmlns:a16="http://schemas.microsoft.com/office/drawing/2014/main" id="{A98C4DFD-B53E-428D-A9E1-8F3CD113B6C4}"/>
                    </a:ext>
                  </a:extLst>
                </p:cNvPr>
                <p:cNvSpPr/>
                <p:nvPr/>
              </p:nvSpPr>
              <p:spPr>
                <a:xfrm rot="1480658">
                  <a:off x="1679442" y="1918346"/>
                  <a:ext cx="496842" cy="1306022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32">
                  <a:extLst>
                    <a:ext uri="{FF2B5EF4-FFF2-40B4-BE49-F238E27FC236}">
                      <a16:creationId xmlns:a16="http://schemas.microsoft.com/office/drawing/2014/main" id="{F64834E3-D3D7-47D8-A3EB-9D5B28C53A09}"/>
                    </a:ext>
                  </a:extLst>
                </p:cNvPr>
                <p:cNvSpPr/>
                <p:nvPr/>
              </p:nvSpPr>
              <p:spPr>
                <a:xfrm rot="1447265">
                  <a:off x="1731439" y="1834201"/>
                  <a:ext cx="382187" cy="1190844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DAC15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rapezoid 33">
                  <a:extLst>
                    <a:ext uri="{FF2B5EF4-FFF2-40B4-BE49-F238E27FC236}">
                      <a16:creationId xmlns:a16="http://schemas.microsoft.com/office/drawing/2014/main" id="{CA24A44D-489A-4577-B392-8EC7915DCF2D}"/>
                    </a:ext>
                  </a:extLst>
                </p:cNvPr>
                <p:cNvSpPr/>
                <p:nvPr/>
              </p:nvSpPr>
              <p:spPr>
                <a:xfrm>
                  <a:off x="1746463" y="1992669"/>
                  <a:ext cx="993684" cy="2448792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bg2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34">
                  <a:extLst>
                    <a:ext uri="{FF2B5EF4-FFF2-40B4-BE49-F238E27FC236}">
                      <a16:creationId xmlns:a16="http://schemas.microsoft.com/office/drawing/2014/main" id="{DB55CF3C-7B9B-48A2-B024-7EFD502C3FF2}"/>
                    </a:ext>
                  </a:extLst>
                </p:cNvPr>
                <p:cNvSpPr/>
                <p:nvPr/>
              </p:nvSpPr>
              <p:spPr>
                <a:xfrm>
                  <a:off x="1784681" y="1829416"/>
                  <a:ext cx="917247" cy="1686946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DAC15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rapezoid 35">
                  <a:extLst>
                    <a:ext uri="{FF2B5EF4-FFF2-40B4-BE49-F238E27FC236}">
                      <a16:creationId xmlns:a16="http://schemas.microsoft.com/office/drawing/2014/main" id="{E277AE29-C85A-487B-9B1B-803BBF4FDFD1}"/>
                    </a:ext>
                  </a:extLst>
                </p:cNvPr>
                <p:cNvSpPr/>
                <p:nvPr/>
              </p:nvSpPr>
              <p:spPr>
                <a:xfrm rot="402310">
                  <a:off x="1789363" y="1834689"/>
                  <a:ext cx="382187" cy="2467938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Cloud 36">
                  <a:extLst>
                    <a:ext uri="{FF2B5EF4-FFF2-40B4-BE49-F238E27FC236}">
                      <a16:creationId xmlns:a16="http://schemas.microsoft.com/office/drawing/2014/main" id="{86364FAD-F9C9-4409-A249-55B2D3448496}"/>
                    </a:ext>
                  </a:extLst>
                </p:cNvPr>
                <p:cNvSpPr/>
                <p:nvPr/>
              </p:nvSpPr>
              <p:spPr>
                <a:xfrm>
                  <a:off x="1861120" y="686646"/>
                  <a:ext cx="305750" cy="1088351"/>
                </a:xfrm>
                <a:prstGeom prst="clou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Cloud 37">
                  <a:extLst>
                    <a:ext uri="{FF2B5EF4-FFF2-40B4-BE49-F238E27FC236}">
                      <a16:creationId xmlns:a16="http://schemas.microsoft.com/office/drawing/2014/main" id="{D07BB69C-9B16-4AF3-8DA2-07131054973C}"/>
                    </a:ext>
                  </a:extLst>
                </p:cNvPr>
                <p:cNvSpPr/>
                <p:nvPr/>
              </p:nvSpPr>
              <p:spPr>
                <a:xfrm rot="21175570">
                  <a:off x="2366917" y="712535"/>
                  <a:ext cx="343968" cy="1121128"/>
                </a:xfrm>
                <a:prstGeom prst="clou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8">
                  <a:extLst>
                    <a:ext uri="{FF2B5EF4-FFF2-40B4-BE49-F238E27FC236}">
                      <a16:creationId xmlns:a16="http://schemas.microsoft.com/office/drawing/2014/main" id="{02FCFE60-C47C-4C01-B88A-47857FDC34C8}"/>
                    </a:ext>
                  </a:extLst>
                </p:cNvPr>
                <p:cNvSpPr/>
                <p:nvPr/>
              </p:nvSpPr>
              <p:spPr>
                <a:xfrm>
                  <a:off x="1975776" y="632228"/>
                  <a:ext cx="611498" cy="1306022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" name="Group 23">
                  <a:extLst>
                    <a:ext uri="{FF2B5EF4-FFF2-40B4-BE49-F238E27FC236}">
                      <a16:creationId xmlns:a16="http://schemas.microsoft.com/office/drawing/2014/main" id="{948FD1DB-A119-49A6-B6E0-E08F9DA1A3D9}"/>
                    </a:ext>
                  </a:extLst>
                </p:cNvPr>
                <p:cNvGrpSpPr/>
                <p:nvPr/>
              </p:nvGrpSpPr>
              <p:grpSpPr>
                <a:xfrm>
                  <a:off x="2383609" y="1732280"/>
                  <a:ext cx="585850" cy="1566411"/>
                  <a:chOff x="4699336" y="2759583"/>
                  <a:chExt cx="1168064" cy="2193417"/>
                </a:xfrm>
              </p:grpSpPr>
              <p:sp>
                <p:nvSpPr>
                  <p:cNvPr id="44" name="Oval 44">
                    <a:extLst>
                      <a:ext uri="{FF2B5EF4-FFF2-40B4-BE49-F238E27FC236}">
                        <a16:creationId xmlns:a16="http://schemas.microsoft.com/office/drawing/2014/main" id="{67D16B45-BC86-46F6-A059-28C68F92C83C}"/>
                      </a:ext>
                    </a:extLst>
                  </p:cNvPr>
                  <p:cNvSpPr/>
                  <p:nvPr/>
                </p:nvSpPr>
                <p:spPr>
                  <a:xfrm>
                    <a:off x="5486400" y="4267200"/>
                    <a:ext cx="381000" cy="685800"/>
                  </a:xfrm>
                  <a:prstGeom prst="ellips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Trapezoid 45">
                    <a:extLst>
                      <a:ext uri="{FF2B5EF4-FFF2-40B4-BE49-F238E27FC236}">
                        <a16:creationId xmlns:a16="http://schemas.microsoft.com/office/drawing/2014/main" id="{3D3EF1F3-F10E-4C43-95D9-7AB938C57E99}"/>
                      </a:ext>
                    </a:extLst>
                  </p:cNvPr>
                  <p:cNvSpPr/>
                  <p:nvPr/>
                </p:nvSpPr>
                <p:spPr>
                  <a:xfrm rot="19830111">
                    <a:off x="4816550" y="2903312"/>
                    <a:ext cx="822282" cy="1828800"/>
                  </a:xfrm>
                  <a:prstGeom prst="trapezoid">
                    <a:avLst>
                      <a:gd name="adj" fmla="val 30469"/>
                    </a:avLst>
                  </a:prstGeom>
                  <a:solidFill>
                    <a:schemeClr val="accent6">
                      <a:lumMod val="5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Trapezoid 46">
                    <a:extLst>
                      <a:ext uri="{FF2B5EF4-FFF2-40B4-BE49-F238E27FC236}">
                        <a16:creationId xmlns:a16="http://schemas.microsoft.com/office/drawing/2014/main" id="{D18617C6-F771-4CA3-891F-EAE1D63C5047}"/>
                      </a:ext>
                    </a:extLst>
                  </p:cNvPr>
                  <p:cNvSpPr/>
                  <p:nvPr/>
                </p:nvSpPr>
                <p:spPr>
                  <a:xfrm rot="19749421">
                    <a:off x="4699336" y="2759583"/>
                    <a:ext cx="877678" cy="1778750"/>
                  </a:xfrm>
                  <a:prstGeom prst="trapezoid">
                    <a:avLst>
                      <a:gd name="adj" fmla="val 30469"/>
                    </a:avLst>
                  </a:prstGeom>
                  <a:solidFill>
                    <a:srgbClr val="DAC158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0" name="Cloud 37">
                  <a:extLst>
                    <a:ext uri="{FF2B5EF4-FFF2-40B4-BE49-F238E27FC236}">
                      <a16:creationId xmlns:a16="http://schemas.microsoft.com/office/drawing/2014/main" id="{13942B3D-3DBE-4F17-86A7-654091CCB350}"/>
                    </a:ext>
                  </a:extLst>
                </p:cNvPr>
                <p:cNvSpPr/>
                <p:nvPr/>
              </p:nvSpPr>
              <p:spPr>
                <a:xfrm rot="21175570">
                  <a:off x="1869729" y="398948"/>
                  <a:ext cx="717262" cy="709044"/>
                </a:xfrm>
                <a:prstGeom prst="clou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rapezoid 39">
                  <a:extLst>
                    <a:ext uri="{FF2B5EF4-FFF2-40B4-BE49-F238E27FC236}">
                      <a16:creationId xmlns:a16="http://schemas.microsoft.com/office/drawing/2014/main" id="{E4C644E7-6059-43B7-85E9-5AFF2C21B73E}"/>
                    </a:ext>
                  </a:extLst>
                </p:cNvPr>
                <p:cNvSpPr/>
                <p:nvPr/>
              </p:nvSpPr>
              <p:spPr>
                <a:xfrm rot="21185207">
                  <a:off x="2319744" y="1992669"/>
                  <a:ext cx="382187" cy="2356886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Cloud 42">
                  <a:extLst>
                    <a:ext uri="{FF2B5EF4-FFF2-40B4-BE49-F238E27FC236}">
                      <a16:creationId xmlns:a16="http://schemas.microsoft.com/office/drawing/2014/main" id="{6A89A864-C05B-4207-801F-9C0EFFA76485}"/>
                    </a:ext>
                  </a:extLst>
                </p:cNvPr>
                <p:cNvSpPr/>
                <p:nvPr/>
              </p:nvSpPr>
              <p:spPr>
                <a:xfrm rot="21175570">
                  <a:off x="1987638" y="1336311"/>
                  <a:ext cx="575054" cy="913867"/>
                </a:xfrm>
                <a:prstGeom prst="cloud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3">
                  <a:extLst>
                    <a:ext uri="{FF2B5EF4-FFF2-40B4-BE49-F238E27FC236}">
                      <a16:creationId xmlns:a16="http://schemas.microsoft.com/office/drawing/2014/main" id="{3BEA0C1F-4513-4799-A686-9E75DE3763E2}"/>
                    </a:ext>
                  </a:extLst>
                </p:cNvPr>
                <p:cNvSpPr/>
                <p:nvPr/>
              </p:nvSpPr>
              <p:spPr>
                <a:xfrm rot="5225831">
                  <a:off x="2195041" y="1472077"/>
                  <a:ext cx="182834" cy="21282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43">
                <a:extLst>
                  <a:ext uri="{FF2B5EF4-FFF2-40B4-BE49-F238E27FC236}">
                    <a16:creationId xmlns:a16="http://schemas.microsoft.com/office/drawing/2014/main" id="{219C6157-5870-4DAC-8F84-D488DE4E2E3E}"/>
                  </a:ext>
                </a:extLst>
              </p:cNvPr>
              <p:cNvGrpSpPr/>
              <p:nvPr/>
            </p:nvGrpSpPr>
            <p:grpSpPr>
              <a:xfrm rot="5003920">
                <a:off x="2288001" y="3506278"/>
                <a:ext cx="2489460" cy="381000"/>
                <a:chOff x="1600200" y="6781800"/>
                <a:chExt cx="2754086" cy="1143000"/>
              </a:xfrm>
            </p:grpSpPr>
            <p:sp>
              <p:nvSpPr>
                <p:cNvPr id="21" name="Chevron 13">
                  <a:extLst>
                    <a:ext uri="{FF2B5EF4-FFF2-40B4-BE49-F238E27FC236}">
                      <a16:creationId xmlns:a16="http://schemas.microsoft.com/office/drawing/2014/main" id="{C3C6F347-37F6-4134-BA4A-5EFC8281B5EC}"/>
                    </a:ext>
                  </a:extLst>
                </p:cNvPr>
                <p:cNvSpPr/>
                <p:nvPr/>
              </p:nvSpPr>
              <p:spPr>
                <a:xfrm rot="16200000">
                  <a:off x="1981200" y="68580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Chevron 14">
                  <a:extLst>
                    <a:ext uri="{FF2B5EF4-FFF2-40B4-BE49-F238E27FC236}">
                      <a16:creationId xmlns:a16="http://schemas.microsoft.com/office/drawing/2014/main" id="{16A7B834-48F7-4AD4-BDB3-1171B932E1D0}"/>
                    </a:ext>
                  </a:extLst>
                </p:cNvPr>
                <p:cNvSpPr/>
                <p:nvPr/>
              </p:nvSpPr>
              <p:spPr>
                <a:xfrm rot="5400000">
                  <a:off x="2286000" y="7162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Chevron 15">
                  <a:extLst>
                    <a:ext uri="{FF2B5EF4-FFF2-40B4-BE49-F238E27FC236}">
                      <a16:creationId xmlns:a16="http://schemas.microsoft.com/office/drawing/2014/main" id="{8D85F794-3758-4691-AB67-DF25A5F18CF8}"/>
                    </a:ext>
                  </a:extLst>
                </p:cNvPr>
                <p:cNvSpPr/>
                <p:nvPr/>
              </p:nvSpPr>
              <p:spPr>
                <a:xfrm rot="5400000">
                  <a:off x="2991592" y="7136081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" name="Chevron 16">
                  <a:extLst>
                    <a:ext uri="{FF2B5EF4-FFF2-40B4-BE49-F238E27FC236}">
                      <a16:creationId xmlns:a16="http://schemas.microsoft.com/office/drawing/2014/main" id="{83CF4D47-BCD3-432D-91D3-0FC528D32EE8}"/>
                    </a:ext>
                  </a:extLst>
                </p:cNvPr>
                <p:cNvSpPr/>
                <p:nvPr/>
              </p:nvSpPr>
              <p:spPr>
                <a:xfrm rot="16200000">
                  <a:off x="2667000" y="6781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Chevron 17">
                  <a:extLst>
                    <a:ext uri="{FF2B5EF4-FFF2-40B4-BE49-F238E27FC236}">
                      <a16:creationId xmlns:a16="http://schemas.microsoft.com/office/drawing/2014/main" id="{D34670D3-AD80-4B63-A0E3-279FD37CF44A}"/>
                    </a:ext>
                  </a:extLst>
                </p:cNvPr>
                <p:cNvSpPr/>
                <p:nvPr/>
              </p:nvSpPr>
              <p:spPr>
                <a:xfrm rot="5400000">
                  <a:off x="3668486" y="7136081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Chevron 18">
                  <a:extLst>
                    <a:ext uri="{FF2B5EF4-FFF2-40B4-BE49-F238E27FC236}">
                      <a16:creationId xmlns:a16="http://schemas.microsoft.com/office/drawing/2014/main" id="{A75FDCE0-6E82-4E3D-98ED-1660E5CDBC64}"/>
                    </a:ext>
                  </a:extLst>
                </p:cNvPr>
                <p:cNvSpPr/>
                <p:nvPr/>
              </p:nvSpPr>
              <p:spPr>
                <a:xfrm rot="5400000">
                  <a:off x="1600200" y="72390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Chevron 19">
                  <a:extLst>
                    <a:ext uri="{FF2B5EF4-FFF2-40B4-BE49-F238E27FC236}">
                      <a16:creationId xmlns:a16="http://schemas.microsoft.com/office/drawing/2014/main" id="{74E06DAD-2E50-44A1-A569-1FAA981C5995}"/>
                    </a:ext>
                  </a:extLst>
                </p:cNvPr>
                <p:cNvSpPr/>
                <p:nvPr/>
              </p:nvSpPr>
              <p:spPr>
                <a:xfrm rot="16200000">
                  <a:off x="3352800" y="6781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2" name="Group 44">
                <a:extLst>
                  <a:ext uri="{FF2B5EF4-FFF2-40B4-BE49-F238E27FC236}">
                    <a16:creationId xmlns:a16="http://schemas.microsoft.com/office/drawing/2014/main" id="{DC4A73E4-4F3C-49F4-8CD8-419A10C5F6A3}"/>
                  </a:ext>
                </a:extLst>
              </p:cNvPr>
              <p:cNvGrpSpPr/>
              <p:nvPr/>
            </p:nvGrpSpPr>
            <p:grpSpPr>
              <a:xfrm rot="16596080" flipH="1">
                <a:off x="1145001" y="3506278"/>
                <a:ext cx="2489460" cy="381000"/>
                <a:chOff x="1600200" y="6781800"/>
                <a:chExt cx="2754086" cy="1143000"/>
              </a:xfrm>
            </p:grpSpPr>
            <p:sp>
              <p:nvSpPr>
                <p:cNvPr id="14" name="Chevron 6">
                  <a:extLst>
                    <a:ext uri="{FF2B5EF4-FFF2-40B4-BE49-F238E27FC236}">
                      <a16:creationId xmlns:a16="http://schemas.microsoft.com/office/drawing/2014/main" id="{18D84625-546E-4025-81E5-A38B553636D9}"/>
                    </a:ext>
                  </a:extLst>
                </p:cNvPr>
                <p:cNvSpPr/>
                <p:nvPr/>
              </p:nvSpPr>
              <p:spPr>
                <a:xfrm rot="16200000">
                  <a:off x="1981200" y="68580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Chevron 7">
                  <a:extLst>
                    <a:ext uri="{FF2B5EF4-FFF2-40B4-BE49-F238E27FC236}">
                      <a16:creationId xmlns:a16="http://schemas.microsoft.com/office/drawing/2014/main" id="{6D6FC9F3-5D1E-4CFC-B753-267C7CED3C61}"/>
                    </a:ext>
                  </a:extLst>
                </p:cNvPr>
                <p:cNvSpPr/>
                <p:nvPr/>
              </p:nvSpPr>
              <p:spPr>
                <a:xfrm rot="5400000">
                  <a:off x="2286000" y="7162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Chevron 8">
                  <a:extLst>
                    <a:ext uri="{FF2B5EF4-FFF2-40B4-BE49-F238E27FC236}">
                      <a16:creationId xmlns:a16="http://schemas.microsoft.com/office/drawing/2014/main" id="{6891F65A-9373-4843-8C54-411D9D3F3DF2}"/>
                    </a:ext>
                  </a:extLst>
                </p:cNvPr>
                <p:cNvSpPr/>
                <p:nvPr/>
              </p:nvSpPr>
              <p:spPr>
                <a:xfrm rot="5400000">
                  <a:off x="2991592" y="7136081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Chevron 9">
                  <a:extLst>
                    <a:ext uri="{FF2B5EF4-FFF2-40B4-BE49-F238E27FC236}">
                      <a16:creationId xmlns:a16="http://schemas.microsoft.com/office/drawing/2014/main" id="{F50BDD0F-19CC-4A46-AA95-AF542A339548}"/>
                    </a:ext>
                  </a:extLst>
                </p:cNvPr>
                <p:cNvSpPr/>
                <p:nvPr/>
              </p:nvSpPr>
              <p:spPr>
                <a:xfrm rot="16200000">
                  <a:off x="2667000" y="6781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Chevron 10">
                  <a:extLst>
                    <a:ext uri="{FF2B5EF4-FFF2-40B4-BE49-F238E27FC236}">
                      <a16:creationId xmlns:a16="http://schemas.microsoft.com/office/drawing/2014/main" id="{28A9CE84-1B6F-4D36-A63C-DD0FA0C28BE9}"/>
                    </a:ext>
                  </a:extLst>
                </p:cNvPr>
                <p:cNvSpPr/>
                <p:nvPr/>
              </p:nvSpPr>
              <p:spPr>
                <a:xfrm rot="5400000">
                  <a:off x="3668486" y="7136081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Chevron 11">
                  <a:extLst>
                    <a:ext uri="{FF2B5EF4-FFF2-40B4-BE49-F238E27FC236}">
                      <a16:creationId xmlns:a16="http://schemas.microsoft.com/office/drawing/2014/main" id="{CFDB98EA-6DF3-40EB-BD5B-E5E7F33EBDA0}"/>
                    </a:ext>
                  </a:extLst>
                </p:cNvPr>
                <p:cNvSpPr/>
                <p:nvPr/>
              </p:nvSpPr>
              <p:spPr>
                <a:xfrm rot="5400000">
                  <a:off x="1600200" y="72390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Chevron 12">
                  <a:extLst>
                    <a:ext uri="{FF2B5EF4-FFF2-40B4-BE49-F238E27FC236}">
                      <a16:creationId xmlns:a16="http://schemas.microsoft.com/office/drawing/2014/main" id="{CDC25D77-A4CA-4755-9CAE-2BFEBA8A2509}"/>
                    </a:ext>
                  </a:extLst>
                </p:cNvPr>
                <p:cNvSpPr/>
                <p:nvPr/>
              </p:nvSpPr>
              <p:spPr>
                <a:xfrm rot="16200000">
                  <a:off x="3352800" y="6781800"/>
                  <a:ext cx="685800" cy="685800"/>
                </a:xfrm>
                <a:prstGeom prst="chevron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6EBEDB2-7246-41D9-9F8C-ED93AD22C4C3}"/>
                  </a:ext>
                </a:extLst>
              </p:cNvPr>
              <p:cNvSpPr/>
              <p:nvPr/>
            </p:nvSpPr>
            <p:spPr>
              <a:xfrm>
                <a:off x="2667000" y="3962400"/>
                <a:ext cx="609600" cy="2286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117">
              <a:extLst>
                <a:ext uri="{FF2B5EF4-FFF2-40B4-BE49-F238E27FC236}">
                  <a16:creationId xmlns:a16="http://schemas.microsoft.com/office/drawing/2014/main" id="{0FA40072-F419-414C-84F9-DE00D5230A5B}"/>
                </a:ext>
              </a:extLst>
            </p:cNvPr>
            <p:cNvGrpSpPr/>
            <p:nvPr/>
          </p:nvGrpSpPr>
          <p:grpSpPr>
            <a:xfrm>
              <a:off x="3796608" y="1032631"/>
              <a:ext cx="1188548" cy="2554979"/>
              <a:chOff x="533400" y="381000"/>
              <a:chExt cx="2281003" cy="4903390"/>
            </a:xfrm>
          </p:grpSpPr>
          <p:sp>
            <p:nvSpPr>
              <p:cNvPr id="48" name="Cloud 47">
                <a:extLst>
                  <a:ext uri="{FF2B5EF4-FFF2-40B4-BE49-F238E27FC236}">
                    <a16:creationId xmlns:a16="http://schemas.microsoft.com/office/drawing/2014/main" id="{3147E1BA-BD47-4000-B360-1C6E3F3C9E6D}"/>
                  </a:ext>
                </a:extLst>
              </p:cNvPr>
              <p:cNvSpPr/>
              <p:nvPr/>
            </p:nvSpPr>
            <p:spPr>
              <a:xfrm rot="4581231">
                <a:off x="1610138" y="791062"/>
                <a:ext cx="1143000" cy="579798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" name="Group 47">
                <a:extLst>
                  <a:ext uri="{FF2B5EF4-FFF2-40B4-BE49-F238E27FC236}">
                    <a16:creationId xmlns:a16="http://schemas.microsoft.com/office/drawing/2014/main" id="{70E9CA82-BCC6-4AF5-976A-A62A005FA24A}"/>
                  </a:ext>
                </a:extLst>
              </p:cNvPr>
              <p:cNvGrpSpPr/>
              <p:nvPr/>
            </p:nvGrpSpPr>
            <p:grpSpPr>
              <a:xfrm rot="2613352">
                <a:off x="991411" y="4510244"/>
                <a:ext cx="666047" cy="774146"/>
                <a:chOff x="6106804" y="4039302"/>
                <a:chExt cx="666047" cy="774146"/>
              </a:xfrm>
            </p:grpSpPr>
            <p:sp>
              <p:nvSpPr>
                <p:cNvPr id="96" name="Oval 95">
                  <a:extLst>
                    <a:ext uri="{FF2B5EF4-FFF2-40B4-BE49-F238E27FC236}">
                      <a16:creationId xmlns:a16="http://schemas.microsoft.com/office/drawing/2014/main" id="{54A0F5BF-71C8-4561-AA87-4414F95EA88F}"/>
                    </a:ext>
                  </a:extLst>
                </p:cNvPr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93731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01ADF943-F1C3-4D4E-A0C0-8F3D8CDA4544}"/>
                    </a:ext>
                  </a:extLst>
                </p:cNvPr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97">
                  <a:extLst>
                    <a:ext uri="{FF2B5EF4-FFF2-40B4-BE49-F238E27FC236}">
                      <a16:creationId xmlns:a16="http://schemas.microsoft.com/office/drawing/2014/main" id="{E8B735E4-421F-4FF5-8AAF-DFA91F7BC1C9}"/>
                    </a:ext>
                  </a:extLst>
                </p:cNvPr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46">
                <a:extLst>
                  <a:ext uri="{FF2B5EF4-FFF2-40B4-BE49-F238E27FC236}">
                    <a16:creationId xmlns:a16="http://schemas.microsoft.com/office/drawing/2014/main" id="{0A942D56-6DDE-4ED3-AAC1-E263D9FDAB20}"/>
                  </a:ext>
                </a:extLst>
              </p:cNvPr>
              <p:cNvGrpSpPr/>
              <p:nvPr/>
            </p:nvGrpSpPr>
            <p:grpSpPr>
              <a:xfrm>
                <a:off x="1708441" y="4507745"/>
                <a:ext cx="666047" cy="774146"/>
                <a:chOff x="6106804" y="4039302"/>
                <a:chExt cx="666047" cy="774146"/>
              </a:xfrm>
            </p:grpSpPr>
            <p:sp>
              <p:nvSpPr>
                <p:cNvPr id="93" name="Oval 43">
                  <a:extLst>
                    <a:ext uri="{FF2B5EF4-FFF2-40B4-BE49-F238E27FC236}">
                      <a16:creationId xmlns:a16="http://schemas.microsoft.com/office/drawing/2014/main" id="{020AE6C8-A3B6-45BB-9F0F-C98244C1C9AA}"/>
                    </a:ext>
                  </a:extLst>
                </p:cNvPr>
                <p:cNvSpPr/>
                <p:nvPr/>
              </p:nvSpPr>
              <p:spPr>
                <a:xfrm rot="20163506">
                  <a:off x="6229710" y="4039302"/>
                  <a:ext cx="543141" cy="774146"/>
                </a:xfrm>
                <a:prstGeom prst="ellipse">
                  <a:avLst/>
                </a:prstGeom>
                <a:solidFill>
                  <a:srgbClr val="937319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44">
                  <a:extLst>
                    <a:ext uri="{FF2B5EF4-FFF2-40B4-BE49-F238E27FC236}">
                      <a16:creationId xmlns:a16="http://schemas.microsoft.com/office/drawing/2014/main" id="{51F67A01-2FCD-4580-A78B-AEF8A05B3C63}"/>
                    </a:ext>
                  </a:extLst>
                </p:cNvPr>
                <p:cNvSpPr/>
                <p:nvPr/>
              </p:nvSpPr>
              <p:spPr>
                <a:xfrm rot="20163506">
                  <a:off x="6387712" y="4392141"/>
                  <a:ext cx="362627" cy="31599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45">
                  <a:extLst>
                    <a:ext uri="{FF2B5EF4-FFF2-40B4-BE49-F238E27FC236}">
                      <a16:creationId xmlns:a16="http://schemas.microsoft.com/office/drawing/2014/main" id="{A6422886-2D35-4D93-BDBD-6F4E900BE9C5}"/>
                    </a:ext>
                  </a:extLst>
                </p:cNvPr>
                <p:cNvSpPr/>
                <p:nvPr/>
              </p:nvSpPr>
              <p:spPr>
                <a:xfrm rot="20163506">
                  <a:off x="6106804" y="4062465"/>
                  <a:ext cx="528885" cy="28430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4C4DABF8-EB01-48C5-A6FF-631D9FCBF50E}"/>
                  </a:ext>
                </a:extLst>
              </p:cNvPr>
              <p:cNvSpPr/>
              <p:nvPr/>
            </p:nvSpPr>
            <p:spPr>
              <a:xfrm>
                <a:off x="2364699" y="3319072"/>
                <a:ext cx="449704" cy="65956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7C55A18-6D08-4789-86DD-826C77DB402D}"/>
                  </a:ext>
                </a:extLst>
              </p:cNvPr>
              <p:cNvSpPr/>
              <p:nvPr/>
            </p:nvSpPr>
            <p:spPr>
              <a:xfrm>
                <a:off x="533400" y="3301584"/>
                <a:ext cx="449704" cy="659567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apezoid 52">
                <a:extLst>
                  <a:ext uri="{FF2B5EF4-FFF2-40B4-BE49-F238E27FC236}">
                    <a16:creationId xmlns:a16="http://schemas.microsoft.com/office/drawing/2014/main" id="{FB920C7F-7ADD-40A7-8A72-326C8A9586CC}"/>
                  </a:ext>
                </a:extLst>
              </p:cNvPr>
              <p:cNvSpPr/>
              <p:nvPr/>
            </p:nvSpPr>
            <p:spPr>
              <a:xfrm rot="20773405">
                <a:off x="1805173" y="1603726"/>
                <a:ext cx="797234" cy="2138955"/>
              </a:xfrm>
              <a:prstGeom prst="trapezoid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rapezoid 53">
                <a:extLst>
                  <a:ext uri="{FF2B5EF4-FFF2-40B4-BE49-F238E27FC236}">
                    <a16:creationId xmlns:a16="http://schemas.microsoft.com/office/drawing/2014/main" id="{02BB3271-8EC0-4509-9193-E509B4C32E69}"/>
                  </a:ext>
                </a:extLst>
              </p:cNvPr>
              <p:cNvSpPr/>
              <p:nvPr/>
            </p:nvSpPr>
            <p:spPr>
              <a:xfrm rot="1174596">
                <a:off x="749865" y="1706723"/>
                <a:ext cx="797234" cy="2060821"/>
              </a:xfrm>
              <a:prstGeom prst="trapezoid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rapezoid 54">
                <a:extLst>
                  <a:ext uri="{FF2B5EF4-FFF2-40B4-BE49-F238E27FC236}">
                    <a16:creationId xmlns:a16="http://schemas.microsoft.com/office/drawing/2014/main" id="{2DD74E97-0F5D-4B41-AAE3-8CBEB596B3B4}"/>
                  </a:ext>
                </a:extLst>
              </p:cNvPr>
              <p:cNvSpPr/>
              <p:nvPr/>
            </p:nvSpPr>
            <p:spPr>
              <a:xfrm>
                <a:off x="926892" y="1676400"/>
                <a:ext cx="1676400" cy="3048000"/>
              </a:xfrm>
              <a:prstGeom prst="trapezoid">
                <a:avLst>
                  <a:gd name="adj" fmla="val 31259"/>
                </a:avLst>
              </a:prstGeom>
              <a:solidFill>
                <a:srgbClr val="DBAE3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rapezoid 55">
                <a:extLst>
                  <a:ext uri="{FF2B5EF4-FFF2-40B4-BE49-F238E27FC236}">
                    <a16:creationId xmlns:a16="http://schemas.microsoft.com/office/drawing/2014/main" id="{9EC70EC8-58A8-4126-BCC5-1367DD27D8BD}"/>
                  </a:ext>
                </a:extLst>
              </p:cNvPr>
              <p:cNvSpPr/>
              <p:nvPr/>
            </p:nvSpPr>
            <p:spPr>
              <a:xfrm>
                <a:off x="926892" y="1524000"/>
                <a:ext cx="1676400" cy="2590800"/>
              </a:xfrm>
              <a:prstGeom prst="trapezoid">
                <a:avLst>
                  <a:gd name="adj" fmla="val 32153"/>
                </a:avLst>
              </a:prstGeom>
              <a:solidFill>
                <a:srgbClr val="AE881E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rapezoid 56">
                <a:extLst>
                  <a:ext uri="{FF2B5EF4-FFF2-40B4-BE49-F238E27FC236}">
                    <a16:creationId xmlns:a16="http://schemas.microsoft.com/office/drawing/2014/main" id="{2BC92A5E-13C9-4537-9EBE-95DFF7B4524C}"/>
                  </a:ext>
                </a:extLst>
              </p:cNvPr>
              <p:cNvSpPr/>
              <p:nvPr/>
            </p:nvSpPr>
            <p:spPr>
              <a:xfrm rot="21233260">
                <a:off x="1879594" y="1705855"/>
                <a:ext cx="606621" cy="2481166"/>
              </a:xfrm>
              <a:prstGeom prst="trapezoid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rapezoid 57">
                <a:extLst>
                  <a:ext uri="{FF2B5EF4-FFF2-40B4-BE49-F238E27FC236}">
                    <a16:creationId xmlns:a16="http://schemas.microsoft.com/office/drawing/2014/main" id="{C07EA60A-E89E-4FD6-BA1C-66D6962D248A}"/>
                  </a:ext>
                </a:extLst>
              </p:cNvPr>
              <p:cNvSpPr/>
              <p:nvPr/>
            </p:nvSpPr>
            <p:spPr>
              <a:xfrm rot="508364">
                <a:off x="924667" y="1684677"/>
                <a:ext cx="654826" cy="2458330"/>
              </a:xfrm>
              <a:prstGeom prst="trapezoid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3">
                <a:extLst>
                  <a:ext uri="{FF2B5EF4-FFF2-40B4-BE49-F238E27FC236}">
                    <a16:creationId xmlns:a16="http://schemas.microsoft.com/office/drawing/2014/main" id="{41175067-9B6D-402B-A59C-E501ECE4B7DF}"/>
                  </a:ext>
                </a:extLst>
              </p:cNvPr>
              <p:cNvSpPr/>
              <p:nvPr/>
            </p:nvSpPr>
            <p:spPr>
              <a:xfrm>
                <a:off x="1372849" y="1340370"/>
                <a:ext cx="734519" cy="86693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4">
                <a:extLst>
                  <a:ext uri="{FF2B5EF4-FFF2-40B4-BE49-F238E27FC236}">
                    <a16:creationId xmlns:a16="http://schemas.microsoft.com/office/drawing/2014/main" id="{C7D167DB-69DF-4859-9E14-0D482E3F4D5B}"/>
                  </a:ext>
                </a:extLst>
              </p:cNvPr>
              <p:cNvSpPr/>
              <p:nvPr/>
            </p:nvSpPr>
            <p:spPr>
              <a:xfrm>
                <a:off x="1160488" y="483433"/>
                <a:ext cx="1141751" cy="149027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" name="Group 26">
                <a:extLst>
                  <a:ext uri="{FF2B5EF4-FFF2-40B4-BE49-F238E27FC236}">
                    <a16:creationId xmlns:a16="http://schemas.microsoft.com/office/drawing/2014/main" id="{DB80BE20-00DE-42D1-9D4C-4FFFC2FC9F44}"/>
                  </a:ext>
                </a:extLst>
              </p:cNvPr>
              <p:cNvGrpSpPr/>
              <p:nvPr/>
            </p:nvGrpSpPr>
            <p:grpSpPr>
              <a:xfrm rot="4901522">
                <a:off x="1079356" y="2773919"/>
                <a:ext cx="2209671" cy="524419"/>
                <a:chOff x="5029200" y="1371600"/>
                <a:chExt cx="6791793" cy="1933731"/>
              </a:xfrm>
            </p:grpSpPr>
            <p:grpSp>
              <p:nvGrpSpPr>
                <p:cNvPr id="81" name="Group 16">
                  <a:extLst>
                    <a:ext uri="{FF2B5EF4-FFF2-40B4-BE49-F238E27FC236}">
                      <a16:creationId xmlns:a16="http://schemas.microsoft.com/office/drawing/2014/main" id="{074DE988-09CB-4704-9DD6-D68434D4662B}"/>
                    </a:ext>
                  </a:extLst>
                </p:cNvPr>
                <p:cNvGrpSpPr/>
                <p:nvPr/>
              </p:nvGrpSpPr>
              <p:grpSpPr>
                <a:xfrm>
                  <a:off x="5029200" y="1371600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91" name="4-Point Star 14">
                    <a:extLst>
                      <a:ext uri="{FF2B5EF4-FFF2-40B4-BE49-F238E27FC236}">
                        <a16:creationId xmlns:a16="http://schemas.microsoft.com/office/drawing/2014/main" id="{6F95E5E0-A77B-4AF2-B0D0-FD0AA7272BD9}"/>
                      </a:ext>
                    </a:extLst>
                  </p:cNvPr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4-Point Star 15">
                    <a:extLst>
                      <a:ext uri="{FF2B5EF4-FFF2-40B4-BE49-F238E27FC236}">
                        <a16:creationId xmlns:a16="http://schemas.microsoft.com/office/drawing/2014/main" id="{581101BA-7471-4E70-95B3-21147DB6542E}"/>
                      </a:ext>
                    </a:extLst>
                  </p:cNvPr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2" name="Group 17">
                  <a:extLst>
                    <a:ext uri="{FF2B5EF4-FFF2-40B4-BE49-F238E27FC236}">
                      <a16:creationId xmlns:a16="http://schemas.microsoft.com/office/drawing/2014/main" id="{4688EEC2-3C2B-49AC-96B9-B8FCC7AF58A5}"/>
                    </a:ext>
                  </a:extLst>
                </p:cNvPr>
                <p:cNvGrpSpPr/>
                <p:nvPr/>
              </p:nvGrpSpPr>
              <p:grpSpPr>
                <a:xfrm>
                  <a:off x="6713095" y="1400331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9" name="4-Point Star 205">
                    <a:extLst>
                      <a:ext uri="{FF2B5EF4-FFF2-40B4-BE49-F238E27FC236}">
                        <a16:creationId xmlns:a16="http://schemas.microsoft.com/office/drawing/2014/main" id="{0EA0DEE7-CC6A-4AA2-A9E6-A6653E0E9EBF}"/>
                      </a:ext>
                    </a:extLst>
                  </p:cNvPr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4-Point Star 206">
                    <a:extLst>
                      <a:ext uri="{FF2B5EF4-FFF2-40B4-BE49-F238E27FC236}">
                        <a16:creationId xmlns:a16="http://schemas.microsoft.com/office/drawing/2014/main" id="{F23BEC76-C751-42EC-BCDE-C047930C76C7}"/>
                      </a:ext>
                    </a:extLst>
                  </p:cNvPr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3" name="Group 20">
                  <a:extLst>
                    <a:ext uri="{FF2B5EF4-FFF2-40B4-BE49-F238E27FC236}">
                      <a16:creationId xmlns:a16="http://schemas.microsoft.com/office/drawing/2014/main" id="{3E3C35C1-2CAC-4DDE-8652-CD1758526565}"/>
                    </a:ext>
                  </a:extLst>
                </p:cNvPr>
                <p:cNvGrpSpPr/>
                <p:nvPr/>
              </p:nvGrpSpPr>
              <p:grpSpPr>
                <a:xfrm>
                  <a:off x="8404486" y="1389088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7" name="4-Point Star 203">
                    <a:extLst>
                      <a:ext uri="{FF2B5EF4-FFF2-40B4-BE49-F238E27FC236}">
                        <a16:creationId xmlns:a16="http://schemas.microsoft.com/office/drawing/2014/main" id="{9F52B771-BF71-47AB-A53D-EEE89793074E}"/>
                      </a:ext>
                    </a:extLst>
                  </p:cNvPr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4-Point Star 204">
                    <a:extLst>
                      <a:ext uri="{FF2B5EF4-FFF2-40B4-BE49-F238E27FC236}">
                        <a16:creationId xmlns:a16="http://schemas.microsoft.com/office/drawing/2014/main" id="{43420B73-3308-4308-9FD0-41B2D5704BF6}"/>
                      </a:ext>
                    </a:extLst>
                  </p:cNvPr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4" name="Group 23">
                  <a:extLst>
                    <a:ext uri="{FF2B5EF4-FFF2-40B4-BE49-F238E27FC236}">
                      <a16:creationId xmlns:a16="http://schemas.microsoft.com/office/drawing/2014/main" id="{64D04B7F-8A8B-473F-BB93-393E3AF279F0}"/>
                    </a:ext>
                  </a:extLst>
                </p:cNvPr>
                <p:cNvGrpSpPr/>
                <p:nvPr/>
              </p:nvGrpSpPr>
              <p:grpSpPr>
                <a:xfrm>
                  <a:off x="10068393" y="1389089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85" name="4-Point Star 24">
                    <a:extLst>
                      <a:ext uri="{FF2B5EF4-FFF2-40B4-BE49-F238E27FC236}">
                        <a16:creationId xmlns:a16="http://schemas.microsoft.com/office/drawing/2014/main" id="{B814A083-7B71-490B-8D17-501DD0D80C59}"/>
                      </a:ext>
                    </a:extLst>
                  </p:cNvPr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4-Point Star 25">
                    <a:extLst>
                      <a:ext uri="{FF2B5EF4-FFF2-40B4-BE49-F238E27FC236}">
                        <a16:creationId xmlns:a16="http://schemas.microsoft.com/office/drawing/2014/main" id="{01C6C445-198C-4F0B-83D1-0545DF7D36D4}"/>
                      </a:ext>
                    </a:extLst>
                  </p:cNvPr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2" name="Group 27">
                <a:extLst>
                  <a:ext uri="{FF2B5EF4-FFF2-40B4-BE49-F238E27FC236}">
                    <a16:creationId xmlns:a16="http://schemas.microsoft.com/office/drawing/2014/main" id="{2DAB81CB-0A8C-4E41-B125-2C5D94D2ECEB}"/>
                  </a:ext>
                </a:extLst>
              </p:cNvPr>
              <p:cNvGrpSpPr/>
              <p:nvPr/>
            </p:nvGrpSpPr>
            <p:grpSpPr>
              <a:xfrm rot="5740360">
                <a:off x="115989" y="2768133"/>
                <a:ext cx="2209671" cy="524419"/>
                <a:chOff x="5029200" y="1371600"/>
                <a:chExt cx="6791793" cy="1933731"/>
              </a:xfrm>
            </p:grpSpPr>
            <p:grpSp>
              <p:nvGrpSpPr>
                <p:cNvPr id="69" name="Group 16">
                  <a:extLst>
                    <a:ext uri="{FF2B5EF4-FFF2-40B4-BE49-F238E27FC236}">
                      <a16:creationId xmlns:a16="http://schemas.microsoft.com/office/drawing/2014/main" id="{3B74DDDE-2EBC-4CD5-B638-DC4FA5F570EF}"/>
                    </a:ext>
                  </a:extLst>
                </p:cNvPr>
                <p:cNvGrpSpPr/>
                <p:nvPr/>
              </p:nvGrpSpPr>
              <p:grpSpPr>
                <a:xfrm>
                  <a:off x="5029200" y="1371600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79" name="4-Point Star 195">
                    <a:extLst>
                      <a:ext uri="{FF2B5EF4-FFF2-40B4-BE49-F238E27FC236}">
                        <a16:creationId xmlns:a16="http://schemas.microsoft.com/office/drawing/2014/main" id="{D7562E8B-8F24-4764-8D2E-ED6CE367F527}"/>
                      </a:ext>
                    </a:extLst>
                  </p:cNvPr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4-Point Star 196">
                    <a:extLst>
                      <a:ext uri="{FF2B5EF4-FFF2-40B4-BE49-F238E27FC236}">
                        <a16:creationId xmlns:a16="http://schemas.microsoft.com/office/drawing/2014/main" id="{54A6350D-06F5-424E-A680-2457E2667CBB}"/>
                      </a:ext>
                    </a:extLst>
                  </p:cNvPr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" name="Group 17">
                  <a:extLst>
                    <a:ext uri="{FF2B5EF4-FFF2-40B4-BE49-F238E27FC236}">
                      <a16:creationId xmlns:a16="http://schemas.microsoft.com/office/drawing/2014/main" id="{F16DC701-DDCF-4B8D-96D8-0763FCFA79FF}"/>
                    </a:ext>
                  </a:extLst>
                </p:cNvPr>
                <p:cNvGrpSpPr/>
                <p:nvPr/>
              </p:nvGrpSpPr>
              <p:grpSpPr>
                <a:xfrm>
                  <a:off x="6713095" y="1400331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77" name="4-Point Star 193">
                    <a:extLst>
                      <a:ext uri="{FF2B5EF4-FFF2-40B4-BE49-F238E27FC236}">
                        <a16:creationId xmlns:a16="http://schemas.microsoft.com/office/drawing/2014/main" id="{37040082-9E1D-48BA-88FF-0FCEFFF32C12}"/>
                      </a:ext>
                    </a:extLst>
                  </p:cNvPr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4-Point Star 194">
                    <a:extLst>
                      <a:ext uri="{FF2B5EF4-FFF2-40B4-BE49-F238E27FC236}">
                        <a16:creationId xmlns:a16="http://schemas.microsoft.com/office/drawing/2014/main" id="{3BA9A299-FD70-413B-99D9-73322DAE9EC6}"/>
                      </a:ext>
                    </a:extLst>
                  </p:cNvPr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1" name="Group 20">
                  <a:extLst>
                    <a:ext uri="{FF2B5EF4-FFF2-40B4-BE49-F238E27FC236}">
                      <a16:creationId xmlns:a16="http://schemas.microsoft.com/office/drawing/2014/main" id="{68DA7C4D-7038-404D-BB78-4D2DD019BB55}"/>
                    </a:ext>
                  </a:extLst>
                </p:cNvPr>
                <p:cNvGrpSpPr/>
                <p:nvPr/>
              </p:nvGrpSpPr>
              <p:grpSpPr>
                <a:xfrm>
                  <a:off x="8404486" y="1389088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75" name="4-Point Star 191">
                    <a:extLst>
                      <a:ext uri="{FF2B5EF4-FFF2-40B4-BE49-F238E27FC236}">
                        <a16:creationId xmlns:a16="http://schemas.microsoft.com/office/drawing/2014/main" id="{6A60B805-2A3D-4165-8DAC-9753E4FDE560}"/>
                      </a:ext>
                    </a:extLst>
                  </p:cNvPr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4-Point Star 192">
                    <a:extLst>
                      <a:ext uri="{FF2B5EF4-FFF2-40B4-BE49-F238E27FC236}">
                        <a16:creationId xmlns:a16="http://schemas.microsoft.com/office/drawing/2014/main" id="{3CD09977-2184-4BAD-84F7-4945B3D14FCC}"/>
                      </a:ext>
                    </a:extLst>
                  </p:cNvPr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2" name="Group 23">
                  <a:extLst>
                    <a:ext uri="{FF2B5EF4-FFF2-40B4-BE49-F238E27FC236}">
                      <a16:creationId xmlns:a16="http://schemas.microsoft.com/office/drawing/2014/main" id="{3C640CF8-284F-4558-A194-8653B4811482}"/>
                    </a:ext>
                  </a:extLst>
                </p:cNvPr>
                <p:cNvGrpSpPr/>
                <p:nvPr/>
              </p:nvGrpSpPr>
              <p:grpSpPr>
                <a:xfrm>
                  <a:off x="10068393" y="1389089"/>
                  <a:ext cx="1752600" cy="1905000"/>
                  <a:chOff x="5029200" y="1371600"/>
                  <a:chExt cx="1752600" cy="1905000"/>
                </a:xfrm>
              </p:grpSpPr>
              <p:sp>
                <p:nvSpPr>
                  <p:cNvPr id="73" name="4-Point Star 27">
                    <a:extLst>
                      <a:ext uri="{FF2B5EF4-FFF2-40B4-BE49-F238E27FC236}">
                        <a16:creationId xmlns:a16="http://schemas.microsoft.com/office/drawing/2014/main" id="{358CF5A3-3E8C-469D-AACF-76242E1D51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1371600"/>
                    <a:ext cx="1752600" cy="190500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4-Point Star 190">
                    <a:extLst>
                      <a:ext uri="{FF2B5EF4-FFF2-40B4-BE49-F238E27FC236}">
                        <a16:creationId xmlns:a16="http://schemas.microsoft.com/office/drawing/2014/main" id="{FCAFEEFF-2556-45F5-B99E-FB882589EFEB}"/>
                      </a:ext>
                    </a:extLst>
                  </p:cNvPr>
                  <p:cNvSpPr/>
                  <p:nvPr/>
                </p:nvSpPr>
                <p:spPr>
                  <a:xfrm>
                    <a:off x="5372725" y="1697636"/>
                    <a:ext cx="1054308" cy="1189220"/>
                  </a:xfrm>
                  <a:prstGeom prst="star4">
                    <a:avLst>
                      <a:gd name="adj" fmla="val 24303"/>
                    </a:avLst>
                  </a:prstGeom>
                  <a:solidFill>
                    <a:srgbClr val="FFC000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63" name="Rounded Rectangle 178">
                <a:extLst>
                  <a:ext uri="{FF2B5EF4-FFF2-40B4-BE49-F238E27FC236}">
                    <a16:creationId xmlns:a16="http://schemas.microsoft.com/office/drawing/2014/main" id="{2B868E4D-5AB2-46C0-8C1D-8C1CE8D508A8}"/>
                  </a:ext>
                </a:extLst>
              </p:cNvPr>
              <p:cNvSpPr/>
              <p:nvPr/>
            </p:nvSpPr>
            <p:spPr>
              <a:xfrm>
                <a:off x="1460292" y="2438400"/>
                <a:ext cx="533400" cy="228600"/>
              </a:xfrm>
              <a:prstGeom prst="roundRect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ounded Rectangle 179">
                <a:extLst>
                  <a:ext uri="{FF2B5EF4-FFF2-40B4-BE49-F238E27FC236}">
                    <a16:creationId xmlns:a16="http://schemas.microsoft.com/office/drawing/2014/main" id="{ABEFBA3A-8D59-42F1-A5E1-CE8D5669EB07}"/>
                  </a:ext>
                </a:extLst>
              </p:cNvPr>
              <p:cNvSpPr/>
              <p:nvPr/>
            </p:nvSpPr>
            <p:spPr>
              <a:xfrm>
                <a:off x="1447800" y="2881859"/>
                <a:ext cx="545892" cy="242341"/>
              </a:xfrm>
              <a:prstGeom prst="roundRect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Cloud 64">
                <a:extLst>
                  <a:ext uri="{FF2B5EF4-FFF2-40B4-BE49-F238E27FC236}">
                    <a16:creationId xmlns:a16="http://schemas.microsoft.com/office/drawing/2014/main" id="{81BD341D-7272-4466-9609-BAAA7ACE31A1}"/>
                  </a:ext>
                </a:extLst>
              </p:cNvPr>
              <p:cNvSpPr/>
              <p:nvPr/>
            </p:nvSpPr>
            <p:spPr>
              <a:xfrm>
                <a:off x="1155492" y="381000"/>
                <a:ext cx="1143000" cy="457200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Cloud 65">
                <a:extLst>
                  <a:ext uri="{FF2B5EF4-FFF2-40B4-BE49-F238E27FC236}">
                    <a16:creationId xmlns:a16="http://schemas.microsoft.com/office/drawing/2014/main" id="{6C8417C8-E664-4AF1-AF85-FEA47238ADDD}"/>
                  </a:ext>
                </a:extLst>
              </p:cNvPr>
              <p:cNvSpPr/>
              <p:nvPr/>
            </p:nvSpPr>
            <p:spPr>
              <a:xfrm rot="5799345">
                <a:off x="619539" y="867262"/>
                <a:ext cx="1143000" cy="579798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Cloud 66">
                <a:extLst>
                  <a:ext uri="{FF2B5EF4-FFF2-40B4-BE49-F238E27FC236}">
                    <a16:creationId xmlns:a16="http://schemas.microsoft.com/office/drawing/2014/main" id="{BF9B36C1-B4A6-49D1-8D46-161FFC68406E}"/>
                  </a:ext>
                </a:extLst>
              </p:cNvPr>
              <p:cNvSpPr/>
              <p:nvPr/>
            </p:nvSpPr>
            <p:spPr>
              <a:xfrm rot="5799345">
                <a:off x="1332146" y="1533361"/>
                <a:ext cx="844105" cy="734169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135079F8-226B-4D5D-95FB-AEE78C3D80F9}"/>
                  </a:ext>
                </a:extLst>
              </p:cNvPr>
              <p:cNvSpPr/>
              <p:nvPr/>
            </p:nvSpPr>
            <p:spPr>
              <a:xfrm>
                <a:off x="1609591" y="1565826"/>
                <a:ext cx="324239" cy="25489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554A2D15-3D2C-4F7D-B5C2-94F20D2FEDD4}"/>
                </a:ext>
              </a:extLst>
            </p:cNvPr>
            <p:cNvGrpSpPr/>
            <p:nvPr/>
          </p:nvGrpSpPr>
          <p:grpSpPr>
            <a:xfrm>
              <a:off x="5496292" y="937432"/>
              <a:ext cx="1183418" cy="2688946"/>
              <a:chOff x="5715000" y="1600200"/>
              <a:chExt cx="1531642" cy="3480177"/>
            </a:xfrm>
          </p:grpSpPr>
          <p:sp>
            <p:nvSpPr>
              <p:cNvPr id="100" name="Cloud 99">
                <a:extLst>
                  <a:ext uri="{FF2B5EF4-FFF2-40B4-BE49-F238E27FC236}">
                    <a16:creationId xmlns:a16="http://schemas.microsoft.com/office/drawing/2014/main" id="{5E1C4102-E020-4475-8A55-299A6BE585B0}"/>
                  </a:ext>
                </a:extLst>
              </p:cNvPr>
              <p:cNvSpPr/>
              <p:nvPr/>
            </p:nvSpPr>
            <p:spPr>
              <a:xfrm>
                <a:off x="5740055" y="2355226"/>
                <a:ext cx="562905" cy="717347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Cloud 100">
                <a:extLst>
                  <a:ext uri="{FF2B5EF4-FFF2-40B4-BE49-F238E27FC236}">
                    <a16:creationId xmlns:a16="http://schemas.microsoft.com/office/drawing/2014/main" id="{D2F48D7E-B8FF-485C-BA55-74807D344FF3}"/>
                  </a:ext>
                </a:extLst>
              </p:cNvPr>
              <p:cNvSpPr/>
              <p:nvPr/>
            </p:nvSpPr>
            <p:spPr>
              <a:xfrm>
                <a:off x="6628773" y="2448185"/>
                <a:ext cx="562905" cy="613633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Cloud 101">
                <a:extLst>
                  <a:ext uri="{FF2B5EF4-FFF2-40B4-BE49-F238E27FC236}">
                    <a16:creationId xmlns:a16="http://schemas.microsoft.com/office/drawing/2014/main" id="{4BAE7A25-312D-4E9A-BDE0-89FE50E1ACB2}"/>
                  </a:ext>
                </a:extLst>
              </p:cNvPr>
              <p:cNvSpPr/>
              <p:nvPr/>
            </p:nvSpPr>
            <p:spPr>
              <a:xfrm rot="18695172">
                <a:off x="6455206" y="1727938"/>
                <a:ext cx="584786" cy="982987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Cloud 102">
                <a:extLst>
                  <a:ext uri="{FF2B5EF4-FFF2-40B4-BE49-F238E27FC236}">
                    <a16:creationId xmlns:a16="http://schemas.microsoft.com/office/drawing/2014/main" id="{69378B71-E84E-4819-91A7-34D10ADE065D}"/>
                  </a:ext>
                </a:extLst>
              </p:cNvPr>
              <p:cNvSpPr/>
              <p:nvPr/>
            </p:nvSpPr>
            <p:spPr>
              <a:xfrm rot="1400185">
                <a:off x="5897858" y="1846560"/>
                <a:ext cx="509839" cy="816887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0DC75D35-8D79-4F43-8BE1-83E92E2FCE35}"/>
                  </a:ext>
                </a:extLst>
              </p:cNvPr>
              <p:cNvSpPr/>
              <p:nvPr/>
            </p:nvSpPr>
            <p:spPr>
              <a:xfrm rot="6128217">
                <a:off x="6550682" y="4763497"/>
                <a:ext cx="280000" cy="353760"/>
              </a:xfrm>
              <a:prstGeom prst="ellipse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CE2CC511-8691-4EAD-A56C-73F42A1A7EA5}"/>
                  </a:ext>
                </a:extLst>
              </p:cNvPr>
              <p:cNvSpPr/>
              <p:nvPr/>
            </p:nvSpPr>
            <p:spPr>
              <a:xfrm rot="4472555">
                <a:off x="6221124" y="4753998"/>
                <a:ext cx="256507" cy="371815"/>
              </a:xfrm>
              <a:prstGeom prst="ellipse">
                <a:avLst/>
              </a:prstGeom>
              <a:solidFill>
                <a:srgbClr val="875A1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rapezoid 105">
                <a:extLst>
                  <a:ext uri="{FF2B5EF4-FFF2-40B4-BE49-F238E27FC236}">
                    <a16:creationId xmlns:a16="http://schemas.microsoft.com/office/drawing/2014/main" id="{74159419-B9F6-4435-B1FD-ED98FEE5D188}"/>
                  </a:ext>
                </a:extLst>
              </p:cNvPr>
              <p:cNvSpPr/>
              <p:nvPr/>
            </p:nvSpPr>
            <p:spPr>
              <a:xfrm>
                <a:off x="5943600" y="3048000"/>
                <a:ext cx="1138765" cy="1856573"/>
              </a:xfrm>
              <a:prstGeom prst="trapezoi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rapezoid 106">
                <a:extLst>
                  <a:ext uri="{FF2B5EF4-FFF2-40B4-BE49-F238E27FC236}">
                    <a16:creationId xmlns:a16="http://schemas.microsoft.com/office/drawing/2014/main" id="{18921C69-595F-41B7-A7E6-7FF1F598D120}"/>
                  </a:ext>
                </a:extLst>
              </p:cNvPr>
              <p:cNvSpPr/>
              <p:nvPr/>
            </p:nvSpPr>
            <p:spPr>
              <a:xfrm rot="610840">
                <a:off x="5972413" y="2995446"/>
                <a:ext cx="492946" cy="1891748"/>
              </a:xfrm>
              <a:prstGeom prst="trapezoid">
                <a:avLst/>
              </a:prstGeom>
              <a:solidFill>
                <a:srgbClr val="EED19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357C7692-F022-44BE-98B4-0B8769CF5B2B}"/>
                  </a:ext>
                </a:extLst>
              </p:cNvPr>
              <p:cNvSpPr/>
              <p:nvPr/>
            </p:nvSpPr>
            <p:spPr>
              <a:xfrm rot="2901859">
                <a:off x="5764424" y="3641808"/>
                <a:ext cx="309645" cy="40849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EEAAACE5-C0B1-44A8-BD83-035ABA6129ED}"/>
                  </a:ext>
                </a:extLst>
              </p:cNvPr>
              <p:cNvSpPr/>
              <p:nvPr/>
            </p:nvSpPr>
            <p:spPr>
              <a:xfrm rot="20226769">
                <a:off x="6950373" y="3648213"/>
                <a:ext cx="296269" cy="390265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rapezoid 109">
                <a:extLst>
                  <a:ext uri="{FF2B5EF4-FFF2-40B4-BE49-F238E27FC236}">
                    <a16:creationId xmlns:a16="http://schemas.microsoft.com/office/drawing/2014/main" id="{2282E485-CE4C-4E43-897D-702763D8376A}"/>
                  </a:ext>
                </a:extLst>
              </p:cNvPr>
              <p:cNvSpPr/>
              <p:nvPr/>
            </p:nvSpPr>
            <p:spPr>
              <a:xfrm rot="1442139">
                <a:off x="5916247" y="2952915"/>
                <a:ext cx="380255" cy="972756"/>
              </a:xfrm>
              <a:prstGeom prst="trapezoi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4C07CC3C-75A4-42A1-B46A-0E6E0113EEE8}"/>
                  </a:ext>
                </a:extLst>
              </p:cNvPr>
              <p:cNvSpPr/>
              <p:nvPr/>
            </p:nvSpPr>
            <p:spPr>
              <a:xfrm rot="20249249">
                <a:off x="6726896" y="2952745"/>
                <a:ext cx="378085" cy="972756"/>
              </a:xfrm>
              <a:prstGeom prst="trapezoid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rapezoid 111">
                <a:extLst>
                  <a:ext uri="{FF2B5EF4-FFF2-40B4-BE49-F238E27FC236}">
                    <a16:creationId xmlns:a16="http://schemas.microsoft.com/office/drawing/2014/main" id="{CAACA393-7B40-4D50-8891-902D5AA7F9C5}"/>
                  </a:ext>
                </a:extLst>
              </p:cNvPr>
              <p:cNvSpPr/>
              <p:nvPr/>
            </p:nvSpPr>
            <p:spPr>
              <a:xfrm rot="21059837">
                <a:off x="6594274" y="2996125"/>
                <a:ext cx="364232" cy="1891747"/>
              </a:xfrm>
              <a:prstGeom prst="trapezoid">
                <a:avLst/>
              </a:prstGeom>
              <a:solidFill>
                <a:srgbClr val="EED19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6B45439E-25F8-46E4-8AE4-9D88D2596F2B}"/>
                  </a:ext>
                </a:extLst>
              </p:cNvPr>
              <p:cNvSpPr/>
              <p:nvPr/>
            </p:nvSpPr>
            <p:spPr>
              <a:xfrm>
                <a:off x="6073744" y="2009855"/>
                <a:ext cx="832175" cy="125040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Cloud 113">
                <a:extLst>
                  <a:ext uri="{FF2B5EF4-FFF2-40B4-BE49-F238E27FC236}">
                    <a16:creationId xmlns:a16="http://schemas.microsoft.com/office/drawing/2014/main" id="{23A0DBDF-A3F0-4D67-BC4A-74294EA936E3}"/>
                  </a:ext>
                </a:extLst>
              </p:cNvPr>
              <p:cNvSpPr/>
              <p:nvPr/>
            </p:nvSpPr>
            <p:spPr>
              <a:xfrm rot="17055069">
                <a:off x="6151825" y="1686010"/>
                <a:ext cx="568125" cy="733079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Chord 114">
                <a:extLst>
                  <a:ext uri="{FF2B5EF4-FFF2-40B4-BE49-F238E27FC236}">
                    <a16:creationId xmlns:a16="http://schemas.microsoft.com/office/drawing/2014/main" id="{BAB12415-334F-43D2-8532-584CFE163EEF}"/>
                  </a:ext>
                </a:extLst>
              </p:cNvPr>
              <p:cNvSpPr/>
              <p:nvPr/>
            </p:nvSpPr>
            <p:spPr>
              <a:xfrm rot="5400000">
                <a:off x="5997529" y="1475346"/>
                <a:ext cx="931434" cy="1181142"/>
              </a:xfrm>
              <a:prstGeom prst="chord">
                <a:avLst>
                  <a:gd name="adj1" fmla="val 5540578"/>
                  <a:gd name="adj2" fmla="val 16200000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lowchart: Stored Data 115">
                <a:extLst>
                  <a:ext uri="{FF2B5EF4-FFF2-40B4-BE49-F238E27FC236}">
                    <a16:creationId xmlns:a16="http://schemas.microsoft.com/office/drawing/2014/main" id="{F2E66EE2-95CD-4EFF-837C-59AF764F02C9}"/>
                  </a:ext>
                </a:extLst>
              </p:cNvPr>
              <p:cNvSpPr/>
              <p:nvPr/>
            </p:nvSpPr>
            <p:spPr>
              <a:xfrm rot="5400000">
                <a:off x="6299004" y="1451957"/>
                <a:ext cx="341925" cy="1194585"/>
              </a:xfrm>
              <a:prstGeom prst="flowChartOnlineStorag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Cloud 116">
                <a:extLst>
                  <a:ext uri="{FF2B5EF4-FFF2-40B4-BE49-F238E27FC236}">
                    <a16:creationId xmlns:a16="http://schemas.microsoft.com/office/drawing/2014/main" id="{B9858224-B94E-4923-8ECA-0F55FA034309}"/>
                  </a:ext>
                </a:extLst>
              </p:cNvPr>
              <p:cNvSpPr/>
              <p:nvPr/>
            </p:nvSpPr>
            <p:spPr>
              <a:xfrm rot="18452792">
                <a:off x="6164336" y="2877438"/>
                <a:ext cx="694991" cy="752221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1AC41F6C-4D23-482A-8179-D31A54CC400A}"/>
                  </a:ext>
                </a:extLst>
              </p:cNvPr>
              <p:cNvSpPr/>
              <p:nvPr/>
            </p:nvSpPr>
            <p:spPr>
              <a:xfrm>
                <a:off x="6356854" y="2980502"/>
                <a:ext cx="253388" cy="14189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7D9442BE-8BE9-428F-8E89-45F77C7F9A4F}"/>
                  </a:ext>
                </a:extLst>
              </p:cNvPr>
              <p:cNvSpPr/>
              <p:nvPr/>
            </p:nvSpPr>
            <p:spPr>
              <a:xfrm>
                <a:off x="5844746" y="2467232"/>
                <a:ext cx="228600" cy="381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AB8208CC-F7F0-4DE2-B16D-4F590067F72B}"/>
                  </a:ext>
                </a:extLst>
              </p:cNvPr>
              <p:cNvSpPr/>
              <p:nvPr/>
            </p:nvSpPr>
            <p:spPr>
              <a:xfrm>
                <a:off x="6934200" y="2438400"/>
                <a:ext cx="228600" cy="381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4BD639BD-3751-44F5-90ED-274114850456}"/>
                  </a:ext>
                </a:extLst>
              </p:cNvPr>
              <p:cNvSpPr/>
              <p:nvPr/>
            </p:nvSpPr>
            <p:spPr>
              <a:xfrm>
                <a:off x="6639697" y="3045941"/>
                <a:ext cx="100914" cy="2286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9C0C3443-82DA-47C7-BAFC-CB74DEC15672}"/>
                  </a:ext>
                </a:extLst>
              </p:cNvPr>
              <p:cNvGrpSpPr/>
              <p:nvPr/>
            </p:nvGrpSpPr>
            <p:grpSpPr>
              <a:xfrm rot="4756587">
                <a:off x="6264428" y="4111727"/>
                <a:ext cx="1139096" cy="232307"/>
                <a:chOff x="2743200" y="984422"/>
                <a:chExt cx="2658762" cy="712572"/>
              </a:xfrm>
            </p:grpSpPr>
            <p:grpSp>
              <p:nvGrpSpPr>
                <p:cNvPr id="155" name="Group 154">
                  <a:extLst>
                    <a:ext uri="{FF2B5EF4-FFF2-40B4-BE49-F238E27FC236}">
                      <a16:creationId xmlns:a16="http://schemas.microsoft.com/office/drawing/2014/main" id="{B2775CDB-4044-4EBC-8671-C857E05CDD7D}"/>
                    </a:ext>
                  </a:extLst>
                </p:cNvPr>
                <p:cNvGrpSpPr/>
                <p:nvPr/>
              </p:nvGrpSpPr>
              <p:grpSpPr>
                <a:xfrm>
                  <a:off x="2743200" y="990600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68" name="Quad Arrow 415">
                    <a:extLst>
                      <a:ext uri="{FF2B5EF4-FFF2-40B4-BE49-F238E27FC236}">
                        <a16:creationId xmlns:a16="http://schemas.microsoft.com/office/drawing/2014/main" id="{4C8F65E2-AAC9-4250-9A61-E87A1C09D449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Plaque 168">
                    <a:extLst>
                      <a:ext uri="{FF2B5EF4-FFF2-40B4-BE49-F238E27FC236}">
                        <a16:creationId xmlns:a16="http://schemas.microsoft.com/office/drawing/2014/main" id="{D138897F-ADFC-4365-8470-C1082BD2231D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6" name="Group 155">
                  <a:extLst>
                    <a:ext uri="{FF2B5EF4-FFF2-40B4-BE49-F238E27FC236}">
                      <a16:creationId xmlns:a16="http://schemas.microsoft.com/office/drawing/2014/main" id="{4641607B-EACE-4CD3-B285-B7979CB999A9}"/>
                    </a:ext>
                  </a:extLst>
                </p:cNvPr>
                <p:cNvGrpSpPr/>
                <p:nvPr/>
              </p:nvGrpSpPr>
              <p:grpSpPr>
                <a:xfrm>
                  <a:off x="3400168" y="984422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66" name="Quad Arrow 419">
                    <a:extLst>
                      <a:ext uri="{FF2B5EF4-FFF2-40B4-BE49-F238E27FC236}">
                        <a16:creationId xmlns:a16="http://schemas.microsoft.com/office/drawing/2014/main" id="{3C9B0AA3-8235-444F-95C4-DD3FF25D27B2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Plaque 166">
                    <a:extLst>
                      <a:ext uri="{FF2B5EF4-FFF2-40B4-BE49-F238E27FC236}">
                        <a16:creationId xmlns:a16="http://schemas.microsoft.com/office/drawing/2014/main" id="{E31CA26D-381D-4095-8129-7E5EC7A1C233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id="{C0C344A6-E290-48CC-9E94-91E7E68B8156}"/>
                    </a:ext>
                  </a:extLst>
                </p:cNvPr>
                <p:cNvGrpSpPr/>
                <p:nvPr/>
              </p:nvGrpSpPr>
              <p:grpSpPr>
                <a:xfrm>
                  <a:off x="4057135" y="1002957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64" name="Quad Arrow 422">
                    <a:extLst>
                      <a:ext uri="{FF2B5EF4-FFF2-40B4-BE49-F238E27FC236}">
                        <a16:creationId xmlns:a16="http://schemas.microsoft.com/office/drawing/2014/main" id="{8599E06F-A1A2-407A-8B4E-3121327D446F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Plaque 164">
                    <a:extLst>
                      <a:ext uri="{FF2B5EF4-FFF2-40B4-BE49-F238E27FC236}">
                        <a16:creationId xmlns:a16="http://schemas.microsoft.com/office/drawing/2014/main" id="{8839411F-7D65-4B0D-8386-7C5B8A1CC370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58" name="Group 157">
                  <a:extLst>
                    <a:ext uri="{FF2B5EF4-FFF2-40B4-BE49-F238E27FC236}">
                      <a16:creationId xmlns:a16="http://schemas.microsoft.com/office/drawing/2014/main" id="{24C876F3-FA46-4DE9-8B01-865063781874}"/>
                    </a:ext>
                  </a:extLst>
                </p:cNvPr>
                <p:cNvGrpSpPr/>
                <p:nvPr/>
              </p:nvGrpSpPr>
              <p:grpSpPr>
                <a:xfrm>
                  <a:off x="4716162" y="1011194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62" name="Quad Arrow 425">
                    <a:extLst>
                      <a:ext uri="{FF2B5EF4-FFF2-40B4-BE49-F238E27FC236}">
                        <a16:creationId xmlns:a16="http://schemas.microsoft.com/office/drawing/2014/main" id="{40D5CA97-0089-4D52-9888-E9648AEEC393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Plaque 162">
                    <a:extLst>
                      <a:ext uri="{FF2B5EF4-FFF2-40B4-BE49-F238E27FC236}">
                        <a16:creationId xmlns:a16="http://schemas.microsoft.com/office/drawing/2014/main" id="{8FA80C5A-F22C-4A00-AFE7-5B73A3A954E1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9" name="Diamond 158">
                  <a:extLst>
                    <a:ext uri="{FF2B5EF4-FFF2-40B4-BE49-F238E27FC236}">
                      <a16:creationId xmlns:a16="http://schemas.microsoft.com/office/drawing/2014/main" id="{FBB06616-E961-45DA-9A6F-606902271315}"/>
                    </a:ext>
                  </a:extLst>
                </p:cNvPr>
                <p:cNvSpPr/>
                <p:nvPr/>
              </p:nvSpPr>
              <p:spPr>
                <a:xfrm>
                  <a:off x="3276600" y="1143000"/>
                  <a:ext cx="2286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Diamond 159">
                  <a:extLst>
                    <a:ext uri="{FF2B5EF4-FFF2-40B4-BE49-F238E27FC236}">
                      <a16:creationId xmlns:a16="http://schemas.microsoft.com/office/drawing/2014/main" id="{F409B93A-C7AF-4BB2-8B97-148AE52FFFC7}"/>
                    </a:ext>
                  </a:extLst>
                </p:cNvPr>
                <p:cNvSpPr/>
                <p:nvPr/>
              </p:nvSpPr>
              <p:spPr>
                <a:xfrm>
                  <a:off x="3966519" y="1138881"/>
                  <a:ext cx="2286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Diamond 160">
                  <a:extLst>
                    <a:ext uri="{FF2B5EF4-FFF2-40B4-BE49-F238E27FC236}">
                      <a16:creationId xmlns:a16="http://schemas.microsoft.com/office/drawing/2014/main" id="{D5EA0615-1EEA-4AD9-9BAA-659D6C72A1B2}"/>
                    </a:ext>
                  </a:extLst>
                </p:cNvPr>
                <p:cNvSpPr/>
                <p:nvPr/>
              </p:nvSpPr>
              <p:spPr>
                <a:xfrm>
                  <a:off x="4648200" y="1155357"/>
                  <a:ext cx="2286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687E0971-6BF6-4765-B0D2-883356D3A5C5}"/>
                  </a:ext>
                </a:extLst>
              </p:cNvPr>
              <p:cNvGrpSpPr/>
              <p:nvPr/>
            </p:nvGrpSpPr>
            <p:grpSpPr>
              <a:xfrm rot="6012888">
                <a:off x="5629162" y="4089710"/>
                <a:ext cx="1139096" cy="232307"/>
                <a:chOff x="2743200" y="984422"/>
                <a:chExt cx="2658762" cy="712572"/>
              </a:xfrm>
            </p:grpSpPr>
            <p:grpSp>
              <p:nvGrpSpPr>
                <p:cNvPr id="140" name="Group 417">
                  <a:extLst>
                    <a:ext uri="{FF2B5EF4-FFF2-40B4-BE49-F238E27FC236}">
                      <a16:creationId xmlns:a16="http://schemas.microsoft.com/office/drawing/2014/main" id="{6A8EE76E-D361-49A2-BD62-6B4F1CC812A9}"/>
                    </a:ext>
                  </a:extLst>
                </p:cNvPr>
                <p:cNvGrpSpPr/>
                <p:nvPr/>
              </p:nvGrpSpPr>
              <p:grpSpPr>
                <a:xfrm>
                  <a:off x="2743200" y="990600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53" name="Quad Arrow 445">
                    <a:extLst>
                      <a:ext uri="{FF2B5EF4-FFF2-40B4-BE49-F238E27FC236}">
                        <a16:creationId xmlns:a16="http://schemas.microsoft.com/office/drawing/2014/main" id="{76FEA311-D33F-46CA-80F9-1A369BEC62C3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Plaque 153">
                    <a:extLst>
                      <a:ext uri="{FF2B5EF4-FFF2-40B4-BE49-F238E27FC236}">
                        <a16:creationId xmlns:a16="http://schemas.microsoft.com/office/drawing/2014/main" id="{96FFD055-16D0-42DD-9B0B-8645C54A91FC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1" name="Group 418">
                  <a:extLst>
                    <a:ext uri="{FF2B5EF4-FFF2-40B4-BE49-F238E27FC236}">
                      <a16:creationId xmlns:a16="http://schemas.microsoft.com/office/drawing/2014/main" id="{8FF19791-38C4-4576-9B03-118B027AC6A4}"/>
                    </a:ext>
                  </a:extLst>
                </p:cNvPr>
                <p:cNvGrpSpPr/>
                <p:nvPr/>
              </p:nvGrpSpPr>
              <p:grpSpPr>
                <a:xfrm>
                  <a:off x="3400168" y="984422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51" name="Quad Arrow 443">
                    <a:extLst>
                      <a:ext uri="{FF2B5EF4-FFF2-40B4-BE49-F238E27FC236}">
                        <a16:creationId xmlns:a16="http://schemas.microsoft.com/office/drawing/2014/main" id="{1D564AA4-542A-4E62-8554-8236F2465244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Plaque 151">
                    <a:extLst>
                      <a:ext uri="{FF2B5EF4-FFF2-40B4-BE49-F238E27FC236}">
                        <a16:creationId xmlns:a16="http://schemas.microsoft.com/office/drawing/2014/main" id="{B0832B1D-D714-4114-B510-92B923588039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2" name="Group 421">
                  <a:extLst>
                    <a:ext uri="{FF2B5EF4-FFF2-40B4-BE49-F238E27FC236}">
                      <a16:creationId xmlns:a16="http://schemas.microsoft.com/office/drawing/2014/main" id="{1FBE6BB1-01A1-45CF-939F-E6AA197789F8}"/>
                    </a:ext>
                  </a:extLst>
                </p:cNvPr>
                <p:cNvGrpSpPr/>
                <p:nvPr/>
              </p:nvGrpSpPr>
              <p:grpSpPr>
                <a:xfrm>
                  <a:off x="4057135" y="1002957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49" name="Quad Arrow 441">
                    <a:extLst>
                      <a:ext uri="{FF2B5EF4-FFF2-40B4-BE49-F238E27FC236}">
                        <a16:creationId xmlns:a16="http://schemas.microsoft.com/office/drawing/2014/main" id="{0225F949-06C3-4045-8A06-5FE252C6BAB4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Plaque 149">
                    <a:extLst>
                      <a:ext uri="{FF2B5EF4-FFF2-40B4-BE49-F238E27FC236}">
                        <a16:creationId xmlns:a16="http://schemas.microsoft.com/office/drawing/2014/main" id="{F31DAEF4-CF0F-430D-92E7-9DA15537A42F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3" name="Group 424">
                  <a:extLst>
                    <a:ext uri="{FF2B5EF4-FFF2-40B4-BE49-F238E27FC236}">
                      <a16:creationId xmlns:a16="http://schemas.microsoft.com/office/drawing/2014/main" id="{3C2149A3-56E2-4402-9913-510BEEDA51D1}"/>
                    </a:ext>
                  </a:extLst>
                </p:cNvPr>
                <p:cNvGrpSpPr/>
                <p:nvPr/>
              </p:nvGrpSpPr>
              <p:grpSpPr>
                <a:xfrm>
                  <a:off x="4716162" y="1011194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47" name="Quad Arrow 439">
                    <a:extLst>
                      <a:ext uri="{FF2B5EF4-FFF2-40B4-BE49-F238E27FC236}">
                        <a16:creationId xmlns:a16="http://schemas.microsoft.com/office/drawing/2014/main" id="{2E476B18-F11F-4B9C-A661-21470CDA9C56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Plaque 147">
                    <a:extLst>
                      <a:ext uri="{FF2B5EF4-FFF2-40B4-BE49-F238E27FC236}">
                        <a16:creationId xmlns:a16="http://schemas.microsoft.com/office/drawing/2014/main" id="{3ABF02F2-4441-4B68-8223-39A8E069CDAC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4" name="Diamond 143">
                  <a:extLst>
                    <a:ext uri="{FF2B5EF4-FFF2-40B4-BE49-F238E27FC236}">
                      <a16:creationId xmlns:a16="http://schemas.microsoft.com/office/drawing/2014/main" id="{DB9B0274-35E6-42E6-A0C4-3EC739EFED27}"/>
                    </a:ext>
                  </a:extLst>
                </p:cNvPr>
                <p:cNvSpPr/>
                <p:nvPr/>
              </p:nvSpPr>
              <p:spPr>
                <a:xfrm>
                  <a:off x="3276600" y="1143000"/>
                  <a:ext cx="2286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Diamond 144">
                  <a:extLst>
                    <a:ext uri="{FF2B5EF4-FFF2-40B4-BE49-F238E27FC236}">
                      <a16:creationId xmlns:a16="http://schemas.microsoft.com/office/drawing/2014/main" id="{ECAFFEC8-23FD-4ED7-9084-888E44DA82E2}"/>
                    </a:ext>
                  </a:extLst>
                </p:cNvPr>
                <p:cNvSpPr/>
                <p:nvPr/>
              </p:nvSpPr>
              <p:spPr>
                <a:xfrm>
                  <a:off x="3966519" y="1138881"/>
                  <a:ext cx="2286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Diamond 145">
                  <a:extLst>
                    <a:ext uri="{FF2B5EF4-FFF2-40B4-BE49-F238E27FC236}">
                      <a16:creationId xmlns:a16="http://schemas.microsoft.com/office/drawing/2014/main" id="{2E82227B-4D10-454A-941B-DEF456D8DA2A}"/>
                    </a:ext>
                  </a:extLst>
                </p:cNvPr>
                <p:cNvSpPr/>
                <p:nvPr/>
              </p:nvSpPr>
              <p:spPr>
                <a:xfrm>
                  <a:off x="4648200" y="1155357"/>
                  <a:ext cx="2286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296E2670-C620-4662-BCD0-80D8B6ABF6B5}"/>
                  </a:ext>
                </a:extLst>
              </p:cNvPr>
              <p:cNvGrpSpPr/>
              <p:nvPr/>
            </p:nvGrpSpPr>
            <p:grpSpPr>
              <a:xfrm>
                <a:off x="6042006" y="1912224"/>
                <a:ext cx="822172" cy="231673"/>
                <a:chOff x="2743200" y="984422"/>
                <a:chExt cx="2658762" cy="712572"/>
              </a:xfrm>
            </p:grpSpPr>
            <p:grpSp>
              <p:nvGrpSpPr>
                <p:cNvPr id="125" name="Group 417">
                  <a:extLst>
                    <a:ext uri="{FF2B5EF4-FFF2-40B4-BE49-F238E27FC236}">
                      <a16:creationId xmlns:a16="http://schemas.microsoft.com/office/drawing/2014/main" id="{4A05B6EB-D142-49E1-8D4F-263C707B90D5}"/>
                    </a:ext>
                  </a:extLst>
                </p:cNvPr>
                <p:cNvGrpSpPr/>
                <p:nvPr/>
              </p:nvGrpSpPr>
              <p:grpSpPr>
                <a:xfrm>
                  <a:off x="2743200" y="990600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38" name="Quad Arrow 461">
                    <a:extLst>
                      <a:ext uri="{FF2B5EF4-FFF2-40B4-BE49-F238E27FC236}">
                        <a16:creationId xmlns:a16="http://schemas.microsoft.com/office/drawing/2014/main" id="{6DDA28A0-72F1-4A26-8EC4-22AD9F8F6840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Plaque 138">
                    <a:extLst>
                      <a:ext uri="{FF2B5EF4-FFF2-40B4-BE49-F238E27FC236}">
                        <a16:creationId xmlns:a16="http://schemas.microsoft.com/office/drawing/2014/main" id="{83C8223E-5910-44FA-AFF3-D57ADD98AB49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6" name="Group 418">
                  <a:extLst>
                    <a:ext uri="{FF2B5EF4-FFF2-40B4-BE49-F238E27FC236}">
                      <a16:creationId xmlns:a16="http://schemas.microsoft.com/office/drawing/2014/main" id="{552FE3B3-C77C-411B-9D09-B94249DDA49B}"/>
                    </a:ext>
                  </a:extLst>
                </p:cNvPr>
                <p:cNvGrpSpPr/>
                <p:nvPr/>
              </p:nvGrpSpPr>
              <p:grpSpPr>
                <a:xfrm>
                  <a:off x="3400168" y="984422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36" name="Quad Arrow 459">
                    <a:extLst>
                      <a:ext uri="{FF2B5EF4-FFF2-40B4-BE49-F238E27FC236}">
                        <a16:creationId xmlns:a16="http://schemas.microsoft.com/office/drawing/2014/main" id="{6D93CB94-9944-4A3D-B6B7-F9F674BD86EE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Plaque 136">
                    <a:extLst>
                      <a:ext uri="{FF2B5EF4-FFF2-40B4-BE49-F238E27FC236}">
                        <a16:creationId xmlns:a16="http://schemas.microsoft.com/office/drawing/2014/main" id="{8F262431-2940-498A-B18E-C087E42DE3AA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7" name="Group 421">
                  <a:extLst>
                    <a:ext uri="{FF2B5EF4-FFF2-40B4-BE49-F238E27FC236}">
                      <a16:creationId xmlns:a16="http://schemas.microsoft.com/office/drawing/2014/main" id="{C79EF14E-DB2D-4C7A-BB12-5977A0CD6554}"/>
                    </a:ext>
                  </a:extLst>
                </p:cNvPr>
                <p:cNvGrpSpPr/>
                <p:nvPr/>
              </p:nvGrpSpPr>
              <p:grpSpPr>
                <a:xfrm>
                  <a:off x="4057135" y="1002957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34" name="Quad Arrow 457">
                    <a:extLst>
                      <a:ext uri="{FF2B5EF4-FFF2-40B4-BE49-F238E27FC236}">
                        <a16:creationId xmlns:a16="http://schemas.microsoft.com/office/drawing/2014/main" id="{F6AAFE1B-9648-40C4-A80D-1DDF58B347D1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Plaque 134">
                    <a:extLst>
                      <a:ext uri="{FF2B5EF4-FFF2-40B4-BE49-F238E27FC236}">
                        <a16:creationId xmlns:a16="http://schemas.microsoft.com/office/drawing/2014/main" id="{F5318D50-E5C1-43C8-A9FE-B5B74AF76436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8" name="Group 424">
                  <a:extLst>
                    <a:ext uri="{FF2B5EF4-FFF2-40B4-BE49-F238E27FC236}">
                      <a16:creationId xmlns:a16="http://schemas.microsoft.com/office/drawing/2014/main" id="{1538B2FE-5CEC-4CB8-9C03-84737EC6C895}"/>
                    </a:ext>
                  </a:extLst>
                </p:cNvPr>
                <p:cNvGrpSpPr/>
                <p:nvPr/>
              </p:nvGrpSpPr>
              <p:grpSpPr>
                <a:xfrm>
                  <a:off x="4716162" y="1011194"/>
                  <a:ext cx="685800" cy="685800"/>
                  <a:chOff x="2743200" y="990600"/>
                  <a:chExt cx="685800" cy="685800"/>
                </a:xfrm>
              </p:grpSpPr>
              <p:sp>
                <p:nvSpPr>
                  <p:cNvPr id="132" name="Quad Arrow 455">
                    <a:extLst>
                      <a:ext uri="{FF2B5EF4-FFF2-40B4-BE49-F238E27FC236}">
                        <a16:creationId xmlns:a16="http://schemas.microsoft.com/office/drawing/2014/main" id="{49E47CD4-33CA-44C8-938F-A06218D1133F}"/>
                      </a:ext>
                    </a:extLst>
                  </p:cNvPr>
                  <p:cNvSpPr/>
                  <p:nvPr/>
                </p:nvSpPr>
                <p:spPr>
                  <a:xfrm>
                    <a:off x="2743200" y="990600"/>
                    <a:ext cx="685800" cy="685800"/>
                  </a:xfrm>
                  <a:prstGeom prst="quadArrow">
                    <a:avLst>
                      <a:gd name="adj1" fmla="val 45000"/>
                      <a:gd name="adj2" fmla="val 35713"/>
                      <a:gd name="adj3" fmla="val 27500"/>
                    </a:avLst>
                  </a:prstGeom>
                  <a:solidFill>
                    <a:schemeClr val="accent5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Plaque 132">
                    <a:extLst>
                      <a:ext uri="{FF2B5EF4-FFF2-40B4-BE49-F238E27FC236}">
                        <a16:creationId xmlns:a16="http://schemas.microsoft.com/office/drawing/2014/main" id="{0F0FCFD8-9447-45D6-A5D1-D63956C90D64}"/>
                      </a:ext>
                    </a:extLst>
                  </p:cNvPr>
                  <p:cNvSpPr/>
                  <p:nvPr/>
                </p:nvSpPr>
                <p:spPr>
                  <a:xfrm>
                    <a:off x="2774092" y="1103870"/>
                    <a:ext cx="609600" cy="457200"/>
                  </a:xfrm>
                  <a:prstGeom prst="plaque">
                    <a:avLst>
                      <a:gd name="adj" fmla="val 50000"/>
                    </a:avLst>
                  </a:prstGeom>
                  <a:solidFill>
                    <a:schemeClr val="accent5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9" name="Diamond 128">
                  <a:extLst>
                    <a:ext uri="{FF2B5EF4-FFF2-40B4-BE49-F238E27FC236}">
                      <a16:creationId xmlns:a16="http://schemas.microsoft.com/office/drawing/2014/main" id="{2C0AF2D0-0ABC-4CC1-86D3-799FD78B8BCC}"/>
                    </a:ext>
                  </a:extLst>
                </p:cNvPr>
                <p:cNvSpPr/>
                <p:nvPr/>
              </p:nvSpPr>
              <p:spPr>
                <a:xfrm>
                  <a:off x="3276600" y="1143000"/>
                  <a:ext cx="2286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Diamond 129">
                  <a:extLst>
                    <a:ext uri="{FF2B5EF4-FFF2-40B4-BE49-F238E27FC236}">
                      <a16:creationId xmlns:a16="http://schemas.microsoft.com/office/drawing/2014/main" id="{42C8FA00-4C67-4171-87A4-BEC34D920C39}"/>
                    </a:ext>
                  </a:extLst>
                </p:cNvPr>
                <p:cNvSpPr/>
                <p:nvPr/>
              </p:nvSpPr>
              <p:spPr>
                <a:xfrm>
                  <a:off x="3966519" y="1138881"/>
                  <a:ext cx="2286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Diamond 130">
                  <a:extLst>
                    <a:ext uri="{FF2B5EF4-FFF2-40B4-BE49-F238E27FC236}">
                      <a16:creationId xmlns:a16="http://schemas.microsoft.com/office/drawing/2014/main" id="{6E018B65-5E7F-4B27-91A9-61E73DBEA915}"/>
                    </a:ext>
                  </a:extLst>
                </p:cNvPr>
                <p:cNvSpPr/>
                <p:nvPr/>
              </p:nvSpPr>
              <p:spPr>
                <a:xfrm>
                  <a:off x="4648200" y="1155357"/>
                  <a:ext cx="228600" cy="381000"/>
                </a:xfrm>
                <a:prstGeom prst="diamond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70" name="Group 159">
              <a:extLst>
                <a:ext uri="{FF2B5EF4-FFF2-40B4-BE49-F238E27FC236}">
                  <a16:creationId xmlns:a16="http://schemas.microsoft.com/office/drawing/2014/main" id="{CEE1FDD7-E330-41F4-A00E-C0FC34717DA7}"/>
                </a:ext>
              </a:extLst>
            </p:cNvPr>
            <p:cNvGrpSpPr/>
            <p:nvPr/>
          </p:nvGrpSpPr>
          <p:grpSpPr>
            <a:xfrm>
              <a:off x="7072967" y="977242"/>
              <a:ext cx="1216891" cy="2671017"/>
              <a:chOff x="6172200" y="838200"/>
              <a:chExt cx="2362200" cy="4812748"/>
            </a:xfrm>
          </p:grpSpPr>
          <p:sp>
            <p:nvSpPr>
              <p:cNvPr id="171" name="Cloud 170">
                <a:extLst>
                  <a:ext uri="{FF2B5EF4-FFF2-40B4-BE49-F238E27FC236}">
                    <a16:creationId xmlns:a16="http://schemas.microsoft.com/office/drawing/2014/main" id="{7D948CF1-2633-45C6-9B36-FCC94D78092E}"/>
                  </a:ext>
                </a:extLst>
              </p:cNvPr>
              <p:cNvSpPr/>
              <p:nvPr/>
            </p:nvSpPr>
            <p:spPr>
              <a:xfrm rot="18382183">
                <a:off x="6366850" y="1239255"/>
                <a:ext cx="811804" cy="527215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Cloud 171">
                <a:extLst>
                  <a:ext uri="{FF2B5EF4-FFF2-40B4-BE49-F238E27FC236}">
                    <a16:creationId xmlns:a16="http://schemas.microsoft.com/office/drawing/2014/main" id="{F0B5A862-D96A-4780-B7EE-ED048AAF1AA0}"/>
                  </a:ext>
                </a:extLst>
              </p:cNvPr>
              <p:cNvSpPr/>
              <p:nvPr/>
            </p:nvSpPr>
            <p:spPr>
              <a:xfrm rot="5749123">
                <a:off x="7608274" y="1294247"/>
                <a:ext cx="748244" cy="527215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86E05574-B629-4573-8A42-FC25E8C38515}"/>
                  </a:ext>
                </a:extLst>
              </p:cNvPr>
              <p:cNvSpPr/>
              <p:nvPr/>
            </p:nvSpPr>
            <p:spPr>
              <a:xfrm rot="6128217">
                <a:off x="7471454" y="5064338"/>
                <a:ext cx="476330" cy="664949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88990DAF-B7C1-4257-BD7E-E89137CA4048}"/>
                  </a:ext>
                </a:extLst>
              </p:cNvPr>
              <p:cNvSpPr/>
              <p:nvPr/>
            </p:nvSpPr>
            <p:spPr>
              <a:xfrm rot="4472555">
                <a:off x="6854616" y="5080308"/>
                <a:ext cx="476330" cy="664949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80BD9B77-B91A-4E8A-B429-4D98BA87A5CD}"/>
                  </a:ext>
                </a:extLst>
              </p:cNvPr>
              <p:cNvSpPr/>
              <p:nvPr/>
            </p:nvSpPr>
            <p:spPr>
              <a:xfrm rot="2901859">
                <a:off x="6303943" y="3357581"/>
                <a:ext cx="384472" cy="64795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3A23C9E0-7CB1-4428-A8B9-2A9397AC154D}"/>
                  </a:ext>
                </a:extLst>
              </p:cNvPr>
              <p:cNvSpPr/>
              <p:nvPr/>
            </p:nvSpPr>
            <p:spPr>
              <a:xfrm rot="20226769">
                <a:off x="8076666" y="3320225"/>
                <a:ext cx="457734" cy="57219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Trapezoid 176">
                <a:extLst>
                  <a:ext uri="{FF2B5EF4-FFF2-40B4-BE49-F238E27FC236}">
                    <a16:creationId xmlns:a16="http://schemas.microsoft.com/office/drawing/2014/main" id="{6D5EF8F6-027C-4DCA-8DF8-FAA584EFBB08}"/>
                  </a:ext>
                </a:extLst>
              </p:cNvPr>
              <p:cNvSpPr/>
              <p:nvPr/>
            </p:nvSpPr>
            <p:spPr>
              <a:xfrm>
                <a:off x="7405412" y="4162184"/>
                <a:ext cx="625262" cy="121592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Trapezoid 177">
                <a:extLst>
                  <a:ext uri="{FF2B5EF4-FFF2-40B4-BE49-F238E27FC236}">
                    <a16:creationId xmlns:a16="http://schemas.microsoft.com/office/drawing/2014/main" id="{691408CC-AD6E-4855-B9BE-7CC774266B8D}"/>
                  </a:ext>
                </a:extLst>
              </p:cNvPr>
              <p:cNvSpPr/>
              <p:nvPr/>
            </p:nvSpPr>
            <p:spPr>
              <a:xfrm>
                <a:off x="6780150" y="4162184"/>
                <a:ext cx="625262" cy="1215920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Trapezoid 178">
                <a:extLst>
                  <a:ext uri="{FF2B5EF4-FFF2-40B4-BE49-F238E27FC236}">
                    <a16:creationId xmlns:a16="http://schemas.microsoft.com/office/drawing/2014/main" id="{3C40B3E5-4A7E-4832-9E40-E9A2A826D328}"/>
                  </a:ext>
                </a:extLst>
              </p:cNvPr>
              <p:cNvSpPr/>
              <p:nvPr/>
            </p:nvSpPr>
            <p:spPr>
              <a:xfrm>
                <a:off x="6502253" y="2374067"/>
                <a:ext cx="1806313" cy="2676665"/>
              </a:xfrm>
              <a:prstGeom prst="trapezoid">
                <a:avLst/>
              </a:prstGeom>
              <a:solidFill>
                <a:srgbClr val="927B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Trapezoid 179">
                <a:extLst>
                  <a:ext uri="{FF2B5EF4-FFF2-40B4-BE49-F238E27FC236}">
                    <a16:creationId xmlns:a16="http://schemas.microsoft.com/office/drawing/2014/main" id="{BB5B3BA5-F138-4EDC-A5F1-69148EB0BD13}"/>
                  </a:ext>
                </a:extLst>
              </p:cNvPr>
              <p:cNvSpPr/>
              <p:nvPr/>
            </p:nvSpPr>
            <p:spPr>
              <a:xfrm rot="10800000">
                <a:off x="7127517" y="2374067"/>
                <a:ext cx="555789" cy="292977"/>
              </a:xfrm>
              <a:prstGeom prst="trapezoid">
                <a:avLst>
                  <a:gd name="adj" fmla="val 37308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Trapezoid 180">
                <a:extLst>
                  <a:ext uri="{FF2B5EF4-FFF2-40B4-BE49-F238E27FC236}">
                    <a16:creationId xmlns:a16="http://schemas.microsoft.com/office/drawing/2014/main" id="{30CBFCE1-0849-4C23-BBC6-CF96C57D5869}"/>
                  </a:ext>
                </a:extLst>
              </p:cNvPr>
              <p:cNvSpPr/>
              <p:nvPr/>
            </p:nvSpPr>
            <p:spPr>
              <a:xfrm rot="1442139">
                <a:off x="6432499" y="2221432"/>
                <a:ext cx="627799" cy="1541002"/>
              </a:xfrm>
              <a:prstGeom prst="trapezoid">
                <a:avLst/>
              </a:prstGeom>
              <a:solidFill>
                <a:srgbClr val="927B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Trapezoid 181">
                <a:extLst>
                  <a:ext uri="{FF2B5EF4-FFF2-40B4-BE49-F238E27FC236}">
                    <a16:creationId xmlns:a16="http://schemas.microsoft.com/office/drawing/2014/main" id="{30EBF047-2B3F-41D5-80A1-9328D790FAA7}"/>
                  </a:ext>
                </a:extLst>
              </p:cNvPr>
              <p:cNvSpPr/>
              <p:nvPr/>
            </p:nvSpPr>
            <p:spPr>
              <a:xfrm rot="20249249">
                <a:off x="7745414" y="2212148"/>
                <a:ext cx="572700" cy="1541002"/>
              </a:xfrm>
              <a:prstGeom prst="trapezoid">
                <a:avLst/>
              </a:prstGeom>
              <a:solidFill>
                <a:srgbClr val="927B4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A481233F-05AC-427C-95A7-0610444AAB53}"/>
                  </a:ext>
                </a:extLst>
              </p:cNvPr>
              <p:cNvSpPr/>
              <p:nvPr/>
            </p:nvSpPr>
            <p:spPr>
              <a:xfrm>
                <a:off x="6710675" y="943572"/>
                <a:ext cx="1320000" cy="164506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Cloud 183">
                <a:extLst>
                  <a:ext uri="{FF2B5EF4-FFF2-40B4-BE49-F238E27FC236}">
                    <a16:creationId xmlns:a16="http://schemas.microsoft.com/office/drawing/2014/main" id="{EF27CC01-2E84-41B5-B1A4-B7EF2B208E63}"/>
                  </a:ext>
                </a:extLst>
              </p:cNvPr>
              <p:cNvSpPr/>
              <p:nvPr/>
            </p:nvSpPr>
            <p:spPr>
              <a:xfrm rot="600599">
                <a:off x="6753239" y="838200"/>
                <a:ext cx="1278512" cy="682573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5" name="Group 162">
                <a:extLst>
                  <a:ext uri="{FF2B5EF4-FFF2-40B4-BE49-F238E27FC236}">
                    <a16:creationId xmlns:a16="http://schemas.microsoft.com/office/drawing/2014/main" id="{48FB6CBE-25D6-4DD5-A65A-ECFDD3AD95B7}"/>
                  </a:ext>
                </a:extLst>
              </p:cNvPr>
              <p:cNvGrpSpPr/>
              <p:nvPr/>
            </p:nvGrpSpPr>
            <p:grpSpPr>
              <a:xfrm>
                <a:off x="6629400" y="1143000"/>
                <a:ext cx="1524000" cy="228600"/>
                <a:chOff x="6571728" y="1086622"/>
                <a:chExt cx="1528420" cy="286099"/>
              </a:xfrm>
            </p:grpSpPr>
            <p:sp>
              <p:nvSpPr>
                <p:cNvPr id="210" name="Rounded Rectangle 42">
                  <a:extLst>
                    <a:ext uri="{FF2B5EF4-FFF2-40B4-BE49-F238E27FC236}">
                      <a16:creationId xmlns:a16="http://schemas.microsoft.com/office/drawing/2014/main" id="{D81F2B7C-ED4D-4816-81B9-78324D66D733}"/>
                    </a:ext>
                  </a:extLst>
                </p:cNvPr>
                <p:cNvSpPr/>
                <p:nvPr/>
              </p:nvSpPr>
              <p:spPr>
                <a:xfrm>
                  <a:off x="6571728" y="1086622"/>
                  <a:ext cx="1528420" cy="28609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Trapezoid 210">
                  <a:extLst>
                    <a:ext uri="{FF2B5EF4-FFF2-40B4-BE49-F238E27FC236}">
                      <a16:creationId xmlns:a16="http://schemas.microsoft.com/office/drawing/2014/main" id="{E5D3AAA7-28DF-43D0-A360-4AEE3C0DC304}"/>
                    </a:ext>
                  </a:extLst>
                </p:cNvPr>
                <p:cNvSpPr/>
                <p:nvPr/>
              </p:nvSpPr>
              <p:spPr>
                <a:xfrm rot="10800000">
                  <a:off x="6710675" y="1086622"/>
                  <a:ext cx="138947" cy="286099"/>
                </a:xfrm>
                <a:prstGeom prst="trapezoid">
                  <a:avLst>
                    <a:gd name="adj" fmla="val 37308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Trapezoid 211">
                  <a:extLst>
                    <a:ext uri="{FF2B5EF4-FFF2-40B4-BE49-F238E27FC236}">
                      <a16:creationId xmlns:a16="http://schemas.microsoft.com/office/drawing/2014/main" id="{C5E7757D-CD22-4457-99AA-C945A1FC8E78}"/>
                    </a:ext>
                  </a:extLst>
                </p:cNvPr>
                <p:cNvSpPr/>
                <p:nvPr/>
              </p:nvSpPr>
              <p:spPr>
                <a:xfrm rot="10800000">
                  <a:off x="6988569" y="1086622"/>
                  <a:ext cx="138947" cy="286099"/>
                </a:xfrm>
                <a:prstGeom prst="trapezoid">
                  <a:avLst>
                    <a:gd name="adj" fmla="val 37308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Trapezoid 212">
                  <a:extLst>
                    <a:ext uri="{FF2B5EF4-FFF2-40B4-BE49-F238E27FC236}">
                      <a16:creationId xmlns:a16="http://schemas.microsoft.com/office/drawing/2014/main" id="{3E0586C7-1D3B-4DEA-B9B6-0B65EDCF9A46}"/>
                    </a:ext>
                  </a:extLst>
                </p:cNvPr>
                <p:cNvSpPr/>
                <p:nvPr/>
              </p:nvSpPr>
              <p:spPr>
                <a:xfrm rot="10800000">
                  <a:off x="7266464" y="1086622"/>
                  <a:ext cx="138947" cy="286099"/>
                </a:xfrm>
                <a:prstGeom prst="trapezoid">
                  <a:avLst>
                    <a:gd name="adj" fmla="val 37308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Trapezoid 213">
                  <a:extLst>
                    <a:ext uri="{FF2B5EF4-FFF2-40B4-BE49-F238E27FC236}">
                      <a16:creationId xmlns:a16="http://schemas.microsoft.com/office/drawing/2014/main" id="{D5199C70-E0A8-4F84-8717-0235B845920B}"/>
                    </a:ext>
                  </a:extLst>
                </p:cNvPr>
                <p:cNvSpPr/>
                <p:nvPr/>
              </p:nvSpPr>
              <p:spPr>
                <a:xfrm rot="10800000">
                  <a:off x="7544358" y="1086622"/>
                  <a:ext cx="138947" cy="286099"/>
                </a:xfrm>
                <a:prstGeom prst="trapezoid">
                  <a:avLst>
                    <a:gd name="adj" fmla="val 37308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Trapezoid 214">
                  <a:extLst>
                    <a:ext uri="{FF2B5EF4-FFF2-40B4-BE49-F238E27FC236}">
                      <a16:creationId xmlns:a16="http://schemas.microsoft.com/office/drawing/2014/main" id="{7961820D-D9D5-4054-BC0F-C983BBA8FF41}"/>
                    </a:ext>
                  </a:extLst>
                </p:cNvPr>
                <p:cNvSpPr/>
                <p:nvPr/>
              </p:nvSpPr>
              <p:spPr>
                <a:xfrm rot="10800000">
                  <a:off x="7822253" y="1086622"/>
                  <a:ext cx="138947" cy="286099"/>
                </a:xfrm>
                <a:prstGeom prst="trapezoid">
                  <a:avLst>
                    <a:gd name="adj" fmla="val 37308"/>
                  </a:avLst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6" name="Cloud 185">
                <a:extLst>
                  <a:ext uri="{FF2B5EF4-FFF2-40B4-BE49-F238E27FC236}">
                    <a16:creationId xmlns:a16="http://schemas.microsoft.com/office/drawing/2014/main" id="{A7D83CE8-0C34-4615-90C8-C3084EBE84B2}"/>
                  </a:ext>
                </a:extLst>
              </p:cNvPr>
              <p:cNvSpPr/>
              <p:nvPr/>
            </p:nvSpPr>
            <p:spPr>
              <a:xfrm rot="985445">
                <a:off x="6909699" y="2058571"/>
                <a:ext cx="803565" cy="700722"/>
              </a:xfrm>
              <a:prstGeom prst="clou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80B23678-C825-41DB-84A3-08A0C292842D}"/>
                  </a:ext>
                </a:extLst>
              </p:cNvPr>
              <p:cNvSpPr/>
              <p:nvPr/>
            </p:nvSpPr>
            <p:spPr>
              <a:xfrm rot="5243297">
                <a:off x="7242554" y="2060582"/>
                <a:ext cx="164626" cy="39268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8" name="Group 163">
                <a:extLst>
                  <a:ext uri="{FF2B5EF4-FFF2-40B4-BE49-F238E27FC236}">
                    <a16:creationId xmlns:a16="http://schemas.microsoft.com/office/drawing/2014/main" id="{89C99882-215C-4EEB-9081-C8C62A4E35DE}"/>
                  </a:ext>
                </a:extLst>
              </p:cNvPr>
              <p:cNvGrpSpPr/>
              <p:nvPr/>
            </p:nvGrpSpPr>
            <p:grpSpPr>
              <a:xfrm>
                <a:off x="6629395" y="3352800"/>
                <a:ext cx="1428751" cy="1371600"/>
                <a:chOff x="7543801" y="3581401"/>
                <a:chExt cx="1176618" cy="1066800"/>
              </a:xfrm>
            </p:grpSpPr>
            <p:sp>
              <p:nvSpPr>
                <p:cNvPr id="205" name="Rounded Rectangle 37">
                  <a:extLst>
                    <a:ext uri="{FF2B5EF4-FFF2-40B4-BE49-F238E27FC236}">
                      <a16:creationId xmlns:a16="http://schemas.microsoft.com/office/drawing/2014/main" id="{2E25DF3E-86B4-4A74-89B6-2C2B9DB759E8}"/>
                    </a:ext>
                  </a:extLst>
                </p:cNvPr>
                <p:cNvSpPr/>
                <p:nvPr/>
              </p:nvSpPr>
              <p:spPr>
                <a:xfrm>
                  <a:off x="7696201" y="3657600"/>
                  <a:ext cx="1024218" cy="172434"/>
                </a:xfrm>
                <a:prstGeom prst="roundRect">
                  <a:avLst/>
                </a:prstGeom>
                <a:solidFill>
                  <a:srgbClr val="D98A3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6" name="Group 162">
                  <a:extLst>
                    <a:ext uri="{FF2B5EF4-FFF2-40B4-BE49-F238E27FC236}">
                      <a16:creationId xmlns:a16="http://schemas.microsoft.com/office/drawing/2014/main" id="{327561D4-85BA-44E6-B5C7-2B49DBCA330C}"/>
                    </a:ext>
                  </a:extLst>
                </p:cNvPr>
                <p:cNvGrpSpPr/>
                <p:nvPr/>
              </p:nvGrpSpPr>
              <p:grpSpPr>
                <a:xfrm>
                  <a:off x="7543801" y="3581401"/>
                  <a:ext cx="457200" cy="1066800"/>
                  <a:chOff x="6827799" y="4800600"/>
                  <a:chExt cx="868401" cy="2043177"/>
                </a:xfrm>
                <a:solidFill>
                  <a:srgbClr val="D98A33"/>
                </a:solidFill>
              </p:grpSpPr>
              <p:sp>
                <p:nvSpPr>
                  <p:cNvPr id="207" name="Double Wave 206">
                    <a:extLst>
                      <a:ext uri="{FF2B5EF4-FFF2-40B4-BE49-F238E27FC236}">
                        <a16:creationId xmlns:a16="http://schemas.microsoft.com/office/drawing/2014/main" id="{1380EFF8-4C25-4F7A-A3ED-F10D5431E27E}"/>
                      </a:ext>
                    </a:extLst>
                  </p:cNvPr>
                  <p:cNvSpPr/>
                  <p:nvPr/>
                </p:nvSpPr>
                <p:spPr>
                  <a:xfrm rot="16516316">
                    <a:off x="6407650" y="5697864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8" name="Double Wave 207">
                    <a:extLst>
                      <a:ext uri="{FF2B5EF4-FFF2-40B4-BE49-F238E27FC236}">
                        <a16:creationId xmlns:a16="http://schemas.microsoft.com/office/drawing/2014/main" id="{F27102E8-C853-4912-9F88-D54A39D614CB}"/>
                      </a:ext>
                    </a:extLst>
                  </p:cNvPr>
                  <p:cNvSpPr/>
                  <p:nvPr/>
                </p:nvSpPr>
                <p:spPr>
                  <a:xfrm rot="17633710">
                    <a:off x="6141999" y="5700777"/>
                    <a:ext cx="1828800" cy="457200"/>
                  </a:xfrm>
                  <a:prstGeom prst="doubleWave">
                    <a:avLst>
                      <a:gd name="adj1" fmla="val 12500"/>
                      <a:gd name="adj2" fmla="val -1000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Rounded Rectangle 41">
                    <a:extLst>
                      <a:ext uri="{FF2B5EF4-FFF2-40B4-BE49-F238E27FC236}">
                        <a16:creationId xmlns:a16="http://schemas.microsoft.com/office/drawing/2014/main" id="{849B6503-40C0-47B0-91C9-9F5433AC7886}"/>
                      </a:ext>
                    </a:extLst>
                  </p:cNvPr>
                  <p:cNvSpPr/>
                  <p:nvPr/>
                </p:nvSpPr>
                <p:spPr>
                  <a:xfrm>
                    <a:off x="7010400" y="4800600"/>
                    <a:ext cx="685800" cy="609600"/>
                  </a:xfrm>
                  <a:prstGeom prst="roundRect">
                    <a:avLst>
                      <a:gd name="adj" fmla="val 31652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89" name="Group 169">
                <a:extLst>
                  <a:ext uri="{FF2B5EF4-FFF2-40B4-BE49-F238E27FC236}">
                    <a16:creationId xmlns:a16="http://schemas.microsoft.com/office/drawing/2014/main" id="{8171A070-18D4-4BDA-978A-420880353FFB}"/>
                  </a:ext>
                </a:extLst>
              </p:cNvPr>
              <p:cNvGrpSpPr/>
              <p:nvPr/>
            </p:nvGrpSpPr>
            <p:grpSpPr>
              <a:xfrm>
                <a:off x="6477000" y="4495800"/>
                <a:ext cx="1800069" cy="609600"/>
                <a:chOff x="0" y="4648200"/>
                <a:chExt cx="3986134" cy="1541489"/>
              </a:xfrm>
            </p:grpSpPr>
            <p:grpSp>
              <p:nvGrpSpPr>
                <p:cNvPr id="190" name="Group 138">
                  <a:extLst>
                    <a:ext uri="{FF2B5EF4-FFF2-40B4-BE49-F238E27FC236}">
                      <a16:creationId xmlns:a16="http://schemas.microsoft.com/office/drawing/2014/main" id="{7D725074-4F43-417A-B941-D18E57C69F24}"/>
                    </a:ext>
                  </a:extLst>
                </p:cNvPr>
                <p:cNvGrpSpPr/>
                <p:nvPr/>
              </p:nvGrpSpPr>
              <p:grpSpPr>
                <a:xfrm>
                  <a:off x="0" y="4648200"/>
                  <a:ext cx="1600200" cy="1524000"/>
                  <a:chOff x="533400" y="4648200"/>
                  <a:chExt cx="1905000" cy="1828800"/>
                </a:xfrm>
              </p:grpSpPr>
              <p:sp>
                <p:nvSpPr>
                  <p:cNvPr id="201" name="Plus 33">
                    <a:extLst>
                      <a:ext uri="{FF2B5EF4-FFF2-40B4-BE49-F238E27FC236}">
                        <a16:creationId xmlns:a16="http://schemas.microsoft.com/office/drawing/2014/main" id="{D4F2FF37-BB15-4B37-9A97-6016C7D8AC83}"/>
                      </a:ext>
                    </a:extLst>
                  </p:cNvPr>
                  <p:cNvSpPr/>
                  <p:nvPr/>
                </p:nvSpPr>
                <p:spPr>
                  <a:xfrm>
                    <a:off x="533400" y="4648200"/>
                    <a:ext cx="1905000" cy="1828800"/>
                  </a:xfrm>
                  <a:prstGeom prst="mathPlus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2" name="Diamond 201">
                    <a:extLst>
                      <a:ext uri="{FF2B5EF4-FFF2-40B4-BE49-F238E27FC236}">
                        <a16:creationId xmlns:a16="http://schemas.microsoft.com/office/drawing/2014/main" id="{6589C98D-478F-4ABC-A2B2-A3364BF234A9}"/>
                      </a:ext>
                    </a:extLst>
                  </p:cNvPr>
                  <p:cNvSpPr/>
                  <p:nvPr/>
                </p:nvSpPr>
                <p:spPr>
                  <a:xfrm>
                    <a:off x="1295400" y="5181600"/>
                    <a:ext cx="368508" cy="685800"/>
                  </a:xfrm>
                  <a:prstGeom prst="diamond">
                    <a:avLst/>
                  </a:prstGeom>
                  <a:solidFill>
                    <a:srgbClr val="D5B3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3" name="Diamond 202">
                    <a:extLst>
                      <a:ext uri="{FF2B5EF4-FFF2-40B4-BE49-F238E27FC236}">
                        <a16:creationId xmlns:a16="http://schemas.microsoft.com/office/drawing/2014/main" id="{B05AF3AC-3E01-4944-95EF-E05A1CB85C35}"/>
                      </a:ext>
                    </a:extLst>
                  </p:cNvPr>
                  <p:cNvSpPr/>
                  <p:nvPr/>
                </p:nvSpPr>
                <p:spPr>
                  <a:xfrm>
                    <a:off x="1822554" y="5004217"/>
                    <a:ext cx="368508" cy="685800"/>
                  </a:xfrm>
                  <a:prstGeom prst="diamond">
                    <a:avLst/>
                  </a:prstGeom>
                  <a:solidFill>
                    <a:srgbClr val="D5B3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Diamond 203">
                    <a:extLst>
                      <a:ext uri="{FF2B5EF4-FFF2-40B4-BE49-F238E27FC236}">
                        <a16:creationId xmlns:a16="http://schemas.microsoft.com/office/drawing/2014/main" id="{5405561E-D09A-486E-90F2-B4019C2B071D}"/>
                      </a:ext>
                    </a:extLst>
                  </p:cNvPr>
                  <p:cNvSpPr/>
                  <p:nvPr/>
                </p:nvSpPr>
                <p:spPr>
                  <a:xfrm>
                    <a:off x="758252" y="4974237"/>
                    <a:ext cx="368508" cy="685800"/>
                  </a:xfrm>
                  <a:prstGeom prst="diamond">
                    <a:avLst/>
                  </a:prstGeom>
                  <a:solidFill>
                    <a:srgbClr val="D5B3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1" name="Group 139">
                  <a:extLst>
                    <a:ext uri="{FF2B5EF4-FFF2-40B4-BE49-F238E27FC236}">
                      <a16:creationId xmlns:a16="http://schemas.microsoft.com/office/drawing/2014/main" id="{940F1D7E-8200-4689-A596-1D05DD050C34}"/>
                    </a:ext>
                  </a:extLst>
                </p:cNvPr>
                <p:cNvGrpSpPr/>
                <p:nvPr/>
              </p:nvGrpSpPr>
              <p:grpSpPr>
                <a:xfrm>
                  <a:off x="1182973" y="4665689"/>
                  <a:ext cx="1600200" cy="1524000"/>
                  <a:chOff x="533400" y="4648200"/>
                  <a:chExt cx="1905000" cy="1828800"/>
                </a:xfrm>
              </p:grpSpPr>
              <p:sp>
                <p:nvSpPr>
                  <p:cNvPr id="197" name="Plus 29">
                    <a:extLst>
                      <a:ext uri="{FF2B5EF4-FFF2-40B4-BE49-F238E27FC236}">
                        <a16:creationId xmlns:a16="http://schemas.microsoft.com/office/drawing/2014/main" id="{528BEE0F-E357-43C9-A514-20FADD0020FD}"/>
                      </a:ext>
                    </a:extLst>
                  </p:cNvPr>
                  <p:cNvSpPr/>
                  <p:nvPr/>
                </p:nvSpPr>
                <p:spPr>
                  <a:xfrm>
                    <a:off x="533400" y="4648200"/>
                    <a:ext cx="1905000" cy="1828800"/>
                  </a:xfrm>
                  <a:prstGeom prst="mathPlus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8" name="Diamond 197">
                    <a:extLst>
                      <a:ext uri="{FF2B5EF4-FFF2-40B4-BE49-F238E27FC236}">
                        <a16:creationId xmlns:a16="http://schemas.microsoft.com/office/drawing/2014/main" id="{CBFF5D9E-6572-46D3-80CE-F3DC1E88479C}"/>
                      </a:ext>
                    </a:extLst>
                  </p:cNvPr>
                  <p:cNvSpPr/>
                  <p:nvPr/>
                </p:nvSpPr>
                <p:spPr>
                  <a:xfrm>
                    <a:off x="1295400" y="5181600"/>
                    <a:ext cx="368508" cy="685800"/>
                  </a:xfrm>
                  <a:prstGeom prst="diamond">
                    <a:avLst/>
                  </a:prstGeom>
                  <a:solidFill>
                    <a:srgbClr val="D5B3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Diamond 198">
                    <a:extLst>
                      <a:ext uri="{FF2B5EF4-FFF2-40B4-BE49-F238E27FC236}">
                        <a16:creationId xmlns:a16="http://schemas.microsoft.com/office/drawing/2014/main" id="{CFCD4585-A8EE-4C7A-902A-5CB1397CC1BA}"/>
                      </a:ext>
                    </a:extLst>
                  </p:cNvPr>
                  <p:cNvSpPr/>
                  <p:nvPr/>
                </p:nvSpPr>
                <p:spPr>
                  <a:xfrm>
                    <a:off x="1822554" y="5004217"/>
                    <a:ext cx="368508" cy="685800"/>
                  </a:xfrm>
                  <a:prstGeom prst="diamond">
                    <a:avLst/>
                  </a:prstGeom>
                  <a:solidFill>
                    <a:srgbClr val="D5B3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Diamond 199">
                    <a:extLst>
                      <a:ext uri="{FF2B5EF4-FFF2-40B4-BE49-F238E27FC236}">
                        <a16:creationId xmlns:a16="http://schemas.microsoft.com/office/drawing/2014/main" id="{4494E28F-2498-4D99-8746-11E7934A5911}"/>
                      </a:ext>
                    </a:extLst>
                  </p:cNvPr>
                  <p:cNvSpPr/>
                  <p:nvPr/>
                </p:nvSpPr>
                <p:spPr>
                  <a:xfrm>
                    <a:off x="758252" y="4974237"/>
                    <a:ext cx="368508" cy="685800"/>
                  </a:xfrm>
                  <a:prstGeom prst="diamond">
                    <a:avLst/>
                  </a:prstGeom>
                  <a:solidFill>
                    <a:srgbClr val="D5B3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2" name="Group 144">
                  <a:extLst>
                    <a:ext uri="{FF2B5EF4-FFF2-40B4-BE49-F238E27FC236}">
                      <a16:creationId xmlns:a16="http://schemas.microsoft.com/office/drawing/2014/main" id="{8B1A3F37-75CA-49AB-B714-E987A851D937}"/>
                    </a:ext>
                  </a:extLst>
                </p:cNvPr>
                <p:cNvGrpSpPr/>
                <p:nvPr/>
              </p:nvGrpSpPr>
              <p:grpSpPr>
                <a:xfrm>
                  <a:off x="2385934" y="4665689"/>
                  <a:ext cx="1600200" cy="1524000"/>
                  <a:chOff x="533400" y="4648200"/>
                  <a:chExt cx="1905000" cy="1828800"/>
                </a:xfrm>
              </p:grpSpPr>
              <p:sp>
                <p:nvSpPr>
                  <p:cNvPr id="193" name="Plus 25">
                    <a:extLst>
                      <a:ext uri="{FF2B5EF4-FFF2-40B4-BE49-F238E27FC236}">
                        <a16:creationId xmlns:a16="http://schemas.microsoft.com/office/drawing/2014/main" id="{BB90B01B-AE41-420A-9625-F5758A0FC452}"/>
                      </a:ext>
                    </a:extLst>
                  </p:cNvPr>
                  <p:cNvSpPr/>
                  <p:nvPr/>
                </p:nvSpPr>
                <p:spPr>
                  <a:xfrm>
                    <a:off x="533400" y="4648200"/>
                    <a:ext cx="1905000" cy="1828800"/>
                  </a:xfrm>
                  <a:prstGeom prst="mathPlus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4" name="Diamond 193">
                    <a:extLst>
                      <a:ext uri="{FF2B5EF4-FFF2-40B4-BE49-F238E27FC236}">
                        <a16:creationId xmlns:a16="http://schemas.microsoft.com/office/drawing/2014/main" id="{92CAE1BA-1A86-4EB0-AB02-9EA684124569}"/>
                      </a:ext>
                    </a:extLst>
                  </p:cNvPr>
                  <p:cNvSpPr/>
                  <p:nvPr/>
                </p:nvSpPr>
                <p:spPr>
                  <a:xfrm>
                    <a:off x="1295400" y="5181600"/>
                    <a:ext cx="368508" cy="685800"/>
                  </a:xfrm>
                  <a:prstGeom prst="diamond">
                    <a:avLst/>
                  </a:prstGeom>
                  <a:solidFill>
                    <a:srgbClr val="D5B3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Diamond 194">
                    <a:extLst>
                      <a:ext uri="{FF2B5EF4-FFF2-40B4-BE49-F238E27FC236}">
                        <a16:creationId xmlns:a16="http://schemas.microsoft.com/office/drawing/2014/main" id="{F73B80CE-7AF7-4F3F-8503-F08921B9B762}"/>
                      </a:ext>
                    </a:extLst>
                  </p:cNvPr>
                  <p:cNvSpPr/>
                  <p:nvPr/>
                </p:nvSpPr>
                <p:spPr>
                  <a:xfrm>
                    <a:off x="1822554" y="5004217"/>
                    <a:ext cx="368508" cy="685800"/>
                  </a:xfrm>
                  <a:prstGeom prst="diamond">
                    <a:avLst/>
                  </a:prstGeom>
                  <a:solidFill>
                    <a:srgbClr val="D5B3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6" name="Diamond 195">
                    <a:extLst>
                      <a:ext uri="{FF2B5EF4-FFF2-40B4-BE49-F238E27FC236}">
                        <a16:creationId xmlns:a16="http://schemas.microsoft.com/office/drawing/2014/main" id="{CB33BD11-DB9C-4614-A306-130F5CD77450}"/>
                      </a:ext>
                    </a:extLst>
                  </p:cNvPr>
                  <p:cNvSpPr/>
                  <p:nvPr/>
                </p:nvSpPr>
                <p:spPr>
                  <a:xfrm>
                    <a:off x="758252" y="4974237"/>
                    <a:ext cx="368508" cy="685800"/>
                  </a:xfrm>
                  <a:prstGeom prst="diamond">
                    <a:avLst/>
                  </a:prstGeom>
                  <a:solidFill>
                    <a:srgbClr val="D5B353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C2DA4E8C-9EBC-476C-9E3C-775DCCD7063E}"/>
                </a:ext>
              </a:extLst>
            </p:cNvPr>
            <p:cNvGrpSpPr/>
            <p:nvPr/>
          </p:nvGrpSpPr>
          <p:grpSpPr>
            <a:xfrm>
              <a:off x="10449188" y="1008651"/>
              <a:ext cx="1325650" cy="2591040"/>
              <a:chOff x="2057402" y="1656736"/>
              <a:chExt cx="1466635" cy="2412190"/>
            </a:xfrm>
          </p:grpSpPr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73F4F7EA-1810-4C9D-BE8D-B6E59FB41755}"/>
                  </a:ext>
                </a:extLst>
              </p:cNvPr>
              <p:cNvSpPr/>
              <p:nvPr/>
            </p:nvSpPr>
            <p:spPr>
              <a:xfrm rot="20950279">
                <a:off x="2057402" y="3040512"/>
                <a:ext cx="427501" cy="19817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Oval 217">
                <a:extLst>
                  <a:ext uri="{FF2B5EF4-FFF2-40B4-BE49-F238E27FC236}">
                    <a16:creationId xmlns:a16="http://schemas.microsoft.com/office/drawing/2014/main" id="{9AC29F74-3EE6-4D51-89D3-0B465EA2AFD7}"/>
                  </a:ext>
                </a:extLst>
              </p:cNvPr>
              <p:cNvSpPr/>
              <p:nvPr/>
            </p:nvSpPr>
            <p:spPr>
              <a:xfrm rot="20950279">
                <a:off x="3096536" y="3040512"/>
                <a:ext cx="427501" cy="198171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Trapezoid 218">
                <a:extLst>
                  <a:ext uri="{FF2B5EF4-FFF2-40B4-BE49-F238E27FC236}">
                    <a16:creationId xmlns:a16="http://schemas.microsoft.com/office/drawing/2014/main" id="{1F928CCF-881D-48C6-A067-192ED1662DE8}"/>
                  </a:ext>
                </a:extLst>
              </p:cNvPr>
              <p:cNvSpPr/>
              <p:nvPr/>
            </p:nvSpPr>
            <p:spPr>
              <a:xfrm>
                <a:off x="2438402" y="2438402"/>
                <a:ext cx="742238" cy="1409442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6D43B2BF-B30F-4AAE-852A-E3A746F0A84F}"/>
                  </a:ext>
                </a:extLst>
              </p:cNvPr>
              <p:cNvSpPr/>
              <p:nvPr/>
            </p:nvSpPr>
            <p:spPr>
              <a:xfrm rot="20950279">
                <a:off x="2359882" y="3814751"/>
                <a:ext cx="422398" cy="25417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Trapezoid 220">
                <a:extLst>
                  <a:ext uri="{FF2B5EF4-FFF2-40B4-BE49-F238E27FC236}">
                    <a16:creationId xmlns:a16="http://schemas.microsoft.com/office/drawing/2014/main" id="{6D8282BD-E0C9-43FA-B092-A0C66AD13D7B}"/>
                  </a:ext>
                </a:extLst>
              </p:cNvPr>
              <p:cNvSpPr/>
              <p:nvPr/>
            </p:nvSpPr>
            <p:spPr>
              <a:xfrm rot="19846626">
                <a:off x="2885047" y="2397055"/>
                <a:ext cx="326730" cy="763222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5B6BDAF8-3974-4CEA-8FBD-ADCDFC3CFBBB}"/>
                  </a:ext>
                </a:extLst>
              </p:cNvPr>
              <p:cNvSpPr/>
              <p:nvPr/>
            </p:nvSpPr>
            <p:spPr>
              <a:xfrm rot="20950279">
                <a:off x="2731002" y="3814752"/>
                <a:ext cx="422398" cy="25417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Trapezoid 222">
                <a:extLst>
                  <a:ext uri="{FF2B5EF4-FFF2-40B4-BE49-F238E27FC236}">
                    <a16:creationId xmlns:a16="http://schemas.microsoft.com/office/drawing/2014/main" id="{2ED6419C-B7C3-42C0-8A38-6A6CB5D4B13B}"/>
                  </a:ext>
                </a:extLst>
              </p:cNvPr>
              <p:cNvSpPr/>
              <p:nvPr/>
            </p:nvSpPr>
            <p:spPr>
              <a:xfrm rot="1753374" flipH="1">
                <a:off x="2365481" y="2397055"/>
                <a:ext cx="326730" cy="763222"/>
              </a:xfrm>
              <a:prstGeom prst="trapezoid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>
                <a:extLst>
                  <a:ext uri="{FF2B5EF4-FFF2-40B4-BE49-F238E27FC236}">
                    <a16:creationId xmlns:a16="http://schemas.microsoft.com/office/drawing/2014/main" id="{42A2CEC3-63FE-4515-A68C-9C93BD18EB98}"/>
                  </a:ext>
                </a:extLst>
              </p:cNvPr>
              <p:cNvSpPr/>
              <p:nvPr/>
            </p:nvSpPr>
            <p:spPr>
              <a:xfrm>
                <a:off x="2412720" y="1735651"/>
                <a:ext cx="742238" cy="867438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Double Wave 224">
                <a:extLst>
                  <a:ext uri="{FF2B5EF4-FFF2-40B4-BE49-F238E27FC236}">
                    <a16:creationId xmlns:a16="http://schemas.microsoft.com/office/drawing/2014/main" id="{29528175-C965-4141-B1DC-4CE020D407CA}"/>
                  </a:ext>
                </a:extLst>
              </p:cNvPr>
              <p:cNvSpPr/>
              <p:nvPr/>
            </p:nvSpPr>
            <p:spPr>
              <a:xfrm rot="21307692">
                <a:off x="3078418" y="1809044"/>
                <a:ext cx="219841" cy="638737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Double Wave 225">
                <a:extLst>
                  <a:ext uri="{FF2B5EF4-FFF2-40B4-BE49-F238E27FC236}">
                    <a16:creationId xmlns:a16="http://schemas.microsoft.com/office/drawing/2014/main" id="{5297D1E5-95D3-484B-BDCE-E6BFF4C75037}"/>
                  </a:ext>
                </a:extLst>
              </p:cNvPr>
              <p:cNvSpPr/>
              <p:nvPr/>
            </p:nvSpPr>
            <p:spPr>
              <a:xfrm rot="407729">
                <a:off x="2292725" y="1804733"/>
                <a:ext cx="197834" cy="638739"/>
              </a:xfrm>
              <a:prstGeom prst="doubleWav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>
                <a:extLst>
                  <a:ext uri="{FF2B5EF4-FFF2-40B4-BE49-F238E27FC236}">
                    <a16:creationId xmlns:a16="http://schemas.microsoft.com/office/drawing/2014/main" id="{4CBE0524-74CC-45EF-83C6-B21E728365E3}"/>
                  </a:ext>
                </a:extLst>
              </p:cNvPr>
              <p:cNvSpPr/>
              <p:nvPr/>
            </p:nvSpPr>
            <p:spPr>
              <a:xfrm rot="5400000">
                <a:off x="2574925" y="1415565"/>
                <a:ext cx="431276" cy="913617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ounded Rectangle 32">
                <a:extLst>
                  <a:ext uri="{FF2B5EF4-FFF2-40B4-BE49-F238E27FC236}">
                    <a16:creationId xmlns:a16="http://schemas.microsoft.com/office/drawing/2014/main" id="{04806898-9A53-4398-BF6A-DEFB1EF8B97F}"/>
                  </a:ext>
                </a:extLst>
              </p:cNvPr>
              <p:cNvSpPr/>
              <p:nvPr/>
            </p:nvSpPr>
            <p:spPr>
              <a:xfrm rot="5400000">
                <a:off x="2720798" y="1386682"/>
                <a:ext cx="124054" cy="1036322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796F08D3-492B-424A-97D8-D67610539E72}"/>
                  </a:ext>
                </a:extLst>
              </p:cNvPr>
              <p:cNvSpPr/>
              <p:nvPr/>
            </p:nvSpPr>
            <p:spPr>
              <a:xfrm rot="2009698">
                <a:off x="2701403" y="2496715"/>
                <a:ext cx="116926" cy="108396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ounded Rectangle 34">
                <a:extLst>
                  <a:ext uri="{FF2B5EF4-FFF2-40B4-BE49-F238E27FC236}">
                    <a16:creationId xmlns:a16="http://schemas.microsoft.com/office/drawing/2014/main" id="{FEB34F4E-763D-4219-8722-E42C74553A7E}"/>
                  </a:ext>
                </a:extLst>
              </p:cNvPr>
              <p:cNvSpPr/>
              <p:nvPr/>
            </p:nvSpPr>
            <p:spPr>
              <a:xfrm>
                <a:off x="2264664" y="3207408"/>
                <a:ext cx="345440" cy="434188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8A91862A-4067-4DCB-902E-A0B0FA5874E9}"/>
                </a:ext>
              </a:extLst>
            </p:cNvPr>
            <p:cNvGrpSpPr/>
            <p:nvPr/>
          </p:nvGrpSpPr>
          <p:grpSpPr>
            <a:xfrm>
              <a:off x="8590724" y="1123772"/>
              <a:ext cx="1652965" cy="2457111"/>
              <a:chOff x="1143000" y="1828800"/>
              <a:chExt cx="2819400" cy="4191000"/>
            </a:xfrm>
          </p:grpSpPr>
          <p:sp>
            <p:nvSpPr>
              <p:cNvPr id="232" name="Oval 231">
                <a:extLst>
                  <a:ext uri="{FF2B5EF4-FFF2-40B4-BE49-F238E27FC236}">
                    <a16:creationId xmlns:a16="http://schemas.microsoft.com/office/drawing/2014/main" id="{116B4CCD-92EC-4C38-A0B0-A36EDEA5EE7E}"/>
                  </a:ext>
                </a:extLst>
              </p:cNvPr>
              <p:cNvSpPr/>
              <p:nvPr/>
            </p:nvSpPr>
            <p:spPr>
              <a:xfrm>
                <a:off x="1905000" y="5644074"/>
                <a:ext cx="533400" cy="37572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>
                <a:extLst>
                  <a:ext uri="{FF2B5EF4-FFF2-40B4-BE49-F238E27FC236}">
                    <a16:creationId xmlns:a16="http://schemas.microsoft.com/office/drawing/2014/main" id="{36510062-23BF-446C-86E9-E3E258408060}"/>
                  </a:ext>
                </a:extLst>
              </p:cNvPr>
              <p:cNvSpPr/>
              <p:nvPr/>
            </p:nvSpPr>
            <p:spPr>
              <a:xfrm>
                <a:off x="2743200" y="5644074"/>
                <a:ext cx="514350" cy="375726"/>
              </a:xfrm>
              <a:prstGeom prst="ellipse">
                <a:avLst/>
              </a:prstGeom>
              <a:solidFill>
                <a:srgbClr val="9966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>
                <a:extLst>
                  <a:ext uri="{FF2B5EF4-FFF2-40B4-BE49-F238E27FC236}">
                    <a16:creationId xmlns:a16="http://schemas.microsoft.com/office/drawing/2014/main" id="{202D2447-337E-490F-816A-44BAC623EECB}"/>
                  </a:ext>
                </a:extLst>
              </p:cNvPr>
              <p:cNvSpPr/>
              <p:nvPr/>
            </p:nvSpPr>
            <p:spPr>
              <a:xfrm>
                <a:off x="3257550" y="2748776"/>
                <a:ext cx="704850" cy="40887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>
                <a:extLst>
                  <a:ext uri="{FF2B5EF4-FFF2-40B4-BE49-F238E27FC236}">
                    <a16:creationId xmlns:a16="http://schemas.microsoft.com/office/drawing/2014/main" id="{410B8543-7469-4526-9A67-A3DA5639D4C9}"/>
                  </a:ext>
                </a:extLst>
              </p:cNvPr>
              <p:cNvSpPr/>
              <p:nvPr/>
            </p:nvSpPr>
            <p:spPr>
              <a:xfrm>
                <a:off x="1143000" y="2748776"/>
                <a:ext cx="704850" cy="408878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lowchart: Manual Operation 235">
                <a:extLst>
                  <a:ext uri="{FF2B5EF4-FFF2-40B4-BE49-F238E27FC236}">
                    <a16:creationId xmlns:a16="http://schemas.microsoft.com/office/drawing/2014/main" id="{A00E0151-DDE7-4165-A659-8AAA84A24945}"/>
                  </a:ext>
                </a:extLst>
              </p:cNvPr>
              <p:cNvSpPr/>
              <p:nvPr/>
            </p:nvSpPr>
            <p:spPr>
              <a:xfrm rot="18602443">
                <a:off x="1662655" y="2771273"/>
                <a:ext cx="715537" cy="1083407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lowchart: Manual Operation 236">
                <a:extLst>
                  <a:ext uri="{FF2B5EF4-FFF2-40B4-BE49-F238E27FC236}">
                    <a16:creationId xmlns:a16="http://schemas.microsoft.com/office/drawing/2014/main" id="{D71555BC-E9B1-431F-A669-0DF4D2120104}"/>
                  </a:ext>
                </a:extLst>
              </p:cNvPr>
              <p:cNvSpPr/>
              <p:nvPr/>
            </p:nvSpPr>
            <p:spPr>
              <a:xfrm rot="3308327">
                <a:off x="2758282" y="2769300"/>
                <a:ext cx="715537" cy="980061"/>
              </a:xfrm>
              <a:prstGeom prst="flowChartManualOperation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Trapezoid 237">
                <a:extLst>
                  <a:ext uri="{FF2B5EF4-FFF2-40B4-BE49-F238E27FC236}">
                    <a16:creationId xmlns:a16="http://schemas.microsoft.com/office/drawing/2014/main" id="{F4CB64A2-0094-4C1A-8C82-65CE9D8BB0E5}"/>
                  </a:ext>
                </a:extLst>
              </p:cNvPr>
              <p:cNvSpPr/>
              <p:nvPr/>
            </p:nvSpPr>
            <p:spPr>
              <a:xfrm>
                <a:off x="1981200" y="3048000"/>
                <a:ext cx="1219200" cy="1734670"/>
              </a:xfrm>
              <a:prstGeom prst="trapezoid">
                <a:avLst>
                  <a:gd name="adj" fmla="val 23562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Flowchart: Manual Operation 238">
                <a:extLst>
                  <a:ext uri="{FF2B5EF4-FFF2-40B4-BE49-F238E27FC236}">
                    <a16:creationId xmlns:a16="http://schemas.microsoft.com/office/drawing/2014/main" id="{8668D295-B88A-4597-8355-5CB4FAF70744}"/>
                  </a:ext>
                </a:extLst>
              </p:cNvPr>
              <p:cNvSpPr/>
              <p:nvPr/>
            </p:nvSpPr>
            <p:spPr>
              <a:xfrm rot="11545809">
                <a:off x="1890674" y="4793001"/>
                <a:ext cx="772039" cy="991265"/>
              </a:xfrm>
              <a:prstGeom prst="flowChartManualOperati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Flowchart: Manual Operation 239">
                <a:extLst>
                  <a:ext uri="{FF2B5EF4-FFF2-40B4-BE49-F238E27FC236}">
                    <a16:creationId xmlns:a16="http://schemas.microsoft.com/office/drawing/2014/main" id="{6A67AEC6-C2F9-4110-AE62-BF1FB596B0A2}"/>
                  </a:ext>
                </a:extLst>
              </p:cNvPr>
              <p:cNvSpPr/>
              <p:nvPr/>
            </p:nvSpPr>
            <p:spPr>
              <a:xfrm rot="10196762">
                <a:off x="2551884" y="4783896"/>
                <a:ext cx="722931" cy="991265"/>
              </a:xfrm>
              <a:prstGeom prst="flowChartManualOperati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Chevron 17">
                <a:extLst>
                  <a:ext uri="{FF2B5EF4-FFF2-40B4-BE49-F238E27FC236}">
                    <a16:creationId xmlns:a16="http://schemas.microsoft.com/office/drawing/2014/main" id="{5A7E7A15-9CDB-4F22-8B1E-F167F6192A4F}"/>
                  </a:ext>
                </a:extLst>
              </p:cNvPr>
              <p:cNvSpPr/>
              <p:nvPr/>
            </p:nvSpPr>
            <p:spPr>
              <a:xfrm rot="5400000">
                <a:off x="2210619" y="3199581"/>
                <a:ext cx="715537" cy="717176"/>
              </a:xfrm>
              <a:prstGeom prst="chevron">
                <a:avLst>
                  <a:gd name="adj" fmla="val 82161"/>
                </a:avLst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Isosceles Triangle 241">
                <a:extLst>
                  <a:ext uri="{FF2B5EF4-FFF2-40B4-BE49-F238E27FC236}">
                    <a16:creationId xmlns:a16="http://schemas.microsoft.com/office/drawing/2014/main" id="{FF8912D7-F43A-4750-8ADA-CDF88E6CA460}"/>
                  </a:ext>
                </a:extLst>
              </p:cNvPr>
              <p:cNvSpPr/>
              <p:nvPr/>
            </p:nvSpPr>
            <p:spPr>
              <a:xfrm rot="10800000">
                <a:off x="2268070" y="2922494"/>
                <a:ext cx="609600" cy="76200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>
                <a:extLst>
                  <a:ext uri="{FF2B5EF4-FFF2-40B4-BE49-F238E27FC236}">
                    <a16:creationId xmlns:a16="http://schemas.microsoft.com/office/drawing/2014/main" id="{0A9FA3EF-8538-4B7F-ABDC-0FBB582CF6ED}"/>
                  </a:ext>
                </a:extLst>
              </p:cNvPr>
              <p:cNvSpPr/>
              <p:nvPr/>
            </p:nvSpPr>
            <p:spPr>
              <a:xfrm>
                <a:off x="2112169" y="1931020"/>
                <a:ext cx="881063" cy="143107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Cloud 243">
                <a:extLst>
                  <a:ext uri="{FF2B5EF4-FFF2-40B4-BE49-F238E27FC236}">
                    <a16:creationId xmlns:a16="http://schemas.microsoft.com/office/drawing/2014/main" id="{C8FE6A51-145E-4172-95C2-8D82A434F598}"/>
                  </a:ext>
                </a:extLst>
              </p:cNvPr>
              <p:cNvSpPr/>
              <p:nvPr/>
            </p:nvSpPr>
            <p:spPr>
              <a:xfrm rot="18173890">
                <a:off x="1666402" y="2287227"/>
                <a:ext cx="831501" cy="514219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Cloud 244">
                <a:extLst>
                  <a:ext uri="{FF2B5EF4-FFF2-40B4-BE49-F238E27FC236}">
                    <a16:creationId xmlns:a16="http://schemas.microsoft.com/office/drawing/2014/main" id="{9CA37E59-097A-428F-87F5-9202B5A15BE2}"/>
                  </a:ext>
                </a:extLst>
              </p:cNvPr>
              <p:cNvSpPr/>
              <p:nvPr/>
            </p:nvSpPr>
            <p:spPr>
              <a:xfrm rot="3426110" flipH="1">
                <a:off x="2635570" y="2287227"/>
                <a:ext cx="831501" cy="514219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6" name="Cloud 245">
                <a:extLst>
                  <a:ext uri="{FF2B5EF4-FFF2-40B4-BE49-F238E27FC236}">
                    <a16:creationId xmlns:a16="http://schemas.microsoft.com/office/drawing/2014/main" id="{FDD4B2D7-3429-4E22-8216-286D71BFDF4B}"/>
                  </a:ext>
                </a:extLst>
              </p:cNvPr>
              <p:cNvSpPr/>
              <p:nvPr/>
            </p:nvSpPr>
            <p:spPr>
              <a:xfrm>
                <a:off x="2024063" y="1828800"/>
                <a:ext cx="1057275" cy="613317"/>
              </a:xfrm>
              <a:prstGeom prst="cloud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ounded Rectangle 12">
                <a:extLst>
                  <a:ext uri="{FF2B5EF4-FFF2-40B4-BE49-F238E27FC236}">
                    <a16:creationId xmlns:a16="http://schemas.microsoft.com/office/drawing/2014/main" id="{8DD8EC95-2A57-43E7-BFF2-7C820F106EFC}"/>
                  </a:ext>
                </a:extLst>
              </p:cNvPr>
              <p:cNvSpPr/>
              <p:nvPr/>
            </p:nvSpPr>
            <p:spPr>
              <a:xfrm>
                <a:off x="1981200" y="4648200"/>
                <a:ext cx="1233488" cy="204439"/>
              </a:xfrm>
              <a:prstGeom prst="roundRect">
                <a:avLst>
                  <a:gd name="adj" fmla="val 21765"/>
                </a:avLst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8" name="Group 247">
                <a:extLst>
                  <a:ext uri="{FF2B5EF4-FFF2-40B4-BE49-F238E27FC236}">
                    <a16:creationId xmlns:a16="http://schemas.microsoft.com/office/drawing/2014/main" id="{A681AC47-4D7A-4B82-B949-CB56A91CFE34}"/>
                  </a:ext>
                </a:extLst>
              </p:cNvPr>
              <p:cNvGrpSpPr/>
              <p:nvPr/>
            </p:nvGrpSpPr>
            <p:grpSpPr>
              <a:xfrm>
                <a:off x="1905000" y="2133600"/>
                <a:ext cx="1295400" cy="228600"/>
                <a:chOff x="4267200" y="3733800"/>
                <a:chExt cx="1981200" cy="1524000"/>
              </a:xfrm>
            </p:grpSpPr>
            <p:sp>
              <p:nvSpPr>
                <p:cNvPr id="264" name="Rectangle 263">
                  <a:extLst>
                    <a:ext uri="{FF2B5EF4-FFF2-40B4-BE49-F238E27FC236}">
                      <a16:creationId xmlns:a16="http://schemas.microsoft.com/office/drawing/2014/main" id="{A9C412F9-0A2E-4CBD-8426-44D041FEFF8C}"/>
                    </a:ext>
                  </a:extLst>
                </p:cNvPr>
                <p:cNvSpPr/>
                <p:nvPr/>
              </p:nvSpPr>
              <p:spPr>
                <a:xfrm>
                  <a:off x="4267200" y="3733800"/>
                  <a:ext cx="1981200" cy="1524000"/>
                </a:xfrm>
                <a:prstGeom prst="rect">
                  <a:avLst/>
                </a:prstGeom>
                <a:solidFill>
                  <a:srgbClr val="99663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5" name="Group 264">
                  <a:extLst>
                    <a:ext uri="{FF2B5EF4-FFF2-40B4-BE49-F238E27FC236}">
                      <a16:creationId xmlns:a16="http://schemas.microsoft.com/office/drawing/2014/main" id="{EEBC843C-5D20-4104-A75A-5C6E1FA00F56}"/>
                    </a:ext>
                  </a:extLst>
                </p:cNvPr>
                <p:cNvGrpSpPr/>
                <p:nvPr/>
              </p:nvGrpSpPr>
              <p:grpSpPr>
                <a:xfrm>
                  <a:off x="4438482" y="3818965"/>
                  <a:ext cx="1706545" cy="1362635"/>
                  <a:chOff x="4438482" y="3818965"/>
                  <a:chExt cx="1706545" cy="1362635"/>
                </a:xfrm>
              </p:grpSpPr>
              <p:grpSp>
                <p:nvGrpSpPr>
                  <p:cNvPr id="266" name="Group 265">
                    <a:extLst>
                      <a:ext uri="{FF2B5EF4-FFF2-40B4-BE49-F238E27FC236}">
                        <a16:creationId xmlns:a16="http://schemas.microsoft.com/office/drawing/2014/main" id="{BABEE46C-23F7-4585-8B6A-B7368A141753}"/>
                      </a:ext>
                    </a:extLst>
                  </p:cNvPr>
                  <p:cNvGrpSpPr/>
                  <p:nvPr/>
                </p:nvGrpSpPr>
                <p:grpSpPr>
                  <a:xfrm>
                    <a:off x="4438482" y="4052314"/>
                    <a:ext cx="536650" cy="863189"/>
                    <a:chOff x="4438482" y="4052314"/>
                    <a:chExt cx="536650" cy="863189"/>
                  </a:xfrm>
                </p:grpSpPr>
                <p:sp>
                  <p:nvSpPr>
                    <p:cNvPr id="277" name="Chevron 24">
                      <a:extLst>
                        <a:ext uri="{FF2B5EF4-FFF2-40B4-BE49-F238E27FC236}">
                          <a16:creationId xmlns:a16="http://schemas.microsoft.com/office/drawing/2014/main" id="{8BA75FCF-AB94-49F8-B25D-9269E9A323F8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4345032" y="4145764"/>
                      <a:ext cx="715537" cy="528638"/>
                    </a:xfrm>
                    <a:prstGeom prst="chevron">
                      <a:avLst>
                        <a:gd name="adj" fmla="val 8333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8" name="Chevron 25">
                      <a:extLst>
                        <a:ext uri="{FF2B5EF4-FFF2-40B4-BE49-F238E27FC236}">
                          <a16:creationId xmlns:a16="http://schemas.microsoft.com/office/drawing/2014/main" id="{DEE77A75-0954-4396-8F0A-DE3CAAF1EA5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353044" y="4293416"/>
                      <a:ext cx="715537" cy="528638"/>
                    </a:xfrm>
                    <a:prstGeom prst="chevron">
                      <a:avLst>
                        <a:gd name="adj" fmla="val 8333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67" name="Group 266">
                    <a:extLst>
                      <a:ext uri="{FF2B5EF4-FFF2-40B4-BE49-F238E27FC236}">
                        <a16:creationId xmlns:a16="http://schemas.microsoft.com/office/drawing/2014/main" id="{F0F1FB01-5138-4321-A758-DF57EDF7F2ED}"/>
                      </a:ext>
                    </a:extLst>
                  </p:cNvPr>
                  <p:cNvGrpSpPr/>
                  <p:nvPr/>
                </p:nvGrpSpPr>
                <p:grpSpPr>
                  <a:xfrm>
                    <a:off x="5025671" y="4043350"/>
                    <a:ext cx="536650" cy="863189"/>
                    <a:chOff x="4438482" y="4052314"/>
                    <a:chExt cx="536650" cy="863189"/>
                  </a:xfrm>
                </p:grpSpPr>
                <p:sp>
                  <p:nvSpPr>
                    <p:cNvPr id="275" name="Chevron 28">
                      <a:extLst>
                        <a:ext uri="{FF2B5EF4-FFF2-40B4-BE49-F238E27FC236}">
                          <a16:creationId xmlns:a16="http://schemas.microsoft.com/office/drawing/2014/main" id="{89CFAB31-609B-4616-BA09-9EBF4B8C3C06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4345032" y="4145764"/>
                      <a:ext cx="715537" cy="528638"/>
                    </a:xfrm>
                    <a:prstGeom prst="chevron">
                      <a:avLst>
                        <a:gd name="adj" fmla="val 8333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6" name="Chevron 29">
                      <a:extLst>
                        <a:ext uri="{FF2B5EF4-FFF2-40B4-BE49-F238E27FC236}">
                          <a16:creationId xmlns:a16="http://schemas.microsoft.com/office/drawing/2014/main" id="{0BEEC55B-FD92-4192-9F49-CDD9F2097C6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353044" y="4293416"/>
                      <a:ext cx="715537" cy="528638"/>
                    </a:xfrm>
                    <a:prstGeom prst="chevron">
                      <a:avLst>
                        <a:gd name="adj" fmla="val 8333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16AF6D60-C88A-4C77-BDD1-BD2C1B09B1F1}"/>
                      </a:ext>
                    </a:extLst>
                  </p:cNvPr>
                  <p:cNvGrpSpPr/>
                  <p:nvPr/>
                </p:nvGrpSpPr>
                <p:grpSpPr>
                  <a:xfrm>
                    <a:off x="5608377" y="4038867"/>
                    <a:ext cx="536650" cy="863189"/>
                    <a:chOff x="4438482" y="4052314"/>
                    <a:chExt cx="536650" cy="863189"/>
                  </a:xfrm>
                </p:grpSpPr>
                <p:sp>
                  <p:nvSpPr>
                    <p:cNvPr id="273" name="Chevron 31">
                      <a:extLst>
                        <a:ext uri="{FF2B5EF4-FFF2-40B4-BE49-F238E27FC236}">
                          <a16:creationId xmlns:a16="http://schemas.microsoft.com/office/drawing/2014/main" id="{B83B207B-ACE9-4D91-80F1-B99CA7DEE0FE}"/>
                        </a:ext>
                      </a:extLst>
                    </p:cNvPr>
                    <p:cNvSpPr/>
                    <p:nvPr/>
                  </p:nvSpPr>
                  <p:spPr>
                    <a:xfrm rot="16200000">
                      <a:off x="4345032" y="4145764"/>
                      <a:ext cx="715537" cy="528638"/>
                    </a:xfrm>
                    <a:prstGeom prst="chevron">
                      <a:avLst>
                        <a:gd name="adj" fmla="val 8333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4" name="Chevron 32">
                      <a:extLst>
                        <a:ext uri="{FF2B5EF4-FFF2-40B4-BE49-F238E27FC236}">
                          <a16:creationId xmlns:a16="http://schemas.microsoft.com/office/drawing/2014/main" id="{B353A6D2-C9CE-4E65-8719-01664DB64D5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4353044" y="4293416"/>
                      <a:ext cx="715537" cy="528638"/>
                    </a:xfrm>
                    <a:prstGeom prst="chevron">
                      <a:avLst>
                        <a:gd name="adj" fmla="val 8333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269" name="Diamond 268">
                    <a:extLst>
                      <a:ext uri="{FF2B5EF4-FFF2-40B4-BE49-F238E27FC236}">
                        <a16:creationId xmlns:a16="http://schemas.microsoft.com/office/drawing/2014/main" id="{2EB69E85-1A44-498A-8FC6-4918CC8D6670}"/>
                      </a:ext>
                    </a:extLst>
                  </p:cNvPr>
                  <p:cNvSpPr/>
                  <p:nvPr/>
                </p:nvSpPr>
                <p:spPr>
                  <a:xfrm>
                    <a:off x="4845424" y="3845859"/>
                    <a:ext cx="304800" cy="609600"/>
                  </a:xfrm>
                  <a:prstGeom prst="diamond">
                    <a:avLst/>
                  </a:prstGeom>
                  <a:solidFill>
                    <a:srgbClr val="CF9E5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0" name="Diamond 269">
                    <a:extLst>
                      <a:ext uri="{FF2B5EF4-FFF2-40B4-BE49-F238E27FC236}">
                        <a16:creationId xmlns:a16="http://schemas.microsoft.com/office/drawing/2014/main" id="{BDCCDE1A-5509-451A-87F1-28589D27B1AC}"/>
                      </a:ext>
                    </a:extLst>
                  </p:cNvPr>
                  <p:cNvSpPr/>
                  <p:nvPr/>
                </p:nvSpPr>
                <p:spPr>
                  <a:xfrm>
                    <a:off x="5428130" y="3818965"/>
                    <a:ext cx="304800" cy="609600"/>
                  </a:xfrm>
                  <a:prstGeom prst="diamond">
                    <a:avLst/>
                  </a:prstGeom>
                  <a:solidFill>
                    <a:srgbClr val="CF9E5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1" name="Diamond 270">
                    <a:extLst>
                      <a:ext uri="{FF2B5EF4-FFF2-40B4-BE49-F238E27FC236}">
                        <a16:creationId xmlns:a16="http://schemas.microsoft.com/office/drawing/2014/main" id="{89008676-48EB-4DB4-AF79-F05B890B7113}"/>
                      </a:ext>
                    </a:extLst>
                  </p:cNvPr>
                  <p:cNvSpPr/>
                  <p:nvPr/>
                </p:nvSpPr>
                <p:spPr>
                  <a:xfrm>
                    <a:off x="4836459" y="4554070"/>
                    <a:ext cx="304800" cy="609600"/>
                  </a:xfrm>
                  <a:prstGeom prst="diamond">
                    <a:avLst/>
                  </a:prstGeom>
                  <a:solidFill>
                    <a:srgbClr val="CF9E5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2" name="Diamond 271">
                    <a:extLst>
                      <a:ext uri="{FF2B5EF4-FFF2-40B4-BE49-F238E27FC236}">
                        <a16:creationId xmlns:a16="http://schemas.microsoft.com/office/drawing/2014/main" id="{108BB4A5-F9D4-41A3-900D-C5946AE23670}"/>
                      </a:ext>
                    </a:extLst>
                  </p:cNvPr>
                  <p:cNvSpPr/>
                  <p:nvPr/>
                </p:nvSpPr>
                <p:spPr>
                  <a:xfrm>
                    <a:off x="5410200" y="4572000"/>
                    <a:ext cx="304800" cy="609600"/>
                  </a:xfrm>
                  <a:prstGeom prst="diamond">
                    <a:avLst/>
                  </a:prstGeom>
                  <a:solidFill>
                    <a:srgbClr val="CF9E5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49" name="Group 37">
                <a:extLst>
                  <a:ext uri="{FF2B5EF4-FFF2-40B4-BE49-F238E27FC236}">
                    <a16:creationId xmlns:a16="http://schemas.microsoft.com/office/drawing/2014/main" id="{9450AEC9-9EC2-4768-A0C7-90B2C61CF929}"/>
                  </a:ext>
                </a:extLst>
              </p:cNvPr>
              <p:cNvGrpSpPr/>
              <p:nvPr/>
            </p:nvGrpSpPr>
            <p:grpSpPr>
              <a:xfrm>
                <a:off x="1981200" y="4648200"/>
                <a:ext cx="1219200" cy="228600"/>
                <a:chOff x="4438482" y="3818965"/>
                <a:chExt cx="1706545" cy="1362635"/>
              </a:xfrm>
            </p:grpSpPr>
            <p:grpSp>
              <p:nvGrpSpPr>
                <p:cNvPr id="251" name="Group 26">
                  <a:extLst>
                    <a:ext uri="{FF2B5EF4-FFF2-40B4-BE49-F238E27FC236}">
                      <a16:creationId xmlns:a16="http://schemas.microsoft.com/office/drawing/2014/main" id="{E5C011E0-CBFB-4AC7-952F-CC069C24EAAF}"/>
                    </a:ext>
                  </a:extLst>
                </p:cNvPr>
                <p:cNvGrpSpPr/>
                <p:nvPr/>
              </p:nvGrpSpPr>
              <p:grpSpPr>
                <a:xfrm>
                  <a:off x="4438482" y="4052314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262" name="Chevron 53">
                    <a:extLst>
                      <a:ext uri="{FF2B5EF4-FFF2-40B4-BE49-F238E27FC236}">
                        <a16:creationId xmlns:a16="http://schemas.microsoft.com/office/drawing/2014/main" id="{CE65AB9C-6DC6-4486-816F-395B5802788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3" name="Chevron 54">
                    <a:extLst>
                      <a:ext uri="{FF2B5EF4-FFF2-40B4-BE49-F238E27FC236}">
                        <a16:creationId xmlns:a16="http://schemas.microsoft.com/office/drawing/2014/main" id="{4693E3D1-0BA0-4681-9C58-7AB33AEE3B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52" name="Group 27">
                  <a:extLst>
                    <a:ext uri="{FF2B5EF4-FFF2-40B4-BE49-F238E27FC236}">
                      <a16:creationId xmlns:a16="http://schemas.microsoft.com/office/drawing/2014/main" id="{CF493238-5A0E-4412-9E3F-34C0F1B53C75}"/>
                    </a:ext>
                  </a:extLst>
                </p:cNvPr>
                <p:cNvGrpSpPr/>
                <p:nvPr/>
              </p:nvGrpSpPr>
              <p:grpSpPr>
                <a:xfrm>
                  <a:off x="5025671" y="4043350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260" name="Chevron 51">
                    <a:extLst>
                      <a:ext uri="{FF2B5EF4-FFF2-40B4-BE49-F238E27FC236}">
                        <a16:creationId xmlns:a16="http://schemas.microsoft.com/office/drawing/2014/main" id="{7215C449-5552-48A6-89D2-D4103D7D1FFD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1" name="Chevron 52">
                    <a:extLst>
                      <a:ext uri="{FF2B5EF4-FFF2-40B4-BE49-F238E27FC236}">
                        <a16:creationId xmlns:a16="http://schemas.microsoft.com/office/drawing/2014/main" id="{B9DC1A7A-1C39-4F6D-8E1D-C172F2CDC52D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253" name="Group 30">
                  <a:extLst>
                    <a:ext uri="{FF2B5EF4-FFF2-40B4-BE49-F238E27FC236}">
                      <a16:creationId xmlns:a16="http://schemas.microsoft.com/office/drawing/2014/main" id="{02B80222-4C1A-4018-9C61-F1BFE8E49596}"/>
                    </a:ext>
                  </a:extLst>
                </p:cNvPr>
                <p:cNvGrpSpPr/>
                <p:nvPr/>
              </p:nvGrpSpPr>
              <p:grpSpPr>
                <a:xfrm>
                  <a:off x="5608377" y="4038867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258" name="Chevron 49">
                    <a:extLst>
                      <a:ext uri="{FF2B5EF4-FFF2-40B4-BE49-F238E27FC236}">
                        <a16:creationId xmlns:a16="http://schemas.microsoft.com/office/drawing/2014/main" id="{AB808AD0-9964-48F7-8600-697EE95B4DE4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9" name="Chevron 50">
                    <a:extLst>
                      <a:ext uri="{FF2B5EF4-FFF2-40B4-BE49-F238E27FC236}">
                        <a16:creationId xmlns:a16="http://schemas.microsoft.com/office/drawing/2014/main" id="{89F0EE5B-7F63-49C7-9ECD-94D4759E567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254" name="Diamond 253">
                  <a:extLst>
                    <a:ext uri="{FF2B5EF4-FFF2-40B4-BE49-F238E27FC236}">
                      <a16:creationId xmlns:a16="http://schemas.microsoft.com/office/drawing/2014/main" id="{040F40B5-B410-4683-854C-4200F1C70059}"/>
                    </a:ext>
                  </a:extLst>
                </p:cNvPr>
                <p:cNvSpPr/>
                <p:nvPr/>
              </p:nvSpPr>
              <p:spPr>
                <a:xfrm>
                  <a:off x="4845424" y="3845859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5" name="Diamond 254">
                  <a:extLst>
                    <a:ext uri="{FF2B5EF4-FFF2-40B4-BE49-F238E27FC236}">
                      <a16:creationId xmlns:a16="http://schemas.microsoft.com/office/drawing/2014/main" id="{81E70072-17CB-42C9-8DFF-62DFA5341E8C}"/>
                    </a:ext>
                  </a:extLst>
                </p:cNvPr>
                <p:cNvSpPr/>
                <p:nvPr/>
              </p:nvSpPr>
              <p:spPr>
                <a:xfrm>
                  <a:off x="5428130" y="3818965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6" name="Diamond 255">
                  <a:extLst>
                    <a:ext uri="{FF2B5EF4-FFF2-40B4-BE49-F238E27FC236}">
                      <a16:creationId xmlns:a16="http://schemas.microsoft.com/office/drawing/2014/main" id="{F1F303B9-8649-4D39-B548-080983CE9BCF}"/>
                    </a:ext>
                  </a:extLst>
                </p:cNvPr>
                <p:cNvSpPr/>
                <p:nvPr/>
              </p:nvSpPr>
              <p:spPr>
                <a:xfrm>
                  <a:off x="4836459" y="4554070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7" name="Diamond 256">
                  <a:extLst>
                    <a:ext uri="{FF2B5EF4-FFF2-40B4-BE49-F238E27FC236}">
                      <a16:creationId xmlns:a16="http://schemas.microsoft.com/office/drawing/2014/main" id="{6C5A872A-6A6F-48F0-A8E0-E6D4F03E64C9}"/>
                    </a:ext>
                  </a:extLst>
                </p:cNvPr>
                <p:cNvSpPr/>
                <p:nvPr/>
              </p:nvSpPr>
              <p:spPr>
                <a:xfrm>
                  <a:off x="5410200" y="4572000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50" name="Diamond 249">
                <a:extLst>
                  <a:ext uri="{FF2B5EF4-FFF2-40B4-BE49-F238E27FC236}">
                    <a16:creationId xmlns:a16="http://schemas.microsoft.com/office/drawing/2014/main" id="{A9D732F1-0F00-443E-8BD4-33006D393C20}"/>
                  </a:ext>
                </a:extLst>
              </p:cNvPr>
              <p:cNvSpPr/>
              <p:nvPr/>
            </p:nvSpPr>
            <p:spPr>
              <a:xfrm>
                <a:off x="2433918" y="3756212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4D9332B3-D67D-46BF-9000-8A8AEE3F64A5}"/>
                </a:ext>
              </a:extLst>
            </p:cNvPr>
            <p:cNvGrpSpPr/>
            <p:nvPr/>
          </p:nvGrpSpPr>
          <p:grpSpPr>
            <a:xfrm>
              <a:off x="2154876" y="1011372"/>
              <a:ext cx="1064204" cy="2630098"/>
              <a:chOff x="3429000" y="1066800"/>
              <a:chExt cx="1524000" cy="3766449"/>
            </a:xfrm>
          </p:grpSpPr>
          <p:grpSp>
            <p:nvGrpSpPr>
              <p:cNvPr id="280" name="Group 49">
                <a:extLst>
                  <a:ext uri="{FF2B5EF4-FFF2-40B4-BE49-F238E27FC236}">
                    <a16:creationId xmlns:a16="http://schemas.microsoft.com/office/drawing/2014/main" id="{E32AB8B5-664B-45EE-A003-9FDFEC240B03}"/>
                  </a:ext>
                </a:extLst>
              </p:cNvPr>
              <p:cNvGrpSpPr/>
              <p:nvPr/>
            </p:nvGrpSpPr>
            <p:grpSpPr>
              <a:xfrm rot="9550070">
                <a:off x="4213978" y="4219465"/>
                <a:ext cx="304800" cy="613784"/>
                <a:chOff x="1295400" y="4546730"/>
                <a:chExt cx="409568" cy="689984"/>
              </a:xfrm>
            </p:grpSpPr>
            <p:sp>
              <p:nvSpPr>
                <p:cNvPr id="328" name="Oval 327">
                  <a:extLst>
                    <a:ext uri="{FF2B5EF4-FFF2-40B4-BE49-F238E27FC236}">
                      <a16:creationId xmlns:a16="http://schemas.microsoft.com/office/drawing/2014/main" id="{E15E6BD2-7A9D-429A-8227-ABF0C7AE4F53}"/>
                    </a:ext>
                  </a:extLst>
                </p:cNvPr>
                <p:cNvSpPr/>
                <p:nvPr/>
              </p:nvSpPr>
              <p:spPr>
                <a:xfrm rot="19444033">
                  <a:off x="1307650" y="4546730"/>
                  <a:ext cx="397318" cy="689984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9" name="Oval 328">
                  <a:extLst>
                    <a:ext uri="{FF2B5EF4-FFF2-40B4-BE49-F238E27FC236}">
                      <a16:creationId xmlns:a16="http://schemas.microsoft.com/office/drawing/2014/main" id="{51BC506F-9041-4705-95BC-ADF92AC82B0A}"/>
                    </a:ext>
                  </a:extLst>
                </p:cNvPr>
                <p:cNvSpPr/>
                <p:nvPr/>
              </p:nvSpPr>
              <p:spPr>
                <a:xfrm>
                  <a:off x="1295400" y="4648200"/>
                  <a:ext cx="196273" cy="29556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1" name="Group 42">
                <a:extLst>
                  <a:ext uri="{FF2B5EF4-FFF2-40B4-BE49-F238E27FC236}">
                    <a16:creationId xmlns:a16="http://schemas.microsoft.com/office/drawing/2014/main" id="{56C837AA-3648-459A-9E7E-67BBF4F08046}"/>
                  </a:ext>
                </a:extLst>
              </p:cNvPr>
              <p:cNvGrpSpPr/>
              <p:nvPr/>
            </p:nvGrpSpPr>
            <p:grpSpPr>
              <a:xfrm rot="15885139">
                <a:off x="3977145" y="4210668"/>
                <a:ext cx="304800" cy="613784"/>
                <a:chOff x="1295400" y="4546730"/>
                <a:chExt cx="409568" cy="689984"/>
              </a:xfrm>
            </p:grpSpPr>
            <p:sp>
              <p:nvSpPr>
                <p:cNvPr id="326" name="Oval 5">
                  <a:extLst>
                    <a:ext uri="{FF2B5EF4-FFF2-40B4-BE49-F238E27FC236}">
                      <a16:creationId xmlns:a16="http://schemas.microsoft.com/office/drawing/2014/main" id="{E7F046B9-FD49-464B-ADD1-865FC7E46D24}"/>
                    </a:ext>
                  </a:extLst>
                </p:cNvPr>
                <p:cNvSpPr/>
                <p:nvPr/>
              </p:nvSpPr>
              <p:spPr>
                <a:xfrm rot="19444033">
                  <a:off x="1307650" y="4546730"/>
                  <a:ext cx="397318" cy="689984"/>
                </a:xfrm>
                <a:prstGeom prst="ellipse">
                  <a:avLst/>
                </a:prstGeom>
                <a:solidFill>
                  <a:srgbClr val="9966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7" name="Oval 326">
                  <a:extLst>
                    <a:ext uri="{FF2B5EF4-FFF2-40B4-BE49-F238E27FC236}">
                      <a16:creationId xmlns:a16="http://schemas.microsoft.com/office/drawing/2014/main" id="{C4EDDDBB-0DA1-45DF-9D5E-805A6C767FE0}"/>
                    </a:ext>
                  </a:extLst>
                </p:cNvPr>
                <p:cNvSpPr/>
                <p:nvPr/>
              </p:nvSpPr>
              <p:spPr>
                <a:xfrm>
                  <a:off x="1295400" y="4648200"/>
                  <a:ext cx="196273" cy="295564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2" name="Trapezoid 281">
                <a:extLst>
                  <a:ext uri="{FF2B5EF4-FFF2-40B4-BE49-F238E27FC236}">
                    <a16:creationId xmlns:a16="http://schemas.microsoft.com/office/drawing/2014/main" id="{B99412E4-EEAE-4F2A-9B5F-733B74AA1965}"/>
                  </a:ext>
                </a:extLst>
              </p:cNvPr>
              <p:cNvSpPr/>
              <p:nvPr/>
            </p:nvSpPr>
            <p:spPr>
              <a:xfrm>
                <a:off x="3685309" y="3384074"/>
                <a:ext cx="1115291" cy="1106055"/>
              </a:xfrm>
              <a:prstGeom prst="trapezoid">
                <a:avLst>
                  <a:gd name="adj" fmla="val 13762"/>
                </a:avLst>
              </a:prstGeom>
              <a:solidFill>
                <a:srgbClr val="FFFF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09C5D17A-5216-43F2-8F8A-6B6A63712536}"/>
                  </a:ext>
                </a:extLst>
              </p:cNvPr>
              <p:cNvSpPr/>
              <p:nvPr/>
            </p:nvSpPr>
            <p:spPr>
              <a:xfrm>
                <a:off x="4724400" y="3042330"/>
                <a:ext cx="2286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B5B8424F-1EAC-465F-9F77-FEED1376EC36}"/>
                  </a:ext>
                </a:extLst>
              </p:cNvPr>
              <p:cNvSpPr/>
              <p:nvPr/>
            </p:nvSpPr>
            <p:spPr>
              <a:xfrm>
                <a:off x="3429000" y="3042330"/>
                <a:ext cx="228600" cy="4572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Trapezoid 284">
                <a:extLst>
                  <a:ext uri="{FF2B5EF4-FFF2-40B4-BE49-F238E27FC236}">
                    <a16:creationId xmlns:a16="http://schemas.microsoft.com/office/drawing/2014/main" id="{1E622435-90DC-4361-964F-659607E15CFA}"/>
                  </a:ext>
                </a:extLst>
              </p:cNvPr>
              <p:cNvSpPr/>
              <p:nvPr/>
            </p:nvSpPr>
            <p:spPr>
              <a:xfrm>
                <a:off x="3657600" y="2051730"/>
                <a:ext cx="1143000" cy="2133600"/>
              </a:xfrm>
              <a:prstGeom prst="trapezoid">
                <a:avLst>
                  <a:gd name="adj" fmla="val 23863"/>
                </a:avLst>
              </a:prstGeom>
              <a:solidFill>
                <a:srgbClr val="FFCC6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id="{F77A6EE3-2E40-4D40-BB89-27E25975AEBD}"/>
                  </a:ext>
                </a:extLst>
              </p:cNvPr>
              <p:cNvSpPr/>
              <p:nvPr/>
            </p:nvSpPr>
            <p:spPr>
              <a:xfrm>
                <a:off x="3886200" y="2127930"/>
                <a:ext cx="685800" cy="525906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>
                <a:extLst>
                  <a:ext uri="{FF2B5EF4-FFF2-40B4-BE49-F238E27FC236}">
                    <a16:creationId xmlns:a16="http://schemas.microsoft.com/office/drawing/2014/main" id="{79BF9676-AA26-4E25-BCD1-3AC7DE70220D}"/>
                  </a:ext>
                </a:extLst>
              </p:cNvPr>
              <p:cNvSpPr/>
              <p:nvPr/>
            </p:nvSpPr>
            <p:spPr>
              <a:xfrm>
                <a:off x="3909291" y="1867002"/>
                <a:ext cx="609600" cy="52590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Trapezoid 287">
                <a:extLst>
                  <a:ext uri="{FF2B5EF4-FFF2-40B4-BE49-F238E27FC236}">
                    <a16:creationId xmlns:a16="http://schemas.microsoft.com/office/drawing/2014/main" id="{ABAE03E3-4BB1-4754-BCA6-17566667DEFE}"/>
                  </a:ext>
                </a:extLst>
              </p:cNvPr>
              <p:cNvSpPr/>
              <p:nvPr/>
            </p:nvSpPr>
            <p:spPr>
              <a:xfrm rot="20397331">
                <a:off x="4372636" y="2187397"/>
                <a:ext cx="551541" cy="1157352"/>
              </a:xfrm>
              <a:prstGeom prst="trapezoid">
                <a:avLst>
                  <a:gd name="adj" fmla="val 35984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Trapezoid 288">
                <a:extLst>
                  <a:ext uri="{FF2B5EF4-FFF2-40B4-BE49-F238E27FC236}">
                    <a16:creationId xmlns:a16="http://schemas.microsoft.com/office/drawing/2014/main" id="{2C5B54A0-944D-49B4-84A0-C4AE07036AB9}"/>
                  </a:ext>
                </a:extLst>
              </p:cNvPr>
              <p:cNvSpPr/>
              <p:nvPr/>
            </p:nvSpPr>
            <p:spPr>
              <a:xfrm rot="1296214">
                <a:off x="3544730" y="2182303"/>
                <a:ext cx="511448" cy="1132587"/>
              </a:xfrm>
              <a:prstGeom prst="trapezoid">
                <a:avLst>
                  <a:gd name="adj" fmla="val 32075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Trapezoid 289">
                <a:extLst>
                  <a:ext uri="{FF2B5EF4-FFF2-40B4-BE49-F238E27FC236}">
                    <a16:creationId xmlns:a16="http://schemas.microsoft.com/office/drawing/2014/main" id="{6519333C-8F56-4129-87CC-DE42D5F829F1}"/>
                  </a:ext>
                </a:extLst>
              </p:cNvPr>
              <p:cNvSpPr/>
              <p:nvPr/>
            </p:nvSpPr>
            <p:spPr>
              <a:xfrm rot="287694">
                <a:off x="3726428" y="2125747"/>
                <a:ext cx="498368" cy="1764854"/>
              </a:xfrm>
              <a:prstGeom prst="trapezoid">
                <a:avLst>
                  <a:gd name="adj" fmla="val 32759"/>
                </a:avLst>
              </a:prstGeom>
              <a:solidFill>
                <a:srgbClr val="B8710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Trapezoid 290">
                <a:extLst>
                  <a:ext uri="{FF2B5EF4-FFF2-40B4-BE49-F238E27FC236}">
                    <a16:creationId xmlns:a16="http://schemas.microsoft.com/office/drawing/2014/main" id="{51E1C8C3-3CA0-42AB-9E45-094E768F4984}"/>
                  </a:ext>
                </a:extLst>
              </p:cNvPr>
              <p:cNvSpPr/>
              <p:nvPr/>
            </p:nvSpPr>
            <p:spPr>
              <a:xfrm rot="21293170">
                <a:off x="4267801" y="2145148"/>
                <a:ext cx="464197" cy="1744020"/>
              </a:xfrm>
              <a:prstGeom prst="trapezoid">
                <a:avLst>
                  <a:gd name="adj" fmla="val 35984"/>
                </a:avLst>
              </a:prstGeom>
              <a:solidFill>
                <a:srgbClr val="B8710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2" name="Group 31">
                <a:extLst>
                  <a:ext uri="{FF2B5EF4-FFF2-40B4-BE49-F238E27FC236}">
                    <a16:creationId xmlns:a16="http://schemas.microsoft.com/office/drawing/2014/main" id="{8FF41BC5-A5AC-41B8-AAF6-EEE2D2B31426}"/>
                  </a:ext>
                </a:extLst>
              </p:cNvPr>
              <p:cNvGrpSpPr/>
              <p:nvPr/>
            </p:nvGrpSpPr>
            <p:grpSpPr>
              <a:xfrm rot="21151532">
                <a:off x="4409671" y="1410436"/>
                <a:ext cx="343204" cy="757299"/>
                <a:chOff x="1434718" y="4935165"/>
                <a:chExt cx="343204" cy="757299"/>
              </a:xfrm>
            </p:grpSpPr>
            <p:sp>
              <p:nvSpPr>
                <p:cNvPr id="323" name="Moon 322">
                  <a:extLst>
                    <a:ext uri="{FF2B5EF4-FFF2-40B4-BE49-F238E27FC236}">
                      <a16:creationId xmlns:a16="http://schemas.microsoft.com/office/drawing/2014/main" id="{FCA07544-FCD5-4B11-ABF1-60D517065070}"/>
                    </a:ext>
                  </a:extLst>
                </p:cNvPr>
                <p:cNvSpPr/>
                <p:nvPr/>
              </p:nvSpPr>
              <p:spPr>
                <a:xfrm rot="21119020">
                  <a:off x="1528149" y="4935165"/>
                  <a:ext cx="249773" cy="723791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4" name="Moon 323">
                  <a:extLst>
                    <a:ext uri="{FF2B5EF4-FFF2-40B4-BE49-F238E27FC236}">
                      <a16:creationId xmlns:a16="http://schemas.microsoft.com/office/drawing/2014/main" id="{EEBE9B7D-BB3A-474A-BD3A-EF0CBA7B9602}"/>
                    </a:ext>
                  </a:extLst>
                </p:cNvPr>
                <p:cNvSpPr/>
                <p:nvPr/>
              </p:nvSpPr>
              <p:spPr>
                <a:xfrm rot="10347730">
                  <a:off x="1434718" y="5008712"/>
                  <a:ext cx="249773" cy="683752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5" name="Moon 324">
                  <a:extLst>
                    <a:ext uri="{FF2B5EF4-FFF2-40B4-BE49-F238E27FC236}">
                      <a16:creationId xmlns:a16="http://schemas.microsoft.com/office/drawing/2014/main" id="{0B096DA9-988C-4B91-8C6D-64C415FE914B}"/>
                    </a:ext>
                  </a:extLst>
                </p:cNvPr>
                <p:cNvSpPr/>
                <p:nvPr/>
              </p:nvSpPr>
              <p:spPr>
                <a:xfrm rot="21119020">
                  <a:off x="1485851" y="5116123"/>
                  <a:ext cx="192984" cy="559228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3" name="Group 29">
                <a:extLst>
                  <a:ext uri="{FF2B5EF4-FFF2-40B4-BE49-F238E27FC236}">
                    <a16:creationId xmlns:a16="http://schemas.microsoft.com/office/drawing/2014/main" id="{9D23E64C-66C5-44EA-BD41-ED6E6E5ED0C4}"/>
                  </a:ext>
                </a:extLst>
              </p:cNvPr>
              <p:cNvGrpSpPr/>
              <p:nvPr/>
            </p:nvGrpSpPr>
            <p:grpSpPr>
              <a:xfrm rot="1653802">
                <a:off x="3690953" y="1480868"/>
                <a:ext cx="343204" cy="757299"/>
                <a:chOff x="1434718" y="4935165"/>
                <a:chExt cx="343204" cy="757299"/>
              </a:xfrm>
            </p:grpSpPr>
            <p:sp>
              <p:nvSpPr>
                <p:cNvPr id="320" name="Moon 319">
                  <a:extLst>
                    <a:ext uri="{FF2B5EF4-FFF2-40B4-BE49-F238E27FC236}">
                      <a16:creationId xmlns:a16="http://schemas.microsoft.com/office/drawing/2014/main" id="{2F5AEF22-CD84-4EBB-A617-C93C7EB5E355}"/>
                    </a:ext>
                  </a:extLst>
                </p:cNvPr>
                <p:cNvSpPr/>
                <p:nvPr/>
              </p:nvSpPr>
              <p:spPr>
                <a:xfrm rot="21119020">
                  <a:off x="1528149" y="4935165"/>
                  <a:ext cx="249773" cy="723791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1" name="Moon 27">
                  <a:extLst>
                    <a:ext uri="{FF2B5EF4-FFF2-40B4-BE49-F238E27FC236}">
                      <a16:creationId xmlns:a16="http://schemas.microsoft.com/office/drawing/2014/main" id="{4A34B17F-8000-4620-AFAD-8BB468BE06ED}"/>
                    </a:ext>
                  </a:extLst>
                </p:cNvPr>
                <p:cNvSpPr/>
                <p:nvPr/>
              </p:nvSpPr>
              <p:spPr>
                <a:xfrm rot="10347730">
                  <a:off x="1434718" y="5008712"/>
                  <a:ext cx="249773" cy="683752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2" name="Moon 28">
                  <a:extLst>
                    <a:ext uri="{FF2B5EF4-FFF2-40B4-BE49-F238E27FC236}">
                      <a16:creationId xmlns:a16="http://schemas.microsoft.com/office/drawing/2014/main" id="{8AE7C9F9-868E-4AA9-B9F7-9C3A16F4DD35}"/>
                    </a:ext>
                  </a:extLst>
                </p:cNvPr>
                <p:cNvSpPr/>
                <p:nvPr/>
              </p:nvSpPr>
              <p:spPr>
                <a:xfrm rot="21119020">
                  <a:off x="1485851" y="5116123"/>
                  <a:ext cx="192984" cy="559228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4" name="Oval 14">
                <a:extLst>
                  <a:ext uri="{FF2B5EF4-FFF2-40B4-BE49-F238E27FC236}">
                    <a16:creationId xmlns:a16="http://schemas.microsoft.com/office/drawing/2014/main" id="{12D38EDD-143D-46BC-9822-7B1F4D7CE978}"/>
                  </a:ext>
                </a:extLst>
              </p:cNvPr>
              <p:cNvSpPr/>
              <p:nvPr/>
            </p:nvSpPr>
            <p:spPr>
              <a:xfrm>
                <a:off x="3810000" y="1106527"/>
                <a:ext cx="872048" cy="11738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Moon 294">
                <a:extLst>
                  <a:ext uri="{FF2B5EF4-FFF2-40B4-BE49-F238E27FC236}">
                    <a16:creationId xmlns:a16="http://schemas.microsoft.com/office/drawing/2014/main" id="{73788630-1EAA-4265-BD4E-E0EE8D17F755}"/>
                  </a:ext>
                </a:extLst>
              </p:cNvPr>
              <p:cNvSpPr/>
              <p:nvPr/>
            </p:nvSpPr>
            <p:spPr>
              <a:xfrm rot="5412568">
                <a:off x="4013458" y="828675"/>
                <a:ext cx="381000" cy="857250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Moon 295">
                <a:extLst>
                  <a:ext uri="{FF2B5EF4-FFF2-40B4-BE49-F238E27FC236}">
                    <a16:creationId xmlns:a16="http://schemas.microsoft.com/office/drawing/2014/main" id="{50A188D0-D8EE-4687-BB23-62B3EA43DD20}"/>
                  </a:ext>
                </a:extLst>
              </p:cNvPr>
              <p:cNvSpPr/>
              <p:nvPr/>
            </p:nvSpPr>
            <p:spPr>
              <a:xfrm rot="4358243">
                <a:off x="3899411" y="1137045"/>
                <a:ext cx="196323" cy="441725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Moon 296">
                <a:extLst>
                  <a:ext uri="{FF2B5EF4-FFF2-40B4-BE49-F238E27FC236}">
                    <a16:creationId xmlns:a16="http://schemas.microsoft.com/office/drawing/2014/main" id="{1451CC3B-2F1E-4A11-9C5B-7593C3B800CA}"/>
                  </a:ext>
                </a:extLst>
              </p:cNvPr>
              <p:cNvSpPr/>
              <p:nvPr/>
            </p:nvSpPr>
            <p:spPr>
              <a:xfrm rot="5412568">
                <a:off x="4065610" y="757058"/>
                <a:ext cx="223255" cy="85197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Moon 297">
                <a:extLst>
                  <a:ext uri="{FF2B5EF4-FFF2-40B4-BE49-F238E27FC236}">
                    <a16:creationId xmlns:a16="http://schemas.microsoft.com/office/drawing/2014/main" id="{D7D98EE1-7F9A-4623-884B-FB7820F0253B}"/>
                  </a:ext>
                </a:extLst>
              </p:cNvPr>
              <p:cNvSpPr/>
              <p:nvPr/>
            </p:nvSpPr>
            <p:spPr>
              <a:xfrm rot="5412568">
                <a:off x="3889596" y="983038"/>
                <a:ext cx="217103" cy="48848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Moon 298">
                <a:extLst>
                  <a:ext uri="{FF2B5EF4-FFF2-40B4-BE49-F238E27FC236}">
                    <a16:creationId xmlns:a16="http://schemas.microsoft.com/office/drawing/2014/main" id="{E04DBF34-F961-437E-8A9A-31C14A613E77}"/>
                  </a:ext>
                </a:extLst>
              </p:cNvPr>
              <p:cNvSpPr/>
              <p:nvPr/>
            </p:nvSpPr>
            <p:spPr>
              <a:xfrm rot="5412568">
                <a:off x="4351905" y="1006711"/>
                <a:ext cx="188274" cy="42361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Moon 299">
                <a:extLst>
                  <a:ext uri="{FF2B5EF4-FFF2-40B4-BE49-F238E27FC236}">
                    <a16:creationId xmlns:a16="http://schemas.microsoft.com/office/drawing/2014/main" id="{4A1DFEB6-4C00-4347-BA01-1961A0793188}"/>
                  </a:ext>
                </a:extLst>
              </p:cNvPr>
              <p:cNvSpPr/>
              <p:nvPr/>
            </p:nvSpPr>
            <p:spPr>
              <a:xfrm rot="14214603">
                <a:off x="4128820" y="1096021"/>
                <a:ext cx="233489" cy="441725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Moon 300">
                <a:extLst>
                  <a:ext uri="{FF2B5EF4-FFF2-40B4-BE49-F238E27FC236}">
                    <a16:creationId xmlns:a16="http://schemas.microsoft.com/office/drawing/2014/main" id="{4F3D9F9C-F75C-493C-B212-ED1B3A3744A2}"/>
                  </a:ext>
                </a:extLst>
              </p:cNvPr>
              <p:cNvSpPr/>
              <p:nvPr/>
            </p:nvSpPr>
            <p:spPr>
              <a:xfrm rot="14214603">
                <a:off x="4125101" y="1103909"/>
                <a:ext cx="128959" cy="29015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Moon 301">
                <a:extLst>
                  <a:ext uri="{FF2B5EF4-FFF2-40B4-BE49-F238E27FC236}">
                    <a16:creationId xmlns:a16="http://schemas.microsoft.com/office/drawing/2014/main" id="{A13689DD-A035-4A12-A28C-797C534C1173}"/>
                  </a:ext>
                </a:extLst>
              </p:cNvPr>
              <p:cNvSpPr/>
              <p:nvPr/>
            </p:nvSpPr>
            <p:spPr>
              <a:xfrm rot="14214603">
                <a:off x="3941218" y="1069196"/>
                <a:ext cx="196323" cy="441725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Moon 302">
                <a:extLst>
                  <a:ext uri="{FF2B5EF4-FFF2-40B4-BE49-F238E27FC236}">
                    <a16:creationId xmlns:a16="http://schemas.microsoft.com/office/drawing/2014/main" id="{492CFB52-BAAB-4B38-8E66-F99DF919175C}"/>
                  </a:ext>
                </a:extLst>
              </p:cNvPr>
              <p:cNvSpPr/>
              <p:nvPr/>
            </p:nvSpPr>
            <p:spPr>
              <a:xfrm rot="3904094">
                <a:off x="4052332" y="929465"/>
                <a:ext cx="95325" cy="452370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Moon 303">
                <a:extLst>
                  <a:ext uri="{FF2B5EF4-FFF2-40B4-BE49-F238E27FC236}">
                    <a16:creationId xmlns:a16="http://schemas.microsoft.com/office/drawing/2014/main" id="{65D65B4E-CA4D-49CA-AA37-23BE4911ED60}"/>
                  </a:ext>
                </a:extLst>
              </p:cNvPr>
              <p:cNvSpPr/>
              <p:nvPr/>
            </p:nvSpPr>
            <p:spPr>
              <a:xfrm rot="20210230">
                <a:off x="4404440" y="1144891"/>
                <a:ext cx="106521" cy="33219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5" name="Group 48">
                <a:extLst>
                  <a:ext uri="{FF2B5EF4-FFF2-40B4-BE49-F238E27FC236}">
                    <a16:creationId xmlns:a16="http://schemas.microsoft.com/office/drawing/2014/main" id="{5041A434-5472-4838-B449-A96EC191F854}"/>
                  </a:ext>
                </a:extLst>
              </p:cNvPr>
              <p:cNvGrpSpPr/>
              <p:nvPr/>
            </p:nvGrpSpPr>
            <p:grpSpPr>
              <a:xfrm>
                <a:off x="3890818" y="3982130"/>
                <a:ext cx="609600" cy="164123"/>
                <a:chOff x="553453" y="4798401"/>
                <a:chExt cx="1858183" cy="519282"/>
              </a:xfrm>
            </p:grpSpPr>
            <p:sp>
              <p:nvSpPr>
                <p:cNvPr id="315" name="Frame 314">
                  <a:extLst>
                    <a:ext uri="{FF2B5EF4-FFF2-40B4-BE49-F238E27FC236}">
                      <a16:creationId xmlns:a16="http://schemas.microsoft.com/office/drawing/2014/main" id="{377C2608-EDCF-4630-89D5-80CE8864467C}"/>
                    </a:ext>
                  </a:extLst>
                </p:cNvPr>
                <p:cNvSpPr/>
                <p:nvPr/>
              </p:nvSpPr>
              <p:spPr>
                <a:xfrm rot="2844396">
                  <a:off x="562504" y="4789350"/>
                  <a:ext cx="477718" cy="495819"/>
                </a:xfrm>
                <a:prstGeom prst="frame">
                  <a:avLst>
                    <a:gd name="adj1" fmla="val 16592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6" name="Frame 315">
                  <a:extLst>
                    <a:ext uri="{FF2B5EF4-FFF2-40B4-BE49-F238E27FC236}">
                      <a16:creationId xmlns:a16="http://schemas.microsoft.com/office/drawing/2014/main" id="{F9A7441D-DCC0-4072-97CA-3C6974873930}"/>
                    </a:ext>
                  </a:extLst>
                </p:cNvPr>
                <p:cNvSpPr/>
                <p:nvPr/>
              </p:nvSpPr>
              <p:spPr>
                <a:xfrm rot="2844396">
                  <a:off x="906559" y="4801645"/>
                  <a:ext cx="477718" cy="495819"/>
                </a:xfrm>
                <a:prstGeom prst="frame">
                  <a:avLst>
                    <a:gd name="adj1" fmla="val 16592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7" name="Frame 316">
                  <a:extLst>
                    <a:ext uri="{FF2B5EF4-FFF2-40B4-BE49-F238E27FC236}">
                      <a16:creationId xmlns:a16="http://schemas.microsoft.com/office/drawing/2014/main" id="{0FB03D7F-93BE-4FBD-88C9-76931B1E197F}"/>
                    </a:ext>
                  </a:extLst>
                </p:cNvPr>
                <p:cNvSpPr/>
                <p:nvPr/>
              </p:nvSpPr>
              <p:spPr>
                <a:xfrm rot="2844396">
                  <a:off x="1250613" y="4812441"/>
                  <a:ext cx="477718" cy="495819"/>
                </a:xfrm>
                <a:prstGeom prst="frame">
                  <a:avLst>
                    <a:gd name="adj1" fmla="val 16592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8" name="Frame 317">
                  <a:extLst>
                    <a:ext uri="{FF2B5EF4-FFF2-40B4-BE49-F238E27FC236}">
                      <a16:creationId xmlns:a16="http://schemas.microsoft.com/office/drawing/2014/main" id="{CFC54346-22FA-4D88-9AC0-A4CFFAD56061}"/>
                    </a:ext>
                  </a:extLst>
                </p:cNvPr>
                <p:cNvSpPr/>
                <p:nvPr/>
              </p:nvSpPr>
              <p:spPr>
                <a:xfrm rot="2844396">
                  <a:off x="1573885" y="4821677"/>
                  <a:ext cx="477718" cy="495819"/>
                </a:xfrm>
                <a:prstGeom prst="frame">
                  <a:avLst>
                    <a:gd name="adj1" fmla="val 16592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19" name="Frame 318">
                  <a:extLst>
                    <a:ext uri="{FF2B5EF4-FFF2-40B4-BE49-F238E27FC236}">
                      <a16:creationId xmlns:a16="http://schemas.microsoft.com/office/drawing/2014/main" id="{54313DA4-EB21-4BE4-AE4A-5B8226C27A30}"/>
                    </a:ext>
                  </a:extLst>
                </p:cNvPr>
                <p:cNvSpPr/>
                <p:nvPr/>
              </p:nvSpPr>
              <p:spPr>
                <a:xfrm rot="2844396">
                  <a:off x="1924868" y="4830914"/>
                  <a:ext cx="477718" cy="495819"/>
                </a:xfrm>
                <a:prstGeom prst="frame">
                  <a:avLst>
                    <a:gd name="adj1" fmla="val 16592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6" name="Group 53">
                <a:extLst>
                  <a:ext uri="{FF2B5EF4-FFF2-40B4-BE49-F238E27FC236}">
                    <a16:creationId xmlns:a16="http://schemas.microsoft.com/office/drawing/2014/main" id="{CAFAD648-C4AC-4519-89BE-1894EAD83A75}"/>
                  </a:ext>
                </a:extLst>
              </p:cNvPr>
              <p:cNvGrpSpPr/>
              <p:nvPr/>
            </p:nvGrpSpPr>
            <p:grpSpPr>
              <a:xfrm rot="1653802">
                <a:off x="3691791" y="1315553"/>
                <a:ext cx="243277" cy="536804"/>
                <a:chOff x="1434718" y="4935165"/>
                <a:chExt cx="343204" cy="757299"/>
              </a:xfrm>
            </p:grpSpPr>
            <p:sp>
              <p:nvSpPr>
                <p:cNvPr id="312" name="Moon 311">
                  <a:extLst>
                    <a:ext uri="{FF2B5EF4-FFF2-40B4-BE49-F238E27FC236}">
                      <a16:creationId xmlns:a16="http://schemas.microsoft.com/office/drawing/2014/main" id="{F531F641-F627-4D91-B5B9-6BA52043E899}"/>
                    </a:ext>
                  </a:extLst>
                </p:cNvPr>
                <p:cNvSpPr/>
                <p:nvPr/>
              </p:nvSpPr>
              <p:spPr>
                <a:xfrm rot="21119020">
                  <a:off x="1528149" y="4935165"/>
                  <a:ext cx="249773" cy="723791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3" name="Moon 312">
                  <a:extLst>
                    <a:ext uri="{FF2B5EF4-FFF2-40B4-BE49-F238E27FC236}">
                      <a16:creationId xmlns:a16="http://schemas.microsoft.com/office/drawing/2014/main" id="{6A063CF1-3DB3-49E4-9C5C-674728E643DE}"/>
                    </a:ext>
                  </a:extLst>
                </p:cNvPr>
                <p:cNvSpPr/>
                <p:nvPr/>
              </p:nvSpPr>
              <p:spPr>
                <a:xfrm rot="10347730">
                  <a:off x="1434718" y="5008712"/>
                  <a:ext cx="249773" cy="683752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Moon 313">
                  <a:extLst>
                    <a:ext uri="{FF2B5EF4-FFF2-40B4-BE49-F238E27FC236}">
                      <a16:creationId xmlns:a16="http://schemas.microsoft.com/office/drawing/2014/main" id="{47114C5E-7F8F-4F4D-A9E4-64369F22A5BF}"/>
                    </a:ext>
                  </a:extLst>
                </p:cNvPr>
                <p:cNvSpPr/>
                <p:nvPr/>
              </p:nvSpPr>
              <p:spPr>
                <a:xfrm rot="21119020">
                  <a:off x="1485851" y="5116123"/>
                  <a:ext cx="192984" cy="559228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" name="Group 57">
                <a:extLst>
                  <a:ext uri="{FF2B5EF4-FFF2-40B4-BE49-F238E27FC236}">
                    <a16:creationId xmlns:a16="http://schemas.microsoft.com/office/drawing/2014/main" id="{79627E68-402A-45E2-86DC-C52B16AF4241}"/>
                  </a:ext>
                </a:extLst>
              </p:cNvPr>
              <p:cNvGrpSpPr/>
              <p:nvPr/>
            </p:nvGrpSpPr>
            <p:grpSpPr>
              <a:xfrm rot="20849912">
                <a:off x="4551016" y="1309696"/>
                <a:ext cx="243277" cy="536804"/>
                <a:chOff x="1434718" y="4935165"/>
                <a:chExt cx="343204" cy="757299"/>
              </a:xfrm>
            </p:grpSpPr>
            <p:sp>
              <p:nvSpPr>
                <p:cNvPr id="309" name="Moon 308">
                  <a:extLst>
                    <a:ext uri="{FF2B5EF4-FFF2-40B4-BE49-F238E27FC236}">
                      <a16:creationId xmlns:a16="http://schemas.microsoft.com/office/drawing/2014/main" id="{5FB8ADD1-8AF2-46CD-B687-C14A81B129EB}"/>
                    </a:ext>
                  </a:extLst>
                </p:cNvPr>
                <p:cNvSpPr/>
                <p:nvPr/>
              </p:nvSpPr>
              <p:spPr>
                <a:xfrm rot="21119020">
                  <a:off x="1528149" y="4935165"/>
                  <a:ext cx="249773" cy="723791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Moon 309">
                  <a:extLst>
                    <a:ext uri="{FF2B5EF4-FFF2-40B4-BE49-F238E27FC236}">
                      <a16:creationId xmlns:a16="http://schemas.microsoft.com/office/drawing/2014/main" id="{A8FCED64-21B0-4120-9A96-CC94DE728DC5}"/>
                    </a:ext>
                  </a:extLst>
                </p:cNvPr>
                <p:cNvSpPr/>
                <p:nvPr/>
              </p:nvSpPr>
              <p:spPr>
                <a:xfrm rot="10347730">
                  <a:off x="1434718" y="5008712"/>
                  <a:ext cx="249773" cy="683752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1" name="Moon 310">
                  <a:extLst>
                    <a:ext uri="{FF2B5EF4-FFF2-40B4-BE49-F238E27FC236}">
                      <a16:creationId xmlns:a16="http://schemas.microsoft.com/office/drawing/2014/main" id="{47849A7F-4E91-4A37-B9E5-184A96E26EEA}"/>
                    </a:ext>
                  </a:extLst>
                </p:cNvPr>
                <p:cNvSpPr/>
                <p:nvPr/>
              </p:nvSpPr>
              <p:spPr>
                <a:xfrm rot="21119020">
                  <a:off x="1485851" y="5116123"/>
                  <a:ext cx="192984" cy="559228"/>
                </a:xfrm>
                <a:prstGeom prst="moon">
                  <a:avLst>
                    <a:gd name="adj" fmla="val 78788"/>
                  </a:avLst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8" name="Rounded Rectangle 30">
                <a:extLst>
                  <a:ext uri="{FF2B5EF4-FFF2-40B4-BE49-F238E27FC236}">
                    <a16:creationId xmlns:a16="http://schemas.microsoft.com/office/drawing/2014/main" id="{1FC15121-4235-419C-8FAB-9EF100B8DAB4}"/>
                  </a:ext>
                </a:extLst>
              </p:cNvPr>
              <p:cNvSpPr/>
              <p:nvPr/>
            </p:nvSpPr>
            <p:spPr>
              <a:xfrm>
                <a:off x="3733800" y="1289729"/>
                <a:ext cx="990600" cy="76201"/>
              </a:xfrm>
              <a:prstGeom prst="roundRect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311ABB4B-61EC-4DDD-BF86-6502933312D1}"/>
              </a:ext>
            </a:extLst>
          </p:cNvPr>
          <p:cNvGrpSpPr/>
          <p:nvPr/>
        </p:nvGrpSpPr>
        <p:grpSpPr>
          <a:xfrm>
            <a:off x="131397" y="2934191"/>
            <a:ext cx="1666875" cy="2771775"/>
            <a:chOff x="260341" y="3668857"/>
            <a:chExt cx="1666875" cy="2771775"/>
          </a:xfrm>
        </p:grpSpPr>
        <p:sp>
          <p:nvSpPr>
            <p:cNvPr id="330" name="Rectangle 329">
              <a:extLst>
                <a:ext uri="{FF2B5EF4-FFF2-40B4-BE49-F238E27FC236}">
                  <a16:creationId xmlns:a16="http://schemas.microsoft.com/office/drawing/2014/main" id="{600FDF6B-C4CC-471E-AD2D-CC7BFDFF1DD1}"/>
                </a:ext>
              </a:extLst>
            </p:cNvPr>
            <p:cNvSpPr/>
            <p:nvPr/>
          </p:nvSpPr>
          <p:spPr>
            <a:xfrm>
              <a:off x="260341" y="3668857"/>
              <a:ext cx="1666875" cy="2771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5FB8BEB0-ACDD-4693-8E3F-49DBF67E0BEC}"/>
                </a:ext>
              </a:extLst>
            </p:cNvPr>
            <p:cNvGrpSpPr/>
            <p:nvPr/>
          </p:nvGrpSpPr>
          <p:grpSpPr>
            <a:xfrm>
              <a:off x="378196" y="3753915"/>
              <a:ext cx="1339255" cy="2632173"/>
              <a:chOff x="2743200" y="2819400"/>
              <a:chExt cx="1786098" cy="3510398"/>
            </a:xfrm>
          </p:grpSpPr>
          <p:sp>
            <p:nvSpPr>
              <p:cNvPr id="332" name="Oval 331">
                <a:extLst>
                  <a:ext uri="{FF2B5EF4-FFF2-40B4-BE49-F238E27FC236}">
                    <a16:creationId xmlns:a16="http://schemas.microsoft.com/office/drawing/2014/main" id="{29BC2761-CFA5-45CC-A15B-F5558C5D9C56}"/>
                  </a:ext>
                </a:extLst>
              </p:cNvPr>
              <p:cNvSpPr/>
              <p:nvPr/>
            </p:nvSpPr>
            <p:spPr>
              <a:xfrm rot="2920230">
                <a:off x="3830819" y="5974843"/>
                <a:ext cx="373486" cy="336423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Oval 332">
                <a:extLst>
                  <a:ext uri="{FF2B5EF4-FFF2-40B4-BE49-F238E27FC236}">
                    <a16:creationId xmlns:a16="http://schemas.microsoft.com/office/drawing/2014/main" id="{49A5FFA5-4BAC-4BA3-A5EE-04C45BC1F681}"/>
                  </a:ext>
                </a:extLst>
              </p:cNvPr>
              <p:cNvSpPr/>
              <p:nvPr/>
            </p:nvSpPr>
            <p:spPr>
              <a:xfrm rot="18292595">
                <a:off x="3377173" y="5950033"/>
                <a:ext cx="373486" cy="368900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34" name="Group 333">
                <a:extLst>
                  <a:ext uri="{FF2B5EF4-FFF2-40B4-BE49-F238E27FC236}">
                    <a16:creationId xmlns:a16="http://schemas.microsoft.com/office/drawing/2014/main" id="{0CE537AD-BC3A-49D4-98D0-12CE0325C4EE}"/>
                  </a:ext>
                </a:extLst>
              </p:cNvPr>
              <p:cNvGrpSpPr/>
              <p:nvPr/>
            </p:nvGrpSpPr>
            <p:grpSpPr>
              <a:xfrm>
                <a:off x="2743200" y="2819400"/>
                <a:ext cx="1786098" cy="3317969"/>
                <a:chOff x="2743200" y="2819400"/>
                <a:chExt cx="1786098" cy="3317969"/>
              </a:xfrm>
            </p:grpSpPr>
            <p:sp>
              <p:nvSpPr>
                <p:cNvPr id="335" name="Wave 3">
                  <a:extLst>
                    <a:ext uri="{FF2B5EF4-FFF2-40B4-BE49-F238E27FC236}">
                      <a16:creationId xmlns:a16="http://schemas.microsoft.com/office/drawing/2014/main" id="{8C08DA19-56A3-4E79-B247-FF103C2B6CD5}"/>
                    </a:ext>
                  </a:extLst>
                </p:cNvPr>
                <p:cNvSpPr/>
                <p:nvPr/>
              </p:nvSpPr>
              <p:spPr>
                <a:xfrm rot="15359234">
                  <a:off x="3779231" y="5456561"/>
                  <a:ext cx="828018" cy="130604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D96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Wave 3">
                  <a:extLst>
                    <a:ext uri="{FF2B5EF4-FFF2-40B4-BE49-F238E27FC236}">
                      <a16:creationId xmlns:a16="http://schemas.microsoft.com/office/drawing/2014/main" id="{30705D8E-B780-44F9-B49F-8D62725BBA8B}"/>
                    </a:ext>
                  </a:extLst>
                </p:cNvPr>
                <p:cNvSpPr/>
                <p:nvPr/>
              </p:nvSpPr>
              <p:spPr>
                <a:xfrm rot="14012100">
                  <a:off x="3891290" y="5398289"/>
                  <a:ext cx="828018" cy="130604"/>
                </a:xfrm>
                <a:prstGeom prst="wave">
                  <a:avLst>
                    <a:gd name="adj1" fmla="val 20000"/>
                    <a:gd name="adj2" fmla="val -10000"/>
                  </a:avLst>
                </a:prstGeom>
                <a:solidFill>
                  <a:srgbClr val="FFD96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7" name="Trapezoid 336">
                  <a:extLst>
                    <a:ext uri="{FF2B5EF4-FFF2-40B4-BE49-F238E27FC236}">
                      <a16:creationId xmlns:a16="http://schemas.microsoft.com/office/drawing/2014/main" id="{6EE401AC-089A-4EFD-98CE-727862878BFA}"/>
                    </a:ext>
                  </a:extLst>
                </p:cNvPr>
                <p:cNvSpPr/>
                <p:nvPr/>
              </p:nvSpPr>
              <p:spPr>
                <a:xfrm rot="21283158">
                  <a:off x="3575302" y="4328767"/>
                  <a:ext cx="533400" cy="1793969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Trapezoid 337">
                  <a:extLst>
                    <a:ext uri="{FF2B5EF4-FFF2-40B4-BE49-F238E27FC236}">
                      <a16:creationId xmlns:a16="http://schemas.microsoft.com/office/drawing/2014/main" id="{AA9A428F-9007-460B-86CB-B3E38A26A330}"/>
                    </a:ext>
                  </a:extLst>
                </p:cNvPr>
                <p:cNvSpPr/>
                <p:nvPr/>
              </p:nvSpPr>
              <p:spPr>
                <a:xfrm>
                  <a:off x="3276600" y="4343400"/>
                  <a:ext cx="533400" cy="1793969"/>
                </a:xfrm>
                <a:prstGeom prst="trapezoid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Oval 338">
                  <a:extLst>
                    <a:ext uri="{FF2B5EF4-FFF2-40B4-BE49-F238E27FC236}">
                      <a16:creationId xmlns:a16="http://schemas.microsoft.com/office/drawing/2014/main" id="{E3F0FF54-2A33-48E3-9C8F-6BF78B1B8EC6}"/>
                    </a:ext>
                  </a:extLst>
                </p:cNvPr>
                <p:cNvSpPr/>
                <p:nvPr/>
              </p:nvSpPr>
              <p:spPr>
                <a:xfrm rot="18523543">
                  <a:off x="2637695" y="4627441"/>
                  <a:ext cx="537815" cy="32680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Oval 339">
                  <a:extLst>
                    <a:ext uri="{FF2B5EF4-FFF2-40B4-BE49-F238E27FC236}">
                      <a16:creationId xmlns:a16="http://schemas.microsoft.com/office/drawing/2014/main" id="{B03DCDDC-1571-47AB-8A5A-CD7DB4813431}"/>
                    </a:ext>
                  </a:extLst>
                </p:cNvPr>
                <p:cNvSpPr/>
                <p:nvPr/>
              </p:nvSpPr>
              <p:spPr>
                <a:xfrm rot="3077253">
                  <a:off x="4096987" y="4600559"/>
                  <a:ext cx="537815" cy="326806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Trapezoid 340">
                  <a:extLst>
                    <a:ext uri="{FF2B5EF4-FFF2-40B4-BE49-F238E27FC236}">
                      <a16:creationId xmlns:a16="http://schemas.microsoft.com/office/drawing/2014/main" id="{EE70726B-9632-44B6-BAB6-AB897755A418}"/>
                    </a:ext>
                  </a:extLst>
                </p:cNvPr>
                <p:cNvSpPr/>
                <p:nvPr/>
              </p:nvSpPr>
              <p:spPr>
                <a:xfrm rot="2028078" flipH="1">
                  <a:off x="2954815" y="3798345"/>
                  <a:ext cx="480177" cy="1178709"/>
                </a:xfrm>
                <a:prstGeom prst="trapezoid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Trapezoid 341">
                  <a:extLst>
                    <a:ext uri="{FF2B5EF4-FFF2-40B4-BE49-F238E27FC236}">
                      <a16:creationId xmlns:a16="http://schemas.microsoft.com/office/drawing/2014/main" id="{FDEAC044-0528-4773-A0C6-1CF2A0091D07}"/>
                    </a:ext>
                  </a:extLst>
                </p:cNvPr>
                <p:cNvSpPr/>
                <p:nvPr/>
              </p:nvSpPr>
              <p:spPr>
                <a:xfrm rot="19846626">
                  <a:off x="3875887" y="3690651"/>
                  <a:ext cx="480177" cy="1146903"/>
                </a:xfrm>
                <a:prstGeom prst="trapezoid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Trapezoid 342">
                  <a:extLst>
                    <a:ext uri="{FF2B5EF4-FFF2-40B4-BE49-F238E27FC236}">
                      <a16:creationId xmlns:a16="http://schemas.microsoft.com/office/drawing/2014/main" id="{E10B7709-74B8-4705-95A6-1BE3EEB396BC}"/>
                    </a:ext>
                  </a:extLst>
                </p:cNvPr>
                <p:cNvSpPr/>
                <p:nvPr/>
              </p:nvSpPr>
              <p:spPr>
                <a:xfrm rot="10800000">
                  <a:off x="3240741" y="3886200"/>
                  <a:ext cx="938426" cy="1371600"/>
                </a:xfrm>
                <a:prstGeom prst="trapezoid">
                  <a:avLst>
                    <a:gd name="adj" fmla="val 12998"/>
                  </a:avLst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Cloud 343">
                  <a:extLst>
                    <a:ext uri="{FF2B5EF4-FFF2-40B4-BE49-F238E27FC236}">
                      <a16:creationId xmlns:a16="http://schemas.microsoft.com/office/drawing/2014/main" id="{DBE39FE6-BCB0-4768-B25F-1342586228FA}"/>
                    </a:ext>
                  </a:extLst>
                </p:cNvPr>
                <p:cNvSpPr/>
                <p:nvPr/>
              </p:nvSpPr>
              <p:spPr>
                <a:xfrm>
                  <a:off x="2971800" y="2895600"/>
                  <a:ext cx="1524000" cy="1295400"/>
                </a:xfrm>
                <a:prstGeom prst="cloud">
                  <a:avLst/>
                </a:prstGeom>
                <a:solidFill>
                  <a:srgbClr val="A4742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Oval 344">
                  <a:extLst>
                    <a:ext uri="{FF2B5EF4-FFF2-40B4-BE49-F238E27FC236}">
                      <a16:creationId xmlns:a16="http://schemas.microsoft.com/office/drawing/2014/main" id="{F0F4129B-F87F-4C7F-A840-BE4B1470BDA4}"/>
                    </a:ext>
                  </a:extLst>
                </p:cNvPr>
                <p:cNvSpPr/>
                <p:nvPr/>
              </p:nvSpPr>
              <p:spPr>
                <a:xfrm>
                  <a:off x="3429000" y="3886200"/>
                  <a:ext cx="609600" cy="533400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Oval 345">
                  <a:extLst>
                    <a:ext uri="{FF2B5EF4-FFF2-40B4-BE49-F238E27FC236}">
                      <a16:creationId xmlns:a16="http://schemas.microsoft.com/office/drawing/2014/main" id="{3AE575E4-4C4A-4A0A-A2F9-48F152A5A9C1}"/>
                    </a:ext>
                  </a:extLst>
                </p:cNvPr>
                <p:cNvSpPr/>
                <p:nvPr/>
              </p:nvSpPr>
              <p:spPr>
                <a:xfrm>
                  <a:off x="3276600" y="2971800"/>
                  <a:ext cx="936332" cy="1266989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47" name="Group 346">
                  <a:extLst>
                    <a:ext uri="{FF2B5EF4-FFF2-40B4-BE49-F238E27FC236}">
                      <a16:creationId xmlns:a16="http://schemas.microsoft.com/office/drawing/2014/main" id="{1C8DE7B4-6484-4160-A38E-DF1C1C562B6C}"/>
                    </a:ext>
                  </a:extLst>
                </p:cNvPr>
                <p:cNvGrpSpPr/>
                <p:nvPr/>
              </p:nvGrpSpPr>
              <p:grpSpPr>
                <a:xfrm>
                  <a:off x="3276601" y="5029199"/>
                  <a:ext cx="838200" cy="286871"/>
                  <a:chOff x="2514600" y="2286000"/>
                  <a:chExt cx="3733800" cy="923365"/>
                </a:xfrm>
              </p:grpSpPr>
              <p:sp>
                <p:nvSpPr>
                  <p:cNvPr id="385" name="Rounded Rectangle 374">
                    <a:extLst>
                      <a:ext uri="{FF2B5EF4-FFF2-40B4-BE49-F238E27FC236}">
                        <a16:creationId xmlns:a16="http://schemas.microsoft.com/office/drawing/2014/main" id="{05E04231-6A67-4358-A814-6B0B9A442304}"/>
                      </a:ext>
                    </a:extLst>
                  </p:cNvPr>
                  <p:cNvSpPr/>
                  <p:nvPr/>
                </p:nvSpPr>
                <p:spPr>
                  <a:xfrm>
                    <a:off x="2514600" y="2286000"/>
                    <a:ext cx="3733800" cy="914400"/>
                  </a:xfrm>
                  <a:prstGeom prst="roundRect">
                    <a:avLst/>
                  </a:prstGeom>
                  <a:solidFill>
                    <a:srgbClr val="CF9E5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86" name="Group 385">
                    <a:extLst>
                      <a:ext uri="{FF2B5EF4-FFF2-40B4-BE49-F238E27FC236}">
                        <a16:creationId xmlns:a16="http://schemas.microsoft.com/office/drawing/2014/main" id="{ADABA3B7-5575-402E-8962-432BDE305AEB}"/>
                      </a:ext>
                    </a:extLst>
                  </p:cNvPr>
                  <p:cNvGrpSpPr/>
                  <p:nvPr/>
                </p:nvGrpSpPr>
                <p:grpSpPr>
                  <a:xfrm>
                    <a:off x="2590800" y="2286000"/>
                    <a:ext cx="3639672" cy="923365"/>
                    <a:chOff x="-40342" y="-8965"/>
                    <a:chExt cx="3639672" cy="923365"/>
                  </a:xfrm>
                </p:grpSpPr>
                <p:grpSp>
                  <p:nvGrpSpPr>
                    <p:cNvPr id="387" name="Group 386">
                      <a:extLst>
                        <a:ext uri="{FF2B5EF4-FFF2-40B4-BE49-F238E27FC236}">
                          <a16:creationId xmlns:a16="http://schemas.microsoft.com/office/drawing/2014/main" id="{47B95EE3-BC0E-4955-8F74-A92332FB63D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52600" y="0"/>
                      <a:ext cx="914400" cy="914400"/>
                      <a:chOff x="1752600" y="0"/>
                      <a:chExt cx="914400" cy="914400"/>
                    </a:xfrm>
                  </p:grpSpPr>
                  <p:sp>
                    <p:nvSpPr>
                      <p:cNvPr id="400" name="Quad Arrow Callout 358">
                        <a:extLst>
                          <a:ext uri="{FF2B5EF4-FFF2-40B4-BE49-F238E27FC236}">
                            <a16:creationId xmlns:a16="http://schemas.microsoft.com/office/drawing/2014/main" id="{4DAE7789-F2EF-44E6-B884-419679DACC7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2600" y="0"/>
                        <a:ext cx="914400" cy="914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FFD96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01" name="Quad Arrow Callout 359">
                        <a:extLst>
                          <a:ext uri="{FF2B5EF4-FFF2-40B4-BE49-F238E27FC236}">
                            <a16:creationId xmlns:a16="http://schemas.microsoft.com/office/drawing/2014/main" id="{D1FA0DD0-28A3-4D2D-B6BD-3B2D9B3A25E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49824" y="188259"/>
                        <a:ext cx="533400" cy="533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CF9E5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88" name="Group 387">
                      <a:extLst>
                        <a:ext uri="{FF2B5EF4-FFF2-40B4-BE49-F238E27FC236}">
                          <a16:creationId xmlns:a16="http://schemas.microsoft.com/office/drawing/2014/main" id="{5E478B3C-B66A-4669-9718-8E94FF52341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84930" y="0"/>
                      <a:ext cx="914400" cy="914400"/>
                      <a:chOff x="1752600" y="0"/>
                      <a:chExt cx="914400" cy="914400"/>
                    </a:xfrm>
                  </p:grpSpPr>
                  <p:sp>
                    <p:nvSpPr>
                      <p:cNvPr id="398" name="Quad Arrow Callout 362">
                        <a:extLst>
                          <a:ext uri="{FF2B5EF4-FFF2-40B4-BE49-F238E27FC236}">
                            <a16:creationId xmlns:a16="http://schemas.microsoft.com/office/drawing/2014/main" id="{66D202A6-C34C-48F1-89DC-7D3F75B113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2600" y="0"/>
                        <a:ext cx="914400" cy="914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FFD96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9" name="Quad Arrow Callout 363">
                        <a:extLst>
                          <a:ext uri="{FF2B5EF4-FFF2-40B4-BE49-F238E27FC236}">
                            <a16:creationId xmlns:a16="http://schemas.microsoft.com/office/drawing/2014/main" id="{82740FEF-7CA0-4ED8-8AB1-B510EEC4381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49824" y="188259"/>
                        <a:ext cx="533400" cy="533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CF9E5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89" name="Group 388">
                      <a:extLst>
                        <a:ext uri="{FF2B5EF4-FFF2-40B4-BE49-F238E27FC236}">
                          <a16:creationId xmlns:a16="http://schemas.microsoft.com/office/drawing/2014/main" id="{05B09CF3-2551-42D3-9B87-21B4AACBB94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47165" y="-8965"/>
                      <a:ext cx="914400" cy="914400"/>
                      <a:chOff x="1752600" y="0"/>
                      <a:chExt cx="914400" cy="914400"/>
                    </a:xfrm>
                  </p:grpSpPr>
                  <p:sp>
                    <p:nvSpPr>
                      <p:cNvPr id="396" name="Quad Arrow Callout 365">
                        <a:extLst>
                          <a:ext uri="{FF2B5EF4-FFF2-40B4-BE49-F238E27FC236}">
                            <a16:creationId xmlns:a16="http://schemas.microsoft.com/office/drawing/2014/main" id="{BAA5719D-B0ED-4A8A-9202-38603288917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2600" y="0"/>
                        <a:ext cx="914400" cy="914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FFD96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7" name="Quad Arrow Callout 366">
                        <a:extLst>
                          <a:ext uri="{FF2B5EF4-FFF2-40B4-BE49-F238E27FC236}">
                            <a16:creationId xmlns:a16="http://schemas.microsoft.com/office/drawing/2014/main" id="{F8576CEF-E87C-4ABD-BF1D-941AD2397B9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49824" y="188259"/>
                        <a:ext cx="533400" cy="533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CF9E5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90" name="Group 389">
                      <a:extLst>
                        <a:ext uri="{FF2B5EF4-FFF2-40B4-BE49-F238E27FC236}">
                          <a16:creationId xmlns:a16="http://schemas.microsoft.com/office/drawing/2014/main" id="{C6CC16D7-F734-469D-98DA-F8D4E0CF2EA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40342" y="-8965"/>
                      <a:ext cx="914400" cy="914400"/>
                      <a:chOff x="1752600" y="0"/>
                      <a:chExt cx="914400" cy="914400"/>
                    </a:xfrm>
                  </p:grpSpPr>
                  <p:sp>
                    <p:nvSpPr>
                      <p:cNvPr id="394" name="Quad Arrow Callout 368">
                        <a:extLst>
                          <a:ext uri="{FF2B5EF4-FFF2-40B4-BE49-F238E27FC236}">
                            <a16:creationId xmlns:a16="http://schemas.microsoft.com/office/drawing/2014/main" id="{84121B15-E16D-48B2-9AF3-657B3F3907E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2600" y="0"/>
                        <a:ext cx="914400" cy="914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FFD96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95" name="Quad Arrow Callout 369">
                        <a:extLst>
                          <a:ext uri="{FF2B5EF4-FFF2-40B4-BE49-F238E27FC236}">
                            <a16:creationId xmlns:a16="http://schemas.microsoft.com/office/drawing/2014/main" id="{7324F5D2-E17F-4BCB-B303-9DBC7E74934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49824" y="188259"/>
                        <a:ext cx="533400" cy="533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CF9E5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391" name="Plaque 390">
                      <a:extLst>
                        <a:ext uri="{FF2B5EF4-FFF2-40B4-BE49-F238E27FC236}">
                          <a16:creationId xmlns:a16="http://schemas.microsoft.com/office/drawing/2014/main" id="{9A929FE8-DFAE-4F12-B637-E8CE9BB2D0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2645" y="197223"/>
                      <a:ext cx="309332" cy="449232"/>
                    </a:xfrm>
                    <a:prstGeom prst="plaque">
                      <a:avLst>
                        <a:gd name="adj" fmla="val 48810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2" name="Plaque 391">
                      <a:extLst>
                        <a:ext uri="{FF2B5EF4-FFF2-40B4-BE49-F238E27FC236}">
                          <a16:creationId xmlns:a16="http://schemas.microsoft.com/office/drawing/2014/main" id="{7E8B32A8-A452-4C18-A32C-99E8EFE3FEB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00151" y="215152"/>
                      <a:ext cx="309332" cy="449232"/>
                    </a:xfrm>
                    <a:prstGeom prst="plaque">
                      <a:avLst>
                        <a:gd name="adj" fmla="val 48810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93" name="Plaque 392">
                      <a:extLst>
                        <a:ext uri="{FF2B5EF4-FFF2-40B4-BE49-F238E27FC236}">
                          <a16:creationId xmlns:a16="http://schemas.microsoft.com/office/drawing/2014/main" id="{15841935-77E4-4C8B-AFFE-36EEDCCEA7F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41445" y="224117"/>
                      <a:ext cx="309332" cy="449232"/>
                    </a:xfrm>
                    <a:prstGeom prst="plaque">
                      <a:avLst>
                        <a:gd name="adj" fmla="val 48810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348" name="Group 347">
                  <a:extLst>
                    <a:ext uri="{FF2B5EF4-FFF2-40B4-BE49-F238E27FC236}">
                      <a16:creationId xmlns:a16="http://schemas.microsoft.com/office/drawing/2014/main" id="{963C49BD-6EA8-4695-AB1F-950C3D7DF386}"/>
                    </a:ext>
                  </a:extLst>
                </p:cNvPr>
                <p:cNvGrpSpPr/>
                <p:nvPr/>
              </p:nvGrpSpPr>
              <p:grpSpPr>
                <a:xfrm>
                  <a:off x="3124200" y="3124200"/>
                  <a:ext cx="1295400" cy="286871"/>
                  <a:chOff x="2514600" y="2286000"/>
                  <a:chExt cx="3733800" cy="923365"/>
                </a:xfrm>
              </p:grpSpPr>
              <p:sp>
                <p:nvSpPr>
                  <p:cNvPr id="368" name="Rounded Rectangle 380">
                    <a:extLst>
                      <a:ext uri="{FF2B5EF4-FFF2-40B4-BE49-F238E27FC236}">
                        <a16:creationId xmlns:a16="http://schemas.microsoft.com/office/drawing/2014/main" id="{0F8F39BC-159F-4BF5-AC7D-0306A98169CE}"/>
                      </a:ext>
                    </a:extLst>
                  </p:cNvPr>
                  <p:cNvSpPr/>
                  <p:nvPr/>
                </p:nvSpPr>
                <p:spPr>
                  <a:xfrm>
                    <a:off x="2514600" y="2286000"/>
                    <a:ext cx="3733800" cy="914400"/>
                  </a:xfrm>
                  <a:prstGeom prst="roundRect">
                    <a:avLst/>
                  </a:prstGeom>
                  <a:solidFill>
                    <a:srgbClr val="CF9E5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69" name="Group 373">
                    <a:extLst>
                      <a:ext uri="{FF2B5EF4-FFF2-40B4-BE49-F238E27FC236}">
                        <a16:creationId xmlns:a16="http://schemas.microsoft.com/office/drawing/2014/main" id="{7B24EDAC-D728-410B-9C64-941240F731F6}"/>
                      </a:ext>
                    </a:extLst>
                  </p:cNvPr>
                  <p:cNvGrpSpPr/>
                  <p:nvPr/>
                </p:nvGrpSpPr>
                <p:grpSpPr>
                  <a:xfrm>
                    <a:off x="2590800" y="2286000"/>
                    <a:ext cx="3639672" cy="923365"/>
                    <a:chOff x="-40342" y="-8965"/>
                    <a:chExt cx="3639672" cy="923365"/>
                  </a:xfrm>
                </p:grpSpPr>
                <p:grpSp>
                  <p:nvGrpSpPr>
                    <p:cNvPr id="370" name="Group 360">
                      <a:extLst>
                        <a:ext uri="{FF2B5EF4-FFF2-40B4-BE49-F238E27FC236}">
                          <a16:creationId xmlns:a16="http://schemas.microsoft.com/office/drawing/2014/main" id="{5197CF70-BDBF-4B5C-BDD2-F9B56570757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52600" y="0"/>
                      <a:ext cx="914400" cy="914400"/>
                      <a:chOff x="1752600" y="0"/>
                      <a:chExt cx="914400" cy="914400"/>
                    </a:xfrm>
                  </p:grpSpPr>
                  <p:sp>
                    <p:nvSpPr>
                      <p:cNvPr id="383" name="Quad Arrow Callout 395">
                        <a:extLst>
                          <a:ext uri="{FF2B5EF4-FFF2-40B4-BE49-F238E27FC236}">
                            <a16:creationId xmlns:a16="http://schemas.microsoft.com/office/drawing/2014/main" id="{1544F9CB-2EA8-4D70-A599-8A27291EB9E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2600" y="0"/>
                        <a:ext cx="914400" cy="914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FFD96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4" name="Quad Arrow Callout 396">
                        <a:extLst>
                          <a:ext uri="{FF2B5EF4-FFF2-40B4-BE49-F238E27FC236}">
                            <a16:creationId xmlns:a16="http://schemas.microsoft.com/office/drawing/2014/main" id="{17205245-62B9-4086-9932-5EF73AFDA7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49824" y="188259"/>
                        <a:ext cx="533400" cy="533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CF9E5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71" name="Group 361">
                      <a:extLst>
                        <a:ext uri="{FF2B5EF4-FFF2-40B4-BE49-F238E27FC236}">
                          <a16:creationId xmlns:a16="http://schemas.microsoft.com/office/drawing/2014/main" id="{99F9F095-25A9-40E0-AF7D-429B4FE00B3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84930" y="0"/>
                      <a:ext cx="914400" cy="914400"/>
                      <a:chOff x="1752600" y="0"/>
                      <a:chExt cx="914400" cy="914400"/>
                    </a:xfrm>
                  </p:grpSpPr>
                  <p:sp>
                    <p:nvSpPr>
                      <p:cNvPr id="381" name="Quad Arrow Callout 393">
                        <a:extLst>
                          <a:ext uri="{FF2B5EF4-FFF2-40B4-BE49-F238E27FC236}">
                            <a16:creationId xmlns:a16="http://schemas.microsoft.com/office/drawing/2014/main" id="{40F8D3F4-4FE7-4D83-9FB9-E6332D3EB42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2600" y="0"/>
                        <a:ext cx="914400" cy="914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FFD96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2" name="Quad Arrow Callout 394">
                        <a:extLst>
                          <a:ext uri="{FF2B5EF4-FFF2-40B4-BE49-F238E27FC236}">
                            <a16:creationId xmlns:a16="http://schemas.microsoft.com/office/drawing/2014/main" id="{87DD3EBE-ECE9-445F-9739-49A1113F411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49824" y="188259"/>
                        <a:ext cx="533400" cy="533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CF9E5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72" name="Group 364">
                      <a:extLst>
                        <a:ext uri="{FF2B5EF4-FFF2-40B4-BE49-F238E27FC236}">
                          <a16:creationId xmlns:a16="http://schemas.microsoft.com/office/drawing/2014/main" id="{26303C76-C9C4-4888-B69E-26230EB9268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47165" y="-8965"/>
                      <a:ext cx="914400" cy="914400"/>
                      <a:chOff x="1752600" y="0"/>
                      <a:chExt cx="914400" cy="914400"/>
                    </a:xfrm>
                  </p:grpSpPr>
                  <p:sp>
                    <p:nvSpPr>
                      <p:cNvPr id="379" name="Quad Arrow Callout 391">
                        <a:extLst>
                          <a:ext uri="{FF2B5EF4-FFF2-40B4-BE49-F238E27FC236}">
                            <a16:creationId xmlns:a16="http://schemas.microsoft.com/office/drawing/2014/main" id="{6B809556-ED3C-4756-AC7A-B4E0753DEF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2600" y="0"/>
                        <a:ext cx="914400" cy="914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FFD96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80" name="Quad Arrow Callout 392">
                        <a:extLst>
                          <a:ext uri="{FF2B5EF4-FFF2-40B4-BE49-F238E27FC236}">
                            <a16:creationId xmlns:a16="http://schemas.microsoft.com/office/drawing/2014/main" id="{70EA196A-3073-4FB0-9638-6CE3B72505F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49824" y="188259"/>
                        <a:ext cx="533400" cy="533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CF9E5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373" name="Group 367">
                      <a:extLst>
                        <a:ext uri="{FF2B5EF4-FFF2-40B4-BE49-F238E27FC236}">
                          <a16:creationId xmlns:a16="http://schemas.microsoft.com/office/drawing/2014/main" id="{865CB32E-B4E4-40D0-A442-136AF00E4F5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40342" y="-8965"/>
                      <a:ext cx="914400" cy="914400"/>
                      <a:chOff x="1752600" y="0"/>
                      <a:chExt cx="914400" cy="914400"/>
                    </a:xfrm>
                  </p:grpSpPr>
                  <p:sp>
                    <p:nvSpPr>
                      <p:cNvPr id="377" name="Quad Arrow Callout 389">
                        <a:extLst>
                          <a:ext uri="{FF2B5EF4-FFF2-40B4-BE49-F238E27FC236}">
                            <a16:creationId xmlns:a16="http://schemas.microsoft.com/office/drawing/2014/main" id="{EE19D25B-0BCF-4379-8829-890A0945669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52600" y="0"/>
                        <a:ext cx="914400" cy="914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FFD961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378" name="Quad Arrow Callout 390">
                        <a:extLst>
                          <a:ext uri="{FF2B5EF4-FFF2-40B4-BE49-F238E27FC236}">
                            <a16:creationId xmlns:a16="http://schemas.microsoft.com/office/drawing/2014/main" id="{828D1AF9-1A8A-49E1-999C-434B1FF8BB0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49824" y="188259"/>
                        <a:ext cx="533400" cy="533400"/>
                      </a:xfrm>
                      <a:prstGeom prst="quadArrowCallout">
                        <a:avLst>
                          <a:gd name="adj1" fmla="val 37030"/>
                          <a:gd name="adj2" fmla="val 18515"/>
                          <a:gd name="adj3" fmla="val 18515"/>
                          <a:gd name="adj4" fmla="val 48123"/>
                        </a:avLst>
                      </a:prstGeom>
                      <a:solidFill>
                        <a:srgbClr val="CF9E55"/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374" name="Plaque 373">
                      <a:extLst>
                        <a:ext uri="{FF2B5EF4-FFF2-40B4-BE49-F238E27FC236}">
                          <a16:creationId xmlns:a16="http://schemas.microsoft.com/office/drawing/2014/main" id="{0FBA765A-ED0A-480A-B4BC-F332EF99976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12645" y="197223"/>
                      <a:ext cx="309332" cy="449232"/>
                    </a:xfrm>
                    <a:prstGeom prst="plaque">
                      <a:avLst>
                        <a:gd name="adj" fmla="val 48810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5" name="Plaque 374">
                      <a:extLst>
                        <a:ext uri="{FF2B5EF4-FFF2-40B4-BE49-F238E27FC236}">
                          <a16:creationId xmlns:a16="http://schemas.microsoft.com/office/drawing/2014/main" id="{621CA08E-6C09-49FC-853B-BEE5691077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00151" y="215152"/>
                      <a:ext cx="309332" cy="449232"/>
                    </a:xfrm>
                    <a:prstGeom prst="plaque">
                      <a:avLst>
                        <a:gd name="adj" fmla="val 48810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76" name="Plaque 375">
                      <a:extLst>
                        <a:ext uri="{FF2B5EF4-FFF2-40B4-BE49-F238E27FC236}">
                          <a16:creationId xmlns:a16="http://schemas.microsoft.com/office/drawing/2014/main" id="{7B9743D7-DA85-4FDC-8BAC-2A9198B563D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541445" y="224117"/>
                      <a:ext cx="309332" cy="449232"/>
                    </a:xfrm>
                    <a:prstGeom prst="plaque">
                      <a:avLst>
                        <a:gd name="adj" fmla="val 48810"/>
                      </a:avLst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349" name="Cloud 348">
                  <a:extLst>
                    <a:ext uri="{FF2B5EF4-FFF2-40B4-BE49-F238E27FC236}">
                      <a16:creationId xmlns:a16="http://schemas.microsoft.com/office/drawing/2014/main" id="{FA094164-C845-4466-999F-AE4F0B58DDE8}"/>
                    </a:ext>
                  </a:extLst>
                </p:cNvPr>
                <p:cNvSpPr/>
                <p:nvPr/>
              </p:nvSpPr>
              <p:spPr>
                <a:xfrm>
                  <a:off x="3276600" y="2819400"/>
                  <a:ext cx="990600" cy="457200"/>
                </a:xfrm>
                <a:prstGeom prst="cloud">
                  <a:avLst/>
                </a:prstGeom>
                <a:solidFill>
                  <a:srgbClr val="A4742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50" name="Group 349">
                  <a:extLst>
                    <a:ext uri="{FF2B5EF4-FFF2-40B4-BE49-F238E27FC236}">
                      <a16:creationId xmlns:a16="http://schemas.microsoft.com/office/drawing/2014/main" id="{0DE59042-BCAA-42F1-9711-96F4F28A8636}"/>
                    </a:ext>
                  </a:extLst>
                </p:cNvPr>
                <p:cNvGrpSpPr/>
                <p:nvPr/>
              </p:nvGrpSpPr>
              <p:grpSpPr>
                <a:xfrm rot="261594">
                  <a:off x="3352800" y="4114800"/>
                  <a:ext cx="713740" cy="838200"/>
                  <a:chOff x="5580529" y="121024"/>
                  <a:chExt cx="1259541" cy="1479176"/>
                </a:xfrm>
              </p:grpSpPr>
              <p:grpSp>
                <p:nvGrpSpPr>
                  <p:cNvPr id="353" name="Group 352">
                    <a:extLst>
                      <a:ext uri="{FF2B5EF4-FFF2-40B4-BE49-F238E27FC236}">
                        <a16:creationId xmlns:a16="http://schemas.microsoft.com/office/drawing/2014/main" id="{6EED61CD-62B5-4DDC-86F8-14073D571D94}"/>
                      </a:ext>
                    </a:extLst>
                  </p:cNvPr>
                  <p:cNvGrpSpPr/>
                  <p:nvPr/>
                </p:nvGrpSpPr>
                <p:grpSpPr>
                  <a:xfrm>
                    <a:off x="5791200" y="685800"/>
                    <a:ext cx="914400" cy="914400"/>
                    <a:chOff x="1752600" y="0"/>
                    <a:chExt cx="914400" cy="914400"/>
                  </a:xfrm>
                </p:grpSpPr>
                <p:sp>
                  <p:nvSpPr>
                    <p:cNvPr id="366" name="Quad Arrow Callout 399">
                      <a:extLst>
                        <a:ext uri="{FF2B5EF4-FFF2-40B4-BE49-F238E27FC236}">
                          <a16:creationId xmlns:a16="http://schemas.microsoft.com/office/drawing/2014/main" id="{747C80C2-B9B2-4005-867F-D768118929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7" name="Quad Arrow Callout 400">
                      <a:extLst>
                        <a:ext uri="{FF2B5EF4-FFF2-40B4-BE49-F238E27FC236}">
                          <a16:creationId xmlns:a16="http://schemas.microsoft.com/office/drawing/2014/main" id="{2E6A3484-8BD8-4001-B68E-03D76C2E37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54" name="Group 353">
                    <a:extLst>
                      <a:ext uri="{FF2B5EF4-FFF2-40B4-BE49-F238E27FC236}">
                        <a16:creationId xmlns:a16="http://schemas.microsoft.com/office/drawing/2014/main" id="{96122966-93BF-4A1E-91F4-9C7DED906109}"/>
                      </a:ext>
                    </a:extLst>
                  </p:cNvPr>
                  <p:cNvGrpSpPr/>
                  <p:nvPr/>
                </p:nvGrpSpPr>
                <p:grpSpPr>
                  <a:xfrm rot="20561979">
                    <a:off x="5809130" y="515470"/>
                    <a:ext cx="340659" cy="515471"/>
                    <a:chOff x="1752600" y="0"/>
                    <a:chExt cx="914400" cy="914400"/>
                  </a:xfrm>
                </p:grpSpPr>
                <p:sp>
                  <p:nvSpPr>
                    <p:cNvPr id="364" name="Quad Arrow Callout 402">
                      <a:extLst>
                        <a:ext uri="{FF2B5EF4-FFF2-40B4-BE49-F238E27FC236}">
                          <a16:creationId xmlns:a16="http://schemas.microsoft.com/office/drawing/2014/main" id="{76CF4194-B100-40A3-ADA7-FFFAFF0667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5" name="Quad Arrow Callout 403">
                      <a:extLst>
                        <a:ext uri="{FF2B5EF4-FFF2-40B4-BE49-F238E27FC236}">
                          <a16:creationId xmlns:a16="http://schemas.microsoft.com/office/drawing/2014/main" id="{9ABC5873-12F7-47A9-9159-38916B9F7EF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55" name="Group 354">
                    <a:extLst>
                      <a:ext uri="{FF2B5EF4-FFF2-40B4-BE49-F238E27FC236}">
                        <a16:creationId xmlns:a16="http://schemas.microsoft.com/office/drawing/2014/main" id="{1E9666BF-DA06-4155-8650-20ADFF490F16}"/>
                      </a:ext>
                    </a:extLst>
                  </p:cNvPr>
                  <p:cNvGrpSpPr/>
                  <p:nvPr/>
                </p:nvGrpSpPr>
                <p:grpSpPr>
                  <a:xfrm rot="836118">
                    <a:off x="6347011" y="515471"/>
                    <a:ext cx="340659" cy="515471"/>
                    <a:chOff x="1752600" y="0"/>
                    <a:chExt cx="914400" cy="914400"/>
                  </a:xfrm>
                </p:grpSpPr>
                <p:sp>
                  <p:nvSpPr>
                    <p:cNvPr id="362" name="Quad Arrow Callout 408">
                      <a:extLst>
                        <a:ext uri="{FF2B5EF4-FFF2-40B4-BE49-F238E27FC236}">
                          <a16:creationId xmlns:a16="http://schemas.microsoft.com/office/drawing/2014/main" id="{A825A158-15AE-4F9D-BE63-F4A16E5656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3" name="Quad Arrow Callout 409">
                      <a:extLst>
                        <a:ext uri="{FF2B5EF4-FFF2-40B4-BE49-F238E27FC236}">
                          <a16:creationId xmlns:a16="http://schemas.microsoft.com/office/drawing/2014/main" id="{8AAAEE6B-6968-4630-B3BB-1C8507728F6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56" name="Group 355">
                    <a:extLst>
                      <a:ext uri="{FF2B5EF4-FFF2-40B4-BE49-F238E27FC236}">
                        <a16:creationId xmlns:a16="http://schemas.microsoft.com/office/drawing/2014/main" id="{75953304-A7A6-4AD7-9D4A-8024A1524E5C}"/>
                      </a:ext>
                    </a:extLst>
                  </p:cNvPr>
                  <p:cNvGrpSpPr/>
                  <p:nvPr/>
                </p:nvGrpSpPr>
                <p:grpSpPr>
                  <a:xfrm rot="836118">
                    <a:off x="6499411" y="121024"/>
                    <a:ext cx="340659" cy="515471"/>
                    <a:chOff x="1752600" y="0"/>
                    <a:chExt cx="914400" cy="914400"/>
                  </a:xfrm>
                </p:grpSpPr>
                <p:sp>
                  <p:nvSpPr>
                    <p:cNvPr id="360" name="Quad Arrow Callout 411">
                      <a:extLst>
                        <a:ext uri="{FF2B5EF4-FFF2-40B4-BE49-F238E27FC236}">
                          <a16:creationId xmlns:a16="http://schemas.microsoft.com/office/drawing/2014/main" id="{169CB6B6-CDCF-40B5-AB4D-83F912FD6C0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61" name="Quad Arrow Callout 412">
                      <a:extLst>
                        <a:ext uri="{FF2B5EF4-FFF2-40B4-BE49-F238E27FC236}">
                          <a16:creationId xmlns:a16="http://schemas.microsoft.com/office/drawing/2014/main" id="{2C6A495D-45E3-4967-89CE-C44BAD012E6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57" name="Group 356">
                    <a:extLst>
                      <a:ext uri="{FF2B5EF4-FFF2-40B4-BE49-F238E27FC236}">
                        <a16:creationId xmlns:a16="http://schemas.microsoft.com/office/drawing/2014/main" id="{0FE12472-A608-4FE8-A37D-C764A1F2B503}"/>
                      </a:ext>
                    </a:extLst>
                  </p:cNvPr>
                  <p:cNvGrpSpPr/>
                  <p:nvPr/>
                </p:nvGrpSpPr>
                <p:grpSpPr>
                  <a:xfrm rot="19923498">
                    <a:off x="5580529" y="188260"/>
                    <a:ext cx="340659" cy="515471"/>
                    <a:chOff x="1752600" y="0"/>
                    <a:chExt cx="914400" cy="914400"/>
                  </a:xfrm>
                </p:grpSpPr>
                <p:sp>
                  <p:nvSpPr>
                    <p:cNvPr id="358" name="Quad Arrow Callout 414">
                      <a:extLst>
                        <a:ext uri="{FF2B5EF4-FFF2-40B4-BE49-F238E27FC236}">
                          <a16:creationId xmlns:a16="http://schemas.microsoft.com/office/drawing/2014/main" id="{97351412-D29D-494D-8D54-74734AA17D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59" name="Quad Arrow Callout 415">
                      <a:extLst>
                        <a:ext uri="{FF2B5EF4-FFF2-40B4-BE49-F238E27FC236}">
                          <a16:creationId xmlns:a16="http://schemas.microsoft.com/office/drawing/2014/main" id="{7DEA1739-02F5-403A-A4E5-4635EC9EFD5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sp>
              <p:nvSpPr>
                <p:cNvPr id="351" name="Cloud 350">
                  <a:extLst>
                    <a:ext uri="{FF2B5EF4-FFF2-40B4-BE49-F238E27FC236}">
                      <a16:creationId xmlns:a16="http://schemas.microsoft.com/office/drawing/2014/main" id="{6D041F10-E204-40EF-97E2-9C2CA88AA417}"/>
                    </a:ext>
                  </a:extLst>
                </p:cNvPr>
                <p:cNvSpPr/>
                <p:nvPr/>
              </p:nvSpPr>
              <p:spPr>
                <a:xfrm>
                  <a:off x="3505201" y="3810000"/>
                  <a:ext cx="457200" cy="533400"/>
                </a:xfrm>
                <a:prstGeom prst="cloud">
                  <a:avLst/>
                </a:prstGeom>
                <a:solidFill>
                  <a:srgbClr val="A4742E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Oval 351">
                  <a:extLst>
                    <a:ext uri="{FF2B5EF4-FFF2-40B4-BE49-F238E27FC236}">
                      <a16:creationId xmlns:a16="http://schemas.microsoft.com/office/drawing/2014/main" id="{4B90EC78-EFA8-4436-91F7-C16D7D6041A6}"/>
                    </a:ext>
                  </a:extLst>
                </p:cNvPr>
                <p:cNvSpPr/>
                <p:nvPr/>
              </p:nvSpPr>
              <p:spPr>
                <a:xfrm rot="5111999">
                  <a:off x="3649512" y="3894995"/>
                  <a:ext cx="191165" cy="25867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04" name="Rectangle 403">
            <a:extLst>
              <a:ext uri="{FF2B5EF4-FFF2-40B4-BE49-F238E27FC236}">
                <a16:creationId xmlns:a16="http://schemas.microsoft.com/office/drawing/2014/main" id="{D135E489-2957-4D49-8B72-A38E73B48F7B}"/>
              </a:ext>
            </a:extLst>
          </p:cNvPr>
          <p:cNvSpPr/>
          <p:nvPr/>
        </p:nvSpPr>
        <p:spPr>
          <a:xfrm>
            <a:off x="2303148" y="3667742"/>
            <a:ext cx="1747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0" i="0" dirty="0">
                <a:solidFill>
                  <a:srgbClr val="333333"/>
                </a:solidFill>
                <a:effectLst/>
                <a:latin typeface="Helam Slab"/>
              </a:rPr>
              <a:t>Partido- 2-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am Slab"/>
              </a:rPr>
              <a:t>juego</a:t>
            </a:r>
            <a:endParaRPr lang="en-US" b="0" i="0" dirty="0">
              <a:solidFill>
                <a:srgbClr val="333333"/>
              </a:solidFill>
              <a:effectLst/>
              <a:latin typeface="Helam Slab"/>
            </a:endParaRPr>
          </a:p>
        </p:txBody>
      </p:sp>
    </p:spTree>
    <p:extLst>
      <p:ext uri="{BB962C8B-B14F-4D97-AF65-F5344CB8AC3E}">
        <p14:creationId xmlns:p14="http://schemas.microsoft.com/office/powerpoint/2010/main" val="182917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47A8CCF-3225-415A-A934-AA51FEA83AEC}"/>
              </a:ext>
            </a:extLst>
          </p:cNvPr>
          <p:cNvGrpSpPr/>
          <p:nvPr/>
        </p:nvGrpSpPr>
        <p:grpSpPr>
          <a:xfrm>
            <a:off x="4724707" y="187994"/>
            <a:ext cx="2843123" cy="6460107"/>
            <a:chOff x="5715000" y="1600200"/>
            <a:chExt cx="1531642" cy="3480177"/>
          </a:xfrm>
        </p:grpSpPr>
        <p:sp>
          <p:nvSpPr>
            <p:cNvPr id="3" name="Cloud 2">
              <a:extLst>
                <a:ext uri="{FF2B5EF4-FFF2-40B4-BE49-F238E27FC236}">
                  <a16:creationId xmlns:a16="http://schemas.microsoft.com/office/drawing/2014/main" id="{1431ACD1-6E53-4117-9D51-3E0D406FE1D3}"/>
                </a:ext>
              </a:extLst>
            </p:cNvPr>
            <p:cNvSpPr/>
            <p:nvPr/>
          </p:nvSpPr>
          <p:spPr>
            <a:xfrm>
              <a:off x="5740055" y="2355226"/>
              <a:ext cx="562905" cy="71734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loud 3">
              <a:extLst>
                <a:ext uri="{FF2B5EF4-FFF2-40B4-BE49-F238E27FC236}">
                  <a16:creationId xmlns:a16="http://schemas.microsoft.com/office/drawing/2014/main" id="{C2807442-E747-420A-BA5C-366800173735}"/>
                </a:ext>
              </a:extLst>
            </p:cNvPr>
            <p:cNvSpPr/>
            <p:nvPr/>
          </p:nvSpPr>
          <p:spPr>
            <a:xfrm>
              <a:off x="6628773" y="2448185"/>
              <a:ext cx="562905" cy="613633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 4">
              <a:extLst>
                <a:ext uri="{FF2B5EF4-FFF2-40B4-BE49-F238E27FC236}">
                  <a16:creationId xmlns:a16="http://schemas.microsoft.com/office/drawing/2014/main" id="{1CC5B7B8-4B7C-4E5B-80D3-C75823BA9D7B}"/>
                </a:ext>
              </a:extLst>
            </p:cNvPr>
            <p:cNvSpPr/>
            <p:nvPr/>
          </p:nvSpPr>
          <p:spPr>
            <a:xfrm rot="18695172">
              <a:off x="6455206" y="1727938"/>
              <a:ext cx="584786" cy="98298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>
              <a:extLst>
                <a:ext uri="{FF2B5EF4-FFF2-40B4-BE49-F238E27FC236}">
                  <a16:creationId xmlns:a16="http://schemas.microsoft.com/office/drawing/2014/main" id="{AB9711FD-62E8-4E79-AD62-50DE3740C85D}"/>
                </a:ext>
              </a:extLst>
            </p:cNvPr>
            <p:cNvSpPr/>
            <p:nvPr/>
          </p:nvSpPr>
          <p:spPr>
            <a:xfrm rot="1400185">
              <a:off x="5897858" y="1846560"/>
              <a:ext cx="509839" cy="81688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21ECA3D-6820-4E4D-9327-821A7E174716}"/>
                </a:ext>
              </a:extLst>
            </p:cNvPr>
            <p:cNvSpPr/>
            <p:nvPr/>
          </p:nvSpPr>
          <p:spPr>
            <a:xfrm rot="6128217">
              <a:off x="6550682" y="4763497"/>
              <a:ext cx="280000" cy="353760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59D3B50-688D-4B7F-9240-49E8E889E7D3}"/>
                </a:ext>
              </a:extLst>
            </p:cNvPr>
            <p:cNvSpPr/>
            <p:nvPr/>
          </p:nvSpPr>
          <p:spPr>
            <a:xfrm rot="4472555">
              <a:off x="6221124" y="4753998"/>
              <a:ext cx="256507" cy="371815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57733203-698F-4251-8A40-785D66BCA1FF}"/>
                </a:ext>
              </a:extLst>
            </p:cNvPr>
            <p:cNvSpPr/>
            <p:nvPr/>
          </p:nvSpPr>
          <p:spPr>
            <a:xfrm>
              <a:off x="5943600" y="3048000"/>
              <a:ext cx="1138765" cy="1856573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F9AC289D-FA6C-4E26-B878-23FCA3EB5429}"/>
                </a:ext>
              </a:extLst>
            </p:cNvPr>
            <p:cNvSpPr/>
            <p:nvPr/>
          </p:nvSpPr>
          <p:spPr>
            <a:xfrm rot="610840">
              <a:off x="5972413" y="2995446"/>
              <a:ext cx="492946" cy="1891748"/>
            </a:xfrm>
            <a:prstGeom prst="trapezoid">
              <a:avLst/>
            </a:prstGeom>
            <a:solidFill>
              <a:srgbClr val="EED19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30B6910-7EB7-4E0B-9533-BAC0CE01AAC3}"/>
                </a:ext>
              </a:extLst>
            </p:cNvPr>
            <p:cNvSpPr/>
            <p:nvPr/>
          </p:nvSpPr>
          <p:spPr>
            <a:xfrm rot="2901859">
              <a:off x="5764424" y="3641808"/>
              <a:ext cx="309645" cy="40849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255E771-CD08-4D62-8A92-2A926DB4A803}"/>
                </a:ext>
              </a:extLst>
            </p:cNvPr>
            <p:cNvSpPr/>
            <p:nvPr/>
          </p:nvSpPr>
          <p:spPr>
            <a:xfrm rot="20226769">
              <a:off x="6950373" y="3648213"/>
              <a:ext cx="296269" cy="39026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6AC74F05-937B-4946-8C2A-25A4598681A4}"/>
                </a:ext>
              </a:extLst>
            </p:cNvPr>
            <p:cNvSpPr/>
            <p:nvPr/>
          </p:nvSpPr>
          <p:spPr>
            <a:xfrm rot="1442139">
              <a:off x="5916247" y="2952915"/>
              <a:ext cx="380255" cy="972756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12F01352-A1B5-4901-A7EF-9C836F428FC6}"/>
                </a:ext>
              </a:extLst>
            </p:cNvPr>
            <p:cNvSpPr/>
            <p:nvPr/>
          </p:nvSpPr>
          <p:spPr>
            <a:xfrm rot="20249249">
              <a:off x="6726896" y="2952745"/>
              <a:ext cx="378085" cy="972756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B96A004E-B330-4C68-9D27-CCDB7085E5FB}"/>
                </a:ext>
              </a:extLst>
            </p:cNvPr>
            <p:cNvSpPr/>
            <p:nvPr/>
          </p:nvSpPr>
          <p:spPr>
            <a:xfrm rot="21059837">
              <a:off x="6594274" y="2996125"/>
              <a:ext cx="364232" cy="1891747"/>
            </a:xfrm>
            <a:prstGeom prst="trapezoid">
              <a:avLst/>
            </a:prstGeom>
            <a:solidFill>
              <a:srgbClr val="EED19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A8ED16A-FCE3-4B0F-A611-C77B93D9EBDF}"/>
                </a:ext>
              </a:extLst>
            </p:cNvPr>
            <p:cNvSpPr/>
            <p:nvPr/>
          </p:nvSpPr>
          <p:spPr>
            <a:xfrm>
              <a:off x="6073744" y="2009855"/>
              <a:ext cx="832175" cy="12504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loud 16">
              <a:extLst>
                <a:ext uri="{FF2B5EF4-FFF2-40B4-BE49-F238E27FC236}">
                  <a16:creationId xmlns:a16="http://schemas.microsoft.com/office/drawing/2014/main" id="{45920867-7A6C-4865-B945-F2FBAED3BFCD}"/>
                </a:ext>
              </a:extLst>
            </p:cNvPr>
            <p:cNvSpPr/>
            <p:nvPr/>
          </p:nvSpPr>
          <p:spPr>
            <a:xfrm rot="17055069">
              <a:off x="6151825" y="1686010"/>
              <a:ext cx="568125" cy="733079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hord 17">
              <a:extLst>
                <a:ext uri="{FF2B5EF4-FFF2-40B4-BE49-F238E27FC236}">
                  <a16:creationId xmlns:a16="http://schemas.microsoft.com/office/drawing/2014/main" id="{7FA37652-9B44-4B3D-B1C2-387E27B7CC73}"/>
                </a:ext>
              </a:extLst>
            </p:cNvPr>
            <p:cNvSpPr/>
            <p:nvPr/>
          </p:nvSpPr>
          <p:spPr>
            <a:xfrm rot="5400000">
              <a:off x="5997529" y="1475346"/>
              <a:ext cx="931434" cy="1181142"/>
            </a:xfrm>
            <a:prstGeom prst="chord">
              <a:avLst>
                <a:gd name="adj1" fmla="val 5540578"/>
                <a:gd name="adj2" fmla="val 16200000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Stored Data 18">
              <a:extLst>
                <a:ext uri="{FF2B5EF4-FFF2-40B4-BE49-F238E27FC236}">
                  <a16:creationId xmlns:a16="http://schemas.microsoft.com/office/drawing/2014/main" id="{7F81EB8F-8E58-408C-BD4F-D569A3B95E5B}"/>
                </a:ext>
              </a:extLst>
            </p:cNvPr>
            <p:cNvSpPr/>
            <p:nvPr/>
          </p:nvSpPr>
          <p:spPr>
            <a:xfrm rot="5400000">
              <a:off x="6299004" y="1451957"/>
              <a:ext cx="341925" cy="1194585"/>
            </a:xfrm>
            <a:prstGeom prst="flowChartOnlineStorag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loud 19">
              <a:extLst>
                <a:ext uri="{FF2B5EF4-FFF2-40B4-BE49-F238E27FC236}">
                  <a16:creationId xmlns:a16="http://schemas.microsoft.com/office/drawing/2014/main" id="{DDC06933-BB3F-4D88-8C4C-8826624F669E}"/>
                </a:ext>
              </a:extLst>
            </p:cNvPr>
            <p:cNvSpPr/>
            <p:nvPr/>
          </p:nvSpPr>
          <p:spPr>
            <a:xfrm rot="18452792">
              <a:off x="6164336" y="2877438"/>
              <a:ext cx="694991" cy="752221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8FE5BDA-ABCD-4E5C-9225-FA96BE43BA4E}"/>
                </a:ext>
              </a:extLst>
            </p:cNvPr>
            <p:cNvSpPr/>
            <p:nvPr/>
          </p:nvSpPr>
          <p:spPr>
            <a:xfrm>
              <a:off x="6356854" y="2980502"/>
              <a:ext cx="253388" cy="14189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3E7CEA2-A4E3-4167-9BA5-87FBF2555868}"/>
                </a:ext>
              </a:extLst>
            </p:cNvPr>
            <p:cNvSpPr/>
            <p:nvPr/>
          </p:nvSpPr>
          <p:spPr>
            <a:xfrm>
              <a:off x="5844746" y="2467232"/>
              <a:ext cx="2286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FFE494E-A706-4DE8-9547-476C54B07370}"/>
                </a:ext>
              </a:extLst>
            </p:cNvPr>
            <p:cNvSpPr/>
            <p:nvPr/>
          </p:nvSpPr>
          <p:spPr>
            <a:xfrm>
              <a:off x="6934200" y="2438400"/>
              <a:ext cx="228600" cy="381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3CCDBF1-6F65-4249-BF50-D18A6E58E9F8}"/>
                </a:ext>
              </a:extLst>
            </p:cNvPr>
            <p:cNvSpPr/>
            <p:nvPr/>
          </p:nvSpPr>
          <p:spPr>
            <a:xfrm>
              <a:off x="6639697" y="3045941"/>
              <a:ext cx="100914" cy="2286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31729A6-CCB7-4F47-BD40-411A73D70FE2}"/>
                </a:ext>
              </a:extLst>
            </p:cNvPr>
            <p:cNvGrpSpPr/>
            <p:nvPr/>
          </p:nvGrpSpPr>
          <p:grpSpPr>
            <a:xfrm rot="4756587">
              <a:off x="6264428" y="4111727"/>
              <a:ext cx="1139096" cy="232307"/>
              <a:chOff x="2743200" y="984422"/>
              <a:chExt cx="2658762" cy="712572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6EA7F183-87FD-460F-AD7F-8061F0A24C90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</p:grpSpPr>
            <p:sp>
              <p:nvSpPr>
                <p:cNvPr id="71" name="Quad Arrow 415">
                  <a:extLst>
                    <a:ext uri="{FF2B5EF4-FFF2-40B4-BE49-F238E27FC236}">
                      <a16:creationId xmlns:a16="http://schemas.microsoft.com/office/drawing/2014/main" id="{A4701843-39C3-4D2B-97D6-479CC5A72129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Plaque 71">
                  <a:extLst>
                    <a:ext uri="{FF2B5EF4-FFF2-40B4-BE49-F238E27FC236}">
                      <a16:creationId xmlns:a16="http://schemas.microsoft.com/office/drawing/2014/main" id="{0EEF40C5-C495-4CD1-A974-F881DDCA5128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A4014030-AB61-4783-8958-5B00DBAEDA2D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</p:grpSpPr>
            <p:sp>
              <p:nvSpPr>
                <p:cNvPr id="69" name="Quad Arrow 419">
                  <a:extLst>
                    <a:ext uri="{FF2B5EF4-FFF2-40B4-BE49-F238E27FC236}">
                      <a16:creationId xmlns:a16="http://schemas.microsoft.com/office/drawing/2014/main" id="{79CB5F3D-F29B-4858-9932-611759E83525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Plaque 69">
                  <a:extLst>
                    <a:ext uri="{FF2B5EF4-FFF2-40B4-BE49-F238E27FC236}">
                      <a16:creationId xmlns:a16="http://schemas.microsoft.com/office/drawing/2014/main" id="{D2684E3E-90A6-4EB5-85D2-0C724F6A8A58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7850640D-2D87-43E5-B835-376B427EF561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</p:grpSpPr>
            <p:sp>
              <p:nvSpPr>
                <p:cNvPr id="67" name="Quad Arrow 422">
                  <a:extLst>
                    <a:ext uri="{FF2B5EF4-FFF2-40B4-BE49-F238E27FC236}">
                      <a16:creationId xmlns:a16="http://schemas.microsoft.com/office/drawing/2014/main" id="{0C9BA29F-D402-4489-827F-2D14A6C761BC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Plaque 67">
                  <a:extLst>
                    <a:ext uri="{FF2B5EF4-FFF2-40B4-BE49-F238E27FC236}">
                      <a16:creationId xmlns:a16="http://schemas.microsoft.com/office/drawing/2014/main" id="{DA286E57-66B2-4BC7-8DE1-F967E3610437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B8242D81-0E58-46E9-8A41-C38B178B4EF4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</p:grpSpPr>
            <p:sp>
              <p:nvSpPr>
                <p:cNvPr id="65" name="Quad Arrow 425">
                  <a:extLst>
                    <a:ext uri="{FF2B5EF4-FFF2-40B4-BE49-F238E27FC236}">
                      <a16:creationId xmlns:a16="http://schemas.microsoft.com/office/drawing/2014/main" id="{5DBDF3D6-E522-4ED1-935A-85571D4A0A47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Plaque 65">
                  <a:extLst>
                    <a:ext uri="{FF2B5EF4-FFF2-40B4-BE49-F238E27FC236}">
                      <a16:creationId xmlns:a16="http://schemas.microsoft.com/office/drawing/2014/main" id="{2E585E12-3504-4C52-9E74-633BADF0B08C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Diamond 61">
                <a:extLst>
                  <a:ext uri="{FF2B5EF4-FFF2-40B4-BE49-F238E27FC236}">
                    <a16:creationId xmlns:a16="http://schemas.microsoft.com/office/drawing/2014/main" id="{EA1D6215-CBCF-460C-883E-9CFDA2A56500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Diamond 62">
                <a:extLst>
                  <a:ext uri="{FF2B5EF4-FFF2-40B4-BE49-F238E27FC236}">
                    <a16:creationId xmlns:a16="http://schemas.microsoft.com/office/drawing/2014/main" id="{1A271BC2-10B0-4DF7-A650-D35FA11B99A4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Diamond 63">
                <a:extLst>
                  <a:ext uri="{FF2B5EF4-FFF2-40B4-BE49-F238E27FC236}">
                    <a16:creationId xmlns:a16="http://schemas.microsoft.com/office/drawing/2014/main" id="{69F6DE74-C75C-4EF5-9F8B-1542CFD44ECD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D081387-7BC3-46F4-8734-88B40924BAFE}"/>
                </a:ext>
              </a:extLst>
            </p:cNvPr>
            <p:cNvGrpSpPr/>
            <p:nvPr/>
          </p:nvGrpSpPr>
          <p:grpSpPr>
            <a:xfrm rot="6012888">
              <a:off x="5629162" y="4089710"/>
              <a:ext cx="1139096" cy="232307"/>
              <a:chOff x="2743200" y="984422"/>
              <a:chExt cx="2658762" cy="712572"/>
            </a:xfrm>
          </p:grpSpPr>
          <p:grpSp>
            <p:nvGrpSpPr>
              <p:cNvPr id="43" name="Group 417">
                <a:extLst>
                  <a:ext uri="{FF2B5EF4-FFF2-40B4-BE49-F238E27FC236}">
                    <a16:creationId xmlns:a16="http://schemas.microsoft.com/office/drawing/2014/main" id="{4CD9238A-BD76-42A8-8343-F9258664FF33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</p:grpSpPr>
            <p:sp>
              <p:nvSpPr>
                <p:cNvPr id="56" name="Quad Arrow 445">
                  <a:extLst>
                    <a:ext uri="{FF2B5EF4-FFF2-40B4-BE49-F238E27FC236}">
                      <a16:creationId xmlns:a16="http://schemas.microsoft.com/office/drawing/2014/main" id="{5978BF61-3965-4CD2-904C-8E21658E8B15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Plaque 56">
                  <a:extLst>
                    <a:ext uri="{FF2B5EF4-FFF2-40B4-BE49-F238E27FC236}">
                      <a16:creationId xmlns:a16="http://schemas.microsoft.com/office/drawing/2014/main" id="{73D4C4C1-94BD-4E12-875B-B05B636AE63E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418">
                <a:extLst>
                  <a:ext uri="{FF2B5EF4-FFF2-40B4-BE49-F238E27FC236}">
                    <a16:creationId xmlns:a16="http://schemas.microsoft.com/office/drawing/2014/main" id="{414CB0FF-8A5A-44DB-81D5-450632DAAD48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</p:grpSpPr>
            <p:sp>
              <p:nvSpPr>
                <p:cNvPr id="54" name="Quad Arrow 443">
                  <a:extLst>
                    <a:ext uri="{FF2B5EF4-FFF2-40B4-BE49-F238E27FC236}">
                      <a16:creationId xmlns:a16="http://schemas.microsoft.com/office/drawing/2014/main" id="{C8AE339C-65AC-4128-9CF1-E769C56F48B5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Plaque 54">
                  <a:extLst>
                    <a:ext uri="{FF2B5EF4-FFF2-40B4-BE49-F238E27FC236}">
                      <a16:creationId xmlns:a16="http://schemas.microsoft.com/office/drawing/2014/main" id="{80E632A7-1D9B-4300-B1AA-F4CA5AE1C5A7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421">
                <a:extLst>
                  <a:ext uri="{FF2B5EF4-FFF2-40B4-BE49-F238E27FC236}">
                    <a16:creationId xmlns:a16="http://schemas.microsoft.com/office/drawing/2014/main" id="{796472AD-8ABD-4C30-811D-CE2BD2E48CA0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</p:grpSpPr>
            <p:sp>
              <p:nvSpPr>
                <p:cNvPr id="52" name="Quad Arrow 441">
                  <a:extLst>
                    <a:ext uri="{FF2B5EF4-FFF2-40B4-BE49-F238E27FC236}">
                      <a16:creationId xmlns:a16="http://schemas.microsoft.com/office/drawing/2014/main" id="{9BCE6490-6323-4BB9-8CA8-7762A54ACC3E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Plaque 52">
                  <a:extLst>
                    <a:ext uri="{FF2B5EF4-FFF2-40B4-BE49-F238E27FC236}">
                      <a16:creationId xmlns:a16="http://schemas.microsoft.com/office/drawing/2014/main" id="{9AE3F4A6-4D49-4DE5-9433-48849720FC23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424">
                <a:extLst>
                  <a:ext uri="{FF2B5EF4-FFF2-40B4-BE49-F238E27FC236}">
                    <a16:creationId xmlns:a16="http://schemas.microsoft.com/office/drawing/2014/main" id="{A088EECF-5598-4EBF-926C-BF760C221AA4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</p:grpSpPr>
            <p:sp>
              <p:nvSpPr>
                <p:cNvPr id="50" name="Quad Arrow 439">
                  <a:extLst>
                    <a:ext uri="{FF2B5EF4-FFF2-40B4-BE49-F238E27FC236}">
                      <a16:creationId xmlns:a16="http://schemas.microsoft.com/office/drawing/2014/main" id="{3211FFFA-5726-42A6-BCBF-20C66E30C5C1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Plaque 50">
                  <a:extLst>
                    <a:ext uri="{FF2B5EF4-FFF2-40B4-BE49-F238E27FC236}">
                      <a16:creationId xmlns:a16="http://schemas.microsoft.com/office/drawing/2014/main" id="{5E2C28CC-6E21-4575-99E5-101000D91EA8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Diamond 46">
                <a:extLst>
                  <a:ext uri="{FF2B5EF4-FFF2-40B4-BE49-F238E27FC236}">
                    <a16:creationId xmlns:a16="http://schemas.microsoft.com/office/drawing/2014/main" id="{4261DA52-B727-48F1-9E35-FC2EF7E19222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Diamond 47">
                <a:extLst>
                  <a:ext uri="{FF2B5EF4-FFF2-40B4-BE49-F238E27FC236}">
                    <a16:creationId xmlns:a16="http://schemas.microsoft.com/office/drawing/2014/main" id="{0845C140-ECE8-46EF-94B3-9C8DBA5DF89E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Diamond 48">
                <a:extLst>
                  <a:ext uri="{FF2B5EF4-FFF2-40B4-BE49-F238E27FC236}">
                    <a16:creationId xmlns:a16="http://schemas.microsoft.com/office/drawing/2014/main" id="{5EF3A2CD-36EF-42A0-ADCD-5042810F8463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E40797A-8176-4631-B2F4-1E0535463999}"/>
                </a:ext>
              </a:extLst>
            </p:cNvPr>
            <p:cNvGrpSpPr/>
            <p:nvPr/>
          </p:nvGrpSpPr>
          <p:grpSpPr>
            <a:xfrm>
              <a:off x="6042006" y="1912224"/>
              <a:ext cx="822172" cy="231673"/>
              <a:chOff x="2743200" y="984422"/>
              <a:chExt cx="2658762" cy="712572"/>
            </a:xfrm>
          </p:grpSpPr>
          <p:grpSp>
            <p:nvGrpSpPr>
              <p:cNvPr id="28" name="Group 417">
                <a:extLst>
                  <a:ext uri="{FF2B5EF4-FFF2-40B4-BE49-F238E27FC236}">
                    <a16:creationId xmlns:a16="http://schemas.microsoft.com/office/drawing/2014/main" id="{E59C95CB-F774-4CAA-BF97-76B14598C642}"/>
                  </a:ext>
                </a:extLst>
              </p:cNvPr>
              <p:cNvGrpSpPr/>
              <p:nvPr/>
            </p:nvGrpSpPr>
            <p:grpSpPr>
              <a:xfrm>
                <a:off x="2743200" y="990600"/>
                <a:ext cx="685800" cy="685800"/>
                <a:chOff x="2743200" y="990600"/>
                <a:chExt cx="685800" cy="685800"/>
              </a:xfrm>
            </p:grpSpPr>
            <p:sp>
              <p:nvSpPr>
                <p:cNvPr id="41" name="Quad Arrow 461">
                  <a:extLst>
                    <a:ext uri="{FF2B5EF4-FFF2-40B4-BE49-F238E27FC236}">
                      <a16:creationId xmlns:a16="http://schemas.microsoft.com/office/drawing/2014/main" id="{429CEA3E-57A7-42B0-9A91-42A6D640A673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Plaque 41">
                  <a:extLst>
                    <a:ext uri="{FF2B5EF4-FFF2-40B4-BE49-F238E27FC236}">
                      <a16:creationId xmlns:a16="http://schemas.microsoft.com/office/drawing/2014/main" id="{A583E710-C960-4CFC-857D-CE071F6AA0C8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" name="Group 418">
                <a:extLst>
                  <a:ext uri="{FF2B5EF4-FFF2-40B4-BE49-F238E27FC236}">
                    <a16:creationId xmlns:a16="http://schemas.microsoft.com/office/drawing/2014/main" id="{AE2CDCEF-AEBC-4EE3-87A8-3574E47D644F}"/>
                  </a:ext>
                </a:extLst>
              </p:cNvPr>
              <p:cNvGrpSpPr/>
              <p:nvPr/>
            </p:nvGrpSpPr>
            <p:grpSpPr>
              <a:xfrm>
                <a:off x="3400168" y="984422"/>
                <a:ext cx="685800" cy="685800"/>
                <a:chOff x="2743200" y="990600"/>
                <a:chExt cx="685800" cy="685800"/>
              </a:xfrm>
            </p:grpSpPr>
            <p:sp>
              <p:nvSpPr>
                <p:cNvPr id="39" name="Quad Arrow 459">
                  <a:extLst>
                    <a:ext uri="{FF2B5EF4-FFF2-40B4-BE49-F238E27FC236}">
                      <a16:creationId xmlns:a16="http://schemas.microsoft.com/office/drawing/2014/main" id="{FDE9E9F6-B72A-4E97-9020-470738E0AF79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Plaque 39">
                  <a:extLst>
                    <a:ext uri="{FF2B5EF4-FFF2-40B4-BE49-F238E27FC236}">
                      <a16:creationId xmlns:a16="http://schemas.microsoft.com/office/drawing/2014/main" id="{B682315A-1416-43A2-A199-567701722272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421">
                <a:extLst>
                  <a:ext uri="{FF2B5EF4-FFF2-40B4-BE49-F238E27FC236}">
                    <a16:creationId xmlns:a16="http://schemas.microsoft.com/office/drawing/2014/main" id="{73CF089B-3AE2-44ED-97FA-F613B88D464A}"/>
                  </a:ext>
                </a:extLst>
              </p:cNvPr>
              <p:cNvGrpSpPr/>
              <p:nvPr/>
            </p:nvGrpSpPr>
            <p:grpSpPr>
              <a:xfrm>
                <a:off x="4057135" y="1002957"/>
                <a:ext cx="685800" cy="685800"/>
                <a:chOff x="2743200" y="990600"/>
                <a:chExt cx="685800" cy="685800"/>
              </a:xfrm>
            </p:grpSpPr>
            <p:sp>
              <p:nvSpPr>
                <p:cNvPr id="37" name="Quad Arrow 457">
                  <a:extLst>
                    <a:ext uri="{FF2B5EF4-FFF2-40B4-BE49-F238E27FC236}">
                      <a16:creationId xmlns:a16="http://schemas.microsoft.com/office/drawing/2014/main" id="{122BBF98-A442-4DAB-A33D-798EA442F244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Plaque 37">
                  <a:extLst>
                    <a:ext uri="{FF2B5EF4-FFF2-40B4-BE49-F238E27FC236}">
                      <a16:creationId xmlns:a16="http://schemas.microsoft.com/office/drawing/2014/main" id="{7FBBE200-2067-4267-8DFD-707B13FDA68C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424">
                <a:extLst>
                  <a:ext uri="{FF2B5EF4-FFF2-40B4-BE49-F238E27FC236}">
                    <a16:creationId xmlns:a16="http://schemas.microsoft.com/office/drawing/2014/main" id="{DEEF8B51-E544-46C1-BEC3-045F3C15E0D3}"/>
                  </a:ext>
                </a:extLst>
              </p:cNvPr>
              <p:cNvGrpSpPr/>
              <p:nvPr/>
            </p:nvGrpSpPr>
            <p:grpSpPr>
              <a:xfrm>
                <a:off x="4716162" y="1011194"/>
                <a:ext cx="685800" cy="685800"/>
                <a:chOff x="2743200" y="990600"/>
                <a:chExt cx="685800" cy="685800"/>
              </a:xfrm>
            </p:grpSpPr>
            <p:sp>
              <p:nvSpPr>
                <p:cNvPr id="35" name="Quad Arrow 455">
                  <a:extLst>
                    <a:ext uri="{FF2B5EF4-FFF2-40B4-BE49-F238E27FC236}">
                      <a16:creationId xmlns:a16="http://schemas.microsoft.com/office/drawing/2014/main" id="{E1854400-E333-4E5B-A3B5-A271752F46E5}"/>
                    </a:ext>
                  </a:extLst>
                </p:cNvPr>
                <p:cNvSpPr/>
                <p:nvPr/>
              </p:nvSpPr>
              <p:spPr>
                <a:xfrm>
                  <a:off x="2743200" y="990600"/>
                  <a:ext cx="685800" cy="685800"/>
                </a:xfrm>
                <a:prstGeom prst="quadArrow">
                  <a:avLst>
                    <a:gd name="adj1" fmla="val 45000"/>
                    <a:gd name="adj2" fmla="val 35713"/>
                    <a:gd name="adj3" fmla="val 27500"/>
                  </a:avLst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Plaque 35">
                  <a:extLst>
                    <a:ext uri="{FF2B5EF4-FFF2-40B4-BE49-F238E27FC236}">
                      <a16:creationId xmlns:a16="http://schemas.microsoft.com/office/drawing/2014/main" id="{04748758-F4EE-4162-8789-B3F711BC2355}"/>
                    </a:ext>
                  </a:extLst>
                </p:cNvPr>
                <p:cNvSpPr/>
                <p:nvPr/>
              </p:nvSpPr>
              <p:spPr>
                <a:xfrm>
                  <a:off x="2774092" y="1103870"/>
                  <a:ext cx="609600" cy="457200"/>
                </a:xfrm>
                <a:prstGeom prst="plaque">
                  <a:avLst>
                    <a:gd name="adj" fmla="val 50000"/>
                  </a:avLst>
                </a:prstGeom>
                <a:solidFill>
                  <a:schemeClr val="accent5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Diamond 31">
                <a:extLst>
                  <a:ext uri="{FF2B5EF4-FFF2-40B4-BE49-F238E27FC236}">
                    <a16:creationId xmlns:a16="http://schemas.microsoft.com/office/drawing/2014/main" id="{AE749F58-709C-4EF7-A58D-177B917F02DC}"/>
                  </a:ext>
                </a:extLst>
              </p:cNvPr>
              <p:cNvSpPr/>
              <p:nvPr/>
            </p:nvSpPr>
            <p:spPr>
              <a:xfrm>
                <a:off x="3276600" y="1143000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Diamond 32">
                <a:extLst>
                  <a:ext uri="{FF2B5EF4-FFF2-40B4-BE49-F238E27FC236}">
                    <a16:creationId xmlns:a16="http://schemas.microsoft.com/office/drawing/2014/main" id="{91848B93-7591-41BE-9C4C-4F8B5DD86BD6}"/>
                  </a:ext>
                </a:extLst>
              </p:cNvPr>
              <p:cNvSpPr/>
              <p:nvPr/>
            </p:nvSpPr>
            <p:spPr>
              <a:xfrm>
                <a:off x="3966519" y="1138881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Diamond 33">
                <a:extLst>
                  <a:ext uri="{FF2B5EF4-FFF2-40B4-BE49-F238E27FC236}">
                    <a16:creationId xmlns:a16="http://schemas.microsoft.com/office/drawing/2014/main" id="{5527C553-C3E7-4702-B9D7-5A9AFE83B9F0}"/>
                  </a:ext>
                </a:extLst>
              </p:cNvPr>
              <p:cNvSpPr/>
              <p:nvPr/>
            </p:nvSpPr>
            <p:spPr>
              <a:xfrm>
                <a:off x="4648200" y="1155357"/>
                <a:ext cx="228600" cy="381000"/>
              </a:xfrm>
              <a:prstGeom prst="diamond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3" name="Group 117">
            <a:extLst>
              <a:ext uri="{FF2B5EF4-FFF2-40B4-BE49-F238E27FC236}">
                <a16:creationId xmlns:a16="http://schemas.microsoft.com/office/drawing/2014/main" id="{A87CBEAC-9417-46A9-A9E4-9A6D78573BA5}"/>
              </a:ext>
            </a:extLst>
          </p:cNvPr>
          <p:cNvGrpSpPr/>
          <p:nvPr/>
        </p:nvGrpSpPr>
        <p:grpSpPr>
          <a:xfrm>
            <a:off x="8949746" y="250646"/>
            <a:ext cx="3036540" cy="6527541"/>
            <a:chOff x="533400" y="381000"/>
            <a:chExt cx="2281003" cy="4903390"/>
          </a:xfrm>
        </p:grpSpPr>
        <p:sp>
          <p:nvSpPr>
            <p:cNvPr id="74" name="Cloud 73">
              <a:extLst>
                <a:ext uri="{FF2B5EF4-FFF2-40B4-BE49-F238E27FC236}">
                  <a16:creationId xmlns:a16="http://schemas.microsoft.com/office/drawing/2014/main" id="{EE0BDC08-B065-445A-B012-BE0C2D595CC2}"/>
                </a:ext>
              </a:extLst>
            </p:cNvPr>
            <p:cNvSpPr/>
            <p:nvPr/>
          </p:nvSpPr>
          <p:spPr>
            <a:xfrm rot="4581231">
              <a:off x="1610138" y="7910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47">
              <a:extLst>
                <a:ext uri="{FF2B5EF4-FFF2-40B4-BE49-F238E27FC236}">
                  <a16:creationId xmlns:a16="http://schemas.microsoft.com/office/drawing/2014/main" id="{5771DEA9-082F-458F-AF73-672DFDD1CFC6}"/>
                </a:ext>
              </a:extLst>
            </p:cNvPr>
            <p:cNvGrpSpPr/>
            <p:nvPr/>
          </p:nvGrpSpPr>
          <p:grpSpPr>
            <a:xfrm rot="2613352">
              <a:off x="991411" y="4510244"/>
              <a:ext cx="666047" cy="774146"/>
              <a:chOff x="6106804" y="4039302"/>
              <a:chExt cx="666047" cy="774146"/>
            </a:xfrm>
          </p:grpSpPr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5A37B9AF-2241-40E8-AE08-1D057490B5EE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C4C644FC-BFB3-4BCA-A88C-BDF5E93BEE68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1034B5B2-0512-4BA4-9C30-E4A8C8909ECC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46">
              <a:extLst>
                <a:ext uri="{FF2B5EF4-FFF2-40B4-BE49-F238E27FC236}">
                  <a16:creationId xmlns:a16="http://schemas.microsoft.com/office/drawing/2014/main" id="{F7752477-5423-4DAA-BD85-D21DD5B1F060}"/>
                </a:ext>
              </a:extLst>
            </p:cNvPr>
            <p:cNvGrpSpPr/>
            <p:nvPr/>
          </p:nvGrpSpPr>
          <p:grpSpPr>
            <a:xfrm>
              <a:off x="1708441" y="4507745"/>
              <a:ext cx="666047" cy="774146"/>
              <a:chOff x="6106804" y="4039302"/>
              <a:chExt cx="666047" cy="774146"/>
            </a:xfrm>
          </p:grpSpPr>
          <p:sp>
            <p:nvSpPr>
              <p:cNvPr id="119" name="Oval 43">
                <a:extLst>
                  <a:ext uri="{FF2B5EF4-FFF2-40B4-BE49-F238E27FC236}">
                    <a16:creationId xmlns:a16="http://schemas.microsoft.com/office/drawing/2014/main" id="{13CCCDDE-7A76-438F-B42A-B44DDBE92D17}"/>
                  </a:ext>
                </a:extLst>
              </p:cNvPr>
              <p:cNvSpPr/>
              <p:nvPr/>
            </p:nvSpPr>
            <p:spPr>
              <a:xfrm rot="20163506">
                <a:off x="6229710" y="4039302"/>
                <a:ext cx="543141" cy="774146"/>
              </a:xfrm>
              <a:prstGeom prst="ellipse">
                <a:avLst/>
              </a:prstGeom>
              <a:solidFill>
                <a:srgbClr val="937319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44">
                <a:extLst>
                  <a:ext uri="{FF2B5EF4-FFF2-40B4-BE49-F238E27FC236}">
                    <a16:creationId xmlns:a16="http://schemas.microsoft.com/office/drawing/2014/main" id="{4E990054-3149-4F74-AAC4-D0AF4B4191C5}"/>
                  </a:ext>
                </a:extLst>
              </p:cNvPr>
              <p:cNvSpPr/>
              <p:nvPr/>
            </p:nvSpPr>
            <p:spPr>
              <a:xfrm rot="20163506">
                <a:off x="6387712" y="4392141"/>
                <a:ext cx="362627" cy="315996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45">
                <a:extLst>
                  <a:ext uri="{FF2B5EF4-FFF2-40B4-BE49-F238E27FC236}">
                    <a16:creationId xmlns:a16="http://schemas.microsoft.com/office/drawing/2014/main" id="{FF6B0C4F-21FB-464B-A697-82B9670CCF9F}"/>
                  </a:ext>
                </a:extLst>
              </p:cNvPr>
              <p:cNvSpPr/>
              <p:nvPr/>
            </p:nvSpPr>
            <p:spPr>
              <a:xfrm rot="20163506">
                <a:off x="6106804" y="4062465"/>
                <a:ext cx="528885" cy="28430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8BFBEA2-0315-4C68-B8FE-50FD9EA52A05}"/>
                </a:ext>
              </a:extLst>
            </p:cNvPr>
            <p:cNvSpPr/>
            <p:nvPr/>
          </p:nvSpPr>
          <p:spPr>
            <a:xfrm>
              <a:off x="2364699" y="3319072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D781F7C-34C7-4831-A279-144BC4BDD6A7}"/>
                </a:ext>
              </a:extLst>
            </p:cNvPr>
            <p:cNvSpPr/>
            <p:nvPr/>
          </p:nvSpPr>
          <p:spPr>
            <a:xfrm>
              <a:off x="533400" y="3301584"/>
              <a:ext cx="449704" cy="65956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>
              <a:extLst>
                <a:ext uri="{FF2B5EF4-FFF2-40B4-BE49-F238E27FC236}">
                  <a16:creationId xmlns:a16="http://schemas.microsoft.com/office/drawing/2014/main" id="{E5A5FA08-791D-447C-A7A5-BDA1B7A708DC}"/>
                </a:ext>
              </a:extLst>
            </p:cNvPr>
            <p:cNvSpPr/>
            <p:nvPr/>
          </p:nvSpPr>
          <p:spPr>
            <a:xfrm rot="20773405">
              <a:off x="1805173" y="1603726"/>
              <a:ext cx="797234" cy="2138955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rapezoid 79">
              <a:extLst>
                <a:ext uri="{FF2B5EF4-FFF2-40B4-BE49-F238E27FC236}">
                  <a16:creationId xmlns:a16="http://schemas.microsoft.com/office/drawing/2014/main" id="{61132829-D131-4A1F-8F24-B5E4ABBB2D00}"/>
                </a:ext>
              </a:extLst>
            </p:cNvPr>
            <p:cNvSpPr/>
            <p:nvPr/>
          </p:nvSpPr>
          <p:spPr>
            <a:xfrm rot="1174596">
              <a:off x="749865" y="1706723"/>
              <a:ext cx="797234" cy="2060821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rapezoid 80">
              <a:extLst>
                <a:ext uri="{FF2B5EF4-FFF2-40B4-BE49-F238E27FC236}">
                  <a16:creationId xmlns:a16="http://schemas.microsoft.com/office/drawing/2014/main" id="{5D87718E-FCA3-456C-8F66-0187ED379384}"/>
                </a:ext>
              </a:extLst>
            </p:cNvPr>
            <p:cNvSpPr/>
            <p:nvPr/>
          </p:nvSpPr>
          <p:spPr>
            <a:xfrm>
              <a:off x="926892" y="1676400"/>
              <a:ext cx="1676400" cy="3048000"/>
            </a:xfrm>
            <a:prstGeom prst="trapezoid">
              <a:avLst>
                <a:gd name="adj" fmla="val 31259"/>
              </a:avLst>
            </a:prstGeom>
            <a:solidFill>
              <a:srgbClr val="DBAE3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>
              <a:extLst>
                <a:ext uri="{FF2B5EF4-FFF2-40B4-BE49-F238E27FC236}">
                  <a16:creationId xmlns:a16="http://schemas.microsoft.com/office/drawing/2014/main" id="{12A9E0C2-0463-4248-BC53-DDD5C6942D6E}"/>
                </a:ext>
              </a:extLst>
            </p:cNvPr>
            <p:cNvSpPr/>
            <p:nvPr/>
          </p:nvSpPr>
          <p:spPr>
            <a:xfrm>
              <a:off x="926892" y="1524000"/>
              <a:ext cx="1676400" cy="2590800"/>
            </a:xfrm>
            <a:prstGeom prst="trapezoid">
              <a:avLst>
                <a:gd name="adj" fmla="val 32153"/>
              </a:avLst>
            </a:prstGeom>
            <a:solidFill>
              <a:srgbClr val="AE881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>
              <a:extLst>
                <a:ext uri="{FF2B5EF4-FFF2-40B4-BE49-F238E27FC236}">
                  <a16:creationId xmlns:a16="http://schemas.microsoft.com/office/drawing/2014/main" id="{518A8010-C561-4D65-A566-58243537E82E}"/>
                </a:ext>
              </a:extLst>
            </p:cNvPr>
            <p:cNvSpPr/>
            <p:nvPr/>
          </p:nvSpPr>
          <p:spPr>
            <a:xfrm rot="21233260">
              <a:off x="1879594" y="1705855"/>
              <a:ext cx="606621" cy="2481166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747156F3-3565-4D4F-8070-29D3961074E0}"/>
                </a:ext>
              </a:extLst>
            </p:cNvPr>
            <p:cNvSpPr/>
            <p:nvPr/>
          </p:nvSpPr>
          <p:spPr>
            <a:xfrm rot="508364">
              <a:off x="924667" y="1684677"/>
              <a:ext cx="654826" cy="2458330"/>
            </a:xfrm>
            <a:prstGeom prst="trapezoid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3">
              <a:extLst>
                <a:ext uri="{FF2B5EF4-FFF2-40B4-BE49-F238E27FC236}">
                  <a16:creationId xmlns:a16="http://schemas.microsoft.com/office/drawing/2014/main" id="{121F4F9E-A1A4-4DD1-8571-6920445E0EDB}"/>
                </a:ext>
              </a:extLst>
            </p:cNvPr>
            <p:cNvSpPr/>
            <p:nvPr/>
          </p:nvSpPr>
          <p:spPr>
            <a:xfrm>
              <a:off x="1372849" y="1340370"/>
              <a:ext cx="734519" cy="86693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4">
              <a:extLst>
                <a:ext uri="{FF2B5EF4-FFF2-40B4-BE49-F238E27FC236}">
                  <a16:creationId xmlns:a16="http://schemas.microsoft.com/office/drawing/2014/main" id="{59531C99-EF45-4576-A18F-059A9EC77355}"/>
                </a:ext>
              </a:extLst>
            </p:cNvPr>
            <p:cNvSpPr/>
            <p:nvPr/>
          </p:nvSpPr>
          <p:spPr>
            <a:xfrm>
              <a:off x="1160488" y="483433"/>
              <a:ext cx="1141751" cy="149027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7" name="Group 26">
              <a:extLst>
                <a:ext uri="{FF2B5EF4-FFF2-40B4-BE49-F238E27FC236}">
                  <a16:creationId xmlns:a16="http://schemas.microsoft.com/office/drawing/2014/main" id="{FAB3A247-6DB3-4A53-94C6-A0E277136BDB}"/>
                </a:ext>
              </a:extLst>
            </p:cNvPr>
            <p:cNvGrpSpPr/>
            <p:nvPr/>
          </p:nvGrpSpPr>
          <p:grpSpPr>
            <a:xfrm rot="4901522">
              <a:off x="1079356" y="2773919"/>
              <a:ext cx="2209671" cy="524419"/>
              <a:chOff x="5029200" y="1371600"/>
              <a:chExt cx="6791793" cy="1933731"/>
            </a:xfrm>
          </p:grpSpPr>
          <p:grpSp>
            <p:nvGrpSpPr>
              <p:cNvPr id="107" name="Group 16">
                <a:extLst>
                  <a:ext uri="{FF2B5EF4-FFF2-40B4-BE49-F238E27FC236}">
                    <a16:creationId xmlns:a16="http://schemas.microsoft.com/office/drawing/2014/main" id="{0AF72587-50F4-4CDF-A413-A1ECDD44B425}"/>
                  </a:ext>
                </a:extLst>
              </p:cNvPr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17" name="4-Point Star 14">
                  <a:extLst>
                    <a:ext uri="{FF2B5EF4-FFF2-40B4-BE49-F238E27FC236}">
                      <a16:creationId xmlns:a16="http://schemas.microsoft.com/office/drawing/2014/main" id="{7E2D0A0A-7D17-4763-A478-607C5D8B0069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4-Point Star 15">
                  <a:extLst>
                    <a:ext uri="{FF2B5EF4-FFF2-40B4-BE49-F238E27FC236}">
                      <a16:creationId xmlns:a16="http://schemas.microsoft.com/office/drawing/2014/main" id="{934035ED-7113-44CC-AD5A-8F48D9F3CB2E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7">
                <a:extLst>
                  <a:ext uri="{FF2B5EF4-FFF2-40B4-BE49-F238E27FC236}">
                    <a16:creationId xmlns:a16="http://schemas.microsoft.com/office/drawing/2014/main" id="{4054F943-017B-4778-981A-337370EEACF6}"/>
                  </a:ext>
                </a:extLst>
              </p:cNvPr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15" name="4-Point Star 205">
                  <a:extLst>
                    <a:ext uri="{FF2B5EF4-FFF2-40B4-BE49-F238E27FC236}">
                      <a16:creationId xmlns:a16="http://schemas.microsoft.com/office/drawing/2014/main" id="{2ED6F079-C948-4830-922E-17EBDB949C08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4-Point Star 206">
                  <a:extLst>
                    <a:ext uri="{FF2B5EF4-FFF2-40B4-BE49-F238E27FC236}">
                      <a16:creationId xmlns:a16="http://schemas.microsoft.com/office/drawing/2014/main" id="{F9BA7906-3092-4D7C-AEE7-DC13B187A391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20">
                <a:extLst>
                  <a:ext uri="{FF2B5EF4-FFF2-40B4-BE49-F238E27FC236}">
                    <a16:creationId xmlns:a16="http://schemas.microsoft.com/office/drawing/2014/main" id="{3F674A23-4526-46C8-8C01-23B0BDFAD46B}"/>
                  </a:ext>
                </a:extLst>
              </p:cNvPr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13" name="4-Point Star 203">
                  <a:extLst>
                    <a:ext uri="{FF2B5EF4-FFF2-40B4-BE49-F238E27FC236}">
                      <a16:creationId xmlns:a16="http://schemas.microsoft.com/office/drawing/2014/main" id="{1ED7FE51-FF92-4AB7-9D24-20763C2F7F59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4-Point Star 204">
                  <a:extLst>
                    <a:ext uri="{FF2B5EF4-FFF2-40B4-BE49-F238E27FC236}">
                      <a16:creationId xmlns:a16="http://schemas.microsoft.com/office/drawing/2014/main" id="{9FEB4501-E56F-4F2F-833C-3B73EFEF8BDB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23">
                <a:extLst>
                  <a:ext uri="{FF2B5EF4-FFF2-40B4-BE49-F238E27FC236}">
                    <a16:creationId xmlns:a16="http://schemas.microsoft.com/office/drawing/2014/main" id="{9804C534-9C48-4B66-9C95-36EDCCDE4040}"/>
                  </a:ext>
                </a:extLst>
              </p:cNvPr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11" name="4-Point Star 24">
                  <a:extLst>
                    <a:ext uri="{FF2B5EF4-FFF2-40B4-BE49-F238E27FC236}">
                      <a16:creationId xmlns:a16="http://schemas.microsoft.com/office/drawing/2014/main" id="{103951A2-7610-46B9-82F3-845B2E865AE4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4-Point Star 25">
                  <a:extLst>
                    <a:ext uri="{FF2B5EF4-FFF2-40B4-BE49-F238E27FC236}">
                      <a16:creationId xmlns:a16="http://schemas.microsoft.com/office/drawing/2014/main" id="{EB5DFE97-2BBB-45E4-955A-433233C74951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8" name="Group 27">
              <a:extLst>
                <a:ext uri="{FF2B5EF4-FFF2-40B4-BE49-F238E27FC236}">
                  <a16:creationId xmlns:a16="http://schemas.microsoft.com/office/drawing/2014/main" id="{1AB8E03A-548E-4AE3-A275-C280DA59E5EA}"/>
                </a:ext>
              </a:extLst>
            </p:cNvPr>
            <p:cNvGrpSpPr/>
            <p:nvPr/>
          </p:nvGrpSpPr>
          <p:grpSpPr>
            <a:xfrm rot="5740360">
              <a:off x="115989" y="2768133"/>
              <a:ext cx="2209671" cy="524419"/>
              <a:chOff x="5029200" y="1371600"/>
              <a:chExt cx="6791793" cy="1933731"/>
            </a:xfrm>
          </p:grpSpPr>
          <p:grpSp>
            <p:nvGrpSpPr>
              <p:cNvPr id="95" name="Group 16">
                <a:extLst>
                  <a:ext uri="{FF2B5EF4-FFF2-40B4-BE49-F238E27FC236}">
                    <a16:creationId xmlns:a16="http://schemas.microsoft.com/office/drawing/2014/main" id="{FD408EA5-79DF-4F6A-92F4-485866C1E75A}"/>
                  </a:ext>
                </a:extLst>
              </p:cNvPr>
              <p:cNvGrpSpPr/>
              <p:nvPr/>
            </p:nvGrpSpPr>
            <p:grpSpPr>
              <a:xfrm>
                <a:off x="5029200" y="1371600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05" name="4-Point Star 195">
                  <a:extLst>
                    <a:ext uri="{FF2B5EF4-FFF2-40B4-BE49-F238E27FC236}">
                      <a16:creationId xmlns:a16="http://schemas.microsoft.com/office/drawing/2014/main" id="{593954F0-1D8C-420B-9DB6-57F79E1CB00D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4-Point Star 196">
                  <a:extLst>
                    <a:ext uri="{FF2B5EF4-FFF2-40B4-BE49-F238E27FC236}">
                      <a16:creationId xmlns:a16="http://schemas.microsoft.com/office/drawing/2014/main" id="{2FD8D9CC-F110-4020-BC53-7841EBE97637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17">
                <a:extLst>
                  <a:ext uri="{FF2B5EF4-FFF2-40B4-BE49-F238E27FC236}">
                    <a16:creationId xmlns:a16="http://schemas.microsoft.com/office/drawing/2014/main" id="{C1502709-8256-4E9F-8A62-B96BC792647B}"/>
                  </a:ext>
                </a:extLst>
              </p:cNvPr>
              <p:cNvGrpSpPr/>
              <p:nvPr/>
            </p:nvGrpSpPr>
            <p:grpSpPr>
              <a:xfrm>
                <a:off x="6713095" y="1400331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03" name="4-Point Star 193">
                  <a:extLst>
                    <a:ext uri="{FF2B5EF4-FFF2-40B4-BE49-F238E27FC236}">
                      <a16:creationId xmlns:a16="http://schemas.microsoft.com/office/drawing/2014/main" id="{B2C1BAE5-ADE3-4CED-9F66-17C1DC37E365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4-Point Star 194">
                  <a:extLst>
                    <a:ext uri="{FF2B5EF4-FFF2-40B4-BE49-F238E27FC236}">
                      <a16:creationId xmlns:a16="http://schemas.microsoft.com/office/drawing/2014/main" id="{EEA3448A-5E8D-4E0F-B549-1654D1A91A79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7" name="Group 20">
                <a:extLst>
                  <a:ext uri="{FF2B5EF4-FFF2-40B4-BE49-F238E27FC236}">
                    <a16:creationId xmlns:a16="http://schemas.microsoft.com/office/drawing/2014/main" id="{7B353C41-C7CB-43B8-94C2-5EB2762BC076}"/>
                  </a:ext>
                </a:extLst>
              </p:cNvPr>
              <p:cNvGrpSpPr/>
              <p:nvPr/>
            </p:nvGrpSpPr>
            <p:grpSpPr>
              <a:xfrm>
                <a:off x="8404486" y="1389088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101" name="4-Point Star 191">
                  <a:extLst>
                    <a:ext uri="{FF2B5EF4-FFF2-40B4-BE49-F238E27FC236}">
                      <a16:creationId xmlns:a16="http://schemas.microsoft.com/office/drawing/2014/main" id="{2852FC02-5F59-48B8-B623-B46A01A703A9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4-Point Star 192">
                  <a:extLst>
                    <a:ext uri="{FF2B5EF4-FFF2-40B4-BE49-F238E27FC236}">
                      <a16:creationId xmlns:a16="http://schemas.microsoft.com/office/drawing/2014/main" id="{94F05140-B8B0-4C29-B6CA-1846889217EC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8" name="Group 23">
                <a:extLst>
                  <a:ext uri="{FF2B5EF4-FFF2-40B4-BE49-F238E27FC236}">
                    <a16:creationId xmlns:a16="http://schemas.microsoft.com/office/drawing/2014/main" id="{F8BFA0B2-3793-4398-A1EC-F20031B1515B}"/>
                  </a:ext>
                </a:extLst>
              </p:cNvPr>
              <p:cNvGrpSpPr/>
              <p:nvPr/>
            </p:nvGrpSpPr>
            <p:grpSpPr>
              <a:xfrm>
                <a:off x="10068393" y="1389089"/>
                <a:ext cx="1752600" cy="1905000"/>
                <a:chOff x="5029200" y="1371600"/>
                <a:chExt cx="1752600" cy="1905000"/>
              </a:xfrm>
            </p:grpSpPr>
            <p:sp>
              <p:nvSpPr>
                <p:cNvPr id="99" name="4-Point Star 27">
                  <a:extLst>
                    <a:ext uri="{FF2B5EF4-FFF2-40B4-BE49-F238E27FC236}">
                      <a16:creationId xmlns:a16="http://schemas.microsoft.com/office/drawing/2014/main" id="{09E03869-D655-438F-B559-E2EDD5AE0176}"/>
                    </a:ext>
                  </a:extLst>
                </p:cNvPr>
                <p:cNvSpPr/>
                <p:nvPr/>
              </p:nvSpPr>
              <p:spPr>
                <a:xfrm>
                  <a:off x="5029200" y="1371600"/>
                  <a:ext cx="1752600" cy="1905000"/>
                </a:xfrm>
                <a:prstGeom prst="star4">
                  <a:avLst>
                    <a:gd name="adj" fmla="val 24303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4-Point Star 190">
                  <a:extLst>
                    <a:ext uri="{FF2B5EF4-FFF2-40B4-BE49-F238E27FC236}">
                      <a16:creationId xmlns:a16="http://schemas.microsoft.com/office/drawing/2014/main" id="{A08369B5-9B3B-445C-8528-E69E506A7EF9}"/>
                    </a:ext>
                  </a:extLst>
                </p:cNvPr>
                <p:cNvSpPr/>
                <p:nvPr/>
              </p:nvSpPr>
              <p:spPr>
                <a:xfrm>
                  <a:off x="5372725" y="1697636"/>
                  <a:ext cx="1054308" cy="1189220"/>
                </a:xfrm>
                <a:prstGeom prst="star4">
                  <a:avLst>
                    <a:gd name="adj" fmla="val 24303"/>
                  </a:avLst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9" name="Rounded Rectangle 178">
              <a:extLst>
                <a:ext uri="{FF2B5EF4-FFF2-40B4-BE49-F238E27FC236}">
                  <a16:creationId xmlns:a16="http://schemas.microsoft.com/office/drawing/2014/main" id="{4E5FB05B-796F-44BD-9972-4589BC137CFE}"/>
                </a:ext>
              </a:extLst>
            </p:cNvPr>
            <p:cNvSpPr/>
            <p:nvPr/>
          </p:nvSpPr>
          <p:spPr>
            <a:xfrm>
              <a:off x="1460292" y="2438400"/>
              <a:ext cx="533400" cy="228600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ed Rectangle 179">
              <a:extLst>
                <a:ext uri="{FF2B5EF4-FFF2-40B4-BE49-F238E27FC236}">
                  <a16:creationId xmlns:a16="http://schemas.microsoft.com/office/drawing/2014/main" id="{D72C10E2-A7E5-4C7F-AA35-327A9F51A8FD}"/>
                </a:ext>
              </a:extLst>
            </p:cNvPr>
            <p:cNvSpPr/>
            <p:nvPr/>
          </p:nvSpPr>
          <p:spPr>
            <a:xfrm>
              <a:off x="1447800" y="2881859"/>
              <a:ext cx="545892" cy="242341"/>
            </a:xfrm>
            <a:prstGeom prst="roundRect">
              <a:avLst/>
            </a:prstGeom>
            <a:solidFill>
              <a:srgbClr val="93731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loud 90">
              <a:extLst>
                <a:ext uri="{FF2B5EF4-FFF2-40B4-BE49-F238E27FC236}">
                  <a16:creationId xmlns:a16="http://schemas.microsoft.com/office/drawing/2014/main" id="{AB9377F7-D9C1-4DC8-9611-6D6AD40DBE60}"/>
                </a:ext>
              </a:extLst>
            </p:cNvPr>
            <p:cNvSpPr/>
            <p:nvPr/>
          </p:nvSpPr>
          <p:spPr>
            <a:xfrm>
              <a:off x="1155492" y="381000"/>
              <a:ext cx="1143000" cy="457200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loud 91">
              <a:extLst>
                <a:ext uri="{FF2B5EF4-FFF2-40B4-BE49-F238E27FC236}">
                  <a16:creationId xmlns:a16="http://schemas.microsoft.com/office/drawing/2014/main" id="{7078A658-F4DC-4D52-B611-23858F158975}"/>
                </a:ext>
              </a:extLst>
            </p:cNvPr>
            <p:cNvSpPr/>
            <p:nvPr/>
          </p:nvSpPr>
          <p:spPr>
            <a:xfrm rot="5799345">
              <a:off x="619539" y="867262"/>
              <a:ext cx="1143000" cy="579798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loud 92">
              <a:extLst>
                <a:ext uri="{FF2B5EF4-FFF2-40B4-BE49-F238E27FC236}">
                  <a16:creationId xmlns:a16="http://schemas.microsoft.com/office/drawing/2014/main" id="{C0D08425-FE67-4030-B1E2-EDCD7594A842}"/>
                </a:ext>
              </a:extLst>
            </p:cNvPr>
            <p:cNvSpPr/>
            <p:nvPr/>
          </p:nvSpPr>
          <p:spPr>
            <a:xfrm rot="5799345">
              <a:off x="1332146" y="1533361"/>
              <a:ext cx="844105" cy="73416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7DE6BFC-0F80-4A08-AA27-798978305591}"/>
                </a:ext>
              </a:extLst>
            </p:cNvPr>
            <p:cNvSpPr/>
            <p:nvPr/>
          </p:nvSpPr>
          <p:spPr>
            <a:xfrm>
              <a:off x="1609591" y="1565826"/>
              <a:ext cx="324239" cy="25489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4" name="Group 363">
            <a:extLst>
              <a:ext uri="{FF2B5EF4-FFF2-40B4-BE49-F238E27FC236}">
                <a16:creationId xmlns:a16="http://schemas.microsoft.com/office/drawing/2014/main" id="{C542EF42-5E96-4248-91CA-01352EC5807A}"/>
              </a:ext>
            </a:extLst>
          </p:cNvPr>
          <p:cNvGrpSpPr/>
          <p:nvPr/>
        </p:nvGrpSpPr>
        <p:grpSpPr>
          <a:xfrm>
            <a:off x="273628" y="308008"/>
            <a:ext cx="3356436" cy="6287898"/>
            <a:chOff x="1593589" y="398948"/>
            <a:chExt cx="2902209" cy="5087452"/>
          </a:xfrm>
        </p:grpSpPr>
        <p:grpSp>
          <p:nvGrpSpPr>
            <p:cNvPr id="365" name="Group 33">
              <a:extLst>
                <a:ext uri="{FF2B5EF4-FFF2-40B4-BE49-F238E27FC236}">
                  <a16:creationId xmlns:a16="http://schemas.microsoft.com/office/drawing/2014/main" id="{EFE898AE-3879-4D52-B174-F6145D32196E}"/>
                </a:ext>
              </a:extLst>
            </p:cNvPr>
            <p:cNvGrpSpPr/>
            <p:nvPr/>
          </p:nvGrpSpPr>
          <p:grpSpPr>
            <a:xfrm>
              <a:off x="1593589" y="398948"/>
              <a:ext cx="2902209" cy="5087452"/>
              <a:chOff x="1593589" y="398948"/>
              <a:chExt cx="1375870" cy="4260181"/>
            </a:xfrm>
          </p:grpSpPr>
          <p:sp>
            <p:nvSpPr>
              <p:cNvPr id="383" name="Oval 28">
                <a:extLst>
                  <a:ext uri="{FF2B5EF4-FFF2-40B4-BE49-F238E27FC236}">
                    <a16:creationId xmlns:a16="http://schemas.microsoft.com/office/drawing/2014/main" id="{9EA24544-B5B3-437F-9388-232118C01041}"/>
                  </a:ext>
                </a:extLst>
              </p:cNvPr>
              <p:cNvSpPr/>
              <p:nvPr/>
            </p:nvSpPr>
            <p:spPr>
              <a:xfrm>
                <a:off x="1822900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Oval 29">
                <a:extLst>
                  <a:ext uri="{FF2B5EF4-FFF2-40B4-BE49-F238E27FC236}">
                    <a16:creationId xmlns:a16="http://schemas.microsoft.com/office/drawing/2014/main" id="{AE9501BD-0359-4A8D-9335-EBA909362DE7}"/>
                  </a:ext>
                </a:extLst>
              </p:cNvPr>
              <p:cNvSpPr/>
              <p:nvPr/>
            </p:nvSpPr>
            <p:spPr>
              <a:xfrm>
                <a:off x="2205087" y="4223789"/>
                <a:ext cx="382187" cy="435340"/>
              </a:xfrm>
              <a:prstGeom prst="ellipse">
                <a:avLst/>
              </a:prstGeom>
              <a:solidFill>
                <a:srgbClr val="8241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Oval 30">
                <a:extLst>
                  <a:ext uri="{FF2B5EF4-FFF2-40B4-BE49-F238E27FC236}">
                    <a16:creationId xmlns:a16="http://schemas.microsoft.com/office/drawing/2014/main" id="{2C7AB601-922B-423D-BCB0-60E29334FA2E}"/>
                  </a:ext>
                </a:extLst>
              </p:cNvPr>
              <p:cNvSpPr/>
              <p:nvPr/>
            </p:nvSpPr>
            <p:spPr>
              <a:xfrm>
                <a:off x="1593589" y="2917767"/>
                <a:ext cx="191093" cy="43534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Trapezoid 31">
                <a:extLst>
                  <a:ext uri="{FF2B5EF4-FFF2-40B4-BE49-F238E27FC236}">
                    <a16:creationId xmlns:a16="http://schemas.microsoft.com/office/drawing/2014/main" id="{231248ED-38DE-407D-824B-4C956E304F0D}"/>
                  </a:ext>
                </a:extLst>
              </p:cNvPr>
              <p:cNvSpPr/>
              <p:nvPr/>
            </p:nvSpPr>
            <p:spPr>
              <a:xfrm rot="1480658">
                <a:off x="1679442" y="1918346"/>
                <a:ext cx="496842" cy="1306022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Trapezoid 32">
                <a:extLst>
                  <a:ext uri="{FF2B5EF4-FFF2-40B4-BE49-F238E27FC236}">
                    <a16:creationId xmlns:a16="http://schemas.microsoft.com/office/drawing/2014/main" id="{9C37CEA0-B280-4A4E-A774-3AE4F9B9C392}"/>
                  </a:ext>
                </a:extLst>
              </p:cNvPr>
              <p:cNvSpPr/>
              <p:nvPr/>
            </p:nvSpPr>
            <p:spPr>
              <a:xfrm rot="1447265">
                <a:off x="1731439" y="1834201"/>
                <a:ext cx="382187" cy="1190844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Trapezoid 33">
                <a:extLst>
                  <a:ext uri="{FF2B5EF4-FFF2-40B4-BE49-F238E27FC236}">
                    <a16:creationId xmlns:a16="http://schemas.microsoft.com/office/drawing/2014/main" id="{83B2596B-D41D-4BDF-B1E8-B08641DDCF1B}"/>
                  </a:ext>
                </a:extLst>
              </p:cNvPr>
              <p:cNvSpPr/>
              <p:nvPr/>
            </p:nvSpPr>
            <p:spPr>
              <a:xfrm>
                <a:off x="1746463" y="1992669"/>
                <a:ext cx="993684" cy="2448792"/>
              </a:xfrm>
              <a:prstGeom prst="trapezoid">
                <a:avLst>
                  <a:gd name="adj" fmla="val 30469"/>
                </a:avLst>
              </a:prstGeom>
              <a:solidFill>
                <a:schemeClr val="bg2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Trapezoid 34">
                <a:extLst>
                  <a:ext uri="{FF2B5EF4-FFF2-40B4-BE49-F238E27FC236}">
                    <a16:creationId xmlns:a16="http://schemas.microsoft.com/office/drawing/2014/main" id="{7EFBABC1-C8A5-4D98-8C95-860D85A968F8}"/>
                  </a:ext>
                </a:extLst>
              </p:cNvPr>
              <p:cNvSpPr/>
              <p:nvPr/>
            </p:nvSpPr>
            <p:spPr>
              <a:xfrm>
                <a:off x="1784681" y="1829416"/>
                <a:ext cx="917247" cy="1686946"/>
              </a:xfrm>
              <a:prstGeom prst="trapezoid">
                <a:avLst>
                  <a:gd name="adj" fmla="val 30469"/>
                </a:avLst>
              </a:prstGeom>
              <a:solidFill>
                <a:srgbClr val="DAC15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Trapezoid 35">
                <a:extLst>
                  <a:ext uri="{FF2B5EF4-FFF2-40B4-BE49-F238E27FC236}">
                    <a16:creationId xmlns:a16="http://schemas.microsoft.com/office/drawing/2014/main" id="{C5D10205-31E1-426A-9A25-CBD224DBDCCF}"/>
                  </a:ext>
                </a:extLst>
              </p:cNvPr>
              <p:cNvSpPr/>
              <p:nvPr/>
            </p:nvSpPr>
            <p:spPr>
              <a:xfrm rot="402310">
                <a:off x="1789363" y="1834689"/>
                <a:ext cx="382187" cy="2467938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1" name="Cloud 36">
                <a:extLst>
                  <a:ext uri="{FF2B5EF4-FFF2-40B4-BE49-F238E27FC236}">
                    <a16:creationId xmlns:a16="http://schemas.microsoft.com/office/drawing/2014/main" id="{24D421EC-7EE2-4B53-BDBC-1A93714FE615}"/>
                  </a:ext>
                </a:extLst>
              </p:cNvPr>
              <p:cNvSpPr/>
              <p:nvPr/>
            </p:nvSpPr>
            <p:spPr>
              <a:xfrm>
                <a:off x="1861120" y="686646"/>
                <a:ext cx="305750" cy="1088351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Cloud 37">
                <a:extLst>
                  <a:ext uri="{FF2B5EF4-FFF2-40B4-BE49-F238E27FC236}">
                    <a16:creationId xmlns:a16="http://schemas.microsoft.com/office/drawing/2014/main" id="{751A69EF-2944-49DB-BEF6-EC8C8BF8622D}"/>
                  </a:ext>
                </a:extLst>
              </p:cNvPr>
              <p:cNvSpPr/>
              <p:nvPr/>
            </p:nvSpPr>
            <p:spPr>
              <a:xfrm rot="21175570">
                <a:off x="2366917" y="712535"/>
                <a:ext cx="343968" cy="1121128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Oval 38">
                <a:extLst>
                  <a:ext uri="{FF2B5EF4-FFF2-40B4-BE49-F238E27FC236}">
                    <a16:creationId xmlns:a16="http://schemas.microsoft.com/office/drawing/2014/main" id="{C1F8D0EF-2EE7-4E9E-A449-3C6FC54A1B0A}"/>
                  </a:ext>
                </a:extLst>
              </p:cNvPr>
              <p:cNvSpPr/>
              <p:nvPr/>
            </p:nvSpPr>
            <p:spPr>
              <a:xfrm>
                <a:off x="1975776" y="632228"/>
                <a:ext cx="611498" cy="130602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4" name="Group 23">
                <a:extLst>
                  <a:ext uri="{FF2B5EF4-FFF2-40B4-BE49-F238E27FC236}">
                    <a16:creationId xmlns:a16="http://schemas.microsoft.com/office/drawing/2014/main" id="{16CC4397-21AC-41F4-A404-37BDEDE5C9B0}"/>
                  </a:ext>
                </a:extLst>
              </p:cNvPr>
              <p:cNvGrpSpPr/>
              <p:nvPr/>
            </p:nvGrpSpPr>
            <p:grpSpPr>
              <a:xfrm>
                <a:off x="2383609" y="1732280"/>
                <a:ext cx="585850" cy="1566411"/>
                <a:chOff x="4699336" y="2759583"/>
                <a:chExt cx="1168064" cy="2193417"/>
              </a:xfrm>
            </p:grpSpPr>
            <p:sp>
              <p:nvSpPr>
                <p:cNvPr id="399" name="Oval 44">
                  <a:extLst>
                    <a:ext uri="{FF2B5EF4-FFF2-40B4-BE49-F238E27FC236}">
                      <a16:creationId xmlns:a16="http://schemas.microsoft.com/office/drawing/2014/main" id="{66F58FE0-4A40-4799-80A8-04419E5B6326}"/>
                    </a:ext>
                  </a:extLst>
                </p:cNvPr>
                <p:cNvSpPr/>
                <p:nvPr/>
              </p:nvSpPr>
              <p:spPr>
                <a:xfrm>
                  <a:off x="5486400" y="4267200"/>
                  <a:ext cx="381000" cy="68580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Trapezoid 45">
                  <a:extLst>
                    <a:ext uri="{FF2B5EF4-FFF2-40B4-BE49-F238E27FC236}">
                      <a16:creationId xmlns:a16="http://schemas.microsoft.com/office/drawing/2014/main" id="{3515385D-4947-430D-A7DB-47476E821E03}"/>
                    </a:ext>
                  </a:extLst>
                </p:cNvPr>
                <p:cNvSpPr/>
                <p:nvPr/>
              </p:nvSpPr>
              <p:spPr>
                <a:xfrm rot="19830111">
                  <a:off x="4816550" y="2903312"/>
                  <a:ext cx="822282" cy="1828800"/>
                </a:xfrm>
                <a:prstGeom prst="trapezoid">
                  <a:avLst>
                    <a:gd name="adj" fmla="val 30469"/>
                  </a:avLst>
                </a:prstGeom>
                <a:solidFill>
                  <a:schemeClr val="accent6">
                    <a:lumMod val="5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Trapezoid 46">
                  <a:extLst>
                    <a:ext uri="{FF2B5EF4-FFF2-40B4-BE49-F238E27FC236}">
                      <a16:creationId xmlns:a16="http://schemas.microsoft.com/office/drawing/2014/main" id="{B7098900-1726-48CE-980A-CF4974334462}"/>
                    </a:ext>
                  </a:extLst>
                </p:cNvPr>
                <p:cNvSpPr/>
                <p:nvPr/>
              </p:nvSpPr>
              <p:spPr>
                <a:xfrm rot="19749421">
                  <a:off x="4699336" y="2759583"/>
                  <a:ext cx="877678" cy="1778750"/>
                </a:xfrm>
                <a:prstGeom prst="trapezoid">
                  <a:avLst>
                    <a:gd name="adj" fmla="val 30469"/>
                  </a:avLst>
                </a:prstGeom>
                <a:solidFill>
                  <a:srgbClr val="DAC158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5" name="Cloud 37">
                <a:extLst>
                  <a:ext uri="{FF2B5EF4-FFF2-40B4-BE49-F238E27FC236}">
                    <a16:creationId xmlns:a16="http://schemas.microsoft.com/office/drawing/2014/main" id="{0D12205D-CC9C-449F-8BE3-4060FB3217A8}"/>
                  </a:ext>
                </a:extLst>
              </p:cNvPr>
              <p:cNvSpPr/>
              <p:nvPr/>
            </p:nvSpPr>
            <p:spPr>
              <a:xfrm rot="21175570">
                <a:off x="1869729" y="398948"/>
                <a:ext cx="717262" cy="709044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Trapezoid 39">
                <a:extLst>
                  <a:ext uri="{FF2B5EF4-FFF2-40B4-BE49-F238E27FC236}">
                    <a16:creationId xmlns:a16="http://schemas.microsoft.com/office/drawing/2014/main" id="{B75771CA-658B-4FCF-B2BE-0F5900FB6F00}"/>
                  </a:ext>
                </a:extLst>
              </p:cNvPr>
              <p:cNvSpPr/>
              <p:nvPr/>
            </p:nvSpPr>
            <p:spPr>
              <a:xfrm rot="21185207">
                <a:off x="2319744" y="1992669"/>
                <a:ext cx="382187" cy="2356886"/>
              </a:xfrm>
              <a:prstGeom prst="trapezoid">
                <a:avLst>
                  <a:gd name="adj" fmla="val 30469"/>
                </a:avLst>
              </a:prstGeom>
              <a:solidFill>
                <a:schemeClr val="accent6">
                  <a:lumMod val="5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Cloud 42">
                <a:extLst>
                  <a:ext uri="{FF2B5EF4-FFF2-40B4-BE49-F238E27FC236}">
                    <a16:creationId xmlns:a16="http://schemas.microsoft.com/office/drawing/2014/main" id="{8A0AD035-B387-44C0-9973-8B27C5B2C75B}"/>
                  </a:ext>
                </a:extLst>
              </p:cNvPr>
              <p:cNvSpPr/>
              <p:nvPr/>
            </p:nvSpPr>
            <p:spPr>
              <a:xfrm rot="21175570">
                <a:off x="1987638" y="1336311"/>
                <a:ext cx="575054" cy="913867"/>
              </a:xfrm>
              <a:prstGeom prst="cloud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Oval 43">
                <a:extLst>
                  <a:ext uri="{FF2B5EF4-FFF2-40B4-BE49-F238E27FC236}">
                    <a16:creationId xmlns:a16="http://schemas.microsoft.com/office/drawing/2014/main" id="{86C67024-7B7D-46F2-8EC6-8D4CAE332990}"/>
                  </a:ext>
                </a:extLst>
              </p:cNvPr>
              <p:cNvSpPr/>
              <p:nvPr/>
            </p:nvSpPr>
            <p:spPr>
              <a:xfrm rot="5225831">
                <a:off x="2195041" y="1472077"/>
                <a:ext cx="182834" cy="21282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6" name="Group 43">
              <a:extLst>
                <a:ext uri="{FF2B5EF4-FFF2-40B4-BE49-F238E27FC236}">
                  <a16:creationId xmlns:a16="http://schemas.microsoft.com/office/drawing/2014/main" id="{30D70F42-DD6A-4727-9962-54DB5C778063}"/>
                </a:ext>
              </a:extLst>
            </p:cNvPr>
            <p:cNvGrpSpPr/>
            <p:nvPr/>
          </p:nvGrpSpPr>
          <p:grpSpPr>
            <a:xfrm rot="5003920">
              <a:off x="2288001" y="3506278"/>
              <a:ext cx="2489460" cy="381000"/>
              <a:chOff x="1600200" y="6781800"/>
              <a:chExt cx="2754086" cy="1143000"/>
            </a:xfrm>
          </p:grpSpPr>
          <p:sp>
            <p:nvSpPr>
              <p:cNvPr id="376" name="Chevron 13">
                <a:extLst>
                  <a:ext uri="{FF2B5EF4-FFF2-40B4-BE49-F238E27FC236}">
                    <a16:creationId xmlns:a16="http://schemas.microsoft.com/office/drawing/2014/main" id="{59C5766A-5A20-42B8-AB2C-E86DD1FE2CC5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7" name="Chevron 14">
                <a:extLst>
                  <a:ext uri="{FF2B5EF4-FFF2-40B4-BE49-F238E27FC236}">
                    <a16:creationId xmlns:a16="http://schemas.microsoft.com/office/drawing/2014/main" id="{08C7CF79-BEAB-4DE8-9922-7B714C391157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8" name="Chevron 15">
                <a:extLst>
                  <a:ext uri="{FF2B5EF4-FFF2-40B4-BE49-F238E27FC236}">
                    <a16:creationId xmlns:a16="http://schemas.microsoft.com/office/drawing/2014/main" id="{AC193BE5-65A7-462F-9F17-E0AD1D381A03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9" name="Chevron 16">
                <a:extLst>
                  <a:ext uri="{FF2B5EF4-FFF2-40B4-BE49-F238E27FC236}">
                    <a16:creationId xmlns:a16="http://schemas.microsoft.com/office/drawing/2014/main" id="{878DCAB2-C83A-4124-AAED-5807F16FE552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0" name="Chevron 17">
                <a:extLst>
                  <a:ext uri="{FF2B5EF4-FFF2-40B4-BE49-F238E27FC236}">
                    <a16:creationId xmlns:a16="http://schemas.microsoft.com/office/drawing/2014/main" id="{1739094F-E58B-465C-8755-E32E9AADBB9F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1" name="Chevron 18">
                <a:extLst>
                  <a:ext uri="{FF2B5EF4-FFF2-40B4-BE49-F238E27FC236}">
                    <a16:creationId xmlns:a16="http://schemas.microsoft.com/office/drawing/2014/main" id="{B2AA5765-15EB-4029-9391-A923D4112B94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2" name="Chevron 19">
                <a:extLst>
                  <a:ext uri="{FF2B5EF4-FFF2-40B4-BE49-F238E27FC236}">
                    <a16:creationId xmlns:a16="http://schemas.microsoft.com/office/drawing/2014/main" id="{8E46075E-AC8B-4AC5-8C75-EAC150C2DEA4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67" name="Group 44">
              <a:extLst>
                <a:ext uri="{FF2B5EF4-FFF2-40B4-BE49-F238E27FC236}">
                  <a16:creationId xmlns:a16="http://schemas.microsoft.com/office/drawing/2014/main" id="{C137A807-5F73-4CFE-93B6-4BD06507A3B3}"/>
                </a:ext>
              </a:extLst>
            </p:cNvPr>
            <p:cNvGrpSpPr/>
            <p:nvPr/>
          </p:nvGrpSpPr>
          <p:grpSpPr>
            <a:xfrm rot="16596080" flipH="1">
              <a:off x="1145001" y="3506278"/>
              <a:ext cx="2489460" cy="381000"/>
              <a:chOff x="1600200" y="6781800"/>
              <a:chExt cx="2754086" cy="1143000"/>
            </a:xfrm>
          </p:grpSpPr>
          <p:sp>
            <p:nvSpPr>
              <p:cNvPr id="369" name="Chevron 6">
                <a:extLst>
                  <a:ext uri="{FF2B5EF4-FFF2-40B4-BE49-F238E27FC236}">
                    <a16:creationId xmlns:a16="http://schemas.microsoft.com/office/drawing/2014/main" id="{BD3BABB6-CE9B-45B1-8550-44375F54336B}"/>
                  </a:ext>
                </a:extLst>
              </p:cNvPr>
              <p:cNvSpPr/>
              <p:nvPr/>
            </p:nvSpPr>
            <p:spPr>
              <a:xfrm rot="16200000">
                <a:off x="1981200" y="6858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0" name="Chevron 7">
                <a:extLst>
                  <a:ext uri="{FF2B5EF4-FFF2-40B4-BE49-F238E27FC236}">
                    <a16:creationId xmlns:a16="http://schemas.microsoft.com/office/drawing/2014/main" id="{91ED2043-05A9-4AB8-A67D-249AEE03EE3C}"/>
                  </a:ext>
                </a:extLst>
              </p:cNvPr>
              <p:cNvSpPr/>
              <p:nvPr/>
            </p:nvSpPr>
            <p:spPr>
              <a:xfrm rot="5400000">
                <a:off x="2286000" y="7162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1" name="Chevron 8">
                <a:extLst>
                  <a:ext uri="{FF2B5EF4-FFF2-40B4-BE49-F238E27FC236}">
                    <a16:creationId xmlns:a16="http://schemas.microsoft.com/office/drawing/2014/main" id="{D09DE908-73C2-4046-8CBF-7C3502368469}"/>
                  </a:ext>
                </a:extLst>
              </p:cNvPr>
              <p:cNvSpPr/>
              <p:nvPr/>
            </p:nvSpPr>
            <p:spPr>
              <a:xfrm rot="5400000">
                <a:off x="2991592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2" name="Chevron 9">
                <a:extLst>
                  <a:ext uri="{FF2B5EF4-FFF2-40B4-BE49-F238E27FC236}">
                    <a16:creationId xmlns:a16="http://schemas.microsoft.com/office/drawing/2014/main" id="{2CF2AA7F-9662-467B-B095-AE5476347007}"/>
                  </a:ext>
                </a:extLst>
              </p:cNvPr>
              <p:cNvSpPr/>
              <p:nvPr/>
            </p:nvSpPr>
            <p:spPr>
              <a:xfrm rot="16200000">
                <a:off x="26670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3" name="Chevron 10">
                <a:extLst>
                  <a:ext uri="{FF2B5EF4-FFF2-40B4-BE49-F238E27FC236}">
                    <a16:creationId xmlns:a16="http://schemas.microsoft.com/office/drawing/2014/main" id="{D9C38E3C-B103-4297-8E1D-E78359542211}"/>
                  </a:ext>
                </a:extLst>
              </p:cNvPr>
              <p:cNvSpPr/>
              <p:nvPr/>
            </p:nvSpPr>
            <p:spPr>
              <a:xfrm rot="5400000">
                <a:off x="3668486" y="7136081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4" name="Chevron 11">
                <a:extLst>
                  <a:ext uri="{FF2B5EF4-FFF2-40B4-BE49-F238E27FC236}">
                    <a16:creationId xmlns:a16="http://schemas.microsoft.com/office/drawing/2014/main" id="{0D2D4BF0-7697-4E0C-A39B-DE536FE37082}"/>
                  </a:ext>
                </a:extLst>
              </p:cNvPr>
              <p:cNvSpPr/>
              <p:nvPr/>
            </p:nvSpPr>
            <p:spPr>
              <a:xfrm rot="5400000">
                <a:off x="1600200" y="72390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5" name="Chevron 12">
                <a:extLst>
                  <a:ext uri="{FF2B5EF4-FFF2-40B4-BE49-F238E27FC236}">
                    <a16:creationId xmlns:a16="http://schemas.microsoft.com/office/drawing/2014/main" id="{1343444C-9A4F-4448-A972-2A6362F293E4}"/>
                  </a:ext>
                </a:extLst>
              </p:cNvPr>
              <p:cNvSpPr/>
              <p:nvPr/>
            </p:nvSpPr>
            <p:spPr>
              <a:xfrm rot="16200000">
                <a:off x="3352800" y="6781800"/>
                <a:ext cx="685800" cy="685800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8" name="Rectangle 367">
              <a:extLst>
                <a:ext uri="{FF2B5EF4-FFF2-40B4-BE49-F238E27FC236}">
                  <a16:creationId xmlns:a16="http://schemas.microsoft.com/office/drawing/2014/main" id="{33CAE683-7C8C-497B-9285-C28555567AA3}"/>
                </a:ext>
              </a:extLst>
            </p:cNvPr>
            <p:cNvSpPr/>
            <p:nvPr/>
          </p:nvSpPr>
          <p:spPr>
            <a:xfrm>
              <a:off x="2667000" y="3962400"/>
              <a:ext cx="609600" cy="2286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5" name="TextBox 404">
            <a:extLst>
              <a:ext uri="{FF2B5EF4-FFF2-40B4-BE49-F238E27FC236}">
                <a16:creationId xmlns:a16="http://schemas.microsoft.com/office/drawing/2014/main" id="{F626AABC-66D7-4581-B9A7-696443760846}"/>
              </a:ext>
            </a:extLst>
          </p:cNvPr>
          <p:cNvSpPr txBox="1"/>
          <p:nvPr/>
        </p:nvSpPr>
        <p:spPr>
          <a:xfrm>
            <a:off x="3142842" y="6239670"/>
            <a:ext cx="9129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/>
              <a:t>Isaías</a:t>
            </a:r>
            <a:endParaRPr lang="en-US" dirty="0"/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3734784E-B5D0-466D-9D1D-77B28D01E44A}"/>
              </a:ext>
            </a:extLst>
          </p:cNvPr>
          <p:cNvSpPr txBox="1"/>
          <p:nvPr/>
        </p:nvSpPr>
        <p:spPr>
          <a:xfrm>
            <a:off x="7312510" y="6274631"/>
            <a:ext cx="113542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dirty="0"/>
              <a:t>Miqueas</a:t>
            </a:r>
            <a:endParaRPr lang="en-US" dirty="0"/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B17888C8-7455-4BEC-BC12-D5FAFC0BCCFB}"/>
              </a:ext>
            </a:extLst>
          </p:cNvPr>
          <p:cNvSpPr txBox="1"/>
          <p:nvPr/>
        </p:nvSpPr>
        <p:spPr>
          <a:xfrm>
            <a:off x="8496761" y="6276353"/>
            <a:ext cx="117035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Mateo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9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roup 159">
            <a:extLst>
              <a:ext uri="{FF2B5EF4-FFF2-40B4-BE49-F238E27FC236}">
                <a16:creationId xmlns:a16="http://schemas.microsoft.com/office/drawing/2014/main" id="{3F7A2F78-2598-4EAF-BD69-F613AE0DADCB}"/>
              </a:ext>
            </a:extLst>
          </p:cNvPr>
          <p:cNvGrpSpPr/>
          <p:nvPr/>
        </p:nvGrpSpPr>
        <p:grpSpPr>
          <a:xfrm>
            <a:off x="154590" y="218113"/>
            <a:ext cx="2841183" cy="6367046"/>
            <a:chOff x="6172200" y="838200"/>
            <a:chExt cx="2362200" cy="4812748"/>
          </a:xfrm>
        </p:grpSpPr>
        <p:sp>
          <p:nvSpPr>
            <p:cNvPr id="126" name="Cloud 125">
              <a:extLst>
                <a:ext uri="{FF2B5EF4-FFF2-40B4-BE49-F238E27FC236}">
                  <a16:creationId xmlns:a16="http://schemas.microsoft.com/office/drawing/2014/main" id="{E485CB04-11AA-42AB-B404-ED50E9968C0D}"/>
                </a:ext>
              </a:extLst>
            </p:cNvPr>
            <p:cNvSpPr/>
            <p:nvPr/>
          </p:nvSpPr>
          <p:spPr>
            <a:xfrm rot="18382183">
              <a:off x="6366850" y="1239255"/>
              <a:ext cx="811804" cy="527215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loud 126">
              <a:extLst>
                <a:ext uri="{FF2B5EF4-FFF2-40B4-BE49-F238E27FC236}">
                  <a16:creationId xmlns:a16="http://schemas.microsoft.com/office/drawing/2014/main" id="{5C2F921A-C3C2-420E-9DB8-3B6F96B7EB98}"/>
                </a:ext>
              </a:extLst>
            </p:cNvPr>
            <p:cNvSpPr/>
            <p:nvPr/>
          </p:nvSpPr>
          <p:spPr>
            <a:xfrm rot="5749123">
              <a:off x="7608274" y="1294247"/>
              <a:ext cx="748244" cy="527215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45D5107D-765F-4A3F-B619-DD8E6FF4CD90}"/>
                </a:ext>
              </a:extLst>
            </p:cNvPr>
            <p:cNvSpPr/>
            <p:nvPr/>
          </p:nvSpPr>
          <p:spPr>
            <a:xfrm rot="6128217">
              <a:off x="7471454" y="5064338"/>
              <a:ext cx="476330" cy="66494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60A2632E-CC6A-47E0-A7F2-CE19A6B83AFD}"/>
                </a:ext>
              </a:extLst>
            </p:cNvPr>
            <p:cNvSpPr/>
            <p:nvPr/>
          </p:nvSpPr>
          <p:spPr>
            <a:xfrm rot="4472555">
              <a:off x="6854616" y="5080308"/>
              <a:ext cx="476330" cy="664949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0D2CABC8-450D-459C-8D1E-7B56B3B059AD}"/>
                </a:ext>
              </a:extLst>
            </p:cNvPr>
            <p:cNvSpPr/>
            <p:nvPr/>
          </p:nvSpPr>
          <p:spPr>
            <a:xfrm rot="2901859">
              <a:off x="6303943" y="3357581"/>
              <a:ext cx="384472" cy="64795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3B44DBAF-E5D0-4068-8C63-288016C4216C}"/>
                </a:ext>
              </a:extLst>
            </p:cNvPr>
            <p:cNvSpPr/>
            <p:nvPr/>
          </p:nvSpPr>
          <p:spPr>
            <a:xfrm rot="20226769">
              <a:off x="8076666" y="3320225"/>
              <a:ext cx="457734" cy="57219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rapezoid 131">
              <a:extLst>
                <a:ext uri="{FF2B5EF4-FFF2-40B4-BE49-F238E27FC236}">
                  <a16:creationId xmlns:a16="http://schemas.microsoft.com/office/drawing/2014/main" id="{2DBE279C-149B-4E19-8EAD-DC1078277196}"/>
                </a:ext>
              </a:extLst>
            </p:cNvPr>
            <p:cNvSpPr/>
            <p:nvPr/>
          </p:nvSpPr>
          <p:spPr>
            <a:xfrm>
              <a:off x="7405412" y="4162184"/>
              <a:ext cx="625262" cy="121592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rapezoid 132">
              <a:extLst>
                <a:ext uri="{FF2B5EF4-FFF2-40B4-BE49-F238E27FC236}">
                  <a16:creationId xmlns:a16="http://schemas.microsoft.com/office/drawing/2014/main" id="{E9F3C350-ADF9-48E9-ADC5-554CECFCE05B}"/>
                </a:ext>
              </a:extLst>
            </p:cNvPr>
            <p:cNvSpPr/>
            <p:nvPr/>
          </p:nvSpPr>
          <p:spPr>
            <a:xfrm>
              <a:off x="6780150" y="4162184"/>
              <a:ext cx="625262" cy="121592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rapezoid 133">
              <a:extLst>
                <a:ext uri="{FF2B5EF4-FFF2-40B4-BE49-F238E27FC236}">
                  <a16:creationId xmlns:a16="http://schemas.microsoft.com/office/drawing/2014/main" id="{3CDD57E7-C32A-4ECD-A94B-39E4ED430283}"/>
                </a:ext>
              </a:extLst>
            </p:cNvPr>
            <p:cNvSpPr/>
            <p:nvPr/>
          </p:nvSpPr>
          <p:spPr>
            <a:xfrm>
              <a:off x="6502253" y="2374067"/>
              <a:ext cx="1806313" cy="2676665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rapezoid 134">
              <a:extLst>
                <a:ext uri="{FF2B5EF4-FFF2-40B4-BE49-F238E27FC236}">
                  <a16:creationId xmlns:a16="http://schemas.microsoft.com/office/drawing/2014/main" id="{06322C30-816E-463F-A2A7-6DB180DB3046}"/>
                </a:ext>
              </a:extLst>
            </p:cNvPr>
            <p:cNvSpPr/>
            <p:nvPr/>
          </p:nvSpPr>
          <p:spPr>
            <a:xfrm rot="10800000">
              <a:off x="7127517" y="2374067"/>
              <a:ext cx="555789" cy="292977"/>
            </a:xfrm>
            <a:prstGeom prst="trapezoid">
              <a:avLst>
                <a:gd name="adj" fmla="val 37308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rapezoid 135">
              <a:extLst>
                <a:ext uri="{FF2B5EF4-FFF2-40B4-BE49-F238E27FC236}">
                  <a16:creationId xmlns:a16="http://schemas.microsoft.com/office/drawing/2014/main" id="{8E085795-53D9-4ED2-899D-27E8FD2F8DD2}"/>
                </a:ext>
              </a:extLst>
            </p:cNvPr>
            <p:cNvSpPr/>
            <p:nvPr/>
          </p:nvSpPr>
          <p:spPr>
            <a:xfrm rot="1442139">
              <a:off x="6432499" y="2221432"/>
              <a:ext cx="627799" cy="1541002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rapezoid 136">
              <a:extLst>
                <a:ext uri="{FF2B5EF4-FFF2-40B4-BE49-F238E27FC236}">
                  <a16:creationId xmlns:a16="http://schemas.microsoft.com/office/drawing/2014/main" id="{4144885F-77FD-47A8-9FB3-7D5494CD0090}"/>
                </a:ext>
              </a:extLst>
            </p:cNvPr>
            <p:cNvSpPr/>
            <p:nvPr/>
          </p:nvSpPr>
          <p:spPr>
            <a:xfrm rot="20249249">
              <a:off x="7745414" y="2212148"/>
              <a:ext cx="572700" cy="1541002"/>
            </a:xfrm>
            <a:prstGeom prst="trapezoid">
              <a:avLst/>
            </a:prstGeom>
            <a:solidFill>
              <a:srgbClr val="927B4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C9AA097F-7208-4166-B807-5E56CCFA8D28}"/>
                </a:ext>
              </a:extLst>
            </p:cNvPr>
            <p:cNvSpPr/>
            <p:nvPr/>
          </p:nvSpPr>
          <p:spPr>
            <a:xfrm>
              <a:off x="6710675" y="943572"/>
              <a:ext cx="1320000" cy="164506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loud 138">
              <a:extLst>
                <a:ext uri="{FF2B5EF4-FFF2-40B4-BE49-F238E27FC236}">
                  <a16:creationId xmlns:a16="http://schemas.microsoft.com/office/drawing/2014/main" id="{6784BCAD-DE7A-4BFC-884B-2D5B3EC6858A}"/>
                </a:ext>
              </a:extLst>
            </p:cNvPr>
            <p:cNvSpPr/>
            <p:nvPr/>
          </p:nvSpPr>
          <p:spPr>
            <a:xfrm rot="600599">
              <a:off x="6753239" y="838200"/>
              <a:ext cx="1278512" cy="682573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162">
              <a:extLst>
                <a:ext uri="{FF2B5EF4-FFF2-40B4-BE49-F238E27FC236}">
                  <a16:creationId xmlns:a16="http://schemas.microsoft.com/office/drawing/2014/main" id="{5EF6A208-29D0-4FA3-BC50-E3023F47E818}"/>
                </a:ext>
              </a:extLst>
            </p:cNvPr>
            <p:cNvGrpSpPr/>
            <p:nvPr/>
          </p:nvGrpSpPr>
          <p:grpSpPr>
            <a:xfrm>
              <a:off x="6629400" y="1143000"/>
              <a:ext cx="1524000" cy="228600"/>
              <a:chOff x="6571728" y="1086622"/>
              <a:chExt cx="1528420" cy="286099"/>
            </a:xfrm>
          </p:grpSpPr>
          <p:sp>
            <p:nvSpPr>
              <p:cNvPr id="166" name="Rounded Rectangle 42">
                <a:extLst>
                  <a:ext uri="{FF2B5EF4-FFF2-40B4-BE49-F238E27FC236}">
                    <a16:creationId xmlns:a16="http://schemas.microsoft.com/office/drawing/2014/main" id="{B6966353-570F-4E76-B5DB-0F54F7114030}"/>
                  </a:ext>
                </a:extLst>
              </p:cNvPr>
              <p:cNvSpPr/>
              <p:nvPr/>
            </p:nvSpPr>
            <p:spPr>
              <a:xfrm>
                <a:off x="6571728" y="1086622"/>
                <a:ext cx="1528420" cy="286099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Trapezoid 166">
                <a:extLst>
                  <a:ext uri="{FF2B5EF4-FFF2-40B4-BE49-F238E27FC236}">
                    <a16:creationId xmlns:a16="http://schemas.microsoft.com/office/drawing/2014/main" id="{0ADC96B7-F3AB-45F7-88C6-9FB9B73AF515}"/>
                  </a:ext>
                </a:extLst>
              </p:cNvPr>
              <p:cNvSpPr/>
              <p:nvPr/>
            </p:nvSpPr>
            <p:spPr>
              <a:xfrm rot="10800000">
                <a:off x="6710675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Trapezoid 167">
                <a:extLst>
                  <a:ext uri="{FF2B5EF4-FFF2-40B4-BE49-F238E27FC236}">
                    <a16:creationId xmlns:a16="http://schemas.microsoft.com/office/drawing/2014/main" id="{00C22AE6-FA27-4D5D-B958-8D876F42F5A6}"/>
                  </a:ext>
                </a:extLst>
              </p:cNvPr>
              <p:cNvSpPr/>
              <p:nvPr/>
            </p:nvSpPr>
            <p:spPr>
              <a:xfrm rot="10800000">
                <a:off x="6988569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rapezoid 168">
                <a:extLst>
                  <a:ext uri="{FF2B5EF4-FFF2-40B4-BE49-F238E27FC236}">
                    <a16:creationId xmlns:a16="http://schemas.microsoft.com/office/drawing/2014/main" id="{03AC1B74-3689-4E84-B69B-1903A5FC7D16}"/>
                  </a:ext>
                </a:extLst>
              </p:cNvPr>
              <p:cNvSpPr/>
              <p:nvPr/>
            </p:nvSpPr>
            <p:spPr>
              <a:xfrm rot="10800000">
                <a:off x="7266464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Trapezoid 169">
                <a:extLst>
                  <a:ext uri="{FF2B5EF4-FFF2-40B4-BE49-F238E27FC236}">
                    <a16:creationId xmlns:a16="http://schemas.microsoft.com/office/drawing/2014/main" id="{DE570F40-A2FA-4CFF-87A4-562958C392D8}"/>
                  </a:ext>
                </a:extLst>
              </p:cNvPr>
              <p:cNvSpPr/>
              <p:nvPr/>
            </p:nvSpPr>
            <p:spPr>
              <a:xfrm rot="10800000">
                <a:off x="7544358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Trapezoid 170">
                <a:extLst>
                  <a:ext uri="{FF2B5EF4-FFF2-40B4-BE49-F238E27FC236}">
                    <a16:creationId xmlns:a16="http://schemas.microsoft.com/office/drawing/2014/main" id="{FFD78C8B-A3AF-4704-8D80-62DC18CC761C}"/>
                  </a:ext>
                </a:extLst>
              </p:cNvPr>
              <p:cNvSpPr/>
              <p:nvPr/>
            </p:nvSpPr>
            <p:spPr>
              <a:xfrm rot="10800000">
                <a:off x="7822253" y="1086622"/>
                <a:ext cx="138947" cy="286099"/>
              </a:xfrm>
              <a:prstGeom prst="trapezoid">
                <a:avLst>
                  <a:gd name="adj" fmla="val 37308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1" name="Cloud 140">
              <a:extLst>
                <a:ext uri="{FF2B5EF4-FFF2-40B4-BE49-F238E27FC236}">
                  <a16:creationId xmlns:a16="http://schemas.microsoft.com/office/drawing/2014/main" id="{E302DFDF-AE2B-46BE-8DEE-8162F4D009EC}"/>
                </a:ext>
              </a:extLst>
            </p:cNvPr>
            <p:cNvSpPr/>
            <p:nvPr/>
          </p:nvSpPr>
          <p:spPr>
            <a:xfrm rot="985445">
              <a:off x="6909699" y="2058571"/>
              <a:ext cx="803565" cy="700722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2F2045A8-2C8C-4E9C-AAA6-8933B26ABE40}"/>
                </a:ext>
              </a:extLst>
            </p:cNvPr>
            <p:cNvSpPr/>
            <p:nvPr/>
          </p:nvSpPr>
          <p:spPr>
            <a:xfrm rot="5243297">
              <a:off x="7242554" y="2060582"/>
              <a:ext cx="164626" cy="39268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3" name="Group 163">
              <a:extLst>
                <a:ext uri="{FF2B5EF4-FFF2-40B4-BE49-F238E27FC236}">
                  <a16:creationId xmlns:a16="http://schemas.microsoft.com/office/drawing/2014/main" id="{E6BD21CD-7B61-4499-B410-8E0AC38D7D17}"/>
                </a:ext>
              </a:extLst>
            </p:cNvPr>
            <p:cNvGrpSpPr/>
            <p:nvPr/>
          </p:nvGrpSpPr>
          <p:grpSpPr>
            <a:xfrm>
              <a:off x="6629395" y="3352800"/>
              <a:ext cx="1428751" cy="1371600"/>
              <a:chOff x="7543801" y="3581401"/>
              <a:chExt cx="1176618" cy="1066800"/>
            </a:xfrm>
          </p:grpSpPr>
          <p:sp>
            <p:nvSpPr>
              <p:cNvPr id="161" name="Rounded Rectangle 37">
                <a:extLst>
                  <a:ext uri="{FF2B5EF4-FFF2-40B4-BE49-F238E27FC236}">
                    <a16:creationId xmlns:a16="http://schemas.microsoft.com/office/drawing/2014/main" id="{55B804EA-C5C3-4713-AFD2-43E5461DB237}"/>
                  </a:ext>
                </a:extLst>
              </p:cNvPr>
              <p:cNvSpPr/>
              <p:nvPr/>
            </p:nvSpPr>
            <p:spPr>
              <a:xfrm>
                <a:off x="7696201" y="3657600"/>
                <a:ext cx="1024218" cy="172434"/>
              </a:xfrm>
              <a:prstGeom prst="roundRect">
                <a:avLst/>
              </a:prstGeom>
              <a:solidFill>
                <a:srgbClr val="D98A3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2" name="Group 162">
                <a:extLst>
                  <a:ext uri="{FF2B5EF4-FFF2-40B4-BE49-F238E27FC236}">
                    <a16:creationId xmlns:a16="http://schemas.microsoft.com/office/drawing/2014/main" id="{E4CD7077-5F76-4611-86E8-571515A61DC6}"/>
                  </a:ext>
                </a:extLst>
              </p:cNvPr>
              <p:cNvGrpSpPr/>
              <p:nvPr/>
            </p:nvGrpSpPr>
            <p:grpSpPr>
              <a:xfrm>
                <a:off x="7543801" y="3581401"/>
                <a:ext cx="457200" cy="1066800"/>
                <a:chOff x="6827799" y="4800600"/>
                <a:chExt cx="868401" cy="2043177"/>
              </a:xfrm>
              <a:solidFill>
                <a:srgbClr val="D98A33"/>
              </a:solidFill>
            </p:grpSpPr>
            <p:sp>
              <p:nvSpPr>
                <p:cNvPr id="163" name="Double Wave 162">
                  <a:extLst>
                    <a:ext uri="{FF2B5EF4-FFF2-40B4-BE49-F238E27FC236}">
                      <a16:creationId xmlns:a16="http://schemas.microsoft.com/office/drawing/2014/main" id="{9363186A-FD2A-4C6A-9C4F-99DEB7FFBB36}"/>
                    </a:ext>
                  </a:extLst>
                </p:cNvPr>
                <p:cNvSpPr/>
                <p:nvPr/>
              </p:nvSpPr>
              <p:spPr>
                <a:xfrm rot="16516316">
                  <a:off x="6407650" y="5697864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Double Wave 163">
                  <a:extLst>
                    <a:ext uri="{FF2B5EF4-FFF2-40B4-BE49-F238E27FC236}">
                      <a16:creationId xmlns:a16="http://schemas.microsoft.com/office/drawing/2014/main" id="{778208F0-16E1-47D1-8894-DE90384EF49B}"/>
                    </a:ext>
                  </a:extLst>
                </p:cNvPr>
                <p:cNvSpPr/>
                <p:nvPr/>
              </p:nvSpPr>
              <p:spPr>
                <a:xfrm rot="17633710">
                  <a:off x="6141999" y="5700777"/>
                  <a:ext cx="1828800" cy="457200"/>
                </a:xfrm>
                <a:prstGeom prst="doubleWave">
                  <a:avLst>
                    <a:gd name="adj1" fmla="val 12500"/>
                    <a:gd name="adj2" fmla="val -1000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ounded Rectangle 41">
                  <a:extLst>
                    <a:ext uri="{FF2B5EF4-FFF2-40B4-BE49-F238E27FC236}">
                      <a16:creationId xmlns:a16="http://schemas.microsoft.com/office/drawing/2014/main" id="{11F4BB34-3733-41D3-B430-D58DA65279BD}"/>
                    </a:ext>
                  </a:extLst>
                </p:cNvPr>
                <p:cNvSpPr/>
                <p:nvPr/>
              </p:nvSpPr>
              <p:spPr>
                <a:xfrm>
                  <a:off x="7010400" y="4800600"/>
                  <a:ext cx="685800" cy="609600"/>
                </a:xfrm>
                <a:prstGeom prst="roundRect">
                  <a:avLst>
                    <a:gd name="adj" fmla="val 3165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4" name="Group 169">
              <a:extLst>
                <a:ext uri="{FF2B5EF4-FFF2-40B4-BE49-F238E27FC236}">
                  <a16:creationId xmlns:a16="http://schemas.microsoft.com/office/drawing/2014/main" id="{7BAF16A6-7679-42C7-BA2C-7AA362D88C88}"/>
                </a:ext>
              </a:extLst>
            </p:cNvPr>
            <p:cNvGrpSpPr/>
            <p:nvPr/>
          </p:nvGrpSpPr>
          <p:grpSpPr>
            <a:xfrm>
              <a:off x="6477000" y="4495800"/>
              <a:ext cx="1800069" cy="609600"/>
              <a:chOff x="0" y="4648200"/>
              <a:chExt cx="3986134" cy="1541489"/>
            </a:xfrm>
          </p:grpSpPr>
          <p:grpSp>
            <p:nvGrpSpPr>
              <p:cNvPr id="146" name="Group 138">
                <a:extLst>
                  <a:ext uri="{FF2B5EF4-FFF2-40B4-BE49-F238E27FC236}">
                    <a16:creationId xmlns:a16="http://schemas.microsoft.com/office/drawing/2014/main" id="{88F269FC-CC9C-4E02-B554-3721773EB648}"/>
                  </a:ext>
                </a:extLst>
              </p:cNvPr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157" name="Plus 33">
                  <a:extLst>
                    <a:ext uri="{FF2B5EF4-FFF2-40B4-BE49-F238E27FC236}">
                      <a16:creationId xmlns:a16="http://schemas.microsoft.com/office/drawing/2014/main" id="{C7E40E68-A926-4347-BAE4-309AA868C0E9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Diamond 157">
                  <a:extLst>
                    <a:ext uri="{FF2B5EF4-FFF2-40B4-BE49-F238E27FC236}">
                      <a16:creationId xmlns:a16="http://schemas.microsoft.com/office/drawing/2014/main" id="{45BCBBE6-9338-4AFB-90DA-E5CD68512545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Diamond 158">
                  <a:extLst>
                    <a:ext uri="{FF2B5EF4-FFF2-40B4-BE49-F238E27FC236}">
                      <a16:creationId xmlns:a16="http://schemas.microsoft.com/office/drawing/2014/main" id="{4160AE4E-AAA2-47EA-95F5-EB4F2F790DE1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Diamond 159">
                  <a:extLst>
                    <a:ext uri="{FF2B5EF4-FFF2-40B4-BE49-F238E27FC236}">
                      <a16:creationId xmlns:a16="http://schemas.microsoft.com/office/drawing/2014/main" id="{650758EE-0A8E-4E03-881A-9FDF2ACFD3C9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7" name="Group 139">
                <a:extLst>
                  <a:ext uri="{FF2B5EF4-FFF2-40B4-BE49-F238E27FC236}">
                    <a16:creationId xmlns:a16="http://schemas.microsoft.com/office/drawing/2014/main" id="{37DB00E2-6C4B-4E69-B462-151E5D0A4B74}"/>
                  </a:ext>
                </a:extLst>
              </p:cNvPr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153" name="Plus 29">
                  <a:extLst>
                    <a:ext uri="{FF2B5EF4-FFF2-40B4-BE49-F238E27FC236}">
                      <a16:creationId xmlns:a16="http://schemas.microsoft.com/office/drawing/2014/main" id="{15C23822-2080-44D6-A3D0-34CEC3C726D2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Diamond 153">
                  <a:extLst>
                    <a:ext uri="{FF2B5EF4-FFF2-40B4-BE49-F238E27FC236}">
                      <a16:creationId xmlns:a16="http://schemas.microsoft.com/office/drawing/2014/main" id="{2F61CA10-78A0-4E08-9AAA-F96D4E2F0BC5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Diamond 154">
                  <a:extLst>
                    <a:ext uri="{FF2B5EF4-FFF2-40B4-BE49-F238E27FC236}">
                      <a16:creationId xmlns:a16="http://schemas.microsoft.com/office/drawing/2014/main" id="{E690ADF9-225E-440E-9E65-60490409158B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Diamond 155">
                  <a:extLst>
                    <a:ext uri="{FF2B5EF4-FFF2-40B4-BE49-F238E27FC236}">
                      <a16:creationId xmlns:a16="http://schemas.microsoft.com/office/drawing/2014/main" id="{9E9B38B5-5AEC-4A66-B766-B277E0E38979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8" name="Group 144">
                <a:extLst>
                  <a:ext uri="{FF2B5EF4-FFF2-40B4-BE49-F238E27FC236}">
                    <a16:creationId xmlns:a16="http://schemas.microsoft.com/office/drawing/2014/main" id="{6921DB65-505C-47B9-8E57-347D3578B143}"/>
                  </a:ext>
                </a:extLst>
              </p:cNvPr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149" name="Plus 25">
                  <a:extLst>
                    <a:ext uri="{FF2B5EF4-FFF2-40B4-BE49-F238E27FC236}">
                      <a16:creationId xmlns:a16="http://schemas.microsoft.com/office/drawing/2014/main" id="{E79CB7C7-E5DB-4F98-A3FE-03C09F06ED66}"/>
                    </a:ext>
                  </a:extLst>
                </p:cNvPr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Diamond 149">
                  <a:extLst>
                    <a:ext uri="{FF2B5EF4-FFF2-40B4-BE49-F238E27FC236}">
                      <a16:creationId xmlns:a16="http://schemas.microsoft.com/office/drawing/2014/main" id="{41C849BA-7981-4D02-B2DC-10EFF0F065C3}"/>
                    </a:ext>
                  </a:extLst>
                </p:cNvPr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Diamond 150">
                  <a:extLst>
                    <a:ext uri="{FF2B5EF4-FFF2-40B4-BE49-F238E27FC236}">
                      <a16:creationId xmlns:a16="http://schemas.microsoft.com/office/drawing/2014/main" id="{4D99FB67-F4D3-4743-B408-B1F3A9C25F8F}"/>
                    </a:ext>
                  </a:extLst>
                </p:cNvPr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Diamond 151">
                  <a:extLst>
                    <a:ext uri="{FF2B5EF4-FFF2-40B4-BE49-F238E27FC236}">
                      <a16:creationId xmlns:a16="http://schemas.microsoft.com/office/drawing/2014/main" id="{9A53F9F5-FF23-4890-9A80-A709C14588D5}"/>
                    </a:ext>
                  </a:extLst>
                </p:cNvPr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0722C945-6B6C-4951-8AD2-446E0120BC24}"/>
              </a:ext>
            </a:extLst>
          </p:cNvPr>
          <p:cNvGrpSpPr/>
          <p:nvPr/>
        </p:nvGrpSpPr>
        <p:grpSpPr>
          <a:xfrm>
            <a:off x="4521631" y="312619"/>
            <a:ext cx="2816200" cy="6328446"/>
            <a:chOff x="3429000" y="1066800"/>
            <a:chExt cx="1524000" cy="3766449"/>
          </a:xfrm>
        </p:grpSpPr>
        <p:grpSp>
          <p:nvGrpSpPr>
            <p:cNvPr id="173" name="Group 49">
              <a:extLst>
                <a:ext uri="{FF2B5EF4-FFF2-40B4-BE49-F238E27FC236}">
                  <a16:creationId xmlns:a16="http://schemas.microsoft.com/office/drawing/2014/main" id="{AD5B5731-0339-4825-9C98-8D97BFED8EFA}"/>
                </a:ext>
              </a:extLst>
            </p:cNvPr>
            <p:cNvGrpSpPr/>
            <p:nvPr/>
          </p:nvGrpSpPr>
          <p:grpSpPr>
            <a:xfrm rot="9550070">
              <a:off x="4213978" y="4219465"/>
              <a:ext cx="304800" cy="613784"/>
              <a:chOff x="1295400" y="4546730"/>
              <a:chExt cx="409568" cy="689984"/>
            </a:xfrm>
          </p:grpSpPr>
          <p:sp>
            <p:nvSpPr>
              <p:cNvPr id="221" name="Oval 220">
                <a:extLst>
                  <a:ext uri="{FF2B5EF4-FFF2-40B4-BE49-F238E27FC236}">
                    <a16:creationId xmlns:a16="http://schemas.microsoft.com/office/drawing/2014/main" id="{9D5A28FF-44E6-4AAA-B1AE-815A495EAA1F}"/>
                  </a:ext>
                </a:extLst>
              </p:cNvPr>
              <p:cNvSpPr/>
              <p:nvPr/>
            </p:nvSpPr>
            <p:spPr>
              <a:xfrm rot="19444033">
                <a:off x="1307650" y="4546730"/>
                <a:ext cx="397318" cy="6899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9CD53D23-F315-491B-B5C2-6DF40FB5B808}"/>
                  </a:ext>
                </a:extLst>
              </p:cNvPr>
              <p:cNvSpPr/>
              <p:nvPr/>
            </p:nvSpPr>
            <p:spPr>
              <a:xfrm>
                <a:off x="1295400" y="4648200"/>
                <a:ext cx="196273" cy="29556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4" name="Group 42">
              <a:extLst>
                <a:ext uri="{FF2B5EF4-FFF2-40B4-BE49-F238E27FC236}">
                  <a16:creationId xmlns:a16="http://schemas.microsoft.com/office/drawing/2014/main" id="{3E5A8B8C-3F92-4512-B96B-C60D40484641}"/>
                </a:ext>
              </a:extLst>
            </p:cNvPr>
            <p:cNvGrpSpPr/>
            <p:nvPr/>
          </p:nvGrpSpPr>
          <p:grpSpPr>
            <a:xfrm rot="15885139">
              <a:off x="3977145" y="4210668"/>
              <a:ext cx="304800" cy="613784"/>
              <a:chOff x="1295400" y="4546730"/>
              <a:chExt cx="409568" cy="689984"/>
            </a:xfrm>
          </p:grpSpPr>
          <p:sp>
            <p:nvSpPr>
              <p:cNvPr id="219" name="Oval 5">
                <a:extLst>
                  <a:ext uri="{FF2B5EF4-FFF2-40B4-BE49-F238E27FC236}">
                    <a16:creationId xmlns:a16="http://schemas.microsoft.com/office/drawing/2014/main" id="{0ABA24C9-4FDB-4E91-A481-2AB239F05F40}"/>
                  </a:ext>
                </a:extLst>
              </p:cNvPr>
              <p:cNvSpPr/>
              <p:nvPr/>
            </p:nvSpPr>
            <p:spPr>
              <a:xfrm rot="19444033">
                <a:off x="1307650" y="4546730"/>
                <a:ext cx="397318" cy="689984"/>
              </a:xfrm>
              <a:prstGeom prst="ellipse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Oval 219">
                <a:extLst>
                  <a:ext uri="{FF2B5EF4-FFF2-40B4-BE49-F238E27FC236}">
                    <a16:creationId xmlns:a16="http://schemas.microsoft.com/office/drawing/2014/main" id="{0AE66FB9-3D05-4C09-9275-F507A1E395BE}"/>
                  </a:ext>
                </a:extLst>
              </p:cNvPr>
              <p:cNvSpPr/>
              <p:nvPr/>
            </p:nvSpPr>
            <p:spPr>
              <a:xfrm>
                <a:off x="1295400" y="4648200"/>
                <a:ext cx="196273" cy="295564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5" name="Trapezoid 174">
              <a:extLst>
                <a:ext uri="{FF2B5EF4-FFF2-40B4-BE49-F238E27FC236}">
                  <a16:creationId xmlns:a16="http://schemas.microsoft.com/office/drawing/2014/main" id="{7BFFB206-45BE-43FE-97D8-982ED3169DB5}"/>
                </a:ext>
              </a:extLst>
            </p:cNvPr>
            <p:cNvSpPr/>
            <p:nvPr/>
          </p:nvSpPr>
          <p:spPr>
            <a:xfrm>
              <a:off x="3685309" y="3384074"/>
              <a:ext cx="1115291" cy="1106055"/>
            </a:xfrm>
            <a:prstGeom prst="trapezoid">
              <a:avLst>
                <a:gd name="adj" fmla="val 13762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99532505-E5C4-4102-8142-1142AC9BD136}"/>
                </a:ext>
              </a:extLst>
            </p:cNvPr>
            <p:cNvSpPr/>
            <p:nvPr/>
          </p:nvSpPr>
          <p:spPr>
            <a:xfrm>
              <a:off x="4724400" y="3042330"/>
              <a:ext cx="2286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EC297DC6-214D-49FC-8FBA-60A29DF74E72}"/>
                </a:ext>
              </a:extLst>
            </p:cNvPr>
            <p:cNvSpPr/>
            <p:nvPr/>
          </p:nvSpPr>
          <p:spPr>
            <a:xfrm>
              <a:off x="3429000" y="3042330"/>
              <a:ext cx="228600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Trapezoid 177">
              <a:extLst>
                <a:ext uri="{FF2B5EF4-FFF2-40B4-BE49-F238E27FC236}">
                  <a16:creationId xmlns:a16="http://schemas.microsoft.com/office/drawing/2014/main" id="{8CBFA631-C885-4E2A-95DC-0BB0CDE4AC49}"/>
                </a:ext>
              </a:extLst>
            </p:cNvPr>
            <p:cNvSpPr/>
            <p:nvPr/>
          </p:nvSpPr>
          <p:spPr>
            <a:xfrm>
              <a:off x="3657600" y="2051730"/>
              <a:ext cx="1143000" cy="2133600"/>
            </a:xfrm>
            <a:prstGeom prst="trapezoid">
              <a:avLst>
                <a:gd name="adj" fmla="val 23863"/>
              </a:avLst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A0EA4E74-32A7-43A6-B0C8-F892EFF49921}"/>
                </a:ext>
              </a:extLst>
            </p:cNvPr>
            <p:cNvSpPr/>
            <p:nvPr/>
          </p:nvSpPr>
          <p:spPr>
            <a:xfrm>
              <a:off x="3886200" y="2127930"/>
              <a:ext cx="685800" cy="52590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2A4E2A95-384D-4189-B222-069A2F5BD4AE}"/>
                </a:ext>
              </a:extLst>
            </p:cNvPr>
            <p:cNvSpPr/>
            <p:nvPr/>
          </p:nvSpPr>
          <p:spPr>
            <a:xfrm>
              <a:off x="3909291" y="1867002"/>
              <a:ext cx="609600" cy="5259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Trapezoid 180">
              <a:extLst>
                <a:ext uri="{FF2B5EF4-FFF2-40B4-BE49-F238E27FC236}">
                  <a16:creationId xmlns:a16="http://schemas.microsoft.com/office/drawing/2014/main" id="{E9BA1D17-4483-4E3D-AE06-B490826FFA41}"/>
                </a:ext>
              </a:extLst>
            </p:cNvPr>
            <p:cNvSpPr/>
            <p:nvPr/>
          </p:nvSpPr>
          <p:spPr>
            <a:xfrm rot="20397331">
              <a:off x="4372636" y="2187397"/>
              <a:ext cx="551541" cy="1157352"/>
            </a:xfrm>
            <a:prstGeom prst="trapezoid">
              <a:avLst>
                <a:gd name="adj" fmla="val 35984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rapezoid 181">
              <a:extLst>
                <a:ext uri="{FF2B5EF4-FFF2-40B4-BE49-F238E27FC236}">
                  <a16:creationId xmlns:a16="http://schemas.microsoft.com/office/drawing/2014/main" id="{5280CA5D-2F01-46CC-943A-23BD972897D8}"/>
                </a:ext>
              </a:extLst>
            </p:cNvPr>
            <p:cNvSpPr/>
            <p:nvPr/>
          </p:nvSpPr>
          <p:spPr>
            <a:xfrm rot="1296214">
              <a:off x="3544730" y="2182303"/>
              <a:ext cx="511448" cy="1132587"/>
            </a:xfrm>
            <a:prstGeom prst="trapezoid">
              <a:avLst>
                <a:gd name="adj" fmla="val 32075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rapezoid 182">
              <a:extLst>
                <a:ext uri="{FF2B5EF4-FFF2-40B4-BE49-F238E27FC236}">
                  <a16:creationId xmlns:a16="http://schemas.microsoft.com/office/drawing/2014/main" id="{2D583647-6780-4FA8-B8BA-BDD22DC3E564}"/>
                </a:ext>
              </a:extLst>
            </p:cNvPr>
            <p:cNvSpPr/>
            <p:nvPr/>
          </p:nvSpPr>
          <p:spPr>
            <a:xfrm rot="287694">
              <a:off x="3726428" y="2125747"/>
              <a:ext cx="498368" cy="1764854"/>
            </a:xfrm>
            <a:prstGeom prst="trapezoid">
              <a:avLst>
                <a:gd name="adj" fmla="val 32759"/>
              </a:avLst>
            </a:prstGeom>
            <a:solidFill>
              <a:srgbClr val="B871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rapezoid 183">
              <a:extLst>
                <a:ext uri="{FF2B5EF4-FFF2-40B4-BE49-F238E27FC236}">
                  <a16:creationId xmlns:a16="http://schemas.microsoft.com/office/drawing/2014/main" id="{5452D26A-0929-4BD9-A2D9-661B58D17ECF}"/>
                </a:ext>
              </a:extLst>
            </p:cNvPr>
            <p:cNvSpPr/>
            <p:nvPr/>
          </p:nvSpPr>
          <p:spPr>
            <a:xfrm rot="21293170">
              <a:off x="4267801" y="2145148"/>
              <a:ext cx="464197" cy="1744020"/>
            </a:xfrm>
            <a:prstGeom prst="trapezoid">
              <a:avLst>
                <a:gd name="adj" fmla="val 35984"/>
              </a:avLst>
            </a:prstGeom>
            <a:solidFill>
              <a:srgbClr val="B8710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5" name="Group 31">
              <a:extLst>
                <a:ext uri="{FF2B5EF4-FFF2-40B4-BE49-F238E27FC236}">
                  <a16:creationId xmlns:a16="http://schemas.microsoft.com/office/drawing/2014/main" id="{5C740B68-1EA8-44B3-97EE-E75A20AD491A}"/>
                </a:ext>
              </a:extLst>
            </p:cNvPr>
            <p:cNvGrpSpPr/>
            <p:nvPr/>
          </p:nvGrpSpPr>
          <p:grpSpPr>
            <a:xfrm rot="21151532">
              <a:off x="4409671" y="1410436"/>
              <a:ext cx="343204" cy="757299"/>
              <a:chOff x="1434718" y="4935165"/>
              <a:chExt cx="343204" cy="757299"/>
            </a:xfrm>
          </p:grpSpPr>
          <p:sp>
            <p:nvSpPr>
              <p:cNvPr id="216" name="Moon 215">
                <a:extLst>
                  <a:ext uri="{FF2B5EF4-FFF2-40B4-BE49-F238E27FC236}">
                    <a16:creationId xmlns:a16="http://schemas.microsoft.com/office/drawing/2014/main" id="{C9D52513-DA2D-43B8-BE45-5393E548B304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Moon 216">
                <a:extLst>
                  <a:ext uri="{FF2B5EF4-FFF2-40B4-BE49-F238E27FC236}">
                    <a16:creationId xmlns:a16="http://schemas.microsoft.com/office/drawing/2014/main" id="{AD7ED5B3-01C8-47D9-A718-9F2392042BB8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Moon 217">
                <a:extLst>
                  <a:ext uri="{FF2B5EF4-FFF2-40B4-BE49-F238E27FC236}">
                    <a16:creationId xmlns:a16="http://schemas.microsoft.com/office/drawing/2014/main" id="{B2B00561-CF0A-4E78-9BE8-5FA7DA1D408E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6" name="Group 29">
              <a:extLst>
                <a:ext uri="{FF2B5EF4-FFF2-40B4-BE49-F238E27FC236}">
                  <a16:creationId xmlns:a16="http://schemas.microsoft.com/office/drawing/2014/main" id="{E13B68BB-A398-4A4B-8B06-6F7CCBB0C16A}"/>
                </a:ext>
              </a:extLst>
            </p:cNvPr>
            <p:cNvGrpSpPr/>
            <p:nvPr/>
          </p:nvGrpSpPr>
          <p:grpSpPr>
            <a:xfrm rot="1653802">
              <a:off x="3690953" y="1480868"/>
              <a:ext cx="343204" cy="757299"/>
              <a:chOff x="1434718" y="4935165"/>
              <a:chExt cx="343204" cy="757299"/>
            </a:xfrm>
          </p:grpSpPr>
          <p:sp>
            <p:nvSpPr>
              <p:cNvPr id="213" name="Moon 212">
                <a:extLst>
                  <a:ext uri="{FF2B5EF4-FFF2-40B4-BE49-F238E27FC236}">
                    <a16:creationId xmlns:a16="http://schemas.microsoft.com/office/drawing/2014/main" id="{32FE283B-DDFD-4685-B45A-58259D91055E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Moon 27">
                <a:extLst>
                  <a:ext uri="{FF2B5EF4-FFF2-40B4-BE49-F238E27FC236}">
                    <a16:creationId xmlns:a16="http://schemas.microsoft.com/office/drawing/2014/main" id="{2334DF93-C4A0-421F-B56A-EDBD4EBE862C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Moon 28">
                <a:extLst>
                  <a:ext uri="{FF2B5EF4-FFF2-40B4-BE49-F238E27FC236}">
                    <a16:creationId xmlns:a16="http://schemas.microsoft.com/office/drawing/2014/main" id="{334761B0-A227-4FA6-8870-848B653889CD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7" name="Oval 14">
              <a:extLst>
                <a:ext uri="{FF2B5EF4-FFF2-40B4-BE49-F238E27FC236}">
                  <a16:creationId xmlns:a16="http://schemas.microsoft.com/office/drawing/2014/main" id="{B4CA460F-8CDB-46AE-91EE-31FD942A9367}"/>
                </a:ext>
              </a:extLst>
            </p:cNvPr>
            <p:cNvSpPr/>
            <p:nvPr/>
          </p:nvSpPr>
          <p:spPr>
            <a:xfrm>
              <a:off x="3810000" y="1106527"/>
              <a:ext cx="872048" cy="117380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Moon 187">
              <a:extLst>
                <a:ext uri="{FF2B5EF4-FFF2-40B4-BE49-F238E27FC236}">
                  <a16:creationId xmlns:a16="http://schemas.microsoft.com/office/drawing/2014/main" id="{91E5E6D9-87E8-42B1-8AD9-F86A829BBC18}"/>
                </a:ext>
              </a:extLst>
            </p:cNvPr>
            <p:cNvSpPr/>
            <p:nvPr/>
          </p:nvSpPr>
          <p:spPr>
            <a:xfrm rot="5412568">
              <a:off x="4013458" y="828675"/>
              <a:ext cx="381000" cy="857250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Moon 188">
              <a:extLst>
                <a:ext uri="{FF2B5EF4-FFF2-40B4-BE49-F238E27FC236}">
                  <a16:creationId xmlns:a16="http://schemas.microsoft.com/office/drawing/2014/main" id="{93BA6DA4-453D-49D2-8EE5-E39BE5DE6ACA}"/>
                </a:ext>
              </a:extLst>
            </p:cNvPr>
            <p:cNvSpPr/>
            <p:nvPr/>
          </p:nvSpPr>
          <p:spPr>
            <a:xfrm rot="4358243">
              <a:off x="3899411" y="1137045"/>
              <a:ext cx="196323" cy="441725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Moon 189">
              <a:extLst>
                <a:ext uri="{FF2B5EF4-FFF2-40B4-BE49-F238E27FC236}">
                  <a16:creationId xmlns:a16="http://schemas.microsoft.com/office/drawing/2014/main" id="{C4C8D9A0-E919-4E7A-83F2-4F250C127D64}"/>
                </a:ext>
              </a:extLst>
            </p:cNvPr>
            <p:cNvSpPr/>
            <p:nvPr/>
          </p:nvSpPr>
          <p:spPr>
            <a:xfrm rot="5412568">
              <a:off x="4065610" y="757058"/>
              <a:ext cx="223255" cy="851971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Moon 190">
              <a:extLst>
                <a:ext uri="{FF2B5EF4-FFF2-40B4-BE49-F238E27FC236}">
                  <a16:creationId xmlns:a16="http://schemas.microsoft.com/office/drawing/2014/main" id="{DF39FFB4-CC7F-4D2A-8CF8-A057C8658A70}"/>
                </a:ext>
              </a:extLst>
            </p:cNvPr>
            <p:cNvSpPr/>
            <p:nvPr/>
          </p:nvSpPr>
          <p:spPr>
            <a:xfrm rot="5412568">
              <a:off x="3889596" y="983038"/>
              <a:ext cx="217103" cy="488482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Moon 191">
              <a:extLst>
                <a:ext uri="{FF2B5EF4-FFF2-40B4-BE49-F238E27FC236}">
                  <a16:creationId xmlns:a16="http://schemas.microsoft.com/office/drawing/2014/main" id="{94F0D57C-7076-4866-B6AA-9F06AB30AEE8}"/>
                </a:ext>
              </a:extLst>
            </p:cNvPr>
            <p:cNvSpPr/>
            <p:nvPr/>
          </p:nvSpPr>
          <p:spPr>
            <a:xfrm rot="5412568">
              <a:off x="4351905" y="1006711"/>
              <a:ext cx="188274" cy="423618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Moon 192">
              <a:extLst>
                <a:ext uri="{FF2B5EF4-FFF2-40B4-BE49-F238E27FC236}">
                  <a16:creationId xmlns:a16="http://schemas.microsoft.com/office/drawing/2014/main" id="{23979F3B-24A3-4B95-9730-045500E42FC2}"/>
                </a:ext>
              </a:extLst>
            </p:cNvPr>
            <p:cNvSpPr/>
            <p:nvPr/>
          </p:nvSpPr>
          <p:spPr>
            <a:xfrm rot="14214603">
              <a:off x="4128820" y="1096021"/>
              <a:ext cx="233489" cy="441725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Moon 193">
              <a:extLst>
                <a:ext uri="{FF2B5EF4-FFF2-40B4-BE49-F238E27FC236}">
                  <a16:creationId xmlns:a16="http://schemas.microsoft.com/office/drawing/2014/main" id="{1A2C6F8C-8F08-437E-983F-622965871D0C}"/>
                </a:ext>
              </a:extLst>
            </p:cNvPr>
            <p:cNvSpPr/>
            <p:nvPr/>
          </p:nvSpPr>
          <p:spPr>
            <a:xfrm rot="14214603">
              <a:off x="4125101" y="1103909"/>
              <a:ext cx="128959" cy="290158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Moon 194">
              <a:extLst>
                <a:ext uri="{FF2B5EF4-FFF2-40B4-BE49-F238E27FC236}">
                  <a16:creationId xmlns:a16="http://schemas.microsoft.com/office/drawing/2014/main" id="{7A9E7596-86C6-41CB-86DA-A8A0AA5FD648}"/>
                </a:ext>
              </a:extLst>
            </p:cNvPr>
            <p:cNvSpPr/>
            <p:nvPr/>
          </p:nvSpPr>
          <p:spPr>
            <a:xfrm rot="14214603">
              <a:off x="3941218" y="1069196"/>
              <a:ext cx="196323" cy="441725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Moon 195">
              <a:extLst>
                <a:ext uri="{FF2B5EF4-FFF2-40B4-BE49-F238E27FC236}">
                  <a16:creationId xmlns:a16="http://schemas.microsoft.com/office/drawing/2014/main" id="{673CA216-76D3-4247-ACD6-4F61C8D290B0}"/>
                </a:ext>
              </a:extLst>
            </p:cNvPr>
            <p:cNvSpPr/>
            <p:nvPr/>
          </p:nvSpPr>
          <p:spPr>
            <a:xfrm rot="3904094">
              <a:off x="4052332" y="929465"/>
              <a:ext cx="95325" cy="452370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Moon 196">
              <a:extLst>
                <a:ext uri="{FF2B5EF4-FFF2-40B4-BE49-F238E27FC236}">
                  <a16:creationId xmlns:a16="http://schemas.microsoft.com/office/drawing/2014/main" id="{BF5761C5-8259-4BFE-B0D5-7A3F3E728088}"/>
                </a:ext>
              </a:extLst>
            </p:cNvPr>
            <p:cNvSpPr/>
            <p:nvPr/>
          </p:nvSpPr>
          <p:spPr>
            <a:xfrm rot="20210230">
              <a:off x="4404440" y="1144891"/>
              <a:ext cx="106521" cy="332192"/>
            </a:xfrm>
            <a:prstGeom prst="moon">
              <a:avLst>
                <a:gd name="adj" fmla="val 78788"/>
              </a:avLst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8" name="Group 48">
              <a:extLst>
                <a:ext uri="{FF2B5EF4-FFF2-40B4-BE49-F238E27FC236}">
                  <a16:creationId xmlns:a16="http://schemas.microsoft.com/office/drawing/2014/main" id="{5D0BE27A-2555-4C88-9C26-044AE458297D}"/>
                </a:ext>
              </a:extLst>
            </p:cNvPr>
            <p:cNvGrpSpPr/>
            <p:nvPr/>
          </p:nvGrpSpPr>
          <p:grpSpPr>
            <a:xfrm>
              <a:off x="3890818" y="3982130"/>
              <a:ext cx="609600" cy="164123"/>
              <a:chOff x="553453" y="4798401"/>
              <a:chExt cx="1858183" cy="519282"/>
            </a:xfrm>
          </p:grpSpPr>
          <p:sp>
            <p:nvSpPr>
              <p:cNvPr id="208" name="Frame 207">
                <a:extLst>
                  <a:ext uri="{FF2B5EF4-FFF2-40B4-BE49-F238E27FC236}">
                    <a16:creationId xmlns:a16="http://schemas.microsoft.com/office/drawing/2014/main" id="{7E27C25C-7DEA-439D-AC99-B7E68475E7C7}"/>
                  </a:ext>
                </a:extLst>
              </p:cNvPr>
              <p:cNvSpPr/>
              <p:nvPr/>
            </p:nvSpPr>
            <p:spPr>
              <a:xfrm rot="2844396">
                <a:off x="562504" y="4789350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Frame 208">
                <a:extLst>
                  <a:ext uri="{FF2B5EF4-FFF2-40B4-BE49-F238E27FC236}">
                    <a16:creationId xmlns:a16="http://schemas.microsoft.com/office/drawing/2014/main" id="{697267A7-7DEA-4BC5-B40D-2298E1D4C4B2}"/>
                  </a:ext>
                </a:extLst>
              </p:cNvPr>
              <p:cNvSpPr/>
              <p:nvPr/>
            </p:nvSpPr>
            <p:spPr>
              <a:xfrm rot="2844396">
                <a:off x="906559" y="4801645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Frame 209">
                <a:extLst>
                  <a:ext uri="{FF2B5EF4-FFF2-40B4-BE49-F238E27FC236}">
                    <a16:creationId xmlns:a16="http://schemas.microsoft.com/office/drawing/2014/main" id="{DC0FDE9A-B334-46E3-BED5-2B5EE66866D2}"/>
                  </a:ext>
                </a:extLst>
              </p:cNvPr>
              <p:cNvSpPr/>
              <p:nvPr/>
            </p:nvSpPr>
            <p:spPr>
              <a:xfrm rot="2844396">
                <a:off x="1250613" y="4812441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Frame 210">
                <a:extLst>
                  <a:ext uri="{FF2B5EF4-FFF2-40B4-BE49-F238E27FC236}">
                    <a16:creationId xmlns:a16="http://schemas.microsoft.com/office/drawing/2014/main" id="{8D893055-DC3B-4B39-958D-227789AB3F2D}"/>
                  </a:ext>
                </a:extLst>
              </p:cNvPr>
              <p:cNvSpPr/>
              <p:nvPr/>
            </p:nvSpPr>
            <p:spPr>
              <a:xfrm rot="2844396">
                <a:off x="1573885" y="4821677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Frame 211">
                <a:extLst>
                  <a:ext uri="{FF2B5EF4-FFF2-40B4-BE49-F238E27FC236}">
                    <a16:creationId xmlns:a16="http://schemas.microsoft.com/office/drawing/2014/main" id="{FDC61D99-EC5D-4524-9940-C9F6ACB53F21}"/>
                  </a:ext>
                </a:extLst>
              </p:cNvPr>
              <p:cNvSpPr/>
              <p:nvPr/>
            </p:nvSpPr>
            <p:spPr>
              <a:xfrm rot="2844396">
                <a:off x="1924868" y="4830914"/>
                <a:ext cx="477718" cy="495819"/>
              </a:xfrm>
              <a:prstGeom prst="frame">
                <a:avLst>
                  <a:gd name="adj1" fmla="val 16592"/>
                </a:avLst>
              </a:prstGeom>
              <a:solidFill>
                <a:schemeClr val="accent2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9" name="Group 53">
              <a:extLst>
                <a:ext uri="{FF2B5EF4-FFF2-40B4-BE49-F238E27FC236}">
                  <a16:creationId xmlns:a16="http://schemas.microsoft.com/office/drawing/2014/main" id="{B75A68B8-82A9-46B7-83E7-36514CCBB476}"/>
                </a:ext>
              </a:extLst>
            </p:cNvPr>
            <p:cNvGrpSpPr/>
            <p:nvPr/>
          </p:nvGrpSpPr>
          <p:grpSpPr>
            <a:xfrm rot="1653802">
              <a:off x="3691791" y="1315553"/>
              <a:ext cx="243277" cy="536804"/>
              <a:chOff x="1434718" y="4935165"/>
              <a:chExt cx="343204" cy="757299"/>
            </a:xfrm>
          </p:grpSpPr>
          <p:sp>
            <p:nvSpPr>
              <p:cNvPr id="205" name="Moon 204">
                <a:extLst>
                  <a:ext uri="{FF2B5EF4-FFF2-40B4-BE49-F238E27FC236}">
                    <a16:creationId xmlns:a16="http://schemas.microsoft.com/office/drawing/2014/main" id="{2ECE481C-D254-441A-841B-9F060EEDAF25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Moon 205">
                <a:extLst>
                  <a:ext uri="{FF2B5EF4-FFF2-40B4-BE49-F238E27FC236}">
                    <a16:creationId xmlns:a16="http://schemas.microsoft.com/office/drawing/2014/main" id="{C0B7C221-E42A-4E63-9590-BDB468629C60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Moon 206">
                <a:extLst>
                  <a:ext uri="{FF2B5EF4-FFF2-40B4-BE49-F238E27FC236}">
                    <a16:creationId xmlns:a16="http://schemas.microsoft.com/office/drawing/2014/main" id="{BE30B303-3231-48B5-81F7-B5BF3D8D5CC2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0" name="Group 57">
              <a:extLst>
                <a:ext uri="{FF2B5EF4-FFF2-40B4-BE49-F238E27FC236}">
                  <a16:creationId xmlns:a16="http://schemas.microsoft.com/office/drawing/2014/main" id="{07310BFD-4A85-4DBF-9230-826B89EEBF40}"/>
                </a:ext>
              </a:extLst>
            </p:cNvPr>
            <p:cNvGrpSpPr/>
            <p:nvPr/>
          </p:nvGrpSpPr>
          <p:grpSpPr>
            <a:xfrm rot="20849912">
              <a:off x="4551016" y="1309696"/>
              <a:ext cx="243277" cy="536804"/>
              <a:chOff x="1434718" y="4935165"/>
              <a:chExt cx="343204" cy="757299"/>
            </a:xfrm>
          </p:grpSpPr>
          <p:sp>
            <p:nvSpPr>
              <p:cNvPr id="202" name="Moon 201">
                <a:extLst>
                  <a:ext uri="{FF2B5EF4-FFF2-40B4-BE49-F238E27FC236}">
                    <a16:creationId xmlns:a16="http://schemas.microsoft.com/office/drawing/2014/main" id="{67E5F566-43C9-4ACE-A495-8506410B26C7}"/>
                  </a:ext>
                </a:extLst>
              </p:cNvPr>
              <p:cNvSpPr/>
              <p:nvPr/>
            </p:nvSpPr>
            <p:spPr>
              <a:xfrm rot="21119020">
                <a:off x="1528149" y="4935165"/>
                <a:ext cx="249773" cy="723791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Moon 202">
                <a:extLst>
                  <a:ext uri="{FF2B5EF4-FFF2-40B4-BE49-F238E27FC236}">
                    <a16:creationId xmlns:a16="http://schemas.microsoft.com/office/drawing/2014/main" id="{19FF5922-D123-4AEB-934D-C473B1F6A484}"/>
                  </a:ext>
                </a:extLst>
              </p:cNvPr>
              <p:cNvSpPr/>
              <p:nvPr/>
            </p:nvSpPr>
            <p:spPr>
              <a:xfrm rot="10347730">
                <a:off x="1434718" y="5008712"/>
                <a:ext cx="249773" cy="683752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Moon 203">
                <a:extLst>
                  <a:ext uri="{FF2B5EF4-FFF2-40B4-BE49-F238E27FC236}">
                    <a16:creationId xmlns:a16="http://schemas.microsoft.com/office/drawing/2014/main" id="{E1306135-304F-4B9E-9677-F8462EB69B03}"/>
                  </a:ext>
                </a:extLst>
              </p:cNvPr>
              <p:cNvSpPr/>
              <p:nvPr/>
            </p:nvSpPr>
            <p:spPr>
              <a:xfrm rot="21119020">
                <a:off x="1485851" y="5116123"/>
                <a:ext cx="192984" cy="559228"/>
              </a:xfrm>
              <a:prstGeom prst="moon">
                <a:avLst>
                  <a:gd name="adj" fmla="val 78788"/>
                </a:avLst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1" name="Rounded Rectangle 30">
              <a:extLst>
                <a:ext uri="{FF2B5EF4-FFF2-40B4-BE49-F238E27FC236}">
                  <a16:creationId xmlns:a16="http://schemas.microsoft.com/office/drawing/2014/main" id="{E41FD37B-0173-488D-92C0-5A707526947A}"/>
                </a:ext>
              </a:extLst>
            </p:cNvPr>
            <p:cNvSpPr/>
            <p:nvPr/>
          </p:nvSpPr>
          <p:spPr>
            <a:xfrm>
              <a:off x="3733800" y="1289729"/>
              <a:ext cx="990600" cy="76201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3DFE077A-8E2E-47AC-94D3-01933895ABDC}"/>
              </a:ext>
            </a:extLst>
          </p:cNvPr>
          <p:cNvGrpSpPr/>
          <p:nvPr/>
        </p:nvGrpSpPr>
        <p:grpSpPr>
          <a:xfrm>
            <a:off x="8347114" y="437441"/>
            <a:ext cx="3079982" cy="6019958"/>
            <a:chOff x="2057402" y="1656736"/>
            <a:chExt cx="1466635" cy="2412190"/>
          </a:xfrm>
        </p:grpSpPr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5DF39476-BE4D-4D34-917C-7DDA4466DB06}"/>
                </a:ext>
              </a:extLst>
            </p:cNvPr>
            <p:cNvSpPr/>
            <p:nvPr/>
          </p:nvSpPr>
          <p:spPr>
            <a:xfrm rot="20950279">
              <a:off x="2057402" y="3040512"/>
              <a:ext cx="427501" cy="19817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A065264B-77F4-4DA5-B9E3-88C69CFA3AB8}"/>
                </a:ext>
              </a:extLst>
            </p:cNvPr>
            <p:cNvSpPr/>
            <p:nvPr/>
          </p:nvSpPr>
          <p:spPr>
            <a:xfrm rot="20950279">
              <a:off x="3096536" y="3040512"/>
              <a:ext cx="427501" cy="19817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Trapezoid 280">
              <a:extLst>
                <a:ext uri="{FF2B5EF4-FFF2-40B4-BE49-F238E27FC236}">
                  <a16:creationId xmlns:a16="http://schemas.microsoft.com/office/drawing/2014/main" id="{CA826AF7-7971-47DE-967B-A4525FE3C74E}"/>
                </a:ext>
              </a:extLst>
            </p:cNvPr>
            <p:cNvSpPr/>
            <p:nvPr/>
          </p:nvSpPr>
          <p:spPr>
            <a:xfrm>
              <a:off x="2438402" y="2438402"/>
              <a:ext cx="742238" cy="1409442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CC382CC8-5C2E-4D4F-80A6-664EC78188E4}"/>
                </a:ext>
              </a:extLst>
            </p:cNvPr>
            <p:cNvSpPr/>
            <p:nvPr/>
          </p:nvSpPr>
          <p:spPr>
            <a:xfrm rot="20950279">
              <a:off x="2359882" y="3814751"/>
              <a:ext cx="422398" cy="25417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Trapezoid 282">
              <a:extLst>
                <a:ext uri="{FF2B5EF4-FFF2-40B4-BE49-F238E27FC236}">
                  <a16:creationId xmlns:a16="http://schemas.microsoft.com/office/drawing/2014/main" id="{323A1AD6-12FB-4742-A45F-0B006F1B61A7}"/>
                </a:ext>
              </a:extLst>
            </p:cNvPr>
            <p:cNvSpPr/>
            <p:nvPr/>
          </p:nvSpPr>
          <p:spPr>
            <a:xfrm rot="19846626">
              <a:off x="2885047" y="2397055"/>
              <a:ext cx="326730" cy="763222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40F3B082-A3F5-4E7F-A705-759D9278BAA9}"/>
                </a:ext>
              </a:extLst>
            </p:cNvPr>
            <p:cNvSpPr/>
            <p:nvPr/>
          </p:nvSpPr>
          <p:spPr>
            <a:xfrm rot="20950279">
              <a:off x="2731002" y="3814752"/>
              <a:ext cx="422398" cy="254174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Trapezoid 284">
              <a:extLst>
                <a:ext uri="{FF2B5EF4-FFF2-40B4-BE49-F238E27FC236}">
                  <a16:creationId xmlns:a16="http://schemas.microsoft.com/office/drawing/2014/main" id="{E879E9ED-69C1-4C66-A9B8-5634089C0019}"/>
                </a:ext>
              </a:extLst>
            </p:cNvPr>
            <p:cNvSpPr/>
            <p:nvPr/>
          </p:nvSpPr>
          <p:spPr>
            <a:xfrm rot="1753374" flipH="1">
              <a:off x="2365481" y="2397055"/>
              <a:ext cx="326730" cy="763222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E17287D2-1BE4-476C-8E59-0C8C32AC73F1}"/>
                </a:ext>
              </a:extLst>
            </p:cNvPr>
            <p:cNvSpPr/>
            <p:nvPr/>
          </p:nvSpPr>
          <p:spPr>
            <a:xfrm>
              <a:off x="2412720" y="1735651"/>
              <a:ext cx="742238" cy="86743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Double Wave 286">
              <a:extLst>
                <a:ext uri="{FF2B5EF4-FFF2-40B4-BE49-F238E27FC236}">
                  <a16:creationId xmlns:a16="http://schemas.microsoft.com/office/drawing/2014/main" id="{A48DC54B-60CE-41CD-9BFE-38B1F28D5E83}"/>
                </a:ext>
              </a:extLst>
            </p:cNvPr>
            <p:cNvSpPr/>
            <p:nvPr/>
          </p:nvSpPr>
          <p:spPr>
            <a:xfrm rot="21307692">
              <a:off x="3078418" y="1809044"/>
              <a:ext cx="219841" cy="638737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Double Wave 287">
              <a:extLst>
                <a:ext uri="{FF2B5EF4-FFF2-40B4-BE49-F238E27FC236}">
                  <a16:creationId xmlns:a16="http://schemas.microsoft.com/office/drawing/2014/main" id="{4B9E97EB-BAA2-408D-BB82-DC1C9DCD1294}"/>
                </a:ext>
              </a:extLst>
            </p:cNvPr>
            <p:cNvSpPr/>
            <p:nvPr/>
          </p:nvSpPr>
          <p:spPr>
            <a:xfrm rot="407729">
              <a:off x="2292725" y="1804733"/>
              <a:ext cx="197834" cy="638739"/>
            </a:xfrm>
            <a:prstGeom prst="doubleWav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CB901F44-9F44-4FB1-BC16-EC9D7746E137}"/>
                </a:ext>
              </a:extLst>
            </p:cNvPr>
            <p:cNvSpPr/>
            <p:nvPr/>
          </p:nvSpPr>
          <p:spPr>
            <a:xfrm rot="5400000">
              <a:off x="2574925" y="1415565"/>
              <a:ext cx="431276" cy="913617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Rounded Rectangle 32">
              <a:extLst>
                <a:ext uri="{FF2B5EF4-FFF2-40B4-BE49-F238E27FC236}">
                  <a16:creationId xmlns:a16="http://schemas.microsoft.com/office/drawing/2014/main" id="{6711B47C-BC8F-4270-8E76-35F22FAAB546}"/>
                </a:ext>
              </a:extLst>
            </p:cNvPr>
            <p:cNvSpPr/>
            <p:nvPr/>
          </p:nvSpPr>
          <p:spPr>
            <a:xfrm rot="5400000">
              <a:off x="2720798" y="1386682"/>
              <a:ext cx="124054" cy="103632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DA32F60A-160F-4F83-A126-B7884CA1DE04}"/>
                </a:ext>
              </a:extLst>
            </p:cNvPr>
            <p:cNvSpPr/>
            <p:nvPr/>
          </p:nvSpPr>
          <p:spPr>
            <a:xfrm rot="2009698">
              <a:off x="2701403" y="2496715"/>
              <a:ext cx="116926" cy="108396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Rounded Rectangle 34">
              <a:extLst>
                <a:ext uri="{FF2B5EF4-FFF2-40B4-BE49-F238E27FC236}">
                  <a16:creationId xmlns:a16="http://schemas.microsoft.com/office/drawing/2014/main" id="{16702BAB-363F-4599-BBD7-51A7700D4973}"/>
                </a:ext>
              </a:extLst>
            </p:cNvPr>
            <p:cNvSpPr/>
            <p:nvPr/>
          </p:nvSpPr>
          <p:spPr>
            <a:xfrm>
              <a:off x="2264664" y="3207408"/>
              <a:ext cx="345440" cy="434188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4" name="TextBox 363">
            <a:extLst>
              <a:ext uri="{FF2B5EF4-FFF2-40B4-BE49-F238E27FC236}">
                <a16:creationId xmlns:a16="http://schemas.microsoft.com/office/drawing/2014/main" id="{C7E4B01F-2634-4AF6-9596-501B13C4D075}"/>
              </a:ext>
            </a:extLst>
          </p:cNvPr>
          <p:cNvSpPr txBox="1"/>
          <p:nvPr/>
        </p:nvSpPr>
        <p:spPr>
          <a:xfrm>
            <a:off x="2478358" y="6315741"/>
            <a:ext cx="9129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Lucas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AD680777-C1F3-416D-A9FB-79C2B42AB005}"/>
              </a:ext>
            </a:extLst>
          </p:cNvPr>
          <p:cNvSpPr txBox="1"/>
          <p:nvPr/>
        </p:nvSpPr>
        <p:spPr>
          <a:xfrm>
            <a:off x="4285691" y="6341331"/>
            <a:ext cx="9129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Alma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337665F7-AD52-40F4-82AA-76176A4DCDAB}"/>
              </a:ext>
            </a:extLst>
          </p:cNvPr>
          <p:cNvSpPr txBox="1"/>
          <p:nvPr/>
        </p:nvSpPr>
        <p:spPr>
          <a:xfrm>
            <a:off x="7794124" y="6097130"/>
            <a:ext cx="9129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err="1"/>
              <a:t>Nefi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01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4" name="Group 363">
            <a:extLst>
              <a:ext uri="{FF2B5EF4-FFF2-40B4-BE49-F238E27FC236}">
                <a16:creationId xmlns:a16="http://schemas.microsoft.com/office/drawing/2014/main" id="{B456A3D5-B0F4-4228-B48E-29A5D0F4A905}"/>
              </a:ext>
            </a:extLst>
          </p:cNvPr>
          <p:cNvGrpSpPr/>
          <p:nvPr/>
        </p:nvGrpSpPr>
        <p:grpSpPr>
          <a:xfrm>
            <a:off x="315226" y="365760"/>
            <a:ext cx="4085181" cy="6072567"/>
            <a:chOff x="1143000" y="1828800"/>
            <a:chExt cx="2819400" cy="4191000"/>
          </a:xfrm>
        </p:grpSpPr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8FF037D3-7CAE-48B1-B1AB-B911D0227530}"/>
                </a:ext>
              </a:extLst>
            </p:cNvPr>
            <p:cNvSpPr/>
            <p:nvPr/>
          </p:nvSpPr>
          <p:spPr>
            <a:xfrm>
              <a:off x="1905000" y="5644074"/>
              <a:ext cx="533400" cy="37572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0F744416-6373-42A5-BCE6-1F8C63F4AAE9}"/>
                </a:ext>
              </a:extLst>
            </p:cNvPr>
            <p:cNvSpPr/>
            <p:nvPr/>
          </p:nvSpPr>
          <p:spPr>
            <a:xfrm>
              <a:off x="2743200" y="5644074"/>
              <a:ext cx="514350" cy="375726"/>
            </a:xfrm>
            <a:prstGeom prst="ellipse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142987AE-E2A3-4388-96D3-C8E67C185C46}"/>
                </a:ext>
              </a:extLst>
            </p:cNvPr>
            <p:cNvSpPr/>
            <p:nvPr/>
          </p:nvSpPr>
          <p:spPr>
            <a:xfrm>
              <a:off x="3257550" y="2748776"/>
              <a:ext cx="704850" cy="4088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779115F5-99F0-484A-AC6F-DD1F7561C494}"/>
                </a:ext>
              </a:extLst>
            </p:cNvPr>
            <p:cNvSpPr/>
            <p:nvPr/>
          </p:nvSpPr>
          <p:spPr>
            <a:xfrm>
              <a:off x="1143000" y="2748776"/>
              <a:ext cx="704850" cy="4088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lowchart: Manual Operation 368">
              <a:extLst>
                <a:ext uri="{FF2B5EF4-FFF2-40B4-BE49-F238E27FC236}">
                  <a16:creationId xmlns:a16="http://schemas.microsoft.com/office/drawing/2014/main" id="{E70980AF-6B26-4560-B64D-D1369BFE480A}"/>
                </a:ext>
              </a:extLst>
            </p:cNvPr>
            <p:cNvSpPr/>
            <p:nvPr/>
          </p:nvSpPr>
          <p:spPr>
            <a:xfrm rot="18602443">
              <a:off x="1662655" y="2771273"/>
              <a:ext cx="715537" cy="1083407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lowchart: Manual Operation 369">
              <a:extLst>
                <a:ext uri="{FF2B5EF4-FFF2-40B4-BE49-F238E27FC236}">
                  <a16:creationId xmlns:a16="http://schemas.microsoft.com/office/drawing/2014/main" id="{14B6619E-D631-4B8B-A6CD-925F6BA4BDF0}"/>
                </a:ext>
              </a:extLst>
            </p:cNvPr>
            <p:cNvSpPr/>
            <p:nvPr/>
          </p:nvSpPr>
          <p:spPr>
            <a:xfrm rot="3308327">
              <a:off x="2758282" y="2769300"/>
              <a:ext cx="715537" cy="980061"/>
            </a:xfrm>
            <a:prstGeom prst="flowChartManualOperation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Trapezoid 370">
              <a:extLst>
                <a:ext uri="{FF2B5EF4-FFF2-40B4-BE49-F238E27FC236}">
                  <a16:creationId xmlns:a16="http://schemas.microsoft.com/office/drawing/2014/main" id="{587F9ED6-BAB3-4CF9-AD89-CF3A5F93BF19}"/>
                </a:ext>
              </a:extLst>
            </p:cNvPr>
            <p:cNvSpPr/>
            <p:nvPr/>
          </p:nvSpPr>
          <p:spPr>
            <a:xfrm>
              <a:off x="1981200" y="3048000"/>
              <a:ext cx="1219200" cy="1734670"/>
            </a:xfrm>
            <a:prstGeom prst="trapezoid">
              <a:avLst>
                <a:gd name="adj" fmla="val 23562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lowchart: Manual Operation 371">
              <a:extLst>
                <a:ext uri="{FF2B5EF4-FFF2-40B4-BE49-F238E27FC236}">
                  <a16:creationId xmlns:a16="http://schemas.microsoft.com/office/drawing/2014/main" id="{938F3B82-D15C-4E37-933E-8FCE73F6456D}"/>
                </a:ext>
              </a:extLst>
            </p:cNvPr>
            <p:cNvSpPr/>
            <p:nvPr/>
          </p:nvSpPr>
          <p:spPr>
            <a:xfrm rot="11545809">
              <a:off x="1890674" y="4793001"/>
              <a:ext cx="772039" cy="991265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lowchart: Manual Operation 372">
              <a:extLst>
                <a:ext uri="{FF2B5EF4-FFF2-40B4-BE49-F238E27FC236}">
                  <a16:creationId xmlns:a16="http://schemas.microsoft.com/office/drawing/2014/main" id="{58823D4C-F926-4EB8-9F6A-50B406F9A25C}"/>
                </a:ext>
              </a:extLst>
            </p:cNvPr>
            <p:cNvSpPr/>
            <p:nvPr/>
          </p:nvSpPr>
          <p:spPr>
            <a:xfrm rot="10196762">
              <a:off x="2551884" y="4783896"/>
              <a:ext cx="722931" cy="991265"/>
            </a:xfrm>
            <a:prstGeom prst="flowChartManualOperati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Chevron 17">
              <a:extLst>
                <a:ext uri="{FF2B5EF4-FFF2-40B4-BE49-F238E27FC236}">
                  <a16:creationId xmlns:a16="http://schemas.microsoft.com/office/drawing/2014/main" id="{BD5A3A84-4DED-48E7-927A-33DF176B7D3B}"/>
                </a:ext>
              </a:extLst>
            </p:cNvPr>
            <p:cNvSpPr/>
            <p:nvPr/>
          </p:nvSpPr>
          <p:spPr>
            <a:xfrm rot="5400000">
              <a:off x="2210619" y="3199581"/>
              <a:ext cx="715537" cy="717176"/>
            </a:xfrm>
            <a:prstGeom prst="chevron">
              <a:avLst>
                <a:gd name="adj" fmla="val 82161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5" name="Isosceles Triangle 374">
              <a:extLst>
                <a:ext uri="{FF2B5EF4-FFF2-40B4-BE49-F238E27FC236}">
                  <a16:creationId xmlns:a16="http://schemas.microsoft.com/office/drawing/2014/main" id="{0E3C89DF-0ECE-42AE-A2F2-2BEC64497A42}"/>
                </a:ext>
              </a:extLst>
            </p:cNvPr>
            <p:cNvSpPr/>
            <p:nvPr/>
          </p:nvSpPr>
          <p:spPr>
            <a:xfrm rot="10800000">
              <a:off x="2268070" y="2922494"/>
              <a:ext cx="609600" cy="762000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6A6116C6-7369-4290-BD1A-1674E521B04A}"/>
                </a:ext>
              </a:extLst>
            </p:cNvPr>
            <p:cNvSpPr/>
            <p:nvPr/>
          </p:nvSpPr>
          <p:spPr>
            <a:xfrm>
              <a:off x="2112169" y="1931020"/>
              <a:ext cx="881063" cy="1431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Cloud 376">
              <a:extLst>
                <a:ext uri="{FF2B5EF4-FFF2-40B4-BE49-F238E27FC236}">
                  <a16:creationId xmlns:a16="http://schemas.microsoft.com/office/drawing/2014/main" id="{8F0C0188-8C88-45DD-A390-46920F325B0D}"/>
                </a:ext>
              </a:extLst>
            </p:cNvPr>
            <p:cNvSpPr/>
            <p:nvPr/>
          </p:nvSpPr>
          <p:spPr>
            <a:xfrm rot="18173890">
              <a:off x="1666402" y="2287227"/>
              <a:ext cx="831501" cy="51421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Cloud 377">
              <a:extLst>
                <a:ext uri="{FF2B5EF4-FFF2-40B4-BE49-F238E27FC236}">
                  <a16:creationId xmlns:a16="http://schemas.microsoft.com/office/drawing/2014/main" id="{7CFC4C69-7095-4ED1-BC41-7C7CE11F3728}"/>
                </a:ext>
              </a:extLst>
            </p:cNvPr>
            <p:cNvSpPr/>
            <p:nvPr/>
          </p:nvSpPr>
          <p:spPr>
            <a:xfrm rot="3426110" flipH="1">
              <a:off x="2635570" y="2287227"/>
              <a:ext cx="831501" cy="514219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Cloud 378">
              <a:extLst>
                <a:ext uri="{FF2B5EF4-FFF2-40B4-BE49-F238E27FC236}">
                  <a16:creationId xmlns:a16="http://schemas.microsoft.com/office/drawing/2014/main" id="{2680BB6D-1F72-4790-9280-72E1B105B26C}"/>
                </a:ext>
              </a:extLst>
            </p:cNvPr>
            <p:cNvSpPr/>
            <p:nvPr/>
          </p:nvSpPr>
          <p:spPr>
            <a:xfrm>
              <a:off x="2024063" y="1828800"/>
              <a:ext cx="1057275" cy="613317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Rounded Rectangle 12">
              <a:extLst>
                <a:ext uri="{FF2B5EF4-FFF2-40B4-BE49-F238E27FC236}">
                  <a16:creationId xmlns:a16="http://schemas.microsoft.com/office/drawing/2014/main" id="{B1B1F887-6A61-4A49-B7E9-5E70F46E58A7}"/>
                </a:ext>
              </a:extLst>
            </p:cNvPr>
            <p:cNvSpPr/>
            <p:nvPr/>
          </p:nvSpPr>
          <p:spPr>
            <a:xfrm>
              <a:off x="1981200" y="4648200"/>
              <a:ext cx="1233488" cy="204439"/>
            </a:xfrm>
            <a:prstGeom prst="roundRect">
              <a:avLst>
                <a:gd name="adj" fmla="val 21765"/>
              </a:avLst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id="{594118E0-3272-4EE2-820F-9DA9659C23FD}"/>
                </a:ext>
              </a:extLst>
            </p:cNvPr>
            <p:cNvGrpSpPr/>
            <p:nvPr/>
          </p:nvGrpSpPr>
          <p:grpSpPr>
            <a:xfrm>
              <a:off x="1905000" y="2133600"/>
              <a:ext cx="1295400" cy="228600"/>
              <a:chOff x="4267200" y="3733800"/>
              <a:chExt cx="1981200" cy="1524000"/>
            </a:xfrm>
          </p:grpSpPr>
          <p:sp>
            <p:nvSpPr>
              <p:cNvPr id="397" name="Rectangle 396">
                <a:extLst>
                  <a:ext uri="{FF2B5EF4-FFF2-40B4-BE49-F238E27FC236}">
                    <a16:creationId xmlns:a16="http://schemas.microsoft.com/office/drawing/2014/main" id="{7646D034-EC82-4A69-AB46-6C16BFE467C6}"/>
                  </a:ext>
                </a:extLst>
              </p:cNvPr>
              <p:cNvSpPr/>
              <p:nvPr/>
            </p:nvSpPr>
            <p:spPr>
              <a:xfrm>
                <a:off x="4267200" y="3733800"/>
                <a:ext cx="1981200" cy="1524000"/>
              </a:xfrm>
              <a:prstGeom prst="rect">
                <a:avLst/>
              </a:prstGeom>
              <a:solidFill>
                <a:srgbClr val="9966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8" name="Group 397">
                <a:extLst>
                  <a:ext uri="{FF2B5EF4-FFF2-40B4-BE49-F238E27FC236}">
                    <a16:creationId xmlns:a16="http://schemas.microsoft.com/office/drawing/2014/main" id="{6D8011B3-8C43-46DE-8585-F74AA4E85AC6}"/>
                  </a:ext>
                </a:extLst>
              </p:cNvPr>
              <p:cNvGrpSpPr/>
              <p:nvPr/>
            </p:nvGrpSpPr>
            <p:grpSpPr>
              <a:xfrm>
                <a:off x="4438482" y="3818965"/>
                <a:ext cx="1706545" cy="1362635"/>
                <a:chOff x="4438482" y="3818965"/>
                <a:chExt cx="1706545" cy="1362635"/>
              </a:xfrm>
            </p:grpSpPr>
            <p:grpSp>
              <p:nvGrpSpPr>
                <p:cNvPr id="399" name="Group 398">
                  <a:extLst>
                    <a:ext uri="{FF2B5EF4-FFF2-40B4-BE49-F238E27FC236}">
                      <a16:creationId xmlns:a16="http://schemas.microsoft.com/office/drawing/2014/main" id="{94794524-44FC-4FB7-9BA9-CA17243EC212}"/>
                    </a:ext>
                  </a:extLst>
                </p:cNvPr>
                <p:cNvGrpSpPr/>
                <p:nvPr/>
              </p:nvGrpSpPr>
              <p:grpSpPr>
                <a:xfrm>
                  <a:off x="4438482" y="4052314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410" name="Chevron 24">
                    <a:extLst>
                      <a:ext uri="{FF2B5EF4-FFF2-40B4-BE49-F238E27FC236}">
                        <a16:creationId xmlns:a16="http://schemas.microsoft.com/office/drawing/2014/main" id="{E7FE1CFB-1CEC-496E-B0C1-BCBCF98113EE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11" name="Chevron 25">
                    <a:extLst>
                      <a:ext uri="{FF2B5EF4-FFF2-40B4-BE49-F238E27FC236}">
                        <a16:creationId xmlns:a16="http://schemas.microsoft.com/office/drawing/2014/main" id="{E5C9C074-47CC-48E9-A8FD-BD884364BBDB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00" name="Group 399">
                  <a:extLst>
                    <a:ext uri="{FF2B5EF4-FFF2-40B4-BE49-F238E27FC236}">
                      <a16:creationId xmlns:a16="http://schemas.microsoft.com/office/drawing/2014/main" id="{53103962-5646-4A9C-ABCB-6F323ECF5A9C}"/>
                    </a:ext>
                  </a:extLst>
                </p:cNvPr>
                <p:cNvGrpSpPr/>
                <p:nvPr/>
              </p:nvGrpSpPr>
              <p:grpSpPr>
                <a:xfrm>
                  <a:off x="5025671" y="4043350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408" name="Chevron 28">
                    <a:extLst>
                      <a:ext uri="{FF2B5EF4-FFF2-40B4-BE49-F238E27FC236}">
                        <a16:creationId xmlns:a16="http://schemas.microsoft.com/office/drawing/2014/main" id="{5FD1069D-B236-4AAD-AD72-9701F735FD4C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9" name="Chevron 29">
                    <a:extLst>
                      <a:ext uri="{FF2B5EF4-FFF2-40B4-BE49-F238E27FC236}">
                        <a16:creationId xmlns:a16="http://schemas.microsoft.com/office/drawing/2014/main" id="{4C5B1B2B-5A1E-4139-B81D-3517A542544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401" name="Group 400">
                  <a:extLst>
                    <a:ext uri="{FF2B5EF4-FFF2-40B4-BE49-F238E27FC236}">
                      <a16:creationId xmlns:a16="http://schemas.microsoft.com/office/drawing/2014/main" id="{74A693AF-8982-4B99-99AD-AA054ECBE057}"/>
                    </a:ext>
                  </a:extLst>
                </p:cNvPr>
                <p:cNvGrpSpPr/>
                <p:nvPr/>
              </p:nvGrpSpPr>
              <p:grpSpPr>
                <a:xfrm>
                  <a:off x="5608377" y="4038867"/>
                  <a:ext cx="536650" cy="863189"/>
                  <a:chOff x="4438482" y="4052314"/>
                  <a:chExt cx="536650" cy="863189"/>
                </a:xfrm>
              </p:grpSpPr>
              <p:sp>
                <p:nvSpPr>
                  <p:cNvPr id="406" name="Chevron 31">
                    <a:extLst>
                      <a:ext uri="{FF2B5EF4-FFF2-40B4-BE49-F238E27FC236}">
                        <a16:creationId xmlns:a16="http://schemas.microsoft.com/office/drawing/2014/main" id="{1FD3A5AE-66F7-456E-A776-43C04F700939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4345032" y="4145764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07" name="Chevron 32">
                    <a:extLst>
                      <a:ext uri="{FF2B5EF4-FFF2-40B4-BE49-F238E27FC236}">
                        <a16:creationId xmlns:a16="http://schemas.microsoft.com/office/drawing/2014/main" id="{50EBDD97-54AC-414A-8839-1071A5ABB69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4353044" y="4293416"/>
                    <a:ext cx="715537" cy="528638"/>
                  </a:xfrm>
                  <a:prstGeom prst="chevron">
                    <a:avLst>
                      <a:gd name="adj" fmla="val 8333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402" name="Diamond 401">
                  <a:extLst>
                    <a:ext uri="{FF2B5EF4-FFF2-40B4-BE49-F238E27FC236}">
                      <a16:creationId xmlns:a16="http://schemas.microsoft.com/office/drawing/2014/main" id="{8EBD0FC3-C733-476E-9237-5037F61DC9FB}"/>
                    </a:ext>
                  </a:extLst>
                </p:cNvPr>
                <p:cNvSpPr/>
                <p:nvPr/>
              </p:nvSpPr>
              <p:spPr>
                <a:xfrm>
                  <a:off x="4845424" y="3845859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Diamond 402">
                  <a:extLst>
                    <a:ext uri="{FF2B5EF4-FFF2-40B4-BE49-F238E27FC236}">
                      <a16:creationId xmlns:a16="http://schemas.microsoft.com/office/drawing/2014/main" id="{89237B2D-2AD0-4D3D-8C5A-C4A151F16C67}"/>
                    </a:ext>
                  </a:extLst>
                </p:cNvPr>
                <p:cNvSpPr/>
                <p:nvPr/>
              </p:nvSpPr>
              <p:spPr>
                <a:xfrm>
                  <a:off x="5428130" y="3818965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Diamond 403">
                  <a:extLst>
                    <a:ext uri="{FF2B5EF4-FFF2-40B4-BE49-F238E27FC236}">
                      <a16:creationId xmlns:a16="http://schemas.microsoft.com/office/drawing/2014/main" id="{8D2E3DC3-7471-4ADD-94E0-F13A875909FE}"/>
                    </a:ext>
                  </a:extLst>
                </p:cNvPr>
                <p:cNvSpPr/>
                <p:nvPr/>
              </p:nvSpPr>
              <p:spPr>
                <a:xfrm>
                  <a:off x="4836459" y="4554070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Diamond 404">
                  <a:extLst>
                    <a:ext uri="{FF2B5EF4-FFF2-40B4-BE49-F238E27FC236}">
                      <a16:creationId xmlns:a16="http://schemas.microsoft.com/office/drawing/2014/main" id="{3186CFA1-6DBB-4610-8F46-C43C2C8298BB}"/>
                    </a:ext>
                  </a:extLst>
                </p:cNvPr>
                <p:cNvSpPr/>
                <p:nvPr/>
              </p:nvSpPr>
              <p:spPr>
                <a:xfrm>
                  <a:off x="5410200" y="4572000"/>
                  <a:ext cx="304800" cy="609600"/>
                </a:xfrm>
                <a:prstGeom prst="diamond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82" name="Group 37">
              <a:extLst>
                <a:ext uri="{FF2B5EF4-FFF2-40B4-BE49-F238E27FC236}">
                  <a16:creationId xmlns:a16="http://schemas.microsoft.com/office/drawing/2014/main" id="{E77D3271-699F-4550-B50F-1790F64C3604}"/>
                </a:ext>
              </a:extLst>
            </p:cNvPr>
            <p:cNvGrpSpPr/>
            <p:nvPr/>
          </p:nvGrpSpPr>
          <p:grpSpPr>
            <a:xfrm>
              <a:off x="1981200" y="4648200"/>
              <a:ext cx="1219200" cy="228600"/>
              <a:chOff x="4438482" y="3818965"/>
              <a:chExt cx="1706545" cy="1362635"/>
            </a:xfrm>
          </p:grpSpPr>
          <p:grpSp>
            <p:nvGrpSpPr>
              <p:cNvPr id="384" name="Group 26">
                <a:extLst>
                  <a:ext uri="{FF2B5EF4-FFF2-40B4-BE49-F238E27FC236}">
                    <a16:creationId xmlns:a16="http://schemas.microsoft.com/office/drawing/2014/main" id="{8B55B7C2-130C-4F44-882E-6CC362F1155E}"/>
                  </a:ext>
                </a:extLst>
              </p:cNvPr>
              <p:cNvGrpSpPr/>
              <p:nvPr/>
            </p:nvGrpSpPr>
            <p:grpSpPr>
              <a:xfrm>
                <a:off x="4438482" y="4052314"/>
                <a:ext cx="536650" cy="863189"/>
                <a:chOff x="4438482" y="4052314"/>
                <a:chExt cx="536650" cy="863189"/>
              </a:xfrm>
            </p:grpSpPr>
            <p:sp>
              <p:nvSpPr>
                <p:cNvPr id="395" name="Chevron 53">
                  <a:extLst>
                    <a:ext uri="{FF2B5EF4-FFF2-40B4-BE49-F238E27FC236}">
                      <a16:creationId xmlns:a16="http://schemas.microsoft.com/office/drawing/2014/main" id="{5A8BC381-788F-4C3C-9265-501DA8DF4E06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6" name="Chevron 54">
                  <a:extLst>
                    <a:ext uri="{FF2B5EF4-FFF2-40B4-BE49-F238E27FC236}">
                      <a16:creationId xmlns:a16="http://schemas.microsoft.com/office/drawing/2014/main" id="{71E41B80-4C40-4658-8B13-0C7EC87AD75E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85" name="Group 27">
                <a:extLst>
                  <a:ext uri="{FF2B5EF4-FFF2-40B4-BE49-F238E27FC236}">
                    <a16:creationId xmlns:a16="http://schemas.microsoft.com/office/drawing/2014/main" id="{F702386C-BF5D-4833-BB8F-C6E2FD66704B}"/>
                  </a:ext>
                </a:extLst>
              </p:cNvPr>
              <p:cNvGrpSpPr/>
              <p:nvPr/>
            </p:nvGrpSpPr>
            <p:grpSpPr>
              <a:xfrm>
                <a:off x="5025671" y="4043350"/>
                <a:ext cx="536650" cy="863189"/>
                <a:chOff x="4438482" y="4052314"/>
                <a:chExt cx="536650" cy="863189"/>
              </a:xfrm>
            </p:grpSpPr>
            <p:sp>
              <p:nvSpPr>
                <p:cNvPr id="393" name="Chevron 51">
                  <a:extLst>
                    <a:ext uri="{FF2B5EF4-FFF2-40B4-BE49-F238E27FC236}">
                      <a16:creationId xmlns:a16="http://schemas.microsoft.com/office/drawing/2014/main" id="{223A75E9-D193-4C7E-90A3-C181367B8F74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4" name="Chevron 52">
                  <a:extLst>
                    <a:ext uri="{FF2B5EF4-FFF2-40B4-BE49-F238E27FC236}">
                      <a16:creationId xmlns:a16="http://schemas.microsoft.com/office/drawing/2014/main" id="{95FE8AC5-9E34-43BF-BE5E-45976766E5C1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86" name="Group 30">
                <a:extLst>
                  <a:ext uri="{FF2B5EF4-FFF2-40B4-BE49-F238E27FC236}">
                    <a16:creationId xmlns:a16="http://schemas.microsoft.com/office/drawing/2014/main" id="{FB961FAD-E31A-489A-8882-D1B6668D5B03}"/>
                  </a:ext>
                </a:extLst>
              </p:cNvPr>
              <p:cNvGrpSpPr/>
              <p:nvPr/>
            </p:nvGrpSpPr>
            <p:grpSpPr>
              <a:xfrm>
                <a:off x="5608377" y="4038867"/>
                <a:ext cx="536650" cy="863189"/>
                <a:chOff x="4438482" y="4052314"/>
                <a:chExt cx="536650" cy="863189"/>
              </a:xfrm>
            </p:grpSpPr>
            <p:sp>
              <p:nvSpPr>
                <p:cNvPr id="391" name="Chevron 49">
                  <a:extLst>
                    <a:ext uri="{FF2B5EF4-FFF2-40B4-BE49-F238E27FC236}">
                      <a16:creationId xmlns:a16="http://schemas.microsoft.com/office/drawing/2014/main" id="{C139B26B-839E-44CE-B9A8-022A6C7D0802}"/>
                    </a:ext>
                  </a:extLst>
                </p:cNvPr>
                <p:cNvSpPr/>
                <p:nvPr/>
              </p:nvSpPr>
              <p:spPr>
                <a:xfrm rot="16200000">
                  <a:off x="4345032" y="4145764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2" name="Chevron 50">
                  <a:extLst>
                    <a:ext uri="{FF2B5EF4-FFF2-40B4-BE49-F238E27FC236}">
                      <a16:creationId xmlns:a16="http://schemas.microsoft.com/office/drawing/2014/main" id="{6CF02B01-7B1A-401F-9BC9-D9E30C9AD26F}"/>
                    </a:ext>
                  </a:extLst>
                </p:cNvPr>
                <p:cNvSpPr/>
                <p:nvPr/>
              </p:nvSpPr>
              <p:spPr>
                <a:xfrm rot="5400000">
                  <a:off x="4353044" y="4293416"/>
                  <a:ext cx="715537" cy="528638"/>
                </a:xfrm>
                <a:prstGeom prst="chevron">
                  <a:avLst>
                    <a:gd name="adj" fmla="val 83333"/>
                  </a:avLst>
                </a:prstGeom>
                <a:solidFill>
                  <a:srgbClr val="FFD96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87" name="Diamond 386">
                <a:extLst>
                  <a:ext uri="{FF2B5EF4-FFF2-40B4-BE49-F238E27FC236}">
                    <a16:creationId xmlns:a16="http://schemas.microsoft.com/office/drawing/2014/main" id="{3AEBD554-025F-49E8-90C3-791461608590}"/>
                  </a:ext>
                </a:extLst>
              </p:cNvPr>
              <p:cNvSpPr/>
              <p:nvPr/>
            </p:nvSpPr>
            <p:spPr>
              <a:xfrm>
                <a:off x="4845424" y="3845859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Diamond 387">
                <a:extLst>
                  <a:ext uri="{FF2B5EF4-FFF2-40B4-BE49-F238E27FC236}">
                    <a16:creationId xmlns:a16="http://schemas.microsoft.com/office/drawing/2014/main" id="{6BFB5715-8EF0-4A44-BCDF-670B19D8FDBF}"/>
                  </a:ext>
                </a:extLst>
              </p:cNvPr>
              <p:cNvSpPr/>
              <p:nvPr/>
            </p:nvSpPr>
            <p:spPr>
              <a:xfrm>
                <a:off x="5428130" y="3818965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Diamond 388">
                <a:extLst>
                  <a:ext uri="{FF2B5EF4-FFF2-40B4-BE49-F238E27FC236}">
                    <a16:creationId xmlns:a16="http://schemas.microsoft.com/office/drawing/2014/main" id="{9588B37B-3198-4496-99F9-0A538EEED17F}"/>
                  </a:ext>
                </a:extLst>
              </p:cNvPr>
              <p:cNvSpPr/>
              <p:nvPr/>
            </p:nvSpPr>
            <p:spPr>
              <a:xfrm>
                <a:off x="4836459" y="4554070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Diamond 389">
                <a:extLst>
                  <a:ext uri="{FF2B5EF4-FFF2-40B4-BE49-F238E27FC236}">
                    <a16:creationId xmlns:a16="http://schemas.microsoft.com/office/drawing/2014/main" id="{22234578-8E8E-4EE4-956D-B6E506A0CADD}"/>
                  </a:ext>
                </a:extLst>
              </p:cNvPr>
              <p:cNvSpPr/>
              <p:nvPr/>
            </p:nvSpPr>
            <p:spPr>
              <a:xfrm>
                <a:off x="5410200" y="4572000"/>
                <a:ext cx="304800" cy="609600"/>
              </a:xfrm>
              <a:prstGeom prst="diamond">
                <a:avLst/>
              </a:prstGeom>
              <a:solidFill>
                <a:srgbClr val="CF9E5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3" name="Diamond 382">
              <a:extLst>
                <a:ext uri="{FF2B5EF4-FFF2-40B4-BE49-F238E27FC236}">
                  <a16:creationId xmlns:a16="http://schemas.microsoft.com/office/drawing/2014/main" id="{3034EDDD-5B47-406D-9D30-ACC46DCC7D32}"/>
                </a:ext>
              </a:extLst>
            </p:cNvPr>
            <p:cNvSpPr/>
            <p:nvPr/>
          </p:nvSpPr>
          <p:spPr>
            <a:xfrm>
              <a:off x="2433918" y="3756212"/>
              <a:ext cx="304800" cy="609600"/>
            </a:xfrm>
            <a:prstGeom prst="diamond">
              <a:avLst/>
            </a:prstGeom>
            <a:solidFill>
              <a:srgbClr val="CF9E5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2286D1BF-5723-44CE-893F-6916135BD373}"/>
              </a:ext>
            </a:extLst>
          </p:cNvPr>
          <p:cNvGrpSpPr/>
          <p:nvPr/>
        </p:nvGrpSpPr>
        <p:grpSpPr>
          <a:xfrm>
            <a:off x="8491760" y="489746"/>
            <a:ext cx="3071604" cy="6036932"/>
            <a:chOff x="2743200" y="2819400"/>
            <a:chExt cx="1786098" cy="3510398"/>
          </a:xfrm>
        </p:grpSpPr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B4987149-A7FC-47BE-9A49-7CBA5F367E20}"/>
                </a:ext>
              </a:extLst>
            </p:cNvPr>
            <p:cNvSpPr/>
            <p:nvPr/>
          </p:nvSpPr>
          <p:spPr>
            <a:xfrm rot="2920230">
              <a:off x="3830819" y="5974843"/>
              <a:ext cx="373486" cy="336423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937137CA-8F45-429D-AAE2-5B125AD64A4F}"/>
                </a:ext>
              </a:extLst>
            </p:cNvPr>
            <p:cNvSpPr/>
            <p:nvPr/>
          </p:nvSpPr>
          <p:spPr>
            <a:xfrm rot="18292595">
              <a:off x="3377173" y="5950033"/>
              <a:ext cx="373486" cy="3689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98BDE5D7-30FE-4121-B4CB-DF61EEEB7ECB}"/>
                </a:ext>
              </a:extLst>
            </p:cNvPr>
            <p:cNvGrpSpPr/>
            <p:nvPr/>
          </p:nvGrpSpPr>
          <p:grpSpPr>
            <a:xfrm>
              <a:off x="2743200" y="2819400"/>
              <a:ext cx="1786098" cy="3317969"/>
              <a:chOff x="2743200" y="2819400"/>
              <a:chExt cx="1786098" cy="3317969"/>
            </a:xfrm>
          </p:grpSpPr>
          <p:sp>
            <p:nvSpPr>
              <p:cNvPr id="416" name="Wave 3">
                <a:extLst>
                  <a:ext uri="{FF2B5EF4-FFF2-40B4-BE49-F238E27FC236}">
                    <a16:creationId xmlns:a16="http://schemas.microsoft.com/office/drawing/2014/main" id="{8BEE6A56-4A63-4C16-8BD1-B1B49B6390CC}"/>
                  </a:ext>
                </a:extLst>
              </p:cNvPr>
              <p:cNvSpPr/>
              <p:nvPr/>
            </p:nvSpPr>
            <p:spPr>
              <a:xfrm rot="15359234">
                <a:off x="3779231" y="5456561"/>
                <a:ext cx="828018" cy="130604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D96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Wave 3">
                <a:extLst>
                  <a:ext uri="{FF2B5EF4-FFF2-40B4-BE49-F238E27FC236}">
                    <a16:creationId xmlns:a16="http://schemas.microsoft.com/office/drawing/2014/main" id="{ACF9A126-2ABD-4A50-9F5B-9F1C1140DC3A}"/>
                  </a:ext>
                </a:extLst>
              </p:cNvPr>
              <p:cNvSpPr/>
              <p:nvPr/>
            </p:nvSpPr>
            <p:spPr>
              <a:xfrm rot="14012100">
                <a:off x="3891290" y="5398289"/>
                <a:ext cx="828018" cy="130604"/>
              </a:xfrm>
              <a:prstGeom prst="wave">
                <a:avLst>
                  <a:gd name="adj1" fmla="val 20000"/>
                  <a:gd name="adj2" fmla="val -10000"/>
                </a:avLst>
              </a:prstGeom>
              <a:solidFill>
                <a:srgbClr val="FFD96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Trapezoid 417">
                <a:extLst>
                  <a:ext uri="{FF2B5EF4-FFF2-40B4-BE49-F238E27FC236}">
                    <a16:creationId xmlns:a16="http://schemas.microsoft.com/office/drawing/2014/main" id="{2837B56B-1732-4608-9835-9E8EAAAAE20D}"/>
                  </a:ext>
                </a:extLst>
              </p:cNvPr>
              <p:cNvSpPr/>
              <p:nvPr/>
            </p:nvSpPr>
            <p:spPr>
              <a:xfrm rot="21283158">
                <a:off x="3575302" y="4328767"/>
                <a:ext cx="533400" cy="1793969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Trapezoid 418">
                <a:extLst>
                  <a:ext uri="{FF2B5EF4-FFF2-40B4-BE49-F238E27FC236}">
                    <a16:creationId xmlns:a16="http://schemas.microsoft.com/office/drawing/2014/main" id="{851C5EAB-BBD9-4283-806A-650C8628F6E0}"/>
                  </a:ext>
                </a:extLst>
              </p:cNvPr>
              <p:cNvSpPr/>
              <p:nvPr/>
            </p:nvSpPr>
            <p:spPr>
              <a:xfrm>
                <a:off x="3276600" y="4343400"/>
                <a:ext cx="533400" cy="1793969"/>
              </a:xfrm>
              <a:prstGeom prst="trapezoid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Oval 419">
                <a:extLst>
                  <a:ext uri="{FF2B5EF4-FFF2-40B4-BE49-F238E27FC236}">
                    <a16:creationId xmlns:a16="http://schemas.microsoft.com/office/drawing/2014/main" id="{BEE05822-8D75-48C5-8BA0-ABDBEE3128C7}"/>
                  </a:ext>
                </a:extLst>
              </p:cNvPr>
              <p:cNvSpPr/>
              <p:nvPr/>
            </p:nvSpPr>
            <p:spPr>
              <a:xfrm rot="18523543">
                <a:off x="2637695" y="4627441"/>
                <a:ext cx="537815" cy="32680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1" name="Oval 420">
                <a:extLst>
                  <a:ext uri="{FF2B5EF4-FFF2-40B4-BE49-F238E27FC236}">
                    <a16:creationId xmlns:a16="http://schemas.microsoft.com/office/drawing/2014/main" id="{08B82250-6E64-459B-8921-0B106006256B}"/>
                  </a:ext>
                </a:extLst>
              </p:cNvPr>
              <p:cNvSpPr/>
              <p:nvPr/>
            </p:nvSpPr>
            <p:spPr>
              <a:xfrm rot="3077253">
                <a:off x="4096987" y="4600559"/>
                <a:ext cx="537815" cy="326806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2" name="Trapezoid 421">
                <a:extLst>
                  <a:ext uri="{FF2B5EF4-FFF2-40B4-BE49-F238E27FC236}">
                    <a16:creationId xmlns:a16="http://schemas.microsoft.com/office/drawing/2014/main" id="{628F2E6B-025B-477B-ACD7-BDD1D8918560}"/>
                  </a:ext>
                </a:extLst>
              </p:cNvPr>
              <p:cNvSpPr/>
              <p:nvPr/>
            </p:nvSpPr>
            <p:spPr>
              <a:xfrm rot="2028078" flipH="1">
                <a:off x="2954815" y="3798345"/>
                <a:ext cx="480177" cy="1178709"/>
              </a:xfrm>
              <a:prstGeom prst="trapezoi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3" name="Trapezoid 422">
                <a:extLst>
                  <a:ext uri="{FF2B5EF4-FFF2-40B4-BE49-F238E27FC236}">
                    <a16:creationId xmlns:a16="http://schemas.microsoft.com/office/drawing/2014/main" id="{FDAEFEC7-5D5C-4BDF-9308-963FE234DCA7}"/>
                  </a:ext>
                </a:extLst>
              </p:cNvPr>
              <p:cNvSpPr/>
              <p:nvPr/>
            </p:nvSpPr>
            <p:spPr>
              <a:xfrm rot="19846626">
                <a:off x="3875887" y="3690651"/>
                <a:ext cx="480177" cy="1146903"/>
              </a:xfrm>
              <a:prstGeom prst="trapezoid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4" name="Trapezoid 423">
                <a:extLst>
                  <a:ext uri="{FF2B5EF4-FFF2-40B4-BE49-F238E27FC236}">
                    <a16:creationId xmlns:a16="http://schemas.microsoft.com/office/drawing/2014/main" id="{F2F64733-4962-4723-9C7F-34D3B9BB113C}"/>
                  </a:ext>
                </a:extLst>
              </p:cNvPr>
              <p:cNvSpPr/>
              <p:nvPr/>
            </p:nvSpPr>
            <p:spPr>
              <a:xfrm rot="10800000">
                <a:off x="3240741" y="3886200"/>
                <a:ext cx="938426" cy="1371600"/>
              </a:xfrm>
              <a:prstGeom prst="trapezoid">
                <a:avLst>
                  <a:gd name="adj" fmla="val 12998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5" name="Cloud 424">
                <a:extLst>
                  <a:ext uri="{FF2B5EF4-FFF2-40B4-BE49-F238E27FC236}">
                    <a16:creationId xmlns:a16="http://schemas.microsoft.com/office/drawing/2014/main" id="{53379636-2DE3-4000-9192-7BF4A73541B7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1524000" cy="1295400"/>
              </a:xfrm>
              <a:prstGeom prst="cloud">
                <a:avLst/>
              </a:prstGeom>
              <a:solidFill>
                <a:srgbClr val="A4742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6" name="Oval 425">
                <a:extLst>
                  <a:ext uri="{FF2B5EF4-FFF2-40B4-BE49-F238E27FC236}">
                    <a16:creationId xmlns:a16="http://schemas.microsoft.com/office/drawing/2014/main" id="{F18CB5CD-352B-4D57-9FBB-9FADF5D95BA0}"/>
                  </a:ext>
                </a:extLst>
              </p:cNvPr>
              <p:cNvSpPr/>
              <p:nvPr/>
            </p:nvSpPr>
            <p:spPr>
              <a:xfrm>
                <a:off x="3429000" y="3886200"/>
                <a:ext cx="609600" cy="53340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7" name="Oval 426">
                <a:extLst>
                  <a:ext uri="{FF2B5EF4-FFF2-40B4-BE49-F238E27FC236}">
                    <a16:creationId xmlns:a16="http://schemas.microsoft.com/office/drawing/2014/main" id="{FA3FF37B-A892-47C5-B34A-3EFC6DDB2D5C}"/>
                  </a:ext>
                </a:extLst>
              </p:cNvPr>
              <p:cNvSpPr/>
              <p:nvPr/>
            </p:nvSpPr>
            <p:spPr>
              <a:xfrm>
                <a:off x="3276600" y="2971800"/>
                <a:ext cx="936332" cy="1266989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8" name="Group 427">
                <a:extLst>
                  <a:ext uri="{FF2B5EF4-FFF2-40B4-BE49-F238E27FC236}">
                    <a16:creationId xmlns:a16="http://schemas.microsoft.com/office/drawing/2014/main" id="{9DF97A43-9122-47DE-AB95-F886734D0B2E}"/>
                  </a:ext>
                </a:extLst>
              </p:cNvPr>
              <p:cNvGrpSpPr/>
              <p:nvPr/>
            </p:nvGrpSpPr>
            <p:grpSpPr>
              <a:xfrm>
                <a:off x="3276601" y="5029199"/>
                <a:ext cx="838200" cy="286871"/>
                <a:chOff x="2514600" y="2286000"/>
                <a:chExt cx="3733800" cy="923365"/>
              </a:xfrm>
            </p:grpSpPr>
            <p:sp>
              <p:nvSpPr>
                <p:cNvPr id="466" name="Rounded Rectangle 374">
                  <a:extLst>
                    <a:ext uri="{FF2B5EF4-FFF2-40B4-BE49-F238E27FC236}">
                      <a16:creationId xmlns:a16="http://schemas.microsoft.com/office/drawing/2014/main" id="{7BC086E1-B08F-4668-B922-7F0A6696BB94}"/>
                    </a:ext>
                  </a:extLst>
                </p:cNvPr>
                <p:cNvSpPr/>
                <p:nvPr/>
              </p:nvSpPr>
              <p:spPr>
                <a:xfrm>
                  <a:off x="2514600" y="2286000"/>
                  <a:ext cx="3733800" cy="914400"/>
                </a:xfrm>
                <a:prstGeom prst="roundRect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67" name="Group 466">
                  <a:extLst>
                    <a:ext uri="{FF2B5EF4-FFF2-40B4-BE49-F238E27FC236}">
                      <a16:creationId xmlns:a16="http://schemas.microsoft.com/office/drawing/2014/main" id="{D275B20D-22E6-4039-BADF-B06D68E87F2A}"/>
                    </a:ext>
                  </a:extLst>
                </p:cNvPr>
                <p:cNvGrpSpPr/>
                <p:nvPr/>
              </p:nvGrpSpPr>
              <p:grpSpPr>
                <a:xfrm>
                  <a:off x="2590800" y="2286000"/>
                  <a:ext cx="3639672" cy="923365"/>
                  <a:chOff x="-40342" y="-8965"/>
                  <a:chExt cx="3639672" cy="923365"/>
                </a:xfrm>
              </p:grpSpPr>
              <p:grpSp>
                <p:nvGrpSpPr>
                  <p:cNvPr id="468" name="Group 467">
                    <a:extLst>
                      <a:ext uri="{FF2B5EF4-FFF2-40B4-BE49-F238E27FC236}">
                        <a16:creationId xmlns:a16="http://schemas.microsoft.com/office/drawing/2014/main" id="{1C5B3EFE-3E8E-41E7-8AAE-5F7A7828F94F}"/>
                      </a:ext>
                    </a:extLst>
                  </p:cNvPr>
                  <p:cNvGrpSpPr/>
                  <p:nvPr/>
                </p:nvGrpSpPr>
                <p:grpSpPr>
                  <a:xfrm>
                    <a:off x="1752600" y="0"/>
                    <a:ext cx="914400" cy="914400"/>
                    <a:chOff x="1752600" y="0"/>
                    <a:chExt cx="914400" cy="914400"/>
                  </a:xfrm>
                </p:grpSpPr>
                <p:sp>
                  <p:nvSpPr>
                    <p:cNvPr id="481" name="Quad Arrow Callout 358">
                      <a:extLst>
                        <a:ext uri="{FF2B5EF4-FFF2-40B4-BE49-F238E27FC236}">
                          <a16:creationId xmlns:a16="http://schemas.microsoft.com/office/drawing/2014/main" id="{5E3232F7-E8BA-4506-A220-B34626FE6A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2" name="Quad Arrow Callout 359">
                      <a:extLst>
                        <a:ext uri="{FF2B5EF4-FFF2-40B4-BE49-F238E27FC236}">
                          <a16:creationId xmlns:a16="http://schemas.microsoft.com/office/drawing/2014/main" id="{F6FE4ADC-4B11-4BAF-ACBB-22D3CC41B9D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69" name="Group 468">
                    <a:extLst>
                      <a:ext uri="{FF2B5EF4-FFF2-40B4-BE49-F238E27FC236}">
                        <a16:creationId xmlns:a16="http://schemas.microsoft.com/office/drawing/2014/main" id="{17137E66-A391-44F9-B385-CBB85620D2BE}"/>
                      </a:ext>
                    </a:extLst>
                  </p:cNvPr>
                  <p:cNvGrpSpPr/>
                  <p:nvPr/>
                </p:nvGrpSpPr>
                <p:grpSpPr>
                  <a:xfrm>
                    <a:off x="2684930" y="0"/>
                    <a:ext cx="914400" cy="914400"/>
                    <a:chOff x="1752600" y="0"/>
                    <a:chExt cx="914400" cy="914400"/>
                  </a:xfrm>
                </p:grpSpPr>
                <p:sp>
                  <p:nvSpPr>
                    <p:cNvPr id="479" name="Quad Arrow Callout 362">
                      <a:extLst>
                        <a:ext uri="{FF2B5EF4-FFF2-40B4-BE49-F238E27FC236}">
                          <a16:creationId xmlns:a16="http://schemas.microsoft.com/office/drawing/2014/main" id="{47A09132-D422-4A80-9EC7-E1BC239190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80" name="Quad Arrow Callout 363">
                      <a:extLst>
                        <a:ext uri="{FF2B5EF4-FFF2-40B4-BE49-F238E27FC236}">
                          <a16:creationId xmlns:a16="http://schemas.microsoft.com/office/drawing/2014/main" id="{5298A766-B426-49E3-98B3-17BC139974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70" name="Group 469">
                    <a:extLst>
                      <a:ext uri="{FF2B5EF4-FFF2-40B4-BE49-F238E27FC236}">
                        <a16:creationId xmlns:a16="http://schemas.microsoft.com/office/drawing/2014/main" id="{0AC7EBE3-5760-45D3-8DD1-30D0D463710D}"/>
                      </a:ext>
                    </a:extLst>
                  </p:cNvPr>
                  <p:cNvGrpSpPr/>
                  <p:nvPr/>
                </p:nvGrpSpPr>
                <p:grpSpPr>
                  <a:xfrm>
                    <a:off x="847165" y="-8965"/>
                    <a:ext cx="914400" cy="914400"/>
                    <a:chOff x="1752600" y="0"/>
                    <a:chExt cx="914400" cy="914400"/>
                  </a:xfrm>
                </p:grpSpPr>
                <p:sp>
                  <p:nvSpPr>
                    <p:cNvPr id="477" name="Quad Arrow Callout 365">
                      <a:extLst>
                        <a:ext uri="{FF2B5EF4-FFF2-40B4-BE49-F238E27FC236}">
                          <a16:creationId xmlns:a16="http://schemas.microsoft.com/office/drawing/2014/main" id="{62C2F08C-66C4-4326-98AD-C6896DA938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8" name="Quad Arrow Callout 366">
                      <a:extLst>
                        <a:ext uri="{FF2B5EF4-FFF2-40B4-BE49-F238E27FC236}">
                          <a16:creationId xmlns:a16="http://schemas.microsoft.com/office/drawing/2014/main" id="{569F431C-F10D-477D-ACF9-DC10650298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71" name="Group 470">
                    <a:extLst>
                      <a:ext uri="{FF2B5EF4-FFF2-40B4-BE49-F238E27FC236}">
                        <a16:creationId xmlns:a16="http://schemas.microsoft.com/office/drawing/2014/main" id="{9E093CB6-5C72-46C8-B598-19EBBC246FF2}"/>
                      </a:ext>
                    </a:extLst>
                  </p:cNvPr>
                  <p:cNvGrpSpPr/>
                  <p:nvPr/>
                </p:nvGrpSpPr>
                <p:grpSpPr>
                  <a:xfrm>
                    <a:off x="-40342" y="-8965"/>
                    <a:ext cx="914400" cy="914400"/>
                    <a:chOff x="1752600" y="0"/>
                    <a:chExt cx="914400" cy="914400"/>
                  </a:xfrm>
                </p:grpSpPr>
                <p:sp>
                  <p:nvSpPr>
                    <p:cNvPr id="475" name="Quad Arrow Callout 368">
                      <a:extLst>
                        <a:ext uri="{FF2B5EF4-FFF2-40B4-BE49-F238E27FC236}">
                          <a16:creationId xmlns:a16="http://schemas.microsoft.com/office/drawing/2014/main" id="{1051D9B2-E53A-48B0-B855-4DE18596EF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76" name="Quad Arrow Callout 369">
                      <a:extLst>
                        <a:ext uri="{FF2B5EF4-FFF2-40B4-BE49-F238E27FC236}">
                          <a16:creationId xmlns:a16="http://schemas.microsoft.com/office/drawing/2014/main" id="{522D67B8-AC31-4969-9172-9B55AA86853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72" name="Plaque 471">
                    <a:extLst>
                      <a:ext uri="{FF2B5EF4-FFF2-40B4-BE49-F238E27FC236}">
                        <a16:creationId xmlns:a16="http://schemas.microsoft.com/office/drawing/2014/main" id="{4D834C06-91FA-4AB4-87C0-B904245C9D13}"/>
                      </a:ext>
                    </a:extLst>
                  </p:cNvPr>
                  <p:cNvSpPr/>
                  <p:nvPr/>
                </p:nvSpPr>
                <p:spPr>
                  <a:xfrm>
                    <a:off x="712645" y="197223"/>
                    <a:ext cx="309332" cy="449232"/>
                  </a:xfrm>
                  <a:prstGeom prst="plaque">
                    <a:avLst>
                      <a:gd name="adj" fmla="val 4881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3" name="Plaque 472">
                    <a:extLst>
                      <a:ext uri="{FF2B5EF4-FFF2-40B4-BE49-F238E27FC236}">
                        <a16:creationId xmlns:a16="http://schemas.microsoft.com/office/drawing/2014/main" id="{504BAA33-9716-475B-8BCC-F97D2F2E4764}"/>
                      </a:ext>
                    </a:extLst>
                  </p:cNvPr>
                  <p:cNvSpPr/>
                  <p:nvPr/>
                </p:nvSpPr>
                <p:spPr>
                  <a:xfrm>
                    <a:off x="1600151" y="215152"/>
                    <a:ext cx="309332" cy="449232"/>
                  </a:xfrm>
                  <a:prstGeom prst="plaque">
                    <a:avLst>
                      <a:gd name="adj" fmla="val 4881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4" name="Plaque 473">
                    <a:extLst>
                      <a:ext uri="{FF2B5EF4-FFF2-40B4-BE49-F238E27FC236}">
                        <a16:creationId xmlns:a16="http://schemas.microsoft.com/office/drawing/2014/main" id="{4DAD61C7-8562-4634-9B24-4A2D4E2EFD77}"/>
                      </a:ext>
                    </a:extLst>
                  </p:cNvPr>
                  <p:cNvSpPr/>
                  <p:nvPr/>
                </p:nvSpPr>
                <p:spPr>
                  <a:xfrm>
                    <a:off x="2541445" y="224117"/>
                    <a:ext cx="309332" cy="449232"/>
                  </a:xfrm>
                  <a:prstGeom prst="plaque">
                    <a:avLst>
                      <a:gd name="adj" fmla="val 4881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29" name="Group 428">
                <a:extLst>
                  <a:ext uri="{FF2B5EF4-FFF2-40B4-BE49-F238E27FC236}">
                    <a16:creationId xmlns:a16="http://schemas.microsoft.com/office/drawing/2014/main" id="{D98808A8-3577-48EA-BFFF-586E870582D5}"/>
                  </a:ext>
                </a:extLst>
              </p:cNvPr>
              <p:cNvGrpSpPr/>
              <p:nvPr/>
            </p:nvGrpSpPr>
            <p:grpSpPr>
              <a:xfrm>
                <a:off x="3124200" y="3124200"/>
                <a:ext cx="1295400" cy="286871"/>
                <a:chOff x="2514600" y="2286000"/>
                <a:chExt cx="3733800" cy="923365"/>
              </a:xfrm>
            </p:grpSpPr>
            <p:sp>
              <p:nvSpPr>
                <p:cNvPr id="449" name="Rounded Rectangle 380">
                  <a:extLst>
                    <a:ext uri="{FF2B5EF4-FFF2-40B4-BE49-F238E27FC236}">
                      <a16:creationId xmlns:a16="http://schemas.microsoft.com/office/drawing/2014/main" id="{CB12B606-8F6E-4790-8045-5C3B9C10D7CC}"/>
                    </a:ext>
                  </a:extLst>
                </p:cNvPr>
                <p:cNvSpPr/>
                <p:nvPr/>
              </p:nvSpPr>
              <p:spPr>
                <a:xfrm>
                  <a:off x="2514600" y="2286000"/>
                  <a:ext cx="3733800" cy="914400"/>
                </a:xfrm>
                <a:prstGeom prst="roundRect">
                  <a:avLst/>
                </a:prstGeom>
                <a:solidFill>
                  <a:srgbClr val="CF9E55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50" name="Group 373">
                  <a:extLst>
                    <a:ext uri="{FF2B5EF4-FFF2-40B4-BE49-F238E27FC236}">
                      <a16:creationId xmlns:a16="http://schemas.microsoft.com/office/drawing/2014/main" id="{DC90D9C3-7662-4C9B-A69B-0ECB0DE13C62}"/>
                    </a:ext>
                  </a:extLst>
                </p:cNvPr>
                <p:cNvGrpSpPr/>
                <p:nvPr/>
              </p:nvGrpSpPr>
              <p:grpSpPr>
                <a:xfrm>
                  <a:off x="2590800" y="2286000"/>
                  <a:ext cx="3639672" cy="923365"/>
                  <a:chOff x="-40342" y="-8965"/>
                  <a:chExt cx="3639672" cy="923365"/>
                </a:xfrm>
              </p:grpSpPr>
              <p:grpSp>
                <p:nvGrpSpPr>
                  <p:cNvPr id="451" name="Group 360">
                    <a:extLst>
                      <a:ext uri="{FF2B5EF4-FFF2-40B4-BE49-F238E27FC236}">
                        <a16:creationId xmlns:a16="http://schemas.microsoft.com/office/drawing/2014/main" id="{BD51B0BE-3D8B-4B5B-BB83-73E5955BCCC0}"/>
                      </a:ext>
                    </a:extLst>
                  </p:cNvPr>
                  <p:cNvGrpSpPr/>
                  <p:nvPr/>
                </p:nvGrpSpPr>
                <p:grpSpPr>
                  <a:xfrm>
                    <a:off x="1752600" y="0"/>
                    <a:ext cx="914400" cy="914400"/>
                    <a:chOff x="1752600" y="0"/>
                    <a:chExt cx="914400" cy="914400"/>
                  </a:xfrm>
                </p:grpSpPr>
                <p:sp>
                  <p:nvSpPr>
                    <p:cNvPr id="464" name="Quad Arrow Callout 395">
                      <a:extLst>
                        <a:ext uri="{FF2B5EF4-FFF2-40B4-BE49-F238E27FC236}">
                          <a16:creationId xmlns:a16="http://schemas.microsoft.com/office/drawing/2014/main" id="{781227AA-4A5C-4DF6-B180-9552804A16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5" name="Quad Arrow Callout 396">
                      <a:extLst>
                        <a:ext uri="{FF2B5EF4-FFF2-40B4-BE49-F238E27FC236}">
                          <a16:creationId xmlns:a16="http://schemas.microsoft.com/office/drawing/2014/main" id="{46386086-6CBD-42B4-B86D-64A4A84CF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52" name="Group 361">
                    <a:extLst>
                      <a:ext uri="{FF2B5EF4-FFF2-40B4-BE49-F238E27FC236}">
                        <a16:creationId xmlns:a16="http://schemas.microsoft.com/office/drawing/2014/main" id="{C74D9757-472E-4260-98C5-C78FB7F4CE38}"/>
                      </a:ext>
                    </a:extLst>
                  </p:cNvPr>
                  <p:cNvGrpSpPr/>
                  <p:nvPr/>
                </p:nvGrpSpPr>
                <p:grpSpPr>
                  <a:xfrm>
                    <a:off x="2684930" y="0"/>
                    <a:ext cx="914400" cy="914400"/>
                    <a:chOff x="1752600" y="0"/>
                    <a:chExt cx="914400" cy="914400"/>
                  </a:xfrm>
                </p:grpSpPr>
                <p:sp>
                  <p:nvSpPr>
                    <p:cNvPr id="462" name="Quad Arrow Callout 393">
                      <a:extLst>
                        <a:ext uri="{FF2B5EF4-FFF2-40B4-BE49-F238E27FC236}">
                          <a16:creationId xmlns:a16="http://schemas.microsoft.com/office/drawing/2014/main" id="{6A6D3DD9-0090-4E19-8061-26C3AD9067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3" name="Quad Arrow Callout 394">
                      <a:extLst>
                        <a:ext uri="{FF2B5EF4-FFF2-40B4-BE49-F238E27FC236}">
                          <a16:creationId xmlns:a16="http://schemas.microsoft.com/office/drawing/2014/main" id="{76A16771-2F35-4B2E-BBF4-9F96550056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53" name="Group 364">
                    <a:extLst>
                      <a:ext uri="{FF2B5EF4-FFF2-40B4-BE49-F238E27FC236}">
                        <a16:creationId xmlns:a16="http://schemas.microsoft.com/office/drawing/2014/main" id="{7D5B9401-98F4-4BA2-B668-B305C4933633}"/>
                      </a:ext>
                    </a:extLst>
                  </p:cNvPr>
                  <p:cNvGrpSpPr/>
                  <p:nvPr/>
                </p:nvGrpSpPr>
                <p:grpSpPr>
                  <a:xfrm>
                    <a:off x="847165" y="-8965"/>
                    <a:ext cx="914400" cy="914400"/>
                    <a:chOff x="1752600" y="0"/>
                    <a:chExt cx="914400" cy="914400"/>
                  </a:xfrm>
                </p:grpSpPr>
                <p:sp>
                  <p:nvSpPr>
                    <p:cNvPr id="460" name="Quad Arrow Callout 391">
                      <a:extLst>
                        <a:ext uri="{FF2B5EF4-FFF2-40B4-BE49-F238E27FC236}">
                          <a16:creationId xmlns:a16="http://schemas.microsoft.com/office/drawing/2014/main" id="{A825788D-6753-4022-BE6C-1FEE4DE6B2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1" name="Quad Arrow Callout 392">
                      <a:extLst>
                        <a:ext uri="{FF2B5EF4-FFF2-40B4-BE49-F238E27FC236}">
                          <a16:creationId xmlns:a16="http://schemas.microsoft.com/office/drawing/2014/main" id="{F7DCDB97-9DFF-4188-91B3-2E2D3DC6A2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454" name="Group 367">
                    <a:extLst>
                      <a:ext uri="{FF2B5EF4-FFF2-40B4-BE49-F238E27FC236}">
                        <a16:creationId xmlns:a16="http://schemas.microsoft.com/office/drawing/2014/main" id="{D4892BD4-76D2-43B3-B769-5FE94DDAA9D7}"/>
                      </a:ext>
                    </a:extLst>
                  </p:cNvPr>
                  <p:cNvGrpSpPr/>
                  <p:nvPr/>
                </p:nvGrpSpPr>
                <p:grpSpPr>
                  <a:xfrm>
                    <a:off x="-40342" y="-8965"/>
                    <a:ext cx="914400" cy="914400"/>
                    <a:chOff x="1752600" y="0"/>
                    <a:chExt cx="914400" cy="914400"/>
                  </a:xfrm>
                </p:grpSpPr>
                <p:sp>
                  <p:nvSpPr>
                    <p:cNvPr id="458" name="Quad Arrow Callout 389">
                      <a:extLst>
                        <a:ext uri="{FF2B5EF4-FFF2-40B4-BE49-F238E27FC236}">
                          <a16:creationId xmlns:a16="http://schemas.microsoft.com/office/drawing/2014/main" id="{F42FD94A-43A0-4AE0-9AFB-13B28FC4F85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752600" y="0"/>
                      <a:ext cx="914400" cy="914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FFD96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59" name="Quad Arrow Callout 390">
                      <a:extLst>
                        <a:ext uri="{FF2B5EF4-FFF2-40B4-BE49-F238E27FC236}">
                          <a16:creationId xmlns:a16="http://schemas.microsoft.com/office/drawing/2014/main" id="{3DFDF358-BD09-41C6-B36B-D334398E2A1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9824" y="188259"/>
                      <a:ext cx="533400" cy="533400"/>
                    </a:xfrm>
                    <a:prstGeom prst="quadArrowCallout">
                      <a:avLst>
                        <a:gd name="adj1" fmla="val 37030"/>
                        <a:gd name="adj2" fmla="val 18515"/>
                        <a:gd name="adj3" fmla="val 18515"/>
                        <a:gd name="adj4" fmla="val 48123"/>
                      </a:avLst>
                    </a:prstGeom>
                    <a:solidFill>
                      <a:srgbClr val="CF9E55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455" name="Plaque 454">
                    <a:extLst>
                      <a:ext uri="{FF2B5EF4-FFF2-40B4-BE49-F238E27FC236}">
                        <a16:creationId xmlns:a16="http://schemas.microsoft.com/office/drawing/2014/main" id="{6C7CB1DF-6207-466C-B1B8-FEE33AECF683}"/>
                      </a:ext>
                    </a:extLst>
                  </p:cNvPr>
                  <p:cNvSpPr/>
                  <p:nvPr/>
                </p:nvSpPr>
                <p:spPr>
                  <a:xfrm>
                    <a:off x="712645" y="197223"/>
                    <a:ext cx="309332" cy="449232"/>
                  </a:xfrm>
                  <a:prstGeom prst="plaque">
                    <a:avLst>
                      <a:gd name="adj" fmla="val 4881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6" name="Plaque 455">
                    <a:extLst>
                      <a:ext uri="{FF2B5EF4-FFF2-40B4-BE49-F238E27FC236}">
                        <a16:creationId xmlns:a16="http://schemas.microsoft.com/office/drawing/2014/main" id="{64854C6F-55CF-4DA8-86A6-E42DF3498591}"/>
                      </a:ext>
                    </a:extLst>
                  </p:cNvPr>
                  <p:cNvSpPr/>
                  <p:nvPr/>
                </p:nvSpPr>
                <p:spPr>
                  <a:xfrm>
                    <a:off x="1600151" y="215152"/>
                    <a:ext cx="309332" cy="449232"/>
                  </a:xfrm>
                  <a:prstGeom prst="plaque">
                    <a:avLst>
                      <a:gd name="adj" fmla="val 4881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7" name="Plaque 456">
                    <a:extLst>
                      <a:ext uri="{FF2B5EF4-FFF2-40B4-BE49-F238E27FC236}">
                        <a16:creationId xmlns:a16="http://schemas.microsoft.com/office/drawing/2014/main" id="{2306E319-7460-422A-9853-AF78F055BC8F}"/>
                      </a:ext>
                    </a:extLst>
                  </p:cNvPr>
                  <p:cNvSpPr/>
                  <p:nvPr/>
                </p:nvSpPr>
                <p:spPr>
                  <a:xfrm>
                    <a:off x="2541445" y="224117"/>
                    <a:ext cx="309332" cy="449232"/>
                  </a:xfrm>
                  <a:prstGeom prst="plaque">
                    <a:avLst>
                      <a:gd name="adj" fmla="val 48810"/>
                    </a:avLst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430" name="Cloud 429">
                <a:extLst>
                  <a:ext uri="{FF2B5EF4-FFF2-40B4-BE49-F238E27FC236}">
                    <a16:creationId xmlns:a16="http://schemas.microsoft.com/office/drawing/2014/main" id="{1423827E-5659-4B53-BE4C-0BA9876A9255}"/>
                  </a:ext>
                </a:extLst>
              </p:cNvPr>
              <p:cNvSpPr/>
              <p:nvPr/>
            </p:nvSpPr>
            <p:spPr>
              <a:xfrm>
                <a:off x="3276600" y="2819400"/>
                <a:ext cx="990600" cy="457200"/>
              </a:xfrm>
              <a:prstGeom prst="cloud">
                <a:avLst/>
              </a:prstGeom>
              <a:solidFill>
                <a:srgbClr val="A4742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1" name="Group 430">
                <a:extLst>
                  <a:ext uri="{FF2B5EF4-FFF2-40B4-BE49-F238E27FC236}">
                    <a16:creationId xmlns:a16="http://schemas.microsoft.com/office/drawing/2014/main" id="{E597F001-9F14-4A1C-9859-01762CDB4DEC}"/>
                  </a:ext>
                </a:extLst>
              </p:cNvPr>
              <p:cNvGrpSpPr/>
              <p:nvPr/>
            </p:nvGrpSpPr>
            <p:grpSpPr>
              <a:xfrm rot="261594">
                <a:off x="3352800" y="4114800"/>
                <a:ext cx="713740" cy="838200"/>
                <a:chOff x="5580529" y="121024"/>
                <a:chExt cx="1259541" cy="1479176"/>
              </a:xfrm>
            </p:grpSpPr>
            <p:grpSp>
              <p:nvGrpSpPr>
                <p:cNvPr id="434" name="Group 433">
                  <a:extLst>
                    <a:ext uri="{FF2B5EF4-FFF2-40B4-BE49-F238E27FC236}">
                      <a16:creationId xmlns:a16="http://schemas.microsoft.com/office/drawing/2014/main" id="{FA50DE0B-1904-4751-9528-CB999D861C8A}"/>
                    </a:ext>
                  </a:extLst>
                </p:cNvPr>
                <p:cNvGrpSpPr/>
                <p:nvPr/>
              </p:nvGrpSpPr>
              <p:grpSpPr>
                <a:xfrm>
                  <a:off x="5791200" y="685800"/>
                  <a:ext cx="914400" cy="914400"/>
                  <a:chOff x="1752600" y="0"/>
                  <a:chExt cx="914400" cy="914400"/>
                </a:xfrm>
              </p:grpSpPr>
              <p:sp>
                <p:nvSpPr>
                  <p:cNvPr id="447" name="Quad Arrow Callout 399">
                    <a:extLst>
                      <a:ext uri="{FF2B5EF4-FFF2-40B4-BE49-F238E27FC236}">
                        <a16:creationId xmlns:a16="http://schemas.microsoft.com/office/drawing/2014/main" id="{F536EC35-A8D8-4BEC-8A35-0B5C594E3F79}"/>
                      </a:ext>
                    </a:extLst>
                  </p:cNvPr>
                  <p:cNvSpPr/>
                  <p:nvPr/>
                </p:nvSpPr>
                <p:spPr>
                  <a:xfrm>
                    <a:off x="1752600" y="0"/>
                    <a:ext cx="914400" cy="914400"/>
                  </a:xfrm>
                  <a:prstGeom prst="quadArrowCallout">
                    <a:avLst>
                      <a:gd name="adj1" fmla="val 37030"/>
                      <a:gd name="adj2" fmla="val 18515"/>
                      <a:gd name="adj3" fmla="val 18515"/>
                      <a:gd name="adj4" fmla="val 4812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8" name="Quad Arrow Callout 400">
                    <a:extLst>
                      <a:ext uri="{FF2B5EF4-FFF2-40B4-BE49-F238E27FC236}">
                        <a16:creationId xmlns:a16="http://schemas.microsoft.com/office/drawing/2014/main" id="{286C86BE-A757-4F09-B70E-D5C5D0AF2B8C}"/>
                      </a:ext>
                    </a:extLst>
                  </p:cNvPr>
                  <p:cNvSpPr/>
                  <p:nvPr/>
                </p:nvSpPr>
                <p:spPr>
                  <a:xfrm>
                    <a:off x="1949824" y="188259"/>
                    <a:ext cx="533400" cy="533400"/>
                  </a:xfrm>
                  <a:prstGeom prst="quadArrowCallout">
                    <a:avLst>
                      <a:gd name="adj1" fmla="val 37030"/>
                      <a:gd name="adj2" fmla="val 18515"/>
                      <a:gd name="adj3" fmla="val 18515"/>
                      <a:gd name="adj4" fmla="val 48123"/>
                    </a:avLst>
                  </a:prstGeom>
                  <a:solidFill>
                    <a:srgbClr val="CF9E5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5" name="Group 434">
                  <a:extLst>
                    <a:ext uri="{FF2B5EF4-FFF2-40B4-BE49-F238E27FC236}">
                      <a16:creationId xmlns:a16="http://schemas.microsoft.com/office/drawing/2014/main" id="{63B02C4A-B06F-4F7A-B754-AB04BF17FB42}"/>
                    </a:ext>
                  </a:extLst>
                </p:cNvPr>
                <p:cNvGrpSpPr/>
                <p:nvPr/>
              </p:nvGrpSpPr>
              <p:grpSpPr>
                <a:xfrm rot="20561979">
                  <a:off x="5809130" y="515470"/>
                  <a:ext cx="340659" cy="515471"/>
                  <a:chOff x="1752600" y="0"/>
                  <a:chExt cx="914400" cy="914400"/>
                </a:xfrm>
              </p:grpSpPr>
              <p:sp>
                <p:nvSpPr>
                  <p:cNvPr id="445" name="Quad Arrow Callout 402">
                    <a:extLst>
                      <a:ext uri="{FF2B5EF4-FFF2-40B4-BE49-F238E27FC236}">
                        <a16:creationId xmlns:a16="http://schemas.microsoft.com/office/drawing/2014/main" id="{91A48B63-7A48-4EAB-99D1-663C326BC488}"/>
                      </a:ext>
                    </a:extLst>
                  </p:cNvPr>
                  <p:cNvSpPr/>
                  <p:nvPr/>
                </p:nvSpPr>
                <p:spPr>
                  <a:xfrm>
                    <a:off x="1752600" y="0"/>
                    <a:ext cx="914400" cy="914400"/>
                  </a:xfrm>
                  <a:prstGeom prst="quadArrowCallout">
                    <a:avLst>
                      <a:gd name="adj1" fmla="val 37030"/>
                      <a:gd name="adj2" fmla="val 18515"/>
                      <a:gd name="adj3" fmla="val 18515"/>
                      <a:gd name="adj4" fmla="val 4812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6" name="Quad Arrow Callout 403">
                    <a:extLst>
                      <a:ext uri="{FF2B5EF4-FFF2-40B4-BE49-F238E27FC236}">
                        <a16:creationId xmlns:a16="http://schemas.microsoft.com/office/drawing/2014/main" id="{471E38B2-726B-48F6-904A-A7486FAD443D}"/>
                      </a:ext>
                    </a:extLst>
                  </p:cNvPr>
                  <p:cNvSpPr/>
                  <p:nvPr/>
                </p:nvSpPr>
                <p:spPr>
                  <a:xfrm>
                    <a:off x="1949824" y="188259"/>
                    <a:ext cx="533400" cy="533400"/>
                  </a:xfrm>
                  <a:prstGeom prst="quadArrowCallout">
                    <a:avLst>
                      <a:gd name="adj1" fmla="val 37030"/>
                      <a:gd name="adj2" fmla="val 18515"/>
                      <a:gd name="adj3" fmla="val 18515"/>
                      <a:gd name="adj4" fmla="val 48123"/>
                    </a:avLst>
                  </a:prstGeom>
                  <a:solidFill>
                    <a:srgbClr val="CF9E5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6" name="Group 435">
                  <a:extLst>
                    <a:ext uri="{FF2B5EF4-FFF2-40B4-BE49-F238E27FC236}">
                      <a16:creationId xmlns:a16="http://schemas.microsoft.com/office/drawing/2014/main" id="{9FC778CB-B1EA-45A9-A4FA-30CAAF667B32}"/>
                    </a:ext>
                  </a:extLst>
                </p:cNvPr>
                <p:cNvGrpSpPr/>
                <p:nvPr/>
              </p:nvGrpSpPr>
              <p:grpSpPr>
                <a:xfrm rot="836118">
                  <a:off x="6347011" y="515471"/>
                  <a:ext cx="340659" cy="515471"/>
                  <a:chOff x="1752600" y="0"/>
                  <a:chExt cx="914400" cy="914400"/>
                </a:xfrm>
              </p:grpSpPr>
              <p:sp>
                <p:nvSpPr>
                  <p:cNvPr id="443" name="Quad Arrow Callout 408">
                    <a:extLst>
                      <a:ext uri="{FF2B5EF4-FFF2-40B4-BE49-F238E27FC236}">
                        <a16:creationId xmlns:a16="http://schemas.microsoft.com/office/drawing/2014/main" id="{AFC23F75-437D-4591-B400-D8BB515A6178}"/>
                      </a:ext>
                    </a:extLst>
                  </p:cNvPr>
                  <p:cNvSpPr/>
                  <p:nvPr/>
                </p:nvSpPr>
                <p:spPr>
                  <a:xfrm>
                    <a:off x="1752600" y="0"/>
                    <a:ext cx="914400" cy="914400"/>
                  </a:xfrm>
                  <a:prstGeom prst="quadArrowCallout">
                    <a:avLst>
                      <a:gd name="adj1" fmla="val 37030"/>
                      <a:gd name="adj2" fmla="val 18515"/>
                      <a:gd name="adj3" fmla="val 18515"/>
                      <a:gd name="adj4" fmla="val 4812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4" name="Quad Arrow Callout 409">
                    <a:extLst>
                      <a:ext uri="{FF2B5EF4-FFF2-40B4-BE49-F238E27FC236}">
                        <a16:creationId xmlns:a16="http://schemas.microsoft.com/office/drawing/2014/main" id="{5EBE860F-454F-4198-B7D7-F7F9B3EF2082}"/>
                      </a:ext>
                    </a:extLst>
                  </p:cNvPr>
                  <p:cNvSpPr/>
                  <p:nvPr/>
                </p:nvSpPr>
                <p:spPr>
                  <a:xfrm>
                    <a:off x="1949824" y="188259"/>
                    <a:ext cx="533400" cy="533400"/>
                  </a:xfrm>
                  <a:prstGeom prst="quadArrowCallout">
                    <a:avLst>
                      <a:gd name="adj1" fmla="val 37030"/>
                      <a:gd name="adj2" fmla="val 18515"/>
                      <a:gd name="adj3" fmla="val 18515"/>
                      <a:gd name="adj4" fmla="val 48123"/>
                    </a:avLst>
                  </a:prstGeom>
                  <a:solidFill>
                    <a:srgbClr val="CF9E5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7" name="Group 436">
                  <a:extLst>
                    <a:ext uri="{FF2B5EF4-FFF2-40B4-BE49-F238E27FC236}">
                      <a16:creationId xmlns:a16="http://schemas.microsoft.com/office/drawing/2014/main" id="{D81CB81D-6F21-4F4F-88BA-A7FBFED8A537}"/>
                    </a:ext>
                  </a:extLst>
                </p:cNvPr>
                <p:cNvGrpSpPr/>
                <p:nvPr/>
              </p:nvGrpSpPr>
              <p:grpSpPr>
                <a:xfrm rot="836118">
                  <a:off x="6499411" y="121024"/>
                  <a:ext cx="340659" cy="515471"/>
                  <a:chOff x="1752600" y="0"/>
                  <a:chExt cx="914400" cy="914400"/>
                </a:xfrm>
              </p:grpSpPr>
              <p:sp>
                <p:nvSpPr>
                  <p:cNvPr id="441" name="Quad Arrow Callout 411">
                    <a:extLst>
                      <a:ext uri="{FF2B5EF4-FFF2-40B4-BE49-F238E27FC236}">
                        <a16:creationId xmlns:a16="http://schemas.microsoft.com/office/drawing/2014/main" id="{A68313DE-6BCE-4F08-B18C-D6B8E4D446BD}"/>
                      </a:ext>
                    </a:extLst>
                  </p:cNvPr>
                  <p:cNvSpPr/>
                  <p:nvPr/>
                </p:nvSpPr>
                <p:spPr>
                  <a:xfrm>
                    <a:off x="1752600" y="0"/>
                    <a:ext cx="914400" cy="914400"/>
                  </a:xfrm>
                  <a:prstGeom prst="quadArrowCallout">
                    <a:avLst>
                      <a:gd name="adj1" fmla="val 37030"/>
                      <a:gd name="adj2" fmla="val 18515"/>
                      <a:gd name="adj3" fmla="val 18515"/>
                      <a:gd name="adj4" fmla="val 4812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2" name="Quad Arrow Callout 412">
                    <a:extLst>
                      <a:ext uri="{FF2B5EF4-FFF2-40B4-BE49-F238E27FC236}">
                        <a16:creationId xmlns:a16="http://schemas.microsoft.com/office/drawing/2014/main" id="{07EE6C0E-5903-46E6-98E8-1E90970DBECB}"/>
                      </a:ext>
                    </a:extLst>
                  </p:cNvPr>
                  <p:cNvSpPr/>
                  <p:nvPr/>
                </p:nvSpPr>
                <p:spPr>
                  <a:xfrm>
                    <a:off x="1949824" y="188259"/>
                    <a:ext cx="533400" cy="533400"/>
                  </a:xfrm>
                  <a:prstGeom prst="quadArrowCallout">
                    <a:avLst>
                      <a:gd name="adj1" fmla="val 37030"/>
                      <a:gd name="adj2" fmla="val 18515"/>
                      <a:gd name="adj3" fmla="val 18515"/>
                      <a:gd name="adj4" fmla="val 48123"/>
                    </a:avLst>
                  </a:prstGeom>
                  <a:solidFill>
                    <a:srgbClr val="CF9E5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8" name="Group 437">
                  <a:extLst>
                    <a:ext uri="{FF2B5EF4-FFF2-40B4-BE49-F238E27FC236}">
                      <a16:creationId xmlns:a16="http://schemas.microsoft.com/office/drawing/2014/main" id="{41F87BF4-8039-48BF-A7BE-5266DA7C1541}"/>
                    </a:ext>
                  </a:extLst>
                </p:cNvPr>
                <p:cNvGrpSpPr/>
                <p:nvPr/>
              </p:nvGrpSpPr>
              <p:grpSpPr>
                <a:xfrm rot="19923498">
                  <a:off x="5580529" y="188260"/>
                  <a:ext cx="340659" cy="515471"/>
                  <a:chOff x="1752600" y="0"/>
                  <a:chExt cx="914400" cy="914400"/>
                </a:xfrm>
              </p:grpSpPr>
              <p:sp>
                <p:nvSpPr>
                  <p:cNvPr id="439" name="Quad Arrow Callout 414">
                    <a:extLst>
                      <a:ext uri="{FF2B5EF4-FFF2-40B4-BE49-F238E27FC236}">
                        <a16:creationId xmlns:a16="http://schemas.microsoft.com/office/drawing/2014/main" id="{112227F0-A613-426E-9317-33A0F8BDCF34}"/>
                      </a:ext>
                    </a:extLst>
                  </p:cNvPr>
                  <p:cNvSpPr/>
                  <p:nvPr/>
                </p:nvSpPr>
                <p:spPr>
                  <a:xfrm>
                    <a:off x="1752600" y="0"/>
                    <a:ext cx="914400" cy="914400"/>
                  </a:xfrm>
                  <a:prstGeom prst="quadArrowCallout">
                    <a:avLst>
                      <a:gd name="adj1" fmla="val 37030"/>
                      <a:gd name="adj2" fmla="val 18515"/>
                      <a:gd name="adj3" fmla="val 18515"/>
                      <a:gd name="adj4" fmla="val 48123"/>
                    </a:avLst>
                  </a:prstGeom>
                  <a:solidFill>
                    <a:srgbClr val="FFD96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0" name="Quad Arrow Callout 415">
                    <a:extLst>
                      <a:ext uri="{FF2B5EF4-FFF2-40B4-BE49-F238E27FC236}">
                        <a16:creationId xmlns:a16="http://schemas.microsoft.com/office/drawing/2014/main" id="{7D802C3D-7F9F-45E7-9477-85142BF27810}"/>
                      </a:ext>
                    </a:extLst>
                  </p:cNvPr>
                  <p:cNvSpPr/>
                  <p:nvPr/>
                </p:nvSpPr>
                <p:spPr>
                  <a:xfrm>
                    <a:off x="1949824" y="188259"/>
                    <a:ext cx="533400" cy="533400"/>
                  </a:xfrm>
                  <a:prstGeom prst="quadArrowCallout">
                    <a:avLst>
                      <a:gd name="adj1" fmla="val 37030"/>
                      <a:gd name="adj2" fmla="val 18515"/>
                      <a:gd name="adj3" fmla="val 18515"/>
                      <a:gd name="adj4" fmla="val 48123"/>
                    </a:avLst>
                  </a:prstGeom>
                  <a:solidFill>
                    <a:srgbClr val="CF9E55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432" name="Cloud 431">
                <a:extLst>
                  <a:ext uri="{FF2B5EF4-FFF2-40B4-BE49-F238E27FC236}">
                    <a16:creationId xmlns:a16="http://schemas.microsoft.com/office/drawing/2014/main" id="{B273676D-4B25-4B66-AB2B-F41C4AE136BC}"/>
                  </a:ext>
                </a:extLst>
              </p:cNvPr>
              <p:cNvSpPr/>
              <p:nvPr/>
            </p:nvSpPr>
            <p:spPr>
              <a:xfrm>
                <a:off x="3505201" y="3810000"/>
                <a:ext cx="457200" cy="533400"/>
              </a:xfrm>
              <a:prstGeom prst="cloud">
                <a:avLst/>
              </a:prstGeom>
              <a:solidFill>
                <a:srgbClr val="A4742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3" name="Oval 432">
                <a:extLst>
                  <a:ext uri="{FF2B5EF4-FFF2-40B4-BE49-F238E27FC236}">
                    <a16:creationId xmlns:a16="http://schemas.microsoft.com/office/drawing/2014/main" id="{3997EA3B-15B4-4D6C-9BD0-0CF55523880D}"/>
                  </a:ext>
                </a:extLst>
              </p:cNvPr>
              <p:cNvSpPr/>
              <p:nvPr/>
            </p:nvSpPr>
            <p:spPr>
              <a:xfrm rot="5111999">
                <a:off x="3649512" y="3894995"/>
                <a:ext cx="191165" cy="25867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3" name="TextBox 482">
            <a:extLst>
              <a:ext uri="{FF2B5EF4-FFF2-40B4-BE49-F238E27FC236}">
                <a16:creationId xmlns:a16="http://schemas.microsoft.com/office/drawing/2014/main" id="{7AA5C892-EB63-4B5E-A1AF-9D63BF137B21}"/>
              </a:ext>
            </a:extLst>
          </p:cNvPr>
          <p:cNvSpPr txBox="1"/>
          <p:nvPr/>
        </p:nvSpPr>
        <p:spPr>
          <a:xfrm>
            <a:off x="3420274" y="6246528"/>
            <a:ext cx="9129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Samuel</a:t>
            </a: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B071E4FA-6719-4D33-BF68-A9F7B1C39089}"/>
              </a:ext>
            </a:extLst>
          </p:cNvPr>
          <p:cNvSpPr txBox="1"/>
          <p:nvPr/>
        </p:nvSpPr>
        <p:spPr>
          <a:xfrm>
            <a:off x="7963393" y="6190789"/>
            <a:ext cx="15221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 err="1"/>
              <a:t>Nefi</a:t>
            </a:r>
            <a:r>
              <a:rPr lang="en-US" dirty="0"/>
              <a:t>- son of </a:t>
            </a:r>
            <a:r>
              <a:rPr lang="fr-FR" dirty="0" err="1"/>
              <a:t>Nefi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45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352</Words>
  <Application>Microsoft Office PowerPoint</Application>
  <PresentationFormat>Widescreen</PresentationFormat>
  <Paragraphs>125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Helam Slab</vt:lpstr>
      <vt:lpstr>inherit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13</cp:revision>
  <dcterms:created xsi:type="dcterms:W3CDTF">2018-08-17T16:16:11Z</dcterms:created>
  <dcterms:modified xsi:type="dcterms:W3CDTF">2018-08-17T17:48:07Z</dcterms:modified>
</cp:coreProperties>
</file>