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7" r:id="rId6"/>
    <p:sldId id="262" r:id="rId7"/>
    <p:sldId id="261" r:id="rId8"/>
    <p:sldId id="264" r:id="rId9"/>
    <p:sldId id="265" r:id="rId10"/>
    <p:sldId id="268" r:id="rId11"/>
    <p:sldId id="269" r:id="rId12"/>
    <p:sldId id="273" r:id="rId13"/>
    <p:sldId id="270" r:id="rId14"/>
    <p:sldId id="271" r:id="rId15"/>
    <p:sldId id="272" r:id="rId16"/>
    <p:sldId id="275" r:id="rId17"/>
    <p:sldId id="276" r:id="rId18"/>
    <p:sldId id="277" r:id="rId19"/>
    <p:sldId id="279" r:id="rId20"/>
    <p:sldId id="278" r:id="rId21"/>
    <p:sldId id="283" r:id="rId22"/>
    <p:sldId id="282" r:id="rId23"/>
    <p:sldId id="280" r:id="rId24"/>
    <p:sldId id="281" r:id="rId25"/>
    <p:sldId id="257" r:id="rId26"/>
    <p:sldId id="266" r:id="rId27"/>
    <p:sldId id="274" r:id="rId28"/>
  </p:sldIdLst>
  <p:sldSz cx="12192000" cy="6858000"/>
  <p:notesSz cx="6858000" cy="9144000"/>
  <p:embeddedFontLst>
    <p:embeddedFont>
      <p:font typeface="Abadi" panose="020B0604020104020204" pitchFamily="34" charset="0"/>
      <p:regular r:id="rId29"/>
    </p:embeddedFont>
    <p:embeddedFont>
      <p:font typeface="Broadway" panose="04040905080B02020502" pitchFamily="82" charset="0"/>
      <p:regular r:id="rId30"/>
    </p:embeddedFont>
    <p:embeddedFont>
      <p:font typeface="Californian FB" panose="0207040306080B030204" pitchFamily="18" charset="0"/>
      <p:regular r:id="rId31"/>
      <p:bold r:id="rId32"/>
      <p:italic r:id="rId33"/>
    </p:embeddedFont>
    <p:embeddedFont>
      <p:font typeface="Georgia" panose="02040502050405020303" pitchFamily="18" charset="0"/>
      <p:regular r:id="rId34"/>
      <p:bold r:id="rId35"/>
      <p:italic r:id="rId36"/>
      <p:boldItalic r:id="rId37"/>
    </p:embeddedFont>
    <p:embeddedFont>
      <p:font typeface="Lucida Sans Unicode" panose="020B0602030504020204" pitchFamily="3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1" d="100"/>
          <a:sy n="111" d="100"/>
        </p:scale>
        <p:origin x="4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CF31FC-DB98-41C0-B382-9B46017687F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1991693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F31FC-DB98-41C0-B382-9B46017687F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380049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F31FC-DB98-41C0-B382-9B46017687F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260800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F31FC-DB98-41C0-B382-9B46017687F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122484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CF31FC-DB98-41C0-B382-9B46017687F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349016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CF31FC-DB98-41C0-B382-9B46017687F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58603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CF31FC-DB98-41C0-B382-9B46017687FB}"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194437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CF31FC-DB98-41C0-B382-9B46017687FB}"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213730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F31FC-DB98-41C0-B382-9B46017687FB}"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150493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CF31FC-DB98-41C0-B382-9B46017687F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2862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CF31FC-DB98-41C0-B382-9B46017687F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2EE51-D4DB-428F-816E-1592B4F78739}" type="slidenum">
              <a:rPr lang="en-US" smtClean="0"/>
              <a:t>‹#›</a:t>
            </a:fld>
            <a:endParaRPr lang="en-US"/>
          </a:p>
        </p:txBody>
      </p:sp>
    </p:spTree>
    <p:extLst>
      <p:ext uri="{BB962C8B-B14F-4D97-AF65-F5344CB8AC3E}">
        <p14:creationId xmlns:p14="http://schemas.microsoft.com/office/powerpoint/2010/main" val="216616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F31FC-DB98-41C0-B382-9B46017687FB}"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2EE51-D4DB-428F-816E-1592B4F78739}" type="slidenum">
              <a:rPr lang="en-US" smtClean="0"/>
              <a:t>‹#›</a:t>
            </a:fld>
            <a:endParaRPr lang="en-US"/>
          </a:p>
        </p:txBody>
      </p:sp>
    </p:spTree>
    <p:extLst>
      <p:ext uri="{BB962C8B-B14F-4D97-AF65-F5344CB8AC3E}">
        <p14:creationId xmlns:p14="http://schemas.microsoft.com/office/powerpoint/2010/main" val="2060286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39.jpg"/></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23.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8.jpe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A131021-C112-13B8-8881-91EC7557CF40}"/>
              </a:ext>
            </a:extLst>
          </p:cNvPr>
          <p:cNvGrpSpPr/>
          <p:nvPr/>
        </p:nvGrpSpPr>
        <p:grpSpPr>
          <a:xfrm>
            <a:off x="0" y="0"/>
            <a:ext cx="12192000" cy="6858000"/>
            <a:chOff x="0" y="0"/>
            <a:chExt cx="12192000" cy="6858000"/>
          </a:xfrm>
        </p:grpSpPr>
        <p:grpSp>
          <p:nvGrpSpPr>
            <p:cNvPr id="3" name="Group 2">
              <a:extLst>
                <a:ext uri="{FF2B5EF4-FFF2-40B4-BE49-F238E27FC236}">
                  <a16:creationId xmlns:a16="http://schemas.microsoft.com/office/drawing/2014/main" id="{19709727-3786-D1F4-B7BA-8B268FA6ED9F}"/>
                </a:ext>
              </a:extLst>
            </p:cNvPr>
            <p:cNvGrpSpPr/>
            <p:nvPr/>
          </p:nvGrpSpPr>
          <p:grpSpPr>
            <a:xfrm>
              <a:off x="0" y="0"/>
              <a:ext cx="12192000" cy="6858000"/>
              <a:chOff x="0" y="0"/>
              <a:chExt cx="12192000" cy="6858000"/>
            </a:xfrm>
          </p:grpSpPr>
          <p:pic>
            <p:nvPicPr>
              <p:cNvPr id="1030" name="Picture 1029">
                <a:extLst>
                  <a:ext uri="{FF2B5EF4-FFF2-40B4-BE49-F238E27FC236}">
                    <a16:creationId xmlns:a16="http://schemas.microsoft.com/office/drawing/2014/main" id="{1D74C511-41D9-45B2-A8EA-7F097CB70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D0864318-3CAA-4583-D2E4-2C7BE21CA23F}"/>
                  </a:ext>
                </a:extLst>
              </p:cNvPr>
              <p:cNvPicPr>
                <a:picLocks noChangeAspect="1"/>
              </p:cNvPicPr>
              <p:nvPr/>
            </p:nvPicPr>
            <p:blipFill>
              <a:blip r:embed="rId2">
                <a:extLst>
                  <a:ext uri="{28A0092B-C50C-407E-A947-70E740481C1C}">
                    <a14:useLocalDpi xmlns:a14="http://schemas.microsoft.com/office/drawing/2010/main" val="0"/>
                  </a:ext>
                </a:extLst>
              </a:blip>
              <a:srcRect l="573" t="6625" r="84217" b="77549"/>
              <a:stretch/>
            </p:blipFill>
            <p:spPr>
              <a:xfrm>
                <a:off x="68366" y="0"/>
                <a:ext cx="1854438" cy="1085317"/>
              </a:xfrm>
              <a:prstGeom prst="rect">
                <a:avLst/>
              </a:prstGeom>
            </p:spPr>
          </p:pic>
        </p:grpSp>
        <p:sp>
          <p:nvSpPr>
            <p:cNvPr id="4" name="Rectangle 3">
              <a:extLst>
                <a:ext uri="{FF2B5EF4-FFF2-40B4-BE49-F238E27FC236}">
                  <a16:creationId xmlns:a16="http://schemas.microsoft.com/office/drawing/2014/main" id="{F9847124-5242-4E42-C348-9D8DE6B04339}"/>
                </a:ext>
              </a:extLst>
            </p:cNvPr>
            <p:cNvSpPr/>
            <p:nvPr/>
          </p:nvSpPr>
          <p:spPr>
            <a:xfrm>
              <a:off x="9729216" y="3264408"/>
              <a:ext cx="1307592" cy="13807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3063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345EAF9-3454-4396-9DEB-5D8F33316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89:4</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1200329"/>
          </a:xfrm>
          <a:prstGeom prst="rect">
            <a:avLst/>
          </a:prstGeom>
        </p:spPr>
        <p:txBody>
          <a:bodyPr wrap="square">
            <a:spAutoFit/>
          </a:bodyPr>
          <a:lstStyle/>
          <a:p>
            <a:pPr algn="ctr"/>
            <a:r>
              <a:rPr lang="en-US" sz="7200" dirty="0">
                <a:solidFill>
                  <a:schemeClr val="bg1"/>
                </a:solidFill>
                <a:latin typeface="Broadway" panose="04040905080B02020502" pitchFamily="82" charset="0"/>
              </a:rPr>
              <a:t>The Deception</a:t>
            </a:r>
          </a:p>
        </p:txBody>
      </p:sp>
      <p:grpSp>
        <p:nvGrpSpPr>
          <p:cNvPr id="14" name="Group 13"/>
          <p:cNvGrpSpPr/>
          <p:nvPr/>
        </p:nvGrpSpPr>
        <p:grpSpPr>
          <a:xfrm>
            <a:off x="556858" y="1317725"/>
            <a:ext cx="2481942" cy="3871830"/>
            <a:chOff x="2133600" y="1248970"/>
            <a:chExt cx="1905000" cy="2971800"/>
          </a:xfrm>
        </p:grpSpPr>
        <p:sp>
          <p:nvSpPr>
            <p:cNvPr id="15" name="Rounded Rectangle 14"/>
            <p:cNvSpPr/>
            <p:nvPr/>
          </p:nvSpPr>
          <p:spPr>
            <a:xfrm>
              <a:off x="3810000" y="1524000"/>
              <a:ext cx="45719" cy="1981200"/>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09800" y="3657600"/>
              <a:ext cx="381000" cy="3810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8182821">
              <a:off x="1521875" y="2658670"/>
              <a:ext cx="2971800" cy="1524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182833">
              <a:off x="2133600" y="3429000"/>
              <a:ext cx="304800" cy="762000"/>
            </a:xfrm>
            <a:prstGeom prst="trapezoid">
              <a:avLst>
                <a:gd name="adj" fmla="val 17400"/>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8200164">
              <a:off x="2550249" y="3898258"/>
              <a:ext cx="139116" cy="204483"/>
            </a:xfrm>
            <a:prstGeom prst="trapezoid">
              <a:avLst>
                <a:gd name="adj" fmla="val 1740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rot="18251066">
              <a:off x="2057509" y="2483670"/>
              <a:ext cx="2411307" cy="172030"/>
              <a:chOff x="723900" y="4610100"/>
              <a:chExt cx="2788024" cy="398929"/>
            </a:xfrm>
          </p:grpSpPr>
          <p:sp>
            <p:nvSpPr>
              <p:cNvPr id="23" name="Moon 22"/>
              <p:cNvSpPr/>
              <p:nvPr/>
            </p:nvSpPr>
            <p:spPr>
              <a:xfrm rot="16200000">
                <a:off x="990600" y="4343400"/>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16200000">
                <a:off x="1922929" y="4347882"/>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16200000">
                <a:off x="2864224" y="4361329"/>
                <a:ext cx="381000" cy="914400"/>
              </a:xfrm>
              <a:prstGeom prst="moon">
                <a:avLst>
                  <a:gd name="adj" fmla="val 35882"/>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U-Turn Arrow 20"/>
            <p:cNvSpPr/>
            <p:nvPr/>
          </p:nvSpPr>
          <p:spPr>
            <a:xfrm rot="10800000" flipH="1">
              <a:off x="3810000" y="3505200"/>
              <a:ext cx="228600" cy="381000"/>
            </a:xfrm>
            <a:prstGeom prst="uturnArrow">
              <a:avLst>
                <a:gd name="adj1" fmla="val 25000"/>
                <a:gd name="adj2" fmla="val 25000"/>
                <a:gd name="adj3" fmla="val 25000"/>
                <a:gd name="adj4" fmla="val 43750"/>
                <a:gd name="adj5" fmla="val 55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Oval 21"/>
            <p:cNvSpPr/>
            <p:nvPr/>
          </p:nvSpPr>
          <p:spPr>
            <a:xfrm>
              <a:off x="3733800" y="3352800"/>
              <a:ext cx="22860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3436901" y="1427885"/>
            <a:ext cx="6096000" cy="954107"/>
          </a:xfrm>
          <a:prstGeom prst="rect">
            <a:avLst/>
          </a:prstGeom>
        </p:spPr>
        <p:txBody>
          <a:bodyPr>
            <a:spAutoFit/>
          </a:bodyPr>
          <a:lstStyle/>
          <a:p>
            <a:pPr fontAlgn="base"/>
            <a:r>
              <a:rPr lang="en-US" sz="2800" b="0" i="0" dirty="0">
                <a:solidFill>
                  <a:srgbClr val="FFFF00"/>
                </a:solidFill>
                <a:effectLst/>
                <a:latin typeface="Abadi" panose="020B0604020104020204" pitchFamily="34" charset="0"/>
              </a:rPr>
              <a:t> In what ways does a fisherman deceive a fish into biting a hook?</a:t>
            </a:r>
          </a:p>
        </p:txBody>
      </p:sp>
      <p:grpSp>
        <p:nvGrpSpPr>
          <p:cNvPr id="26" name="Group 25"/>
          <p:cNvGrpSpPr/>
          <p:nvPr/>
        </p:nvGrpSpPr>
        <p:grpSpPr>
          <a:xfrm>
            <a:off x="4269592" y="2694845"/>
            <a:ext cx="3558052" cy="3621237"/>
            <a:chOff x="3276600" y="2484830"/>
            <a:chExt cx="1676400" cy="1706170"/>
          </a:xfrm>
        </p:grpSpPr>
        <p:sp>
          <p:nvSpPr>
            <p:cNvPr id="27" name="Frame 26"/>
            <p:cNvSpPr/>
            <p:nvPr/>
          </p:nvSpPr>
          <p:spPr>
            <a:xfrm>
              <a:off x="3308560" y="2484830"/>
              <a:ext cx="1629542" cy="1248970"/>
            </a:xfrm>
            <a:prstGeom prst="frame">
              <a:avLst>
                <a:gd name="adj1" fmla="val 73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ounded Rectangle 27"/>
            <p:cNvSpPr/>
            <p:nvPr/>
          </p:nvSpPr>
          <p:spPr>
            <a:xfrm>
              <a:off x="3276600" y="3048000"/>
              <a:ext cx="1676400" cy="11430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276600" y="2996267"/>
              <a:ext cx="1676400" cy="228600"/>
            </a:xfrm>
            <a:prstGeom prst="roundRect">
              <a:avLst>
                <a:gd name="adj" fmla="val 2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276600" y="3156126"/>
              <a:ext cx="1676400" cy="120474"/>
            </a:xfrm>
            <a:prstGeom prst="roundRect">
              <a:avLst>
                <a:gd name="adj" fmla="val 2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891895" y="5866168"/>
            <a:ext cx="2359205" cy="400110"/>
          </a:xfrm>
          <a:prstGeom prst="rect">
            <a:avLst/>
          </a:prstGeom>
          <a:noFill/>
        </p:spPr>
        <p:txBody>
          <a:bodyPr wrap="square" lIns="91440" tIns="45720" rIns="91440" bIns="45720">
            <a:spAutoFit/>
          </a:bodyPr>
          <a:lstStyle/>
          <a:p>
            <a:pPr algn="ctr"/>
            <a:r>
              <a:rPr lang="en-US" sz="2000" dirty="0">
                <a:ln w="0"/>
                <a:effectLst>
                  <a:reflection blurRad="6350" stA="53000" endA="300" endPos="35500" dir="5400000" sy="-90000" algn="bl" rotWithShape="0"/>
                </a:effectLst>
              </a:rPr>
              <a:t>Evil Designs of Men</a:t>
            </a:r>
            <a:endParaRPr lang="en-US" sz="2000" b="0" cap="none" spc="0" dirty="0">
              <a:ln w="0"/>
              <a:effectLst>
                <a:reflection blurRad="6350" stA="53000" endA="300" endPos="35500" dir="5400000" sy="-90000" algn="bl" rotWithShape="0"/>
              </a:effectLst>
            </a:endParaRPr>
          </a:p>
        </p:txBody>
      </p:sp>
      <p:sp>
        <p:nvSpPr>
          <p:cNvPr id="31" name="Rectangle 30"/>
          <p:cNvSpPr/>
          <p:nvPr/>
        </p:nvSpPr>
        <p:spPr>
          <a:xfrm>
            <a:off x="8502396" y="3617883"/>
            <a:ext cx="3219060" cy="1569660"/>
          </a:xfrm>
          <a:prstGeom prst="rect">
            <a:avLst/>
          </a:prstGeom>
        </p:spPr>
        <p:txBody>
          <a:bodyPr wrap="square">
            <a:spAutoFit/>
          </a:bodyPr>
          <a:lstStyle/>
          <a:p>
            <a:r>
              <a:rPr lang="en-US" sz="2400" b="1" i="1" dirty="0">
                <a:solidFill>
                  <a:schemeClr val="bg1"/>
                </a:solidFill>
                <a:effectLst/>
                <a:latin typeface="Abadi" panose="020B0604020104020204" pitchFamily="34" charset="0"/>
              </a:rPr>
              <a:t>Because of evil designs in the last days, the Lord warns us not to use harmful substances</a:t>
            </a:r>
            <a:endParaRPr lang="en-US" sz="2400" dirty="0">
              <a:solidFill>
                <a:schemeClr val="bg1"/>
              </a:solidFill>
            </a:endParaRPr>
          </a:p>
        </p:txBody>
      </p:sp>
      <p:pic>
        <p:nvPicPr>
          <p:cNvPr id="3" name="Picture 2">
            <a:extLst>
              <a:ext uri="{FF2B5EF4-FFF2-40B4-BE49-F238E27FC236}">
                <a16:creationId xmlns:a16="http://schemas.microsoft.com/office/drawing/2014/main" id="{73656C20-5DCF-4FB0-A20D-580B40082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856" y="4485126"/>
            <a:ext cx="1542288" cy="1310640"/>
          </a:xfrm>
          <a:prstGeom prst="rect">
            <a:avLst/>
          </a:prstGeom>
        </p:spPr>
      </p:pic>
      <p:pic>
        <p:nvPicPr>
          <p:cNvPr id="34" name="Picture 33" descr="A watercolor of a person fishing&#10;&#10;Description automatically generated">
            <a:extLst>
              <a:ext uri="{FF2B5EF4-FFF2-40B4-BE49-F238E27FC236}">
                <a16:creationId xmlns:a16="http://schemas.microsoft.com/office/drawing/2014/main" id="{46F02C19-9960-DE05-A142-85030606C8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1373" y="1140405"/>
            <a:ext cx="3219061" cy="2268443"/>
          </a:xfrm>
          <a:prstGeom prst="rect">
            <a:avLst/>
          </a:prstGeom>
        </p:spPr>
      </p:pic>
    </p:spTree>
    <p:extLst>
      <p:ext uri="{BB962C8B-B14F-4D97-AF65-F5344CB8AC3E}">
        <p14:creationId xmlns:p14="http://schemas.microsoft.com/office/powerpoint/2010/main" val="393869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1BFB94-93A3-4D35-BA1C-32056476C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89:5-7, 9  Student Manual</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1200329"/>
          </a:xfrm>
          <a:prstGeom prst="rect">
            <a:avLst/>
          </a:prstGeom>
        </p:spPr>
        <p:txBody>
          <a:bodyPr wrap="square">
            <a:spAutoFit/>
          </a:bodyPr>
          <a:lstStyle/>
          <a:p>
            <a:pPr algn="ctr"/>
            <a:r>
              <a:rPr lang="en-US" sz="7200" dirty="0">
                <a:solidFill>
                  <a:schemeClr val="bg1"/>
                </a:solidFill>
                <a:latin typeface="Broadway" panose="04040905080B02020502" pitchFamily="82" charset="0"/>
              </a:rPr>
              <a:t>Strong or Hot Drinks</a:t>
            </a:r>
          </a:p>
        </p:txBody>
      </p:sp>
      <p:sp>
        <p:nvSpPr>
          <p:cNvPr id="5" name="Rectangle 4"/>
          <p:cNvSpPr/>
          <p:nvPr/>
        </p:nvSpPr>
        <p:spPr>
          <a:xfrm>
            <a:off x="5034868" y="3550490"/>
            <a:ext cx="6096000" cy="1384995"/>
          </a:xfrm>
          <a:prstGeom prst="rect">
            <a:avLst/>
          </a:prstGeom>
        </p:spPr>
        <p:txBody>
          <a:bodyPr>
            <a:spAutoFit/>
          </a:bodyPr>
          <a:lstStyle/>
          <a:p>
            <a:pPr fontAlgn="base"/>
            <a:r>
              <a:rPr lang="en-US" sz="2800" dirty="0">
                <a:solidFill>
                  <a:srgbClr val="FFFF00"/>
                </a:solidFill>
              </a:rPr>
              <a:t>Church leaders have stated that the term “hot drinks” refers to tea and coffee.</a:t>
            </a:r>
          </a:p>
          <a:p>
            <a:pPr fontAlgn="base"/>
            <a:endParaRPr lang="en-US" sz="2800" b="0" i="0" dirty="0">
              <a:solidFill>
                <a:srgbClr val="FFFF00"/>
              </a:solidFill>
              <a:effectLst/>
              <a:latin typeface="Abadi" panose="020B0604020104020204" pitchFamily="34" charset="0"/>
            </a:endParaRPr>
          </a:p>
        </p:txBody>
      </p:sp>
      <p:sp>
        <p:nvSpPr>
          <p:cNvPr id="33" name="Rectangle 32"/>
          <p:cNvSpPr/>
          <p:nvPr/>
        </p:nvSpPr>
        <p:spPr>
          <a:xfrm>
            <a:off x="337680" y="1365905"/>
            <a:ext cx="3766234" cy="1800493"/>
          </a:xfrm>
          <a:prstGeom prst="rect">
            <a:avLst/>
          </a:prstGeom>
        </p:spPr>
        <p:txBody>
          <a:bodyPr wrap="square">
            <a:spAutoFit/>
          </a:bodyPr>
          <a:lstStyle/>
          <a:p>
            <a:pPr fontAlgn="base"/>
            <a:r>
              <a:rPr lang="en-US" sz="2000" dirty="0">
                <a:solidFill>
                  <a:schemeClr val="bg1"/>
                </a:solidFill>
              </a:rPr>
              <a:t>“It is not only drunkenness that is prohibited here, but the indulgence in wine or strong drink, no matter how moderately, on all occasions, public or private.”</a:t>
            </a:r>
          </a:p>
          <a:p>
            <a:pPr fontAlgn="base"/>
            <a:r>
              <a:rPr lang="en-US" sz="1100" b="0" i="0" dirty="0">
                <a:solidFill>
                  <a:schemeClr val="bg1"/>
                </a:solidFill>
                <a:effectLst/>
                <a:latin typeface="Abadi" panose="020B0604020104020204" pitchFamily="34" charset="0"/>
              </a:rPr>
              <a:t>Smith and Sjodahl</a:t>
            </a:r>
          </a:p>
        </p:txBody>
      </p:sp>
      <p:pic>
        <p:nvPicPr>
          <p:cNvPr id="3" name="Picture 2">
            <a:extLst>
              <a:ext uri="{FF2B5EF4-FFF2-40B4-BE49-F238E27FC236}">
                <a16:creationId xmlns:a16="http://schemas.microsoft.com/office/drawing/2014/main" id="{6F381669-20DC-445A-AE2F-9B19ADB2E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133" y="3183900"/>
            <a:ext cx="3315163" cy="2219635"/>
          </a:xfrm>
          <a:prstGeom prst="rect">
            <a:avLst/>
          </a:prstGeom>
        </p:spPr>
      </p:pic>
      <p:pic>
        <p:nvPicPr>
          <p:cNvPr id="13" name="Picture 12">
            <a:extLst>
              <a:ext uri="{FF2B5EF4-FFF2-40B4-BE49-F238E27FC236}">
                <a16:creationId xmlns:a16="http://schemas.microsoft.com/office/drawing/2014/main" id="{D1520640-B2D8-404B-9150-D5DA13CB1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1941" y="4667598"/>
            <a:ext cx="3383280" cy="1658112"/>
          </a:xfrm>
          <a:prstGeom prst="rect">
            <a:avLst/>
          </a:prstGeom>
        </p:spPr>
      </p:pic>
    </p:spTree>
    <p:extLst>
      <p:ext uri="{BB962C8B-B14F-4D97-AF65-F5344CB8AC3E}">
        <p14:creationId xmlns:p14="http://schemas.microsoft.com/office/powerpoint/2010/main" val="51024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3606E2E-7F5E-4403-851D-FA906EE94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89:5-7, 9  Student Manual</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1200329"/>
          </a:xfrm>
          <a:prstGeom prst="rect">
            <a:avLst/>
          </a:prstGeom>
        </p:spPr>
        <p:txBody>
          <a:bodyPr wrap="square">
            <a:spAutoFit/>
          </a:bodyPr>
          <a:lstStyle/>
          <a:p>
            <a:pPr algn="ctr"/>
            <a:r>
              <a:rPr lang="en-US" sz="7200" dirty="0">
                <a:solidFill>
                  <a:schemeClr val="bg1"/>
                </a:solidFill>
                <a:latin typeface="Broadway" panose="04040905080B02020502" pitchFamily="82" charset="0"/>
              </a:rPr>
              <a:t>But…What About?</a:t>
            </a:r>
          </a:p>
        </p:txBody>
      </p:sp>
      <p:sp>
        <p:nvSpPr>
          <p:cNvPr id="33" name="Rectangle 32"/>
          <p:cNvSpPr/>
          <p:nvPr/>
        </p:nvSpPr>
        <p:spPr>
          <a:xfrm>
            <a:off x="337680" y="1317725"/>
            <a:ext cx="5616806" cy="1015663"/>
          </a:xfrm>
          <a:prstGeom prst="rect">
            <a:avLst/>
          </a:prstGeom>
        </p:spPr>
        <p:txBody>
          <a:bodyPr wrap="square">
            <a:spAutoFit/>
          </a:bodyPr>
          <a:lstStyle/>
          <a:p>
            <a:pPr fontAlgn="base"/>
            <a:r>
              <a:rPr lang="en-US" sz="2000" dirty="0">
                <a:solidFill>
                  <a:schemeClr val="bg1"/>
                </a:solidFill>
              </a:rPr>
              <a:t>What about cola drinks, kava, some health or sports drinks, or other drinks containing stimulants? </a:t>
            </a:r>
          </a:p>
          <a:p>
            <a:pPr fontAlgn="base"/>
            <a:endParaRPr lang="en-US" sz="2000" dirty="0">
              <a:solidFill>
                <a:schemeClr val="bg1"/>
              </a:solidFill>
            </a:endParaRPr>
          </a:p>
        </p:txBody>
      </p:sp>
      <p:sp>
        <p:nvSpPr>
          <p:cNvPr id="16" name="Rectangle 15"/>
          <p:cNvSpPr/>
          <p:nvPr/>
        </p:nvSpPr>
        <p:spPr>
          <a:xfrm>
            <a:off x="5954486" y="2040275"/>
            <a:ext cx="5616806" cy="4401205"/>
          </a:xfrm>
          <a:prstGeom prst="rect">
            <a:avLst/>
          </a:prstGeom>
        </p:spPr>
        <p:txBody>
          <a:bodyPr wrap="square">
            <a:spAutoFit/>
          </a:bodyPr>
          <a:lstStyle/>
          <a:p>
            <a:pPr fontAlgn="base"/>
            <a:endParaRPr lang="en-US" sz="2000" dirty="0">
              <a:solidFill>
                <a:schemeClr val="bg1"/>
              </a:solidFill>
            </a:endParaRPr>
          </a:p>
          <a:p>
            <a:pPr fontAlgn="base"/>
            <a:r>
              <a:rPr lang="en-US" sz="2000" dirty="0">
                <a:solidFill>
                  <a:schemeClr val="bg1"/>
                </a:solidFill>
              </a:rPr>
              <a:t>An official statement by the Church’s leaders reads: </a:t>
            </a:r>
          </a:p>
          <a:p>
            <a:pPr fontAlgn="base"/>
            <a:endParaRPr lang="en-US" sz="2000" dirty="0">
              <a:solidFill>
                <a:schemeClr val="bg1"/>
              </a:solidFill>
            </a:endParaRPr>
          </a:p>
          <a:p>
            <a:pPr fontAlgn="base"/>
            <a:r>
              <a:rPr lang="en-US" sz="2000" dirty="0">
                <a:solidFill>
                  <a:schemeClr val="bg1"/>
                </a:solidFill>
              </a:rPr>
              <a:t>“With reference to cola drinks</a:t>
            </a:r>
            <a:r>
              <a:rPr lang="en-US" sz="2000" b="1" dirty="0">
                <a:solidFill>
                  <a:srgbClr val="FFFF00"/>
                </a:solidFill>
              </a:rPr>
              <a:t>, the Church has never officially taken a position on this matter</a:t>
            </a:r>
            <a:r>
              <a:rPr lang="en-US" sz="2000" dirty="0">
                <a:solidFill>
                  <a:schemeClr val="bg1"/>
                </a:solidFill>
              </a:rPr>
              <a:t>, but the leaders of the Church have advised, and we do now specifically advise, against the use of any drink </a:t>
            </a:r>
            <a:r>
              <a:rPr lang="en-US" sz="2000" b="1" dirty="0">
                <a:solidFill>
                  <a:srgbClr val="FFFF00"/>
                </a:solidFill>
              </a:rPr>
              <a:t>containing harmful habit-forming </a:t>
            </a:r>
            <a:r>
              <a:rPr lang="en-US" sz="2000" dirty="0">
                <a:solidFill>
                  <a:schemeClr val="bg1"/>
                </a:solidFill>
              </a:rPr>
              <a:t>drugs under circumstances that would result in acquiring the habit. </a:t>
            </a:r>
          </a:p>
          <a:p>
            <a:pPr fontAlgn="base"/>
            <a:endParaRPr lang="en-US" sz="2000" dirty="0">
              <a:solidFill>
                <a:schemeClr val="bg1"/>
              </a:solidFill>
            </a:endParaRPr>
          </a:p>
          <a:p>
            <a:pPr fontAlgn="base"/>
            <a:r>
              <a:rPr lang="en-US" sz="2000" dirty="0">
                <a:solidFill>
                  <a:schemeClr val="bg1"/>
                </a:solidFill>
              </a:rPr>
              <a:t>Any beverage that contains ingredients harmful to the body should be avoided.” </a:t>
            </a:r>
          </a:p>
          <a:p>
            <a:pPr fontAlgn="base"/>
            <a:r>
              <a:rPr lang="en-US" sz="2000" i="1" dirty="0">
                <a:solidFill>
                  <a:schemeClr val="bg1"/>
                </a:solidFill>
              </a:rPr>
              <a:t>Priesthood Bulletin</a:t>
            </a:r>
            <a:endParaRPr lang="en-US" sz="1100" b="0" i="0" dirty="0">
              <a:solidFill>
                <a:schemeClr val="bg1"/>
              </a:solidFill>
              <a:effectLst/>
              <a:latin typeface="Abadi" panose="020B0604020104020204" pitchFamily="34" charset="0"/>
            </a:endParaRPr>
          </a:p>
        </p:txBody>
      </p:sp>
      <p:pic>
        <p:nvPicPr>
          <p:cNvPr id="3" name="Picture 2">
            <a:extLst>
              <a:ext uri="{FF2B5EF4-FFF2-40B4-BE49-F238E27FC236}">
                <a16:creationId xmlns:a16="http://schemas.microsoft.com/office/drawing/2014/main" id="{5392E41D-8D89-4F85-BF2A-080B1A803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80" y="2445444"/>
            <a:ext cx="5238750" cy="3305175"/>
          </a:xfrm>
          <a:prstGeom prst="rect">
            <a:avLst/>
          </a:prstGeom>
        </p:spPr>
      </p:pic>
    </p:spTree>
    <p:extLst>
      <p:ext uri="{BB962C8B-B14F-4D97-AF65-F5344CB8AC3E}">
        <p14:creationId xmlns:p14="http://schemas.microsoft.com/office/powerpoint/2010/main" val="211688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15518F8-8BA9-4C20-BCAB-CF9B19DD3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89:5-7, 9 </a:t>
            </a:r>
            <a:r>
              <a:rPr lang="en-US" sz="1200" b="0" i="0" dirty="0">
                <a:solidFill>
                  <a:schemeClr val="bg1"/>
                </a:solidFill>
                <a:effectLst/>
                <a:latin typeface="Abadi" panose="020B0604020104020204" pitchFamily="34" charset="0"/>
              </a:rPr>
              <a:t>J. Reuben Clark Jr</a:t>
            </a:r>
            <a:r>
              <a:rPr lang="en-US" b="0" i="0" dirty="0">
                <a:solidFill>
                  <a:schemeClr val="bg1"/>
                </a:solidFill>
                <a:effectLst/>
                <a:latin typeface="Abadi" panose="020B0604020104020204" pitchFamily="34" charset="0"/>
              </a:rPr>
              <a:t>.</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Consequences of Strong Drink</a:t>
            </a:r>
          </a:p>
        </p:txBody>
      </p:sp>
      <p:sp>
        <p:nvSpPr>
          <p:cNvPr id="33" name="Rectangle 32"/>
          <p:cNvSpPr/>
          <p:nvPr/>
        </p:nvSpPr>
        <p:spPr>
          <a:xfrm>
            <a:off x="5704113" y="900356"/>
            <a:ext cx="5540829" cy="1631216"/>
          </a:xfrm>
          <a:prstGeom prst="rect">
            <a:avLst/>
          </a:prstGeom>
        </p:spPr>
        <p:txBody>
          <a:bodyPr wrap="square">
            <a:spAutoFit/>
          </a:bodyPr>
          <a:lstStyle/>
          <a:p>
            <a:pPr fontAlgn="base"/>
            <a:r>
              <a:rPr lang="en-US" sz="2000" dirty="0">
                <a:solidFill>
                  <a:schemeClr val="bg1"/>
                </a:solidFill>
                <a:latin typeface="Abadi" panose="020B0604020104020204" pitchFamily="34" charset="0"/>
              </a:rPr>
              <a:t>“Over the earth … the demon drink is in control. Drunken with strong drink, men have lost their reason; their counsel has been destroyed; their judgment and vision are fled; they reel forward to destruction.</a:t>
            </a:r>
          </a:p>
        </p:txBody>
      </p:sp>
      <p:sp>
        <p:nvSpPr>
          <p:cNvPr id="13" name="Rectangle 12"/>
          <p:cNvSpPr/>
          <p:nvPr/>
        </p:nvSpPr>
        <p:spPr>
          <a:xfrm>
            <a:off x="223381" y="2734957"/>
            <a:ext cx="5780314" cy="1938992"/>
          </a:xfrm>
          <a:prstGeom prst="rect">
            <a:avLst/>
          </a:prstGeom>
        </p:spPr>
        <p:txBody>
          <a:bodyPr wrap="square">
            <a:spAutoFit/>
          </a:bodyPr>
          <a:lstStyle/>
          <a:p>
            <a:pPr fontAlgn="base"/>
            <a:r>
              <a:rPr lang="en-US" sz="2000" dirty="0">
                <a:solidFill>
                  <a:schemeClr val="bg1"/>
                </a:solidFill>
                <a:latin typeface="Abadi" panose="020B0604020104020204" pitchFamily="34" charset="0"/>
              </a:rPr>
              <a:t>“Drink brings cruelty into the home; it walks arm in arm with poverty; its companions are disease and plague; it puts chastity to flight; and it knows neither honesty nor fair dealing; it is a total stranger to truth; it drowns conscience; it is the bodyguard of evil; it curses all who touch it.</a:t>
            </a:r>
          </a:p>
        </p:txBody>
      </p:sp>
      <p:sp>
        <p:nvSpPr>
          <p:cNvPr id="3" name="Rectangle 2"/>
          <p:cNvSpPr/>
          <p:nvPr/>
        </p:nvSpPr>
        <p:spPr>
          <a:xfrm>
            <a:off x="6776132" y="5142883"/>
            <a:ext cx="4767942" cy="1200329"/>
          </a:xfrm>
          <a:prstGeom prst="rect">
            <a:avLst/>
          </a:prstGeom>
        </p:spPr>
        <p:txBody>
          <a:bodyPr wrap="square">
            <a:spAutoFit/>
          </a:bodyPr>
          <a:lstStyle/>
          <a:p>
            <a:pPr fontAlgn="base"/>
            <a:r>
              <a:rPr lang="en-US" dirty="0">
                <a:solidFill>
                  <a:schemeClr val="bg1"/>
                </a:solidFill>
                <a:latin typeface="Abadi" panose="020B0604020104020204" pitchFamily="34" charset="0"/>
              </a:rPr>
              <a:t>“Drink has brought more woe and misery, broken more hearts, wrecked more homes, committed more crimes, filled more coffins than all the wars the world has suffered.”</a:t>
            </a:r>
          </a:p>
        </p:txBody>
      </p:sp>
      <p:pic>
        <p:nvPicPr>
          <p:cNvPr id="20" name="Picture 19">
            <a:extLst>
              <a:ext uri="{FF2B5EF4-FFF2-40B4-BE49-F238E27FC236}">
                <a16:creationId xmlns:a16="http://schemas.microsoft.com/office/drawing/2014/main" id="{1BFB2183-BE32-491E-B94E-02A5AF5E9C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433" y="699616"/>
            <a:ext cx="2133600" cy="2066925"/>
          </a:xfrm>
          <a:prstGeom prst="rect">
            <a:avLst/>
          </a:prstGeom>
        </p:spPr>
      </p:pic>
      <p:pic>
        <p:nvPicPr>
          <p:cNvPr id="22" name="Picture 21">
            <a:extLst>
              <a:ext uri="{FF2B5EF4-FFF2-40B4-BE49-F238E27FC236}">
                <a16:creationId xmlns:a16="http://schemas.microsoft.com/office/drawing/2014/main" id="{769DCDD6-D7E0-4130-AF88-AC353A62F6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704" y="2737653"/>
            <a:ext cx="4333875" cy="2066925"/>
          </a:xfrm>
          <a:prstGeom prst="rect">
            <a:avLst/>
          </a:prstGeom>
        </p:spPr>
      </p:pic>
      <p:pic>
        <p:nvPicPr>
          <p:cNvPr id="24" name="Picture 23">
            <a:extLst>
              <a:ext uri="{FF2B5EF4-FFF2-40B4-BE49-F238E27FC236}">
                <a16:creationId xmlns:a16="http://schemas.microsoft.com/office/drawing/2014/main" id="{FAD03415-0869-431B-84FA-95C3579D4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3354" y="4643462"/>
            <a:ext cx="3048425" cy="1895740"/>
          </a:xfrm>
          <a:prstGeom prst="rect">
            <a:avLst/>
          </a:prstGeom>
        </p:spPr>
      </p:pic>
      <p:pic>
        <p:nvPicPr>
          <p:cNvPr id="26" name="Picture 25">
            <a:extLst>
              <a:ext uri="{FF2B5EF4-FFF2-40B4-BE49-F238E27FC236}">
                <a16:creationId xmlns:a16="http://schemas.microsoft.com/office/drawing/2014/main" id="{ECF504D0-6901-4646-AC6F-F42F1CFF3C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802" y="132259"/>
            <a:ext cx="851937" cy="1025893"/>
          </a:xfrm>
          <a:prstGeom prst="rect">
            <a:avLst/>
          </a:prstGeom>
        </p:spPr>
      </p:pic>
    </p:spTree>
    <p:extLst>
      <p:ext uri="{BB962C8B-B14F-4D97-AF65-F5344CB8AC3E}">
        <p14:creationId xmlns:p14="http://schemas.microsoft.com/office/powerpoint/2010/main" val="259913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xit" presetSubtype="0" fill="hold" nodeType="with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3"/>
                                        </p:tgtEl>
                                      </p:cBhvr>
                                    </p:animEffect>
                                    <p:set>
                                      <p:cBhvr>
                                        <p:cTn id="24" dur="1" fill="hold">
                                          <p:stCondLst>
                                            <p:cond delay="499"/>
                                          </p:stCondLst>
                                        </p:cTn>
                                        <p:tgtEl>
                                          <p:spTgt spid="3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xit" presetSubtype="0" fill="hold" grpId="1"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13" grpId="0"/>
      <p:bldP spid="13" grpId="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25A5E99-031E-469E-A634-32FB7D68D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89:5-7, 9 </a:t>
            </a:r>
            <a:r>
              <a:rPr lang="en-US" sz="1200" b="0" i="0" dirty="0">
                <a:solidFill>
                  <a:schemeClr val="bg1"/>
                </a:solidFill>
                <a:effectLst/>
                <a:latin typeface="Abadi" panose="020B0604020104020204" pitchFamily="34" charset="0"/>
              </a:rPr>
              <a:t>For the Strength of Youth </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Other Substances</a:t>
            </a:r>
          </a:p>
        </p:txBody>
      </p:sp>
      <p:sp>
        <p:nvSpPr>
          <p:cNvPr id="13" name="Rectangle 12"/>
          <p:cNvSpPr/>
          <p:nvPr/>
        </p:nvSpPr>
        <p:spPr>
          <a:xfrm>
            <a:off x="223380" y="1059115"/>
            <a:ext cx="5780314" cy="3477875"/>
          </a:xfrm>
          <a:prstGeom prst="rect">
            <a:avLst/>
          </a:prstGeom>
        </p:spPr>
        <p:txBody>
          <a:bodyPr wrap="square">
            <a:spAutoFit/>
          </a:bodyPr>
          <a:lstStyle/>
          <a:p>
            <a:pPr fontAlgn="base"/>
            <a:r>
              <a:rPr lang="en-US" sz="2000" dirty="0">
                <a:solidFill>
                  <a:schemeClr val="bg1"/>
                </a:solidFill>
              </a:rPr>
              <a:t>Today there are other substances that can be misused and consequently become harmful and addictive.</a:t>
            </a:r>
          </a:p>
          <a:p>
            <a:pPr fontAlgn="base"/>
            <a:endParaRPr lang="en-US" sz="2000" dirty="0">
              <a:solidFill>
                <a:schemeClr val="bg1"/>
              </a:solidFill>
            </a:endParaRPr>
          </a:p>
          <a:p>
            <a:pPr fontAlgn="base"/>
            <a:r>
              <a:rPr lang="en-US" sz="2000" dirty="0">
                <a:solidFill>
                  <a:schemeClr val="bg1"/>
                </a:solidFill>
              </a:rPr>
              <a:t>Church leaders have warned against the use of any drink, drug, chemical, or dangerous practice that produces a “high” or other artificial effect that can harm our bodies or minds. </a:t>
            </a:r>
          </a:p>
          <a:p>
            <a:pPr fontAlgn="base"/>
            <a:endParaRPr lang="en-US" sz="2000" dirty="0">
              <a:solidFill>
                <a:schemeClr val="bg1"/>
              </a:solidFill>
            </a:endParaRPr>
          </a:p>
          <a:p>
            <a:pPr fontAlgn="base"/>
            <a:r>
              <a:rPr lang="en-US" sz="2000" dirty="0">
                <a:solidFill>
                  <a:schemeClr val="bg1"/>
                </a:solidFill>
              </a:rPr>
              <a:t>Some of these include marijuana, hard drugs, prescription or over-the-counter medications that are abused, and household chemicals. </a:t>
            </a:r>
          </a:p>
        </p:txBody>
      </p:sp>
      <p:pic>
        <p:nvPicPr>
          <p:cNvPr id="15" name="Picture 14">
            <a:extLst>
              <a:ext uri="{FF2B5EF4-FFF2-40B4-BE49-F238E27FC236}">
                <a16:creationId xmlns:a16="http://schemas.microsoft.com/office/drawing/2014/main" id="{10EA8346-3806-4633-8F80-5B58A238E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700" y="1035398"/>
            <a:ext cx="2347163" cy="2103302"/>
          </a:xfrm>
          <a:prstGeom prst="rect">
            <a:avLst/>
          </a:prstGeom>
        </p:spPr>
      </p:pic>
      <p:pic>
        <p:nvPicPr>
          <p:cNvPr id="17" name="Picture 16">
            <a:extLst>
              <a:ext uri="{FF2B5EF4-FFF2-40B4-BE49-F238E27FC236}">
                <a16:creationId xmlns:a16="http://schemas.microsoft.com/office/drawing/2014/main" id="{EB964FAE-7F4C-4487-815F-2F1266DEC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3694" y="3505770"/>
            <a:ext cx="3846909" cy="3206774"/>
          </a:xfrm>
          <a:prstGeom prst="rect">
            <a:avLst/>
          </a:prstGeom>
        </p:spPr>
      </p:pic>
      <p:pic>
        <p:nvPicPr>
          <p:cNvPr id="19" name="Picture 18">
            <a:extLst>
              <a:ext uri="{FF2B5EF4-FFF2-40B4-BE49-F238E27FC236}">
                <a16:creationId xmlns:a16="http://schemas.microsoft.com/office/drawing/2014/main" id="{A0B55CA1-B516-45D0-BC98-CFD4C703BE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8869" y="2176163"/>
            <a:ext cx="2737341" cy="2304488"/>
          </a:xfrm>
          <a:prstGeom prst="rect">
            <a:avLst/>
          </a:prstGeom>
        </p:spPr>
      </p:pic>
    </p:spTree>
    <p:extLst>
      <p:ext uri="{BB962C8B-B14F-4D97-AF65-F5344CB8AC3E}">
        <p14:creationId xmlns:p14="http://schemas.microsoft.com/office/powerpoint/2010/main" val="180020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E138F42-B828-4BD6-AA8D-60CFEA298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89:8 </a:t>
            </a:r>
            <a:r>
              <a:rPr lang="en-US" sz="1200" b="0" i="0" dirty="0">
                <a:solidFill>
                  <a:schemeClr val="bg1"/>
                </a:solidFill>
                <a:effectLst/>
                <a:latin typeface="Abadi" panose="020B0604020104020204" pitchFamily="34" charset="0"/>
              </a:rPr>
              <a:t>Smith and Sjodahl</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769441"/>
          </a:xfrm>
          <a:prstGeom prst="rect">
            <a:avLst/>
          </a:prstGeom>
        </p:spPr>
        <p:txBody>
          <a:bodyPr wrap="square">
            <a:spAutoFit/>
          </a:bodyPr>
          <a:lstStyle/>
          <a:p>
            <a:pPr algn="ctr"/>
            <a:r>
              <a:rPr lang="en-US" sz="4400" dirty="0">
                <a:solidFill>
                  <a:schemeClr val="bg1"/>
                </a:solidFill>
                <a:latin typeface="Broadway" panose="04040905080B02020502" pitchFamily="82" charset="0"/>
              </a:rPr>
              <a:t>Tobacco</a:t>
            </a:r>
            <a:r>
              <a:rPr lang="en-US" sz="2400" dirty="0">
                <a:solidFill>
                  <a:schemeClr val="bg1"/>
                </a:solidFill>
                <a:latin typeface="Broadway" panose="04040905080B02020502" pitchFamily="82" charset="0"/>
              </a:rPr>
              <a:t>—Would You Really Want to Do This To Yourself?</a:t>
            </a:r>
          </a:p>
        </p:txBody>
      </p:sp>
      <p:sp>
        <p:nvSpPr>
          <p:cNvPr id="13" name="Rectangle 12"/>
          <p:cNvSpPr/>
          <p:nvPr/>
        </p:nvSpPr>
        <p:spPr>
          <a:xfrm>
            <a:off x="223380" y="886837"/>
            <a:ext cx="2966134" cy="1938992"/>
          </a:xfrm>
          <a:prstGeom prst="rect">
            <a:avLst/>
          </a:prstGeom>
        </p:spPr>
        <p:txBody>
          <a:bodyPr wrap="square">
            <a:spAutoFit/>
          </a:bodyPr>
          <a:lstStyle/>
          <a:p>
            <a:pPr fontAlgn="base"/>
            <a:r>
              <a:rPr lang="en-US" sz="2000" dirty="0">
                <a:solidFill>
                  <a:schemeClr val="bg1"/>
                </a:solidFill>
              </a:rPr>
              <a:t>“Tobacco contains several poisonous alkaloids, the principal one of which is nicotine. There is only one other poison—strychnine—more deadly.”</a:t>
            </a:r>
          </a:p>
        </p:txBody>
      </p:sp>
      <p:graphicFrame>
        <p:nvGraphicFramePr>
          <p:cNvPr id="24" name="Table 23"/>
          <p:cNvGraphicFramePr>
            <a:graphicFrameLocks noGrp="1"/>
          </p:cNvGraphicFramePr>
          <p:nvPr>
            <p:extLst>
              <p:ext uri="{D42A27DB-BD31-4B8C-83A1-F6EECF244321}">
                <p14:modId xmlns:p14="http://schemas.microsoft.com/office/powerpoint/2010/main" val="4200958487"/>
              </p:ext>
            </p:extLst>
          </p:nvPr>
        </p:nvGraphicFramePr>
        <p:xfrm>
          <a:off x="3722695" y="938718"/>
          <a:ext cx="8128000" cy="5200212"/>
        </p:xfrm>
        <a:graphic>
          <a:graphicData uri="http://schemas.openxmlformats.org/drawingml/2006/table">
            <a:tbl>
              <a:tblPr firstRow="1" bandRow="1">
                <a:tableStyleId>{93296810-A885-4BE3-A3E7-6D5BEEA58F35}</a:tableStyleId>
              </a:tblPr>
              <a:tblGrid>
                <a:gridCol w="1973944">
                  <a:extLst>
                    <a:ext uri="{9D8B030D-6E8A-4147-A177-3AD203B41FA5}">
                      <a16:colId xmlns:a16="http://schemas.microsoft.com/office/drawing/2014/main" val="20000"/>
                    </a:ext>
                  </a:extLst>
                </a:gridCol>
                <a:gridCol w="6154056">
                  <a:extLst>
                    <a:ext uri="{9D8B030D-6E8A-4147-A177-3AD203B41FA5}">
                      <a16:colId xmlns:a16="http://schemas.microsoft.com/office/drawing/2014/main" val="20001"/>
                    </a:ext>
                  </a:extLst>
                </a:gridCol>
              </a:tblGrid>
              <a:tr h="445332">
                <a:tc>
                  <a:txBody>
                    <a:bodyPr/>
                    <a:lstStyle/>
                    <a:p>
                      <a:r>
                        <a:rPr lang="en-US" dirty="0"/>
                        <a:t>Parts of the Body</a:t>
                      </a:r>
                    </a:p>
                  </a:txBody>
                  <a:tcPr/>
                </a:tc>
                <a:tc>
                  <a:txBody>
                    <a:bodyPr/>
                    <a:lstStyle/>
                    <a:p>
                      <a:r>
                        <a:rPr lang="en-US" dirty="0"/>
                        <a:t>What Tobacco Does to the Body</a:t>
                      </a:r>
                    </a:p>
                  </a:txBody>
                  <a:tcPr/>
                </a:tc>
                <a:extLst>
                  <a:ext uri="{0D108BD9-81ED-4DB2-BD59-A6C34878D82A}">
                    <a16:rowId xmlns:a16="http://schemas.microsoft.com/office/drawing/2014/main" val="10000"/>
                  </a:ext>
                </a:extLst>
              </a:tr>
              <a:tr h="364792">
                <a:tc>
                  <a:txBody>
                    <a:bodyPr/>
                    <a:lstStyle/>
                    <a:p>
                      <a:r>
                        <a:rPr lang="en-US" dirty="0"/>
                        <a:t>Blood</a:t>
                      </a:r>
                    </a:p>
                  </a:txBody>
                  <a:tcPr/>
                </a:tc>
                <a:tc>
                  <a:txBody>
                    <a:bodyPr/>
                    <a:lstStyle/>
                    <a:p>
                      <a:r>
                        <a:rPr lang="en-US" dirty="0"/>
                        <a:t>Makes it thin</a:t>
                      </a:r>
                      <a:r>
                        <a:rPr lang="en-US" baseline="0" dirty="0"/>
                        <a:t> and poor</a:t>
                      </a:r>
                      <a:endParaRPr lang="en-US" dirty="0"/>
                    </a:p>
                  </a:txBody>
                  <a:tcPr/>
                </a:tc>
                <a:extLst>
                  <a:ext uri="{0D108BD9-81ED-4DB2-BD59-A6C34878D82A}">
                    <a16:rowId xmlns:a16="http://schemas.microsoft.com/office/drawing/2014/main" val="10001"/>
                  </a:ext>
                </a:extLst>
              </a:tr>
              <a:tr h="364792">
                <a:tc>
                  <a:txBody>
                    <a:bodyPr/>
                    <a:lstStyle/>
                    <a:p>
                      <a:r>
                        <a:rPr lang="en-US" dirty="0"/>
                        <a:t>Stomach</a:t>
                      </a:r>
                    </a:p>
                  </a:txBody>
                  <a:tcPr/>
                </a:tc>
                <a:tc>
                  <a:txBody>
                    <a:bodyPr/>
                    <a:lstStyle/>
                    <a:p>
                      <a:r>
                        <a:rPr lang="en-US" dirty="0"/>
                        <a:t>Weakens the digestion system, causing loss of appetite and giving rise to sickness</a:t>
                      </a:r>
                    </a:p>
                  </a:txBody>
                  <a:tcPr/>
                </a:tc>
                <a:extLst>
                  <a:ext uri="{0D108BD9-81ED-4DB2-BD59-A6C34878D82A}">
                    <a16:rowId xmlns:a16="http://schemas.microsoft.com/office/drawing/2014/main" val="10002"/>
                  </a:ext>
                </a:extLst>
              </a:tr>
              <a:tr h="364792">
                <a:tc>
                  <a:txBody>
                    <a:bodyPr/>
                    <a:lstStyle/>
                    <a:p>
                      <a:r>
                        <a:rPr lang="en-US" dirty="0"/>
                        <a:t>Heart</a:t>
                      </a:r>
                    </a:p>
                  </a:txBody>
                  <a:tcPr/>
                </a:tc>
                <a:tc>
                  <a:txBody>
                    <a:bodyPr/>
                    <a:lstStyle/>
                    <a:p>
                      <a:r>
                        <a:rPr lang="en-US" dirty="0"/>
                        <a:t>Weakness and irregularity</a:t>
                      </a:r>
                    </a:p>
                  </a:txBody>
                  <a:tcPr/>
                </a:tc>
                <a:extLst>
                  <a:ext uri="{0D108BD9-81ED-4DB2-BD59-A6C34878D82A}">
                    <a16:rowId xmlns:a16="http://schemas.microsoft.com/office/drawing/2014/main" val="10003"/>
                  </a:ext>
                </a:extLst>
              </a:tr>
              <a:tr h="364792">
                <a:tc>
                  <a:txBody>
                    <a:bodyPr/>
                    <a:lstStyle/>
                    <a:p>
                      <a:r>
                        <a:rPr lang="en-US" dirty="0"/>
                        <a:t>Eye</a:t>
                      </a:r>
                    </a:p>
                  </a:txBody>
                  <a:tcPr/>
                </a:tc>
                <a:tc>
                  <a:txBody>
                    <a:bodyPr/>
                    <a:lstStyle/>
                    <a:p>
                      <a:r>
                        <a:rPr lang="en-US" dirty="0"/>
                        <a:t>Confusion and even loss of sight</a:t>
                      </a:r>
                    </a:p>
                  </a:txBody>
                  <a:tcPr/>
                </a:tc>
                <a:extLst>
                  <a:ext uri="{0D108BD9-81ED-4DB2-BD59-A6C34878D82A}">
                    <a16:rowId xmlns:a16="http://schemas.microsoft.com/office/drawing/2014/main" val="10004"/>
                  </a:ext>
                </a:extLst>
              </a:tr>
              <a:tr h="364792">
                <a:tc>
                  <a:txBody>
                    <a:bodyPr/>
                    <a:lstStyle/>
                    <a:p>
                      <a:r>
                        <a:rPr lang="en-US" dirty="0"/>
                        <a:t>Ear</a:t>
                      </a:r>
                    </a:p>
                  </a:txBody>
                  <a:tcPr/>
                </a:tc>
                <a:tc>
                  <a:txBody>
                    <a:bodyPr/>
                    <a:lstStyle/>
                    <a:p>
                      <a:r>
                        <a:rPr lang="en-US" dirty="0"/>
                        <a:t>Whistling or ringing sounds,</a:t>
                      </a:r>
                      <a:r>
                        <a:rPr lang="en-US" baseline="0" dirty="0"/>
                        <a:t> unable to hear distinctly</a:t>
                      </a:r>
                      <a:endParaRPr lang="en-US" dirty="0"/>
                    </a:p>
                  </a:txBody>
                  <a:tcPr/>
                </a:tc>
                <a:extLst>
                  <a:ext uri="{0D108BD9-81ED-4DB2-BD59-A6C34878D82A}">
                    <a16:rowId xmlns:a16="http://schemas.microsoft.com/office/drawing/2014/main" val="10005"/>
                  </a:ext>
                </a:extLst>
              </a:tr>
              <a:tr h="364792">
                <a:tc>
                  <a:txBody>
                    <a:bodyPr/>
                    <a:lstStyle/>
                    <a:p>
                      <a:r>
                        <a:rPr lang="en-US" dirty="0"/>
                        <a:t>Brain</a:t>
                      </a:r>
                    </a:p>
                  </a:txBody>
                  <a:tcPr/>
                </a:tc>
                <a:tc>
                  <a:txBody>
                    <a:bodyPr/>
                    <a:lstStyle/>
                    <a:p>
                      <a:r>
                        <a:rPr lang="en-US" dirty="0"/>
                        <a:t>First stimulating and then depressing its action</a:t>
                      </a:r>
                    </a:p>
                  </a:txBody>
                  <a:tcPr/>
                </a:tc>
                <a:extLst>
                  <a:ext uri="{0D108BD9-81ED-4DB2-BD59-A6C34878D82A}">
                    <a16:rowId xmlns:a16="http://schemas.microsoft.com/office/drawing/2014/main" val="10006"/>
                  </a:ext>
                </a:extLst>
              </a:tr>
              <a:tr h="364792">
                <a:tc>
                  <a:txBody>
                    <a:bodyPr/>
                    <a:lstStyle/>
                    <a:p>
                      <a:r>
                        <a:rPr lang="en-US" dirty="0"/>
                        <a:t>Nerve</a:t>
                      </a:r>
                    </a:p>
                  </a:txBody>
                  <a:tcPr/>
                </a:tc>
                <a:tc>
                  <a:txBody>
                    <a:bodyPr/>
                    <a:lstStyle/>
                    <a:p>
                      <a:r>
                        <a:rPr lang="en-US" dirty="0"/>
                        <a:t>Lessening their power and sensitiveness</a:t>
                      </a:r>
                    </a:p>
                  </a:txBody>
                  <a:tcPr/>
                </a:tc>
                <a:extLst>
                  <a:ext uri="{0D108BD9-81ED-4DB2-BD59-A6C34878D82A}">
                    <a16:rowId xmlns:a16="http://schemas.microsoft.com/office/drawing/2014/main" val="10007"/>
                  </a:ext>
                </a:extLst>
              </a:tr>
              <a:tr h="364792">
                <a:tc>
                  <a:txBody>
                    <a:bodyPr/>
                    <a:lstStyle/>
                    <a:p>
                      <a:r>
                        <a:rPr lang="en-US" dirty="0"/>
                        <a:t>Inside of mouth</a:t>
                      </a:r>
                    </a:p>
                  </a:txBody>
                  <a:tcPr/>
                </a:tc>
                <a:tc>
                  <a:txBody>
                    <a:bodyPr/>
                    <a:lstStyle/>
                    <a:p>
                      <a:r>
                        <a:rPr lang="en-US" dirty="0"/>
                        <a:t>Causes</a:t>
                      </a:r>
                      <a:r>
                        <a:rPr lang="en-US" baseline="0" dirty="0"/>
                        <a:t> enlargement of tonsils (smoker’s throat), redness, dryness, and sometimes peeling, unnatural firmness, shrinking, or sponginess of the gums</a:t>
                      </a:r>
                    </a:p>
                    <a:p>
                      <a:r>
                        <a:rPr lang="en-US" baseline="0" dirty="0"/>
                        <a:t>Cancer of lips, tongue, etc.</a:t>
                      </a:r>
                      <a:endParaRPr lang="en-US" dirty="0"/>
                    </a:p>
                  </a:txBody>
                  <a:tcPr/>
                </a:tc>
                <a:extLst>
                  <a:ext uri="{0D108BD9-81ED-4DB2-BD59-A6C34878D82A}">
                    <a16:rowId xmlns:a16="http://schemas.microsoft.com/office/drawing/2014/main" val="10008"/>
                  </a:ext>
                </a:extLst>
              </a:tr>
              <a:tr h="364792">
                <a:tc>
                  <a:txBody>
                    <a:bodyPr/>
                    <a:lstStyle/>
                    <a:p>
                      <a:r>
                        <a:rPr lang="en-US" dirty="0"/>
                        <a:t>Lungs</a:t>
                      </a:r>
                    </a:p>
                  </a:txBody>
                  <a:tcPr/>
                </a:tc>
                <a:tc>
                  <a:txBody>
                    <a:bodyPr/>
                    <a:lstStyle/>
                    <a:p>
                      <a:r>
                        <a:rPr lang="en-US" dirty="0"/>
                        <a:t>Irritable</a:t>
                      </a:r>
                      <a:r>
                        <a:rPr lang="en-US" baseline="0" dirty="0"/>
                        <a:t> state, increasing coughing</a:t>
                      </a:r>
                      <a:endParaRPr lang="en-US" dirty="0"/>
                    </a:p>
                  </a:txBody>
                  <a:tcPr/>
                </a:tc>
                <a:extLst>
                  <a:ext uri="{0D108BD9-81ED-4DB2-BD59-A6C34878D82A}">
                    <a16:rowId xmlns:a16="http://schemas.microsoft.com/office/drawing/2014/main" val="10009"/>
                  </a:ext>
                </a:extLst>
              </a:tr>
              <a:tr h="364792">
                <a:tc>
                  <a:txBody>
                    <a:bodyPr/>
                    <a:lstStyle/>
                    <a:p>
                      <a:r>
                        <a:rPr lang="en-US" dirty="0"/>
                        <a:t>Breath</a:t>
                      </a:r>
                    </a:p>
                  </a:txBody>
                  <a:tcPr/>
                </a:tc>
                <a:tc>
                  <a:txBody>
                    <a:bodyPr/>
                    <a:lstStyle/>
                    <a:p>
                      <a:r>
                        <a:rPr lang="en-US" dirty="0"/>
                        <a:t>BAD</a:t>
                      </a:r>
                      <a:r>
                        <a:rPr lang="en-US" baseline="0" dirty="0"/>
                        <a:t>  (my own insert)</a:t>
                      </a:r>
                      <a:endParaRPr lang="en-US" dirty="0"/>
                    </a:p>
                  </a:txBody>
                  <a:tcPr/>
                </a:tc>
                <a:extLst>
                  <a:ext uri="{0D108BD9-81ED-4DB2-BD59-A6C34878D82A}">
                    <a16:rowId xmlns:a16="http://schemas.microsoft.com/office/drawing/2014/main" val="10010"/>
                  </a:ext>
                </a:extLst>
              </a:tr>
            </a:tbl>
          </a:graphicData>
        </a:graphic>
      </p:graphicFrame>
      <p:sp>
        <p:nvSpPr>
          <p:cNvPr id="15" name="Rectangle 14"/>
          <p:cNvSpPr/>
          <p:nvPr/>
        </p:nvSpPr>
        <p:spPr>
          <a:xfrm>
            <a:off x="4740942" y="6203199"/>
            <a:ext cx="5431295" cy="307777"/>
          </a:xfrm>
          <a:prstGeom prst="rect">
            <a:avLst/>
          </a:prstGeom>
        </p:spPr>
        <p:txBody>
          <a:bodyPr wrap="none">
            <a:spAutoFit/>
          </a:bodyPr>
          <a:lstStyle/>
          <a:p>
            <a:r>
              <a:rPr lang="en-US" sz="1400" b="0" i="1" dirty="0">
                <a:solidFill>
                  <a:schemeClr val="bg1"/>
                </a:solidFill>
                <a:effectLst/>
                <a:latin typeface="Abadi" panose="020B0604020104020204" pitchFamily="34" charset="0"/>
              </a:rPr>
              <a:t>The Temperance Catechism of the Four-fold Pledge (Tobacco Article)</a:t>
            </a:r>
            <a:endParaRPr lang="en-US" sz="1400" i="1" dirty="0"/>
          </a:p>
        </p:txBody>
      </p:sp>
      <p:pic>
        <p:nvPicPr>
          <p:cNvPr id="3" name="Picture 2">
            <a:extLst>
              <a:ext uri="{FF2B5EF4-FFF2-40B4-BE49-F238E27FC236}">
                <a16:creationId xmlns:a16="http://schemas.microsoft.com/office/drawing/2014/main" id="{F3950995-64EB-405A-99DE-C0B54EB82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80" y="3200401"/>
            <a:ext cx="3086100" cy="2438400"/>
          </a:xfrm>
          <a:prstGeom prst="rect">
            <a:avLst/>
          </a:prstGeom>
        </p:spPr>
      </p:pic>
    </p:spTree>
    <p:extLst>
      <p:ext uri="{BB962C8B-B14F-4D97-AF65-F5344CB8AC3E}">
        <p14:creationId xmlns:p14="http://schemas.microsoft.com/office/powerpoint/2010/main" val="95965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9B5B92E-B8F7-4D49-BF5F-FCCD84889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89:8 </a:t>
            </a:r>
            <a:r>
              <a:rPr lang="en-US" sz="1200" b="0" i="0" dirty="0">
                <a:solidFill>
                  <a:schemeClr val="bg1"/>
                </a:solidFill>
                <a:effectLst/>
                <a:latin typeface="Abadi" panose="020B0604020104020204" pitchFamily="34" charset="0"/>
              </a:rPr>
              <a:t>Student Manual</a:t>
            </a:r>
            <a:endParaRPr lang="en-US" sz="1200"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A Time and Need </a:t>
            </a:r>
          </a:p>
        </p:txBody>
      </p:sp>
      <p:pic>
        <p:nvPicPr>
          <p:cNvPr id="6" name="Picture 5">
            <a:extLst>
              <a:ext uri="{FF2B5EF4-FFF2-40B4-BE49-F238E27FC236}">
                <a16:creationId xmlns:a16="http://schemas.microsoft.com/office/drawing/2014/main" id="{37423E90-AF08-4B3D-AB4B-69246F0BF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80" y="1120954"/>
            <a:ext cx="6285521" cy="2176461"/>
          </a:xfrm>
          <a:prstGeom prst="rect">
            <a:avLst/>
          </a:prstGeom>
        </p:spPr>
      </p:pic>
      <p:pic>
        <p:nvPicPr>
          <p:cNvPr id="19" name="Picture 18">
            <a:extLst>
              <a:ext uri="{FF2B5EF4-FFF2-40B4-BE49-F238E27FC236}">
                <a16:creationId xmlns:a16="http://schemas.microsoft.com/office/drawing/2014/main" id="{87A30677-95C0-4E91-BE91-61FD21263F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1787" y="648552"/>
            <a:ext cx="4456562" cy="2627604"/>
          </a:xfrm>
          <a:prstGeom prst="rect">
            <a:avLst/>
          </a:prstGeom>
        </p:spPr>
      </p:pic>
      <p:pic>
        <p:nvPicPr>
          <p:cNvPr id="23" name="Picture 22">
            <a:extLst>
              <a:ext uri="{FF2B5EF4-FFF2-40B4-BE49-F238E27FC236}">
                <a16:creationId xmlns:a16="http://schemas.microsoft.com/office/drawing/2014/main" id="{7346915B-3A2C-4325-8680-CEFAE6904C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4838" y="3645518"/>
            <a:ext cx="9608129" cy="2975106"/>
          </a:xfrm>
          <a:prstGeom prst="rect">
            <a:avLst/>
          </a:prstGeom>
        </p:spPr>
      </p:pic>
    </p:spTree>
    <p:extLst>
      <p:ext uri="{BB962C8B-B14F-4D97-AF65-F5344CB8AC3E}">
        <p14:creationId xmlns:p14="http://schemas.microsoft.com/office/powerpoint/2010/main" val="3172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4FD4F56-2E7E-4B3A-869E-240E7F607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89:11-12</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What is Good For Man?</a:t>
            </a:r>
          </a:p>
        </p:txBody>
      </p:sp>
      <p:pic>
        <p:nvPicPr>
          <p:cNvPr id="13" name="Picture 12">
            <a:extLst>
              <a:ext uri="{FF2B5EF4-FFF2-40B4-BE49-F238E27FC236}">
                <a16:creationId xmlns:a16="http://schemas.microsoft.com/office/drawing/2014/main" id="{FF4083BF-5C7C-4B21-BAC6-EE44A1A62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80" y="779196"/>
            <a:ext cx="3749365" cy="5188146"/>
          </a:xfrm>
          <a:prstGeom prst="rect">
            <a:avLst/>
          </a:prstGeom>
        </p:spPr>
      </p:pic>
      <p:pic>
        <p:nvPicPr>
          <p:cNvPr id="18" name="Picture 17">
            <a:extLst>
              <a:ext uri="{FF2B5EF4-FFF2-40B4-BE49-F238E27FC236}">
                <a16:creationId xmlns:a16="http://schemas.microsoft.com/office/drawing/2014/main" id="{09182098-A7A1-4291-800D-B9DEC15A8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5002" y="838047"/>
            <a:ext cx="4127350" cy="5505165"/>
          </a:xfrm>
          <a:prstGeom prst="rect">
            <a:avLst/>
          </a:prstGeom>
        </p:spPr>
      </p:pic>
      <p:pic>
        <p:nvPicPr>
          <p:cNvPr id="21" name="Picture 20">
            <a:extLst>
              <a:ext uri="{FF2B5EF4-FFF2-40B4-BE49-F238E27FC236}">
                <a16:creationId xmlns:a16="http://schemas.microsoft.com/office/drawing/2014/main" id="{DDAACA2A-50AD-4BB8-AEF8-CED0CFFEA3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7289" y="695270"/>
            <a:ext cx="5218628" cy="6017274"/>
          </a:xfrm>
          <a:prstGeom prst="rect">
            <a:avLst/>
          </a:prstGeom>
        </p:spPr>
      </p:pic>
      <p:pic>
        <p:nvPicPr>
          <p:cNvPr id="24" name="Picture 23">
            <a:extLst>
              <a:ext uri="{FF2B5EF4-FFF2-40B4-BE49-F238E27FC236}">
                <a16:creationId xmlns:a16="http://schemas.microsoft.com/office/drawing/2014/main" id="{9968490C-8ED1-4B16-AE10-8198512B94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528" y="129424"/>
            <a:ext cx="620693" cy="923675"/>
          </a:xfrm>
          <a:prstGeom prst="rect">
            <a:avLst/>
          </a:prstGeom>
        </p:spPr>
      </p:pic>
    </p:spTree>
    <p:extLst>
      <p:ext uri="{BB962C8B-B14F-4D97-AF65-F5344CB8AC3E}">
        <p14:creationId xmlns:p14="http://schemas.microsoft.com/office/powerpoint/2010/main" val="3657110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01001ED-64C9-4413-B2EC-1A1450F12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89:18-21 </a:t>
            </a:r>
            <a:r>
              <a:rPr lang="en-US" sz="1200" b="0" i="0" dirty="0">
                <a:solidFill>
                  <a:schemeClr val="bg1"/>
                </a:solidFill>
                <a:effectLst/>
                <a:latin typeface="Abadi" panose="020B0604020104020204" pitchFamily="34" charset="0"/>
              </a:rPr>
              <a:t>President Boyd K. Packer</a:t>
            </a:r>
            <a:endParaRPr lang="en-US" sz="1200"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Restrictions</a:t>
            </a:r>
          </a:p>
        </p:txBody>
      </p:sp>
      <p:sp>
        <p:nvSpPr>
          <p:cNvPr id="25" name="Rectangle 24"/>
          <p:cNvSpPr/>
          <p:nvPr/>
        </p:nvSpPr>
        <p:spPr>
          <a:xfrm>
            <a:off x="375780" y="994597"/>
            <a:ext cx="6096000" cy="2585323"/>
          </a:xfrm>
          <a:prstGeom prst="rect">
            <a:avLst/>
          </a:prstGeom>
        </p:spPr>
        <p:txBody>
          <a:bodyPr>
            <a:spAutoFit/>
          </a:bodyPr>
          <a:lstStyle/>
          <a:p>
            <a:r>
              <a:rPr lang="en-US" b="0" i="0" dirty="0">
                <a:solidFill>
                  <a:schemeClr val="bg1"/>
                </a:solidFill>
                <a:effectLst/>
                <a:latin typeface="Abadi" panose="020B0604020104020204" pitchFamily="34" charset="0"/>
              </a:rPr>
              <a:t>“The </a:t>
            </a:r>
            <a:r>
              <a:rPr lang="en-US" b="0" i="0" u="none" strike="noStrike" dirty="0">
                <a:solidFill>
                  <a:schemeClr val="bg1"/>
                </a:solidFill>
                <a:effectLst/>
                <a:latin typeface="Abadi" panose="020B0604020104020204" pitchFamily="34" charset="0"/>
              </a:rPr>
              <a:t>Word of Wisdom</a:t>
            </a:r>
            <a:r>
              <a:rPr lang="en-US" b="0" i="0" dirty="0">
                <a:solidFill>
                  <a:schemeClr val="bg1"/>
                </a:solidFill>
                <a:effectLst/>
                <a:latin typeface="Abadi" panose="020B0604020104020204" pitchFamily="34" charset="0"/>
              </a:rPr>
              <a:t> put restrictions on members of the Church.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To this day those regulations apply to every member and to everyone who seeks to join the Church.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They are so compelling that no one is to be baptized into the Church without first agreeing to live by them. No one will be called to teach or to lead unless they accept them. </a:t>
            </a:r>
            <a:endParaRPr lang="en-US" dirty="0">
              <a:solidFill>
                <a:schemeClr val="bg1"/>
              </a:solidFill>
            </a:endParaRPr>
          </a:p>
        </p:txBody>
      </p:sp>
      <p:sp>
        <p:nvSpPr>
          <p:cNvPr id="13" name="Rectangle 12"/>
          <p:cNvSpPr/>
          <p:nvPr/>
        </p:nvSpPr>
        <p:spPr>
          <a:xfrm>
            <a:off x="7010400" y="4778016"/>
            <a:ext cx="4147457" cy="1477328"/>
          </a:xfrm>
          <a:prstGeom prst="rect">
            <a:avLst/>
          </a:prstGeom>
        </p:spPr>
        <p:txBody>
          <a:bodyPr wrap="square">
            <a:spAutoFit/>
          </a:bodyPr>
          <a:lstStyle/>
          <a:p>
            <a:r>
              <a:rPr lang="en-US" dirty="0">
                <a:solidFill>
                  <a:schemeClr val="bg1"/>
                </a:solidFill>
                <a:latin typeface="Abadi" panose="020B0604020104020204" pitchFamily="34" charset="0"/>
              </a:rPr>
              <a:t>“When you want to go to the temple, you will be asked if you keep the Word of Wisdom. If you do not, you cannot go to the house of the Lord until you are fully worthy.”</a:t>
            </a:r>
            <a:endParaRPr lang="en-US" dirty="0">
              <a:solidFill>
                <a:schemeClr val="bg1"/>
              </a:solidFill>
            </a:endParaRPr>
          </a:p>
        </p:txBody>
      </p:sp>
      <p:pic>
        <p:nvPicPr>
          <p:cNvPr id="3" name="Picture 2">
            <a:extLst>
              <a:ext uri="{FF2B5EF4-FFF2-40B4-BE49-F238E27FC236}">
                <a16:creationId xmlns:a16="http://schemas.microsoft.com/office/drawing/2014/main" id="{B29275AF-3EE6-45F5-A8D8-4A0845333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075" y="1228960"/>
            <a:ext cx="2362200" cy="2946400"/>
          </a:xfrm>
          <a:prstGeom prst="rect">
            <a:avLst/>
          </a:prstGeom>
        </p:spPr>
      </p:pic>
      <p:pic>
        <p:nvPicPr>
          <p:cNvPr id="6" name="Picture 5">
            <a:extLst>
              <a:ext uri="{FF2B5EF4-FFF2-40B4-BE49-F238E27FC236}">
                <a16:creationId xmlns:a16="http://schemas.microsoft.com/office/drawing/2014/main" id="{32966F95-31D8-4396-8246-ED1365E988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500" y="3652096"/>
            <a:ext cx="3950208" cy="2645664"/>
          </a:xfrm>
          <a:prstGeom prst="rect">
            <a:avLst/>
          </a:prstGeom>
        </p:spPr>
      </p:pic>
      <p:pic>
        <p:nvPicPr>
          <p:cNvPr id="16" name="Picture 15">
            <a:extLst>
              <a:ext uri="{FF2B5EF4-FFF2-40B4-BE49-F238E27FC236}">
                <a16:creationId xmlns:a16="http://schemas.microsoft.com/office/drawing/2014/main" id="{7B35898C-AAC5-483B-B0E5-CD34C3A6F9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28766" y="135446"/>
            <a:ext cx="771781" cy="961875"/>
          </a:xfrm>
          <a:prstGeom prst="rect">
            <a:avLst/>
          </a:prstGeom>
        </p:spPr>
      </p:pic>
    </p:spTree>
    <p:extLst>
      <p:ext uri="{BB962C8B-B14F-4D97-AF65-F5344CB8AC3E}">
        <p14:creationId xmlns:p14="http://schemas.microsoft.com/office/powerpoint/2010/main" val="219862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1746DC8-0F62-41B9-B213-F1B9D2942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89:18-21 President Boyd K. Packer</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Obedience to the Word</a:t>
            </a:r>
          </a:p>
        </p:txBody>
      </p:sp>
      <p:sp>
        <p:nvSpPr>
          <p:cNvPr id="3" name="Rectangle 2"/>
          <p:cNvSpPr/>
          <p:nvPr/>
        </p:nvSpPr>
        <p:spPr>
          <a:xfrm>
            <a:off x="5573484" y="3633338"/>
            <a:ext cx="6096000" cy="2862322"/>
          </a:xfrm>
          <a:prstGeom prst="rect">
            <a:avLst/>
          </a:prstGeom>
        </p:spPr>
        <p:txBody>
          <a:bodyPr>
            <a:spAutoFit/>
          </a:bodyPr>
          <a:lstStyle/>
          <a:p>
            <a:pPr fontAlgn="base"/>
            <a:r>
              <a:rPr lang="en-US" dirty="0">
                <a:solidFill>
                  <a:schemeClr val="bg1"/>
                </a:solidFill>
                <a:cs typeface="Lucida Sans Unicode" panose="020B0602030504020204" pitchFamily="34" charset="0"/>
              </a:rPr>
              <a:t>“I have come to know … that a fundamental purpose of the Word of Wisdom has to do with revelation. …</a:t>
            </a:r>
          </a:p>
          <a:p>
            <a:pPr fontAlgn="base"/>
            <a:endParaRPr lang="en-US" dirty="0">
              <a:solidFill>
                <a:schemeClr val="bg1"/>
              </a:solidFill>
              <a:cs typeface="Lucida Sans Unicode" panose="020B0602030504020204" pitchFamily="34" charset="0"/>
            </a:endParaRPr>
          </a:p>
          <a:p>
            <a:pPr fontAlgn="base"/>
            <a:r>
              <a:rPr lang="en-US" dirty="0">
                <a:solidFill>
                  <a:schemeClr val="bg1"/>
                </a:solidFill>
                <a:cs typeface="Lucida Sans Unicode" panose="020B0602030504020204" pitchFamily="34" charset="0"/>
              </a:rPr>
              <a:t>“If someone ‘under the influence’ can hardly listen to plain talk, how can they respond to spiritual promptings that touch their most delicate feelings?</a:t>
            </a:r>
          </a:p>
          <a:p>
            <a:pPr fontAlgn="base"/>
            <a:endParaRPr lang="en-US" dirty="0">
              <a:solidFill>
                <a:schemeClr val="bg1"/>
              </a:solidFill>
              <a:cs typeface="Lucida Sans Unicode" panose="020B0602030504020204" pitchFamily="34" charset="0"/>
            </a:endParaRPr>
          </a:p>
          <a:p>
            <a:pPr fontAlgn="base"/>
            <a:r>
              <a:rPr lang="en-US" dirty="0">
                <a:solidFill>
                  <a:schemeClr val="bg1"/>
                </a:solidFill>
                <a:cs typeface="Lucida Sans Unicode" panose="020B0602030504020204" pitchFamily="34" charset="0"/>
              </a:rPr>
              <a:t>“As valuable as the Word of Wisdom is as a law of health, it may be much more valuable to you spiritually than it is physically.”</a:t>
            </a:r>
          </a:p>
        </p:txBody>
      </p:sp>
      <p:sp>
        <p:nvSpPr>
          <p:cNvPr id="24" name="Rectangle 23"/>
          <p:cNvSpPr/>
          <p:nvPr/>
        </p:nvSpPr>
        <p:spPr>
          <a:xfrm>
            <a:off x="375780" y="1025494"/>
            <a:ext cx="6096000" cy="923330"/>
          </a:xfrm>
          <a:prstGeom prst="rect">
            <a:avLst/>
          </a:prstGeom>
        </p:spPr>
        <p:txBody>
          <a:bodyPr>
            <a:spAutoFit/>
          </a:bodyPr>
          <a:lstStyle/>
          <a:p>
            <a:r>
              <a:rPr lang="en-US" b="0" i="0" dirty="0">
                <a:solidFill>
                  <a:schemeClr val="bg1"/>
                </a:solidFill>
                <a:effectLst/>
                <a:cs typeface="Lucida Sans Unicode" panose="020B0602030504020204" pitchFamily="34" charset="0"/>
              </a:rPr>
              <a:t>“Learn to use moderation and common sense in matters of health and nutrition, and particularly in medication. Avoid being extreme or fanatical or becoming a faddist.”</a:t>
            </a:r>
            <a:endParaRPr lang="en-US" dirty="0">
              <a:solidFill>
                <a:schemeClr val="bg1"/>
              </a:solidFill>
              <a:cs typeface="Lucida Sans Unicode" panose="020B0602030504020204" pitchFamily="34" charset="0"/>
            </a:endParaRPr>
          </a:p>
        </p:txBody>
      </p:sp>
      <p:pic>
        <p:nvPicPr>
          <p:cNvPr id="5" name="Picture 4">
            <a:extLst>
              <a:ext uri="{FF2B5EF4-FFF2-40B4-BE49-F238E27FC236}">
                <a16:creationId xmlns:a16="http://schemas.microsoft.com/office/drawing/2014/main" id="{CF9D8C3E-9283-4A43-A54B-67BDF0528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907" y="2697533"/>
            <a:ext cx="3810000" cy="2857500"/>
          </a:xfrm>
          <a:prstGeom prst="rect">
            <a:avLst/>
          </a:prstGeom>
        </p:spPr>
      </p:pic>
      <p:pic>
        <p:nvPicPr>
          <p:cNvPr id="13" name="Picture 12">
            <a:extLst>
              <a:ext uri="{FF2B5EF4-FFF2-40B4-BE49-F238E27FC236}">
                <a16:creationId xmlns:a16="http://schemas.microsoft.com/office/drawing/2014/main" id="{6C73CBC3-B83C-4CA5-B35C-0DBE61F50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507" y="859067"/>
            <a:ext cx="2583493" cy="2645332"/>
          </a:xfrm>
          <a:prstGeom prst="rect">
            <a:avLst/>
          </a:prstGeom>
        </p:spPr>
      </p:pic>
    </p:spTree>
    <p:extLst>
      <p:ext uri="{BB962C8B-B14F-4D97-AF65-F5344CB8AC3E}">
        <p14:creationId xmlns:p14="http://schemas.microsoft.com/office/powerpoint/2010/main" val="296065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7131A3B-4DC6-433E-ADB2-18073C73F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9099331" y="141443"/>
            <a:ext cx="571276" cy="685800"/>
            <a:chOff x="5486400" y="381000"/>
            <a:chExt cx="571276" cy="685800"/>
          </a:xfrm>
        </p:grpSpPr>
        <p:sp>
          <p:nvSpPr>
            <p:cNvPr id="6" name="Rounded Rectangle 5"/>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229739" y="1169551"/>
            <a:ext cx="4188351" cy="369332"/>
          </a:xfrm>
          <a:prstGeom prst="rect">
            <a:avLst/>
          </a:prstGeom>
          <a:noFill/>
        </p:spPr>
        <p:txBody>
          <a:bodyPr wrap="square" rtlCol="0">
            <a:spAutoFit/>
          </a:bodyPr>
          <a:lstStyle/>
          <a:p>
            <a:r>
              <a:rPr lang="en-US" dirty="0">
                <a:solidFill>
                  <a:schemeClr val="bg1"/>
                </a:solidFill>
              </a:rPr>
              <a:t>February 27, 1833  Kirtland, Ohio</a:t>
            </a:r>
          </a:p>
        </p:txBody>
      </p:sp>
      <p:sp>
        <p:nvSpPr>
          <p:cNvPr id="63" name="TextBox 62"/>
          <p:cNvSpPr txBox="1"/>
          <p:nvPr/>
        </p:nvSpPr>
        <p:spPr>
          <a:xfrm>
            <a:off x="70807" y="0"/>
            <a:ext cx="12050386" cy="1169551"/>
          </a:xfrm>
          <a:prstGeom prst="rect">
            <a:avLst/>
          </a:prstGeom>
          <a:noFill/>
        </p:spPr>
        <p:txBody>
          <a:bodyPr wrap="square" rtlCol="0">
            <a:spAutoFit/>
          </a:bodyPr>
          <a:lstStyle/>
          <a:p>
            <a:pPr algn="ctr"/>
            <a:r>
              <a:rPr lang="en-US" sz="7000" dirty="0">
                <a:solidFill>
                  <a:schemeClr val="bg1"/>
                </a:solidFill>
                <a:latin typeface="Broadway" panose="04040905080B02020502" pitchFamily="82" charset="0"/>
              </a:rPr>
              <a:t>Background</a:t>
            </a:r>
            <a:endParaRPr lang="en-US" sz="3200" dirty="0">
              <a:solidFill>
                <a:schemeClr val="bg1"/>
              </a:solidFill>
              <a:latin typeface="Broadway" panose="04040905080B02020502" pitchFamily="82" charset="0"/>
            </a:endParaRPr>
          </a:p>
        </p:txBody>
      </p:sp>
      <p:sp>
        <p:nvSpPr>
          <p:cNvPr id="2" name="Rectangle 1"/>
          <p:cNvSpPr/>
          <p:nvPr/>
        </p:nvSpPr>
        <p:spPr>
          <a:xfrm>
            <a:off x="5927002" y="4136886"/>
            <a:ext cx="6096000" cy="2308324"/>
          </a:xfrm>
          <a:prstGeom prst="rect">
            <a:avLst/>
          </a:prstGeom>
        </p:spPr>
        <p:txBody>
          <a:bodyPr>
            <a:spAutoFit/>
          </a:bodyPr>
          <a:lstStyle/>
          <a:p>
            <a:r>
              <a:rPr lang="en-US" b="0" i="0" dirty="0">
                <a:solidFill>
                  <a:schemeClr val="bg1"/>
                </a:solidFill>
                <a:effectLst/>
                <a:latin typeface="Abadi" panose="020B0604020104020204" pitchFamily="34" charset="0"/>
              </a:rPr>
              <a:t>“The brethren came to that place for hundreds of miles to attend school in a little room probably no larger than eleven by fourteen. When they assembled together in this room after breakfast, the first they did was to light their pipes and, while smoking, talk about the great things of the kingdom and spit all over the room, and as soon as the pipe was out of their mouths a large chew of tobacco would then be taken. </a:t>
            </a:r>
            <a:endParaRPr lang="en-US" dirty="0">
              <a:solidFill>
                <a:schemeClr val="bg1"/>
              </a:solidFill>
            </a:endParaRPr>
          </a:p>
        </p:txBody>
      </p:sp>
      <p:sp>
        <p:nvSpPr>
          <p:cNvPr id="64" name="Rectangle 63"/>
          <p:cNvSpPr/>
          <p:nvPr/>
        </p:nvSpPr>
        <p:spPr>
          <a:xfrm>
            <a:off x="350899" y="1692771"/>
            <a:ext cx="6096000" cy="2031325"/>
          </a:xfrm>
          <a:prstGeom prst="rect">
            <a:avLst/>
          </a:prstGeom>
        </p:spPr>
        <p:txBody>
          <a:bodyPr>
            <a:spAutoFit/>
          </a:bodyPr>
          <a:lstStyle/>
          <a:p>
            <a:r>
              <a:rPr lang="en-US" b="0" i="0" dirty="0">
                <a:solidFill>
                  <a:schemeClr val="bg1"/>
                </a:solidFill>
                <a:effectLst/>
                <a:latin typeface="Abadi" panose="020B0604020104020204" pitchFamily="34" charset="0"/>
              </a:rPr>
              <a:t>President Brigham Young said: “I think I am as well acquainted with the circumstances which led to the giving of the </a:t>
            </a:r>
            <a:r>
              <a:rPr lang="en-US" b="0" i="0" u="none" strike="noStrike" dirty="0">
                <a:solidFill>
                  <a:schemeClr val="bg1"/>
                </a:solidFill>
                <a:effectLst/>
                <a:latin typeface="Abadi" panose="020B0604020104020204" pitchFamily="34" charset="0"/>
              </a:rPr>
              <a:t>Word of Wisdom</a:t>
            </a:r>
            <a:r>
              <a:rPr lang="en-US" b="0" i="0" dirty="0">
                <a:solidFill>
                  <a:schemeClr val="bg1"/>
                </a:solidFill>
                <a:effectLst/>
                <a:latin typeface="Abadi" panose="020B0604020104020204" pitchFamily="34" charset="0"/>
              </a:rPr>
              <a:t> as any man in the Church, although I was not present at the time to witness them. The first school of the prophets was held in a small room situated over the Prophet Joseph’s kitchen, in a house which belonged to Bishop Whitney. …</a:t>
            </a:r>
            <a:endParaRPr lang="en-US" dirty="0">
              <a:solidFill>
                <a:schemeClr val="bg1"/>
              </a:solidFill>
            </a:endParaRPr>
          </a:p>
        </p:txBody>
      </p:sp>
      <p:pic>
        <p:nvPicPr>
          <p:cNvPr id="11" name="Picture 10">
            <a:extLst>
              <a:ext uri="{FF2B5EF4-FFF2-40B4-BE49-F238E27FC236}">
                <a16:creationId xmlns:a16="http://schemas.microsoft.com/office/drawing/2014/main" id="{32A9C42B-186C-4193-88DB-8FD91E860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2175" y="1310994"/>
            <a:ext cx="2867025" cy="2390775"/>
          </a:xfrm>
          <a:prstGeom prst="rect">
            <a:avLst/>
          </a:prstGeom>
        </p:spPr>
      </p:pic>
      <p:pic>
        <p:nvPicPr>
          <p:cNvPr id="13" name="Picture 12">
            <a:extLst>
              <a:ext uri="{FF2B5EF4-FFF2-40B4-BE49-F238E27FC236}">
                <a16:creationId xmlns:a16="http://schemas.microsoft.com/office/drawing/2014/main" id="{471387EE-D1D1-4D31-B237-82A7A79DB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1489" y="3956010"/>
            <a:ext cx="2307064" cy="2489200"/>
          </a:xfrm>
          <a:prstGeom prst="rect">
            <a:avLst/>
          </a:prstGeom>
        </p:spPr>
      </p:pic>
    </p:spTree>
    <p:extLst>
      <p:ext uri="{BB962C8B-B14F-4D97-AF65-F5344CB8AC3E}">
        <p14:creationId xmlns:p14="http://schemas.microsoft.com/office/powerpoint/2010/main" val="1216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ECDA56-7DC3-4A5D-AF2E-98915E598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89:18-21</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Promises of Obedience</a:t>
            </a:r>
          </a:p>
        </p:txBody>
      </p:sp>
      <p:sp>
        <p:nvSpPr>
          <p:cNvPr id="13" name="Rectangle 12"/>
          <p:cNvSpPr/>
          <p:nvPr/>
        </p:nvSpPr>
        <p:spPr>
          <a:xfrm>
            <a:off x="604380" y="1160148"/>
            <a:ext cx="6096000" cy="1384995"/>
          </a:xfrm>
          <a:prstGeom prst="rect">
            <a:avLst/>
          </a:prstGeom>
        </p:spPr>
        <p:txBody>
          <a:bodyPr>
            <a:spAutoFit/>
          </a:bodyPr>
          <a:lstStyle/>
          <a:p>
            <a:r>
              <a:rPr lang="en-US" sz="2800" b="0" i="0" dirty="0">
                <a:solidFill>
                  <a:schemeClr val="bg1"/>
                </a:solidFill>
                <a:effectLst/>
                <a:latin typeface="Abadi" panose="020B0604020104020204" pitchFamily="34" charset="0"/>
              </a:rPr>
              <a:t>“He also promised health, protection, knowledge, and wisdom to those who obey the Word of Wisdom.”</a:t>
            </a:r>
            <a:endParaRPr lang="en-US" sz="2800" dirty="0">
              <a:solidFill>
                <a:schemeClr val="bg1"/>
              </a:solidFill>
            </a:endParaRPr>
          </a:p>
        </p:txBody>
      </p:sp>
      <p:sp>
        <p:nvSpPr>
          <p:cNvPr id="14" name="Rectangle 13"/>
          <p:cNvSpPr/>
          <p:nvPr/>
        </p:nvSpPr>
        <p:spPr>
          <a:xfrm>
            <a:off x="6860821" y="2071070"/>
            <a:ext cx="4871134" cy="4031873"/>
          </a:xfrm>
          <a:prstGeom prst="rect">
            <a:avLst/>
          </a:prstGeom>
        </p:spPr>
        <p:txBody>
          <a:bodyPr wrap="square">
            <a:spAutoFit/>
          </a:bodyPr>
          <a:lstStyle/>
          <a:p>
            <a:pPr algn="ctr"/>
            <a:r>
              <a:rPr lang="en-US" sz="3200" b="0" i="0" dirty="0">
                <a:solidFill>
                  <a:srgbClr val="FFFF00"/>
                </a:solidFill>
                <a:effectLst/>
                <a:latin typeface="Abadi" panose="020B0604020104020204" pitchFamily="34" charset="0"/>
              </a:rPr>
              <a:t>However:</a:t>
            </a:r>
          </a:p>
          <a:p>
            <a:endParaRPr lang="en-US" sz="2800" b="0" i="0" dirty="0">
              <a:solidFill>
                <a:srgbClr val="FFFF00"/>
              </a:solidFill>
              <a:effectLst/>
              <a:latin typeface="Abadi" panose="020B0604020104020204" pitchFamily="34" charset="0"/>
            </a:endParaRPr>
          </a:p>
          <a:p>
            <a:r>
              <a:rPr lang="en-US" sz="2800" dirty="0">
                <a:solidFill>
                  <a:schemeClr val="bg1"/>
                </a:solidFill>
                <a:latin typeface="Abadi" panose="020B0604020104020204" pitchFamily="34" charset="0"/>
              </a:rPr>
              <a:t>“</a:t>
            </a:r>
            <a:r>
              <a:rPr lang="en-US" sz="2800" b="0" i="0" dirty="0">
                <a:solidFill>
                  <a:schemeClr val="bg1"/>
                </a:solidFill>
                <a:effectLst/>
                <a:latin typeface="Abadi" panose="020B0604020104020204" pitchFamily="34" charset="0"/>
              </a:rPr>
              <a:t>The Word of Wisdom does not promise you perfect health, but it teaches how to keep the body you were born with in the best condition and your mind alert to delicate spiritual promptings.”</a:t>
            </a:r>
            <a:endParaRPr lang="en-US" sz="2800" dirty="0">
              <a:solidFill>
                <a:schemeClr val="bg1"/>
              </a:solidFill>
            </a:endParaRPr>
          </a:p>
        </p:txBody>
      </p:sp>
      <p:pic>
        <p:nvPicPr>
          <p:cNvPr id="3" name="Picture 2">
            <a:extLst>
              <a:ext uri="{FF2B5EF4-FFF2-40B4-BE49-F238E27FC236}">
                <a16:creationId xmlns:a16="http://schemas.microsoft.com/office/drawing/2014/main" id="{CFE642C9-F2F9-4773-838B-735998486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58" y="2697543"/>
            <a:ext cx="1724025" cy="2590800"/>
          </a:xfrm>
          <a:prstGeom prst="rect">
            <a:avLst/>
          </a:prstGeom>
        </p:spPr>
      </p:pic>
      <p:pic>
        <p:nvPicPr>
          <p:cNvPr id="6" name="Picture 5">
            <a:extLst>
              <a:ext uri="{FF2B5EF4-FFF2-40B4-BE49-F238E27FC236}">
                <a16:creationId xmlns:a16="http://schemas.microsoft.com/office/drawing/2014/main" id="{A60B30E7-AEEA-49C8-B35D-BC7D368265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852" y="3036001"/>
            <a:ext cx="4224528" cy="2816352"/>
          </a:xfrm>
          <a:prstGeom prst="rect">
            <a:avLst/>
          </a:prstGeom>
        </p:spPr>
      </p:pic>
    </p:spTree>
    <p:extLst>
      <p:ext uri="{BB962C8B-B14F-4D97-AF65-F5344CB8AC3E}">
        <p14:creationId xmlns:p14="http://schemas.microsoft.com/office/powerpoint/2010/main" val="10520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ECDA56-7DC3-4A5D-AF2E-98915E598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Doctrinal Mastery</a:t>
            </a:r>
          </a:p>
        </p:txBody>
      </p:sp>
      <p:grpSp>
        <p:nvGrpSpPr>
          <p:cNvPr id="16" name="Group 15">
            <a:extLst>
              <a:ext uri="{FF2B5EF4-FFF2-40B4-BE49-F238E27FC236}">
                <a16:creationId xmlns:a16="http://schemas.microsoft.com/office/drawing/2014/main" id="{44D699BD-385F-416F-8E03-702E0E87B9E3}"/>
              </a:ext>
            </a:extLst>
          </p:cNvPr>
          <p:cNvGrpSpPr/>
          <p:nvPr/>
        </p:nvGrpSpPr>
        <p:grpSpPr>
          <a:xfrm>
            <a:off x="489856" y="1932092"/>
            <a:ext cx="3244739" cy="3282914"/>
            <a:chOff x="2646084" y="2667000"/>
            <a:chExt cx="3886200" cy="3931920"/>
          </a:xfrm>
        </p:grpSpPr>
        <p:grpSp>
          <p:nvGrpSpPr>
            <p:cNvPr id="17" name="Group 13">
              <a:extLst>
                <a:ext uri="{FF2B5EF4-FFF2-40B4-BE49-F238E27FC236}">
                  <a16:creationId xmlns:a16="http://schemas.microsoft.com/office/drawing/2014/main" id="{647A9FE6-4018-4DEF-87D2-5BEA325B30B3}"/>
                </a:ext>
              </a:extLst>
            </p:cNvPr>
            <p:cNvGrpSpPr/>
            <p:nvPr/>
          </p:nvGrpSpPr>
          <p:grpSpPr>
            <a:xfrm>
              <a:off x="3048000" y="2667000"/>
              <a:ext cx="2971800" cy="3931920"/>
              <a:chOff x="152400" y="152400"/>
              <a:chExt cx="4953000" cy="6553200"/>
            </a:xfrm>
          </p:grpSpPr>
          <p:sp>
            <p:nvSpPr>
              <p:cNvPr id="21" name="Rounded Rectangle 70">
                <a:extLst>
                  <a:ext uri="{FF2B5EF4-FFF2-40B4-BE49-F238E27FC236}">
                    <a16:creationId xmlns:a16="http://schemas.microsoft.com/office/drawing/2014/main" id="{C499E0DE-FE23-4BF0-A64E-21E23116C72F}"/>
                  </a:ext>
                </a:extLst>
              </p:cNvPr>
              <p:cNvSpPr/>
              <p:nvPr/>
            </p:nvSpPr>
            <p:spPr>
              <a:xfrm>
                <a:off x="457200" y="152400"/>
                <a:ext cx="4648200" cy="6553200"/>
              </a:xfrm>
              <a:prstGeom prst="roundRect">
                <a:avLst>
                  <a:gd name="adj" fmla="val 29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71">
                <a:extLst>
                  <a:ext uri="{FF2B5EF4-FFF2-40B4-BE49-F238E27FC236}">
                    <a16:creationId xmlns:a16="http://schemas.microsoft.com/office/drawing/2014/main" id="{4FCE239D-30D4-4FC7-8BAD-19A8B8C1E863}"/>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72">
                <a:extLst>
                  <a:ext uri="{FF2B5EF4-FFF2-40B4-BE49-F238E27FC236}">
                    <a16:creationId xmlns:a16="http://schemas.microsoft.com/office/drawing/2014/main" id="{14780FE1-5E00-40C0-8F05-2EFF492949C3}"/>
                  </a:ext>
                </a:extLst>
              </p:cNvPr>
              <p:cNvSpPr/>
              <p:nvPr/>
            </p:nvSpPr>
            <p:spPr>
              <a:xfrm>
                <a:off x="152400" y="152400"/>
                <a:ext cx="4648200" cy="6553200"/>
              </a:xfrm>
              <a:prstGeom prst="roundRect">
                <a:avLst>
                  <a:gd name="adj" fmla="val 291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B59778EC-6BDE-4F00-B1BE-9FD1F34529D6}"/>
                </a:ext>
              </a:extLst>
            </p:cNvPr>
            <p:cNvSpPr txBox="1"/>
            <p:nvPr/>
          </p:nvSpPr>
          <p:spPr>
            <a:xfrm>
              <a:off x="2646084" y="3823447"/>
              <a:ext cx="3886200" cy="479209"/>
            </a:xfrm>
            <a:prstGeom prst="rect">
              <a:avLst/>
            </a:prstGeom>
            <a:noFill/>
          </p:spPr>
          <p:txBody>
            <a:bodyPr wrap="square" rtlCol="0">
              <a:spAutoFit/>
            </a:bodyPr>
            <a:lstStyle/>
            <a:p>
              <a:pPr algn="ctr"/>
              <a:r>
                <a:rPr lang="en-US" sz="2000" b="1" dirty="0">
                  <a:solidFill>
                    <a:schemeClr val="bg1"/>
                  </a:solidFill>
                  <a:latin typeface="Californian FB" pitchFamily="18" charset="0"/>
                </a:rPr>
                <a:t>D&amp;C 89:18-21</a:t>
              </a:r>
            </a:p>
          </p:txBody>
        </p:sp>
        <p:sp>
          <p:nvSpPr>
            <p:cNvPr id="19" name="TextBox 18">
              <a:extLst>
                <a:ext uri="{FF2B5EF4-FFF2-40B4-BE49-F238E27FC236}">
                  <a16:creationId xmlns:a16="http://schemas.microsoft.com/office/drawing/2014/main" id="{F1F99817-A518-466E-966E-C45B4DFACC29}"/>
                </a:ext>
              </a:extLst>
            </p:cNvPr>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20" name="Straight Connector 19">
              <a:extLst>
                <a:ext uri="{FF2B5EF4-FFF2-40B4-BE49-F238E27FC236}">
                  <a16:creationId xmlns:a16="http://schemas.microsoft.com/office/drawing/2014/main" id="{4C7315DE-F7ED-4B40-83F8-62A1356E552A}"/>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153B00AB-78E1-44A0-B971-77531827F1A3}"/>
              </a:ext>
            </a:extLst>
          </p:cNvPr>
          <p:cNvSpPr/>
          <p:nvPr/>
        </p:nvSpPr>
        <p:spPr>
          <a:xfrm>
            <a:off x="5129269" y="1010841"/>
            <a:ext cx="6763151" cy="5632311"/>
          </a:xfrm>
          <a:prstGeom prst="rect">
            <a:avLst/>
          </a:prstGeom>
        </p:spPr>
        <p:txBody>
          <a:bodyPr wrap="square">
            <a:spAutoFit/>
          </a:bodyPr>
          <a:lstStyle/>
          <a:p>
            <a:pPr fontAlgn="base"/>
            <a:r>
              <a:rPr lang="en-US" sz="2400" dirty="0">
                <a:solidFill>
                  <a:schemeClr val="bg1"/>
                </a:solidFill>
                <a:latin typeface="Abadi" panose="020B0604020104020204" pitchFamily="34" charset="0"/>
              </a:rPr>
              <a:t>And all saints who remember to keep and do these sayings, walking in obedience to the commandments, shall receive </a:t>
            </a:r>
            <a:r>
              <a:rPr lang="en-US" sz="2400" dirty="0" err="1">
                <a:solidFill>
                  <a:schemeClr val="bg1"/>
                </a:solidFill>
                <a:latin typeface="Abadi" panose="020B0604020104020204" pitchFamily="34" charset="0"/>
              </a:rPr>
              <a:t>healthin</a:t>
            </a:r>
            <a:r>
              <a:rPr lang="en-US" sz="2400" dirty="0">
                <a:solidFill>
                  <a:schemeClr val="bg1"/>
                </a:solidFill>
                <a:latin typeface="Abadi" panose="020B0604020104020204" pitchFamily="34" charset="0"/>
              </a:rPr>
              <a:t> their navel and marrow to their bones;</a:t>
            </a:r>
          </a:p>
          <a:p>
            <a:pPr fontAlgn="base"/>
            <a:endParaRPr lang="en-US" sz="2400" b="1" dirty="0">
              <a:solidFill>
                <a:schemeClr val="bg1"/>
              </a:solidFill>
              <a:latin typeface="Abadi" panose="020B0604020104020204" pitchFamily="34" charset="0"/>
            </a:endParaRPr>
          </a:p>
          <a:p>
            <a:pPr fontAlgn="base"/>
            <a:r>
              <a:rPr lang="en-US" sz="2400" dirty="0">
                <a:solidFill>
                  <a:schemeClr val="bg1"/>
                </a:solidFill>
                <a:latin typeface="Abadi" panose="020B0604020104020204" pitchFamily="34" charset="0"/>
              </a:rPr>
              <a:t>And shall find wisdom and great treasures of knowledge, even hidden treasures;</a:t>
            </a:r>
          </a:p>
          <a:p>
            <a:pPr fontAlgn="base"/>
            <a:endParaRPr lang="en-US" sz="2400" b="1" dirty="0">
              <a:solidFill>
                <a:schemeClr val="bg1"/>
              </a:solidFill>
              <a:latin typeface="Abadi" panose="020B0604020104020204" pitchFamily="34" charset="0"/>
            </a:endParaRPr>
          </a:p>
          <a:p>
            <a:pPr fontAlgn="base"/>
            <a:r>
              <a:rPr lang="en-US" sz="2400" dirty="0">
                <a:solidFill>
                  <a:schemeClr val="bg1"/>
                </a:solidFill>
                <a:latin typeface="Abadi" panose="020B0604020104020204" pitchFamily="34" charset="0"/>
              </a:rPr>
              <a:t>And shall run and not be weary, and shall walk and not faint.</a:t>
            </a:r>
          </a:p>
          <a:p>
            <a:pPr fontAlgn="base"/>
            <a:endParaRPr lang="en-US" sz="2400" b="1" dirty="0">
              <a:solidFill>
                <a:schemeClr val="bg1"/>
              </a:solidFill>
              <a:latin typeface="Abadi" panose="020B0604020104020204" pitchFamily="34" charset="0"/>
            </a:endParaRPr>
          </a:p>
          <a:p>
            <a:pPr fontAlgn="base"/>
            <a:r>
              <a:rPr lang="en-US" sz="2400" dirty="0">
                <a:solidFill>
                  <a:schemeClr val="bg1"/>
                </a:solidFill>
                <a:latin typeface="Abadi" panose="020B0604020104020204" pitchFamily="34" charset="0"/>
              </a:rPr>
              <a:t>And I, the Lord, give unto them a promise, that the </a:t>
            </a:r>
            <a:r>
              <a:rPr lang="en-US" sz="2400" dirty="0" err="1">
                <a:solidFill>
                  <a:schemeClr val="bg1"/>
                </a:solidFill>
                <a:latin typeface="Abadi" panose="020B0604020104020204" pitchFamily="34" charset="0"/>
              </a:rPr>
              <a:t>destroyingangel</a:t>
            </a:r>
            <a:r>
              <a:rPr lang="en-US" sz="2400" dirty="0">
                <a:solidFill>
                  <a:schemeClr val="bg1"/>
                </a:solidFill>
                <a:latin typeface="Abadi" panose="020B0604020104020204" pitchFamily="34" charset="0"/>
              </a:rPr>
              <a:t> shall pass by them, as the children of Israel, and not slay them. Amen.</a:t>
            </a:r>
            <a:endParaRPr lang="en-US" sz="2400" b="0" i="0" dirty="0">
              <a:solidFill>
                <a:schemeClr val="bg1"/>
              </a:solidFill>
              <a:effectLst/>
              <a:latin typeface="Abadi" panose="020B0604020104020204" pitchFamily="34" charset="0"/>
            </a:endParaRPr>
          </a:p>
        </p:txBody>
      </p:sp>
      <p:sp>
        <p:nvSpPr>
          <p:cNvPr id="5" name="Arrow: Right 4">
            <a:extLst>
              <a:ext uri="{FF2B5EF4-FFF2-40B4-BE49-F238E27FC236}">
                <a16:creationId xmlns:a16="http://schemas.microsoft.com/office/drawing/2014/main" id="{10BDE72C-5C2C-4D67-ACE1-07F95BB468DD}"/>
              </a:ext>
            </a:extLst>
          </p:cNvPr>
          <p:cNvSpPr/>
          <p:nvPr/>
        </p:nvSpPr>
        <p:spPr>
          <a:xfrm>
            <a:off x="3551722" y="2868328"/>
            <a:ext cx="1277967" cy="943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37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250" fill="hold"/>
                                        <p:tgtEl>
                                          <p:spTgt spid="16"/>
                                        </p:tgtEl>
                                        <p:attrNameLst>
                                          <p:attrName>ppt_x</p:attrName>
                                        </p:attrNameLst>
                                      </p:cBhvr>
                                      <p:tavLst>
                                        <p:tav tm="0">
                                          <p:val>
                                            <p:strVal val="0-#ppt_w/2"/>
                                          </p:val>
                                        </p:tav>
                                        <p:tav tm="100000">
                                          <p:val>
                                            <p:strVal val="#ppt_x"/>
                                          </p:val>
                                        </p:tav>
                                      </p:tavLst>
                                    </p:anim>
                                    <p:anim calcmode="lin" valueType="num">
                                      <p:cBhvr additive="base">
                                        <p:cTn id="8" dur="125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0-#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D074BF2-B1F6-4D82-8F81-4DE155F6C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830997"/>
          </a:xfrm>
          <a:prstGeom prst="rect">
            <a:avLst/>
          </a:prstGeom>
        </p:spPr>
        <p:txBody>
          <a:bodyPr wrap="square">
            <a:spAutoFit/>
          </a:bodyPr>
          <a:lstStyle/>
          <a:p>
            <a:pPr algn="ctr"/>
            <a:r>
              <a:rPr lang="en-US" sz="4800" dirty="0">
                <a:solidFill>
                  <a:schemeClr val="bg1"/>
                </a:solidFill>
                <a:latin typeface="Broadway" panose="04040905080B02020502" pitchFamily="82" charset="0"/>
              </a:rPr>
              <a:t>Exercise?</a:t>
            </a:r>
          </a:p>
        </p:txBody>
      </p:sp>
      <p:sp>
        <p:nvSpPr>
          <p:cNvPr id="13" name="Rectangle 12"/>
          <p:cNvSpPr/>
          <p:nvPr/>
        </p:nvSpPr>
        <p:spPr>
          <a:xfrm>
            <a:off x="294693" y="200642"/>
            <a:ext cx="3007399" cy="707886"/>
          </a:xfrm>
          <a:prstGeom prst="rect">
            <a:avLst/>
          </a:prstGeom>
        </p:spPr>
        <p:txBody>
          <a:bodyPr wrap="square">
            <a:spAutoFit/>
          </a:bodyPr>
          <a:lstStyle/>
          <a:p>
            <a:r>
              <a:rPr lang="en-US" sz="4000" b="0" i="0" dirty="0">
                <a:solidFill>
                  <a:schemeClr val="bg1"/>
                </a:solidFill>
                <a:effectLst/>
                <a:latin typeface="Abadi" panose="020B0604020104020204" pitchFamily="34" charset="0"/>
              </a:rPr>
              <a:t>It’s a Given</a:t>
            </a:r>
            <a:endParaRPr lang="en-US" sz="4000" dirty="0">
              <a:solidFill>
                <a:schemeClr val="bg1"/>
              </a:solidFill>
            </a:endParaRPr>
          </a:p>
        </p:txBody>
      </p:sp>
      <p:pic>
        <p:nvPicPr>
          <p:cNvPr id="8194" name="Picture 2" descr="http://cache3.asset-cache.net/xc/200259790-001.jpg?v=2&amp;c=IWSAsset&amp;k=2&amp;d=55UHCtOABB2_zI91Cvr8J6Tsegfu1mgT7vsmdkFbFZU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1105" y="3600495"/>
            <a:ext cx="2211232" cy="14741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895" y="1025141"/>
            <a:ext cx="2745587" cy="2745587"/>
          </a:xfrm>
          <a:prstGeom prst="rect">
            <a:avLst/>
          </a:prstGeom>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36336" t="12257" r="29855"/>
          <a:stretch/>
        </p:blipFill>
        <p:spPr>
          <a:xfrm>
            <a:off x="493739" y="1986643"/>
            <a:ext cx="1482072" cy="2884714"/>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flipH="1" flipV="1">
            <a:off x="4747004" y="4232436"/>
            <a:ext cx="2979300" cy="1980917"/>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8271" y="4337573"/>
            <a:ext cx="2688125" cy="2016094"/>
          </a:xfrm>
          <a:prstGeom prst="rect">
            <a:avLst/>
          </a:prstGeom>
        </p:spPr>
      </p:pic>
      <p:pic>
        <p:nvPicPr>
          <p:cNvPr id="7" name="Picture 6">
            <a:extLst>
              <a:ext uri="{FF2B5EF4-FFF2-40B4-BE49-F238E27FC236}">
                <a16:creationId xmlns:a16="http://schemas.microsoft.com/office/drawing/2014/main" id="{0B3F5E5D-D1F1-4E95-B38E-19C86405D4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293363" y="1130774"/>
            <a:ext cx="2354393" cy="1765795"/>
          </a:xfrm>
          <a:prstGeom prst="rect">
            <a:avLst/>
          </a:prstGeom>
        </p:spPr>
      </p:pic>
      <p:pic>
        <p:nvPicPr>
          <p:cNvPr id="15" name="Picture 14">
            <a:extLst>
              <a:ext uri="{FF2B5EF4-FFF2-40B4-BE49-F238E27FC236}">
                <a16:creationId xmlns:a16="http://schemas.microsoft.com/office/drawing/2014/main" id="{7B075370-E7D5-433E-AC81-E91FB8166E6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625" t="8507" r="29298" b="10975"/>
          <a:stretch/>
        </p:blipFill>
        <p:spPr>
          <a:xfrm>
            <a:off x="7628514" y="2661130"/>
            <a:ext cx="1980916" cy="3535360"/>
          </a:xfrm>
          <a:prstGeom prst="rect">
            <a:avLst/>
          </a:prstGeom>
        </p:spPr>
      </p:pic>
      <p:pic>
        <p:nvPicPr>
          <p:cNvPr id="5" name="Picture 4" descr="A person standing on one leg on a beach&#10;&#10;Description automatically generated">
            <a:extLst>
              <a:ext uri="{FF2B5EF4-FFF2-40B4-BE49-F238E27FC236}">
                <a16:creationId xmlns:a16="http://schemas.microsoft.com/office/drawing/2014/main" id="{9CA07B32-0792-B034-6FF2-2BFC553EC0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84214" y="292271"/>
            <a:ext cx="2958526" cy="2079398"/>
          </a:xfrm>
          <a:prstGeom prst="rect">
            <a:avLst/>
          </a:prstGeom>
        </p:spPr>
      </p:pic>
    </p:spTree>
    <p:extLst>
      <p:ext uri="{BB962C8B-B14F-4D97-AF65-F5344CB8AC3E}">
        <p14:creationId xmlns:p14="http://schemas.microsoft.com/office/powerpoint/2010/main" val="282890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par>
                                <p:cTn id="8" presetID="6"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par>
                                <p:cTn id="11" presetID="6" presetClass="entr" presetSubtype="3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out)">
                                      <p:cBhvr>
                                        <p:cTn id="13" dur="2000"/>
                                        <p:tgtEl>
                                          <p:spTgt spid="19"/>
                                        </p:tgtEl>
                                      </p:cBhvr>
                                    </p:animEffect>
                                  </p:childTnLst>
                                </p:cTn>
                              </p:par>
                              <p:par>
                                <p:cTn id="14" presetID="6" presetClass="entr" presetSubtype="3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circle(out)">
                                      <p:cBhvr>
                                        <p:cTn id="16" dur="2000"/>
                                        <p:tgtEl>
                                          <p:spTgt spid="18"/>
                                        </p:tgtEl>
                                      </p:cBhvr>
                                    </p:animEffect>
                                  </p:childTnLst>
                                </p:cTn>
                              </p:par>
                              <p:par>
                                <p:cTn id="17" presetID="6" presetClass="entr" presetSubtype="3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out)">
                                      <p:cBhvr>
                                        <p:cTn id="19" dur="2000"/>
                                        <p:tgtEl>
                                          <p:spTgt spid="7"/>
                                        </p:tgtEl>
                                      </p:cBhvr>
                                    </p:animEffect>
                                  </p:childTnLst>
                                </p:cTn>
                              </p:par>
                              <p:par>
                                <p:cTn id="20" presetID="6" presetClass="entr" presetSubtype="32"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out)">
                                      <p:cBhvr>
                                        <p:cTn id="22" dur="2000"/>
                                        <p:tgtEl>
                                          <p:spTgt spid="15"/>
                                        </p:tgtEl>
                                      </p:cBhvr>
                                    </p:animEffect>
                                  </p:childTnLst>
                                </p:cTn>
                              </p:par>
                              <p:par>
                                <p:cTn id="23" presetID="6" presetClass="entr" presetSubtype="32" fill="hold" nodeType="with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circle(out)">
                                      <p:cBhvr>
                                        <p:cTn id="25" dur="2000"/>
                                        <p:tgtEl>
                                          <p:spTgt spid="819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FCEAD22-93BE-4EE2-8E2C-A2190142C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 President Boyd K. Packer</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9033" y="-35004"/>
            <a:ext cx="12033934" cy="1015663"/>
          </a:xfrm>
          <a:prstGeom prst="rect">
            <a:avLst/>
          </a:prstGeom>
        </p:spPr>
        <p:txBody>
          <a:bodyPr wrap="square">
            <a:spAutoFit/>
          </a:bodyPr>
          <a:lstStyle/>
          <a:p>
            <a:pPr algn="ctr"/>
            <a:r>
              <a:rPr lang="en-US" sz="6000" dirty="0">
                <a:solidFill>
                  <a:schemeClr val="bg1"/>
                </a:solidFill>
                <a:latin typeface="Broadway" panose="04040905080B02020502" pitchFamily="82" charset="0"/>
              </a:rPr>
              <a:t>Freedom VS Responsibility</a:t>
            </a:r>
          </a:p>
        </p:txBody>
      </p:sp>
      <p:sp>
        <p:nvSpPr>
          <p:cNvPr id="15" name="Rectangle 14"/>
          <p:cNvSpPr/>
          <p:nvPr/>
        </p:nvSpPr>
        <p:spPr>
          <a:xfrm>
            <a:off x="223381" y="1027493"/>
            <a:ext cx="6253620" cy="1569660"/>
          </a:xfrm>
          <a:prstGeom prst="rect">
            <a:avLst/>
          </a:prstGeom>
        </p:spPr>
        <p:txBody>
          <a:bodyPr wrap="square">
            <a:spAutoFit/>
          </a:bodyPr>
          <a:lstStyle/>
          <a:p>
            <a:r>
              <a:rPr lang="en-US" sz="3200" b="0" i="0" dirty="0">
                <a:solidFill>
                  <a:schemeClr val="bg1"/>
                </a:solidFill>
                <a:effectLst/>
                <a:latin typeface="Abadi" panose="020B0604020104020204" pitchFamily="34" charset="0"/>
              </a:rPr>
              <a:t>“A resistance to anything that limits one’s conduct has almost taken over society</a:t>
            </a:r>
            <a:r>
              <a:rPr lang="en-US" sz="3200" dirty="0">
                <a:solidFill>
                  <a:schemeClr val="bg1"/>
                </a:solidFill>
                <a:latin typeface="Abadi" panose="020B0604020104020204" pitchFamily="34" charset="0"/>
              </a:rPr>
              <a:t>.</a:t>
            </a:r>
            <a:endParaRPr lang="en-US" sz="3200" dirty="0">
              <a:solidFill>
                <a:schemeClr val="bg1"/>
              </a:solidFill>
            </a:endParaRPr>
          </a:p>
        </p:txBody>
      </p:sp>
      <p:sp>
        <p:nvSpPr>
          <p:cNvPr id="16" name="Rectangle 15"/>
          <p:cNvSpPr/>
          <p:nvPr/>
        </p:nvSpPr>
        <p:spPr>
          <a:xfrm>
            <a:off x="4254683" y="3192910"/>
            <a:ext cx="7858284" cy="2554545"/>
          </a:xfrm>
          <a:prstGeom prst="rect">
            <a:avLst/>
          </a:prstGeom>
        </p:spPr>
        <p:txBody>
          <a:bodyPr wrap="square">
            <a:spAutoFit/>
          </a:bodyPr>
          <a:lstStyle/>
          <a:p>
            <a:r>
              <a:rPr lang="en-US" sz="3200" b="0" i="0" dirty="0">
                <a:solidFill>
                  <a:schemeClr val="bg1"/>
                </a:solidFill>
                <a:effectLst/>
                <a:latin typeface="Abadi" panose="020B0604020104020204" pitchFamily="34" charset="0"/>
              </a:rPr>
              <a:t>“Our whole social order could self-destruct over the obsession with freedom disconnected from responsibility, where choice is imagined to be somehow independent of consequences.”</a:t>
            </a:r>
            <a:endParaRPr lang="en-US" sz="3200" dirty="0">
              <a:solidFill>
                <a:schemeClr val="bg1"/>
              </a:solidFill>
            </a:endParaRPr>
          </a:p>
        </p:txBody>
      </p:sp>
      <p:pic>
        <p:nvPicPr>
          <p:cNvPr id="2050" name="Picture 2" descr="Image result for puppet on a string gif">
            <a:extLst>
              <a:ext uri="{FF2B5EF4-FFF2-40B4-BE49-F238E27FC236}">
                <a16:creationId xmlns:a16="http://schemas.microsoft.com/office/drawing/2014/main" id="{6A6BFFA1-7621-42EC-B752-55AB20FE254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8228" y="2870873"/>
            <a:ext cx="2349616" cy="3472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24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9AB62B8-CE8C-4223-B1EE-1B3AFEC0B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032B1E92-EA86-4466-AD59-905A466519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576" y="1165805"/>
            <a:ext cx="7271154" cy="4860939"/>
          </a:xfrm>
          <a:prstGeom prst="rect">
            <a:avLst/>
          </a:prstGeom>
        </p:spPr>
      </p:pic>
      <p:pic>
        <p:nvPicPr>
          <p:cNvPr id="4" name="Picture 2" descr="Image result for sigmund freud">
            <a:extLst>
              <a:ext uri="{FF2B5EF4-FFF2-40B4-BE49-F238E27FC236}">
                <a16:creationId xmlns:a16="http://schemas.microsoft.com/office/drawing/2014/main" id="{430AFECC-92FB-49AB-866B-CE51DD83A1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1069" y="4996853"/>
            <a:ext cx="1261351" cy="171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631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DF1ACD8A-30B5-47CF-ADB1-A755A773D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72428"/>
            <a:ext cx="12122590" cy="5109091"/>
          </a:xfrm>
          <a:prstGeom prst="rect">
            <a:avLst/>
          </a:prstGeom>
          <a:noFill/>
        </p:spPr>
        <p:txBody>
          <a:bodyPr wrap="square" rtlCol="0">
            <a:spAutoFit/>
          </a:bodyPr>
          <a:lstStyle/>
          <a:p>
            <a:r>
              <a:rPr lang="en-US" sz="1200" b="1" dirty="0">
                <a:solidFill>
                  <a:schemeClr val="bg1"/>
                </a:solidFill>
              </a:rPr>
              <a:t>Sources:</a:t>
            </a:r>
          </a:p>
          <a:p>
            <a:endParaRPr lang="en-US" sz="1200" b="1" dirty="0">
              <a:solidFill>
                <a:schemeClr val="bg1"/>
              </a:solidFill>
            </a:endParaRPr>
          </a:p>
          <a:p>
            <a:r>
              <a:rPr lang="en-US" sz="1200" b="1" dirty="0">
                <a:solidFill>
                  <a:schemeClr val="bg1"/>
                </a:solidFill>
              </a:rPr>
              <a:t>Video: </a:t>
            </a:r>
          </a:p>
          <a:p>
            <a:r>
              <a:rPr lang="en-US" b="1" dirty="0">
                <a:solidFill>
                  <a:schemeClr val="bg1"/>
                </a:solidFill>
              </a:rPr>
              <a:t>The Word of Wisdom and Revelation</a:t>
            </a:r>
            <a:r>
              <a:rPr lang="en-US" dirty="0">
                <a:solidFill>
                  <a:schemeClr val="bg1"/>
                </a:solidFill>
              </a:rPr>
              <a:t> (0:36)</a:t>
            </a:r>
            <a:endParaRPr lang="en-US" sz="1200" b="1" dirty="0">
              <a:solidFill>
                <a:schemeClr val="bg1"/>
              </a:solidFill>
            </a:endParaRPr>
          </a:p>
          <a:p>
            <a:r>
              <a:rPr lang="en-US" sz="1200" b="1" dirty="0">
                <a:solidFill>
                  <a:schemeClr val="bg1"/>
                </a:solidFill>
              </a:rPr>
              <a:t> </a:t>
            </a:r>
          </a:p>
          <a:p>
            <a:endParaRPr lang="en-US" sz="1200" b="1">
              <a:solidFill>
                <a:schemeClr val="bg1"/>
              </a:solidFill>
            </a:endParaRPr>
          </a:p>
          <a:p>
            <a:endParaRPr lang="en-US" sz="1200" b="1" dirty="0">
              <a:solidFill>
                <a:schemeClr val="bg1"/>
              </a:solidFill>
            </a:endParaRPr>
          </a:p>
          <a:p>
            <a:r>
              <a:rPr lang="en-US" sz="1600" b="1" dirty="0">
                <a:solidFill>
                  <a:schemeClr val="bg1"/>
                </a:solidFill>
              </a:rPr>
              <a:t>Brigham Young </a:t>
            </a:r>
            <a:r>
              <a:rPr lang="en-US" sz="1600" b="1" i="0" dirty="0">
                <a:solidFill>
                  <a:schemeClr val="bg1"/>
                </a:solidFill>
                <a:effectLst/>
              </a:rPr>
              <a:t>(In </a:t>
            </a:r>
            <a:r>
              <a:rPr lang="en-US" sz="1600" b="1" i="1" dirty="0">
                <a:solidFill>
                  <a:schemeClr val="bg1"/>
                </a:solidFill>
                <a:effectLst/>
              </a:rPr>
              <a:t>Journal of Discourses,</a:t>
            </a:r>
            <a:r>
              <a:rPr lang="en-US" sz="1600" b="1" i="0" dirty="0">
                <a:solidFill>
                  <a:schemeClr val="bg1"/>
                </a:solidFill>
                <a:effectLst/>
              </a:rPr>
              <a:t> 12:158.)</a:t>
            </a:r>
            <a:endParaRPr lang="en-US" sz="1600" b="1" dirty="0">
              <a:solidFill>
                <a:schemeClr val="bg1"/>
              </a:solidFill>
            </a:endParaRPr>
          </a:p>
          <a:p>
            <a:r>
              <a:rPr lang="en-US" sz="1600" b="1" i="0" dirty="0">
                <a:solidFill>
                  <a:schemeClr val="bg1"/>
                </a:solidFill>
                <a:effectLst/>
              </a:rPr>
              <a:t>Joseph F. Smith (in Conference Report, Oct. 1913, 14).</a:t>
            </a:r>
            <a:endParaRPr lang="en-US" sz="1600" b="1" dirty="0">
              <a:solidFill>
                <a:schemeClr val="bg1"/>
              </a:solidFill>
            </a:endParaRPr>
          </a:p>
          <a:p>
            <a:pPr fontAlgn="base"/>
            <a:r>
              <a:rPr lang="en-US" sz="1600" b="1" dirty="0">
                <a:solidFill>
                  <a:schemeClr val="bg1"/>
                </a:solidFill>
              </a:rPr>
              <a:t>Boyd K. Packer The Word of Wisdom: The Principle and the Promises </a:t>
            </a:r>
            <a:r>
              <a:rPr lang="en-US" sz="1600" b="1" dirty="0" err="1">
                <a:solidFill>
                  <a:schemeClr val="bg1"/>
                </a:solidFill>
              </a:rPr>
              <a:t>Apriol</a:t>
            </a:r>
            <a:r>
              <a:rPr lang="en-US" sz="1600" b="1" dirty="0">
                <a:solidFill>
                  <a:schemeClr val="bg1"/>
                </a:solidFill>
              </a:rPr>
              <a:t> 1996 Gen. Conf.</a:t>
            </a:r>
          </a:p>
          <a:p>
            <a:pPr fontAlgn="base"/>
            <a:r>
              <a:rPr lang="en-US" sz="1600" b="1" dirty="0">
                <a:solidFill>
                  <a:schemeClr val="bg1"/>
                </a:solidFill>
              </a:rPr>
              <a:t>	“Ye Are the Temple of God” October 2000</a:t>
            </a:r>
          </a:p>
          <a:p>
            <a:pPr fontAlgn="base"/>
            <a:r>
              <a:rPr lang="en-US" sz="1600" b="1" dirty="0">
                <a:solidFill>
                  <a:schemeClr val="bg1"/>
                </a:solidFill>
              </a:rPr>
              <a:t>	“Prayers and Answers,”</a:t>
            </a:r>
            <a:r>
              <a:rPr lang="en-US" sz="1600" b="1" i="1" dirty="0">
                <a:solidFill>
                  <a:schemeClr val="bg1"/>
                </a:solidFill>
              </a:rPr>
              <a:t> Ensign,</a:t>
            </a:r>
            <a:r>
              <a:rPr lang="en-US" sz="1600" b="1" dirty="0">
                <a:solidFill>
                  <a:schemeClr val="bg1"/>
                </a:solidFill>
              </a:rPr>
              <a:t> Nov. 1979, 20</a:t>
            </a:r>
          </a:p>
          <a:p>
            <a:pPr fontAlgn="base"/>
            <a:r>
              <a:rPr lang="en-US" sz="1600" b="1" dirty="0">
                <a:solidFill>
                  <a:schemeClr val="bg1"/>
                </a:solidFill>
              </a:rPr>
              <a:t>Joseph Fielding Smith </a:t>
            </a:r>
            <a:r>
              <a:rPr lang="en-US" sz="1600" b="1" i="1" dirty="0">
                <a:solidFill>
                  <a:schemeClr val="bg1"/>
                </a:solidFill>
              </a:rPr>
              <a:t>Church History and Modern Revelation,</a:t>
            </a:r>
            <a:r>
              <a:rPr lang="en-US" sz="1600" b="1" dirty="0">
                <a:solidFill>
                  <a:schemeClr val="bg1"/>
                </a:solidFill>
              </a:rPr>
              <a:t> 1:383</a:t>
            </a:r>
          </a:p>
          <a:p>
            <a:pPr fontAlgn="base"/>
            <a:r>
              <a:rPr lang="en-US" sz="1600" b="1" dirty="0">
                <a:solidFill>
                  <a:schemeClr val="bg1"/>
                </a:solidFill>
              </a:rPr>
              <a:t>Hyrum M. Smith and </a:t>
            </a:r>
            <a:r>
              <a:rPr lang="en-US" sz="1600" b="1" dirty="0" err="1">
                <a:solidFill>
                  <a:schemeClr val="bg1"/>
                </a:solidFill>
              </a:rPr>
              <a:t>Janne</a:t>
            </a:r>
            <a:r>
              <a:rPr lang="en-US" sz="1600" b="1" dirty="0">
                <a:solidFill>
                  <a:schemeClr val="bg1"/>
                </a:solidFill>
              </a:rPr>
              <a:t> M. Sjodahl </a:t>
            </a:r>
            <a:r>
              <a:rPr lang="en-US" sz="1600" b="1" i="1" dirty="0">
                <a:solidFill>
                  <a:schemeClr val="bg1"/>
                </a:solidFill>
              </a:rPr>
              <a:t>Doctrine and Covenants Commentary </a:t>
            </a:r>
            <a:r>
              <a:rPr lang="en-US" sz="1600" b="1" dirty="0">
                <a:solidFill>
                  <a:schemeClr val="bg1"/>
                </a:solidFill>
              </a:rPr>
              <a:t>pg. 572</a:t>
            </a:r>
          </a:p>
          <a:p>
            <a:pPr fontAlgn="base"/>
            <a:r>
              <a:rPr lang="en-US" sz="1600" b="1" dirty="0">
                <a:solidFill>
                  <a:schemeClr val="bg1"/>
                </a:solidFill>
              </a:rPr>
              <a:t>Doctrine and Covenants Student Manual Religion 324-325 Section 89</a:t>
            </a:r>
          </a:p>
          <a:p>
            <a:pPr fontAlgn="base"/>
            <a:r>
              <a:rPr lang="en-US" sz="1600" b="1" dirty="0">
                <a:solidFill>
                  <a:schemeClr val="bg1"/>
                </a:solidFill>
              </a:rPr>
              <a:t>Presentation by ©http://fashionsbylynda.com/blog/</a:t>
            </a:r>
          </a:p>
          <a:p>
            <a:pPr fontAlgn="base"/>
            <a:r>
              <a:rPr lang="en-US" sz="1600" b="1" dirty="0">
                <a:solidFill>
                  <a:schemeClr val="bg1"/>
                </a:solidFill>
              </a:rPr>
              <a:t>J. Reuben Clark Jr., in Conference Report, Oct. 1942, p. 8; see also Kimball, Miracle of Forgiveness, pp. 55–57.</a:t>
            </a:r>
          </a:p>
          <a:p>
            <a:pPr fontAlgn="base"/>
            <a:r>
              <a:rPr lang="en-US" sz="1600" b="1" dirty="0">
                <a:solidFill>
                  <a:schemeClr val="bg1"/>
                </a:solidFill>
              </a:rPr>
              <a:t>(See </a:t>
            </a:r>
            <a:r>
              <a:rPr lang="en-US" sz="1600" b="1" i="1" dirty="0">
                <a:solidFill>
                  <a:schemeClr val="bg1"/>
                </a:solidFill>
              </a:rPr>
              <a:t>For the Strength of Youth</a:t>
            </a:r>
            <a:r>
              <a:rPr lang="en-US" sz="1600" b="1" dirty="0">
                <a:solidFill>
                  <a:schemeClr val="bg1"/>
                </a:solidFill>
              </a:rPr>
              <a:t> [booklet, 2011], 26.)</a:t>
            </a:r>
          </a:p>
          <a:p>
            <a:pPr fontAlgn="base"/>
            <a:r>
              <a:rPr lang="en-US" sz="1600" b="1" dirty="0">
                <a:solidFill>
                  <a:schemeClr val="bg1"/>
                </a:solidFill>
              </a:rPr>
              <a:t>(</a:t>
            </a:r>
            <a:r>
              <a:rPr lang="en-US" sz="1600" b="1" i="1" dirty="0">
                <a:solidFill>
                  <a:schemeClr val="bg1"/>
                </a:solidFill>
              </a:rPr>
              <a:t>Priesthood Bulletin, </a:t>
            </a:r>
            <a:r>
              <a:rPr lang="en-US" sz="1600" b="1" dirty="0">
                <a:solidFill>
                  <a:schemeClr val="bg1"/>
                </a:solidFill>
              </a:rPr>
              <a:t>Feb. 1972, p. 4.)</a:t>
            </a:r>
            <a:endParaRPr lang="en-US" sz="1600" b="1" i="0" dirty="0">
              <a:solidFill>
                <a:schemeClr val="bg1"/>
              </a:solidFill>
              <a:effectLst/>
            </a:endParaRPr>
          </a:p>
          <a:p>
            <a:pPr fontAlgn="base"/>
            <a:r>
              <a:rPr lang="en-US" sz="1600" b="1" dirty="0">
                <a:solidFill>
                  <a:schemeClr val="bg1"/>
                </a:solidFill>
              </a:rPr>
              <a:t>Thayne Anderson Blog</a:t>
            </a:r>
            <a:endParaRPr lang="en-US" sz="1600" b="1" i="0" dirty="0">
              <a:solidFill>
                <a:schemeClr val="bg1"/>
              </a:solidFill>
              <a:effectLst/>
            </a:endParaRPr>
          </a:p>
          <a:p>
            <a:pPr fontAlgn="base"/>
            <a:r>
              <a:rPr lang="en-US" sz="1600" b="1" dirty="0">
                <a:solidFill>
                  <a:schemeClr val="bg1"/>
                </a:solidFill>
              </a:rPr>
              <a:t>(</a:t>
            </a:r>
            <a:r>
              <a:rPr lang="en-US" sz="1600" b="1" dirty="0" err="1">
                <a:solidFill>
                  <a:schemeClr val="bg1"/>
                </a:solidFill>
              </a:rPr>
              <a:t>Widtsoe</a:t>
            </a:r>
            <a:r>
              <a:rPr lang="en-US" sz="1600" b="1" dirty="0">
                <a:solidFill>
                  <a:schemeClr val="bg1"/>
                </a:solidFill>
              </a:rPr>
              <a:t>, </a:t>
            </a:r>
            <a:r>
              <a:rPr lang="en-US" sz="1600" b="1" i="1" dirty="0">
                <a:solidFill>
                  <a:schemeClr val="bg1"/>
                </a:solidFill>
              </a:rPr>
              <a:t>Evidences and Reconciliations,</a:t>
            </a:r>
            <a:r>
              <a:rPr lang="en-US" sz="1600" b="1" dirty="0">
                <a:solidFill>
                  <a:schemeClr val="bg1"/>
                </a:solidFill>
              </a:rPr>
              <a:t> 3:156–57.)</a:t>
            </a:r>
          </a:p>
          <a:p>
            <a:endParaRPr lang="en-US" sz="1200" b="1" dirty="0">
              <a:solidFill>
                <a:schemeClr val="bg1"/>
              </a:solidFill>
            </a:endParaRPr>
          </a:p>
        </p:txBody>
      </p:sp>
      <p:grpSp>
        <p:nvGrpSpPr>
          <p:cNvPr id="62" name="Group 61"/>
          <p:cNvGrpSpPr/>
          <p:nvPr/>
        </p:nvGrpSpPr>
        <p:grpSpPr>
          <a:xfrm>
            <a:off x="4350534" y="468903"/>
            <a:ext cx="743714" cy="942480"/>
            <a:chOff x="7543800" y="3810000"/>
            <a:chExt cx="1143000" cy="1447800"/>
          </a:xfrm>
        </p:grpSpPr>
        <p:sp>
          <p:nvSpPr>
            <p:cNvPr id="63" name="Trapezoid 62"/>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7924800" y="3810000"/>
              <a:ext cx="645353" cy="610017"/>
              <a:chOff x="7924800" y="5867400"/>
              <a:chExt cx="645353" cy="610017"/>
            </a:xfrm>
          </p:grpSpPr>
          <p:grpSp>
            <p:nvGrpSpPr>
              <p:cNvPr id="75" name="Group 13"/>
              <p:cNvGrpSpPr/>
              <p:nvPr/>
            </p:nvGrpSpPr>
            <p:grpSpPr>
              <a:xfrm>
                <a:off x="7924800" y="5867400"/>
                <a:ext cx="645353" cy="610017"/>
                <a:chOff x="3037563" y="3121795"/>
                <a:chExt cx="1250371" cy="1224010"/>
              </a:xfrm>
            </p:grpSpPr>
            <p:sp>
              <p:nvSpPr>
                <p:cNvPr id="77" name="Oval 76"/>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Oval 75"/>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7543800" y="4038600"/>
              <a:ext cx="403070" cy="381000"/>
              <a:chOff x="7924800" y="5867400"/>
              <a:chExt cx="645353" cy="610017"/>
            </a:xfrm>
          </p:grpSpPr>
          <p:grpSp>
            <p:nvGrpSpPr>
              <p:cNvPr id="69" name="Group 13"/>
              <p:cNvGrpSpPr/>
              <p:nvPr/>
            </p:nvGrpSpPr>
            <p:grpSpPr>
              <a:xfrm>
                <a:off x="7924800" y="5867400"/>
                <a:ext cx="645353" cy="610017"/>
                <a:chOff x="3037563" y="3121795"/>
                <a:chExt cx="1250371" cy="1224010"/>
              </a:xfrm>
            </p:grpSpPr>
            <p:sp>
              <p:nvSpPr>
                <p:cNvPr id="71" name="Oval 7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Oval 6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9D93B323-AAD5-4A93-8922-12F5FA1877E2}"/>
              </a:ext>
            </a:extLst>
          </p:cNvPr>
          <p:cNvSpPr>
            <a:spLocks noGrp="1"/>
          </p:cNvSpPr>
          <p:nvPr/>
        </p:nvSpPr>
        <p:spPr>
          <a:xfrm>
            <a:off x="0" y="641317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3821997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7696199" cy="7478970"/>
          </a:xfrm>
          <a:prstGeom prst="rect">
            <a:avLst/>
          </a:prstGeom>
        </p:spPr>
        <p:txBody>
          <a:bodyPr wrap="square">
            <a:spAutoFit/>
          </a:bodyPr>
          <a:lstStyle/>
          <a:p>
            <a:pPr fontAlgn="base"/>
            <a:r>
              <a:rPr lang="en-US" sz="1200" b="1" i="0" dirty="0">
                <a:effectLst/>
                <a:latin typeface="Abadi" panose="020B0604020104020204" pitchFamily="34" charset="0"/>
              </a:rPr>
              <a:t>Pure Wine:</a:t>
            </a:r>
          </a:p>
          <a:p>
            <a:pPr fontAlgn="base"/>
            <a:r>
              <a:rPr lang="en-US" sz="1200" b="0" i="0" dirty="0">
                <a:effectLst/>
                <a:latin typeface="Abadi" panose="020B0604020104020204" pitchFamily="34" charset="0"/>
              </a:rPr>
              <a:t>The Lord’s instruction in verse 6 that for the sacrament the Saints use “pure wine of the grape of the vine, of your own make” reinforces His earlier instruction that “you shall not purchase [for the sacrament] wine neither strong drink of your enemies;</a:t>
            </a:r>
          </a:p>
          <a:p>
            <a:pPr fontAlgn="base"/>
            <a:r>
              <a:rPr lang="en-US" sz="1200" b="0" i="0" dirty="0">
                <a:effectLst/>
                <a:latin typeface="Abadi" panose="020B0604020104020204" pitchFamily="34" charset="0"/>
              </a:rPr>
              <a:t>“Wherefore, you shall partake of none except it is made new among you” (</a:t>
            </a:r>
            <a:r>
              <a:rPr lang="en-US" sz="1200" b="0" i="0" u="none" strike="noStrike" dirty="0">
                <a:effectLst/>
                <a:latin typeface="Abadi" panose="020B0604020104020204" pitchFamily="34" charset="0"/>
              </a:rPr>
              <a:t>D&amp;C 27:3–4</a:t>
            </a:r>
            <a:r>
              <a:rPr lang="en-US" sz="1200" b="0" i="0" dirty="0">
                <a:effectLst/>
                <a:latin typeface="Abadi" panose="020B0604020104020204" pitchFamily="34" charset="0"/>
              </a:rPr>
              <a:t>).</a:t>
            </a:r>
          </a:p>
          <a:p>
            <a:pPr fontAlgn="base"/>
            <a:r>
              <a:rPr lang="en-US" sz="1200" b="0" i="0" dirty="0">
                <a:effectLst/>
                <a:latin typeface="Abadi" panose="020B0604020104020204" pitchFamily="34" charset="0"/>
              </a:rPr>
              <a:t>The “pure wine” in </a:t>
            </a:r>
            <a:r>
              <a:rPr lang="en-US" sz="1200" b="0" i="0" u="none" strike="noStrike" dirty="0">
                <a:effectLst/>
                <a:latin typeface="Abadi" panose="020B0604020104020204" pitchFamily="34" charset="0"/>
              </a:rPr>
              <a:t>Doctrine and Covenants 89:6</a:t>
            </a:r>
            <a:r>
              <a:rPr lang="en-US" sz="1200" b="0" i="0" dirty="0">
                <a:effectLst/>
                <a:latin typeface="Abadi" panose="020B0604020104020204" pitchFamily="34" charset="0"/>
              </a:rPr>
              <a:t> “is understood to mean new or unfermented grape juice, since the Word of Wisdom declares unequivocally against the internal use of alcohol in any form.</a:t>
            </a:r>
          </a:p>
          <a:p>
            <a:pPr fontAlgn="base"/>
            <a:r>
              <a:rPr lang="en-US" sz="1200" b="0" i="0" dirty="0">
                <a:effectLst/>
                <a:latin typeface="Abadi" panose="020B0604020104020204" pitchFamily="34" charset="0"/>
              </a:rPr>
              <a:t>“This interpretation is reinforced by the fact that … water was early in the history of the Church substituted for wine, for sacramental purposes. The revelation reads:</a:t>
            </a:r>
          </a:p>
          <a:p>
            <a:pPr fontAlgn="base"/>
            <a:r>
              <a:rPr lang="en-US" sz="1200" b="0" i="0" dirty="0">
                <a:effectLst/>
                <a:latin typeface="Abadi" panose="020B0604020104020204" pitchFamily="34" charset="0"/>
              </a:rPr>
              <a:t>“‘For, behold, I say unto you, that it </a:t>
            </a:r>
            <a:r>
              <a:rPr lang="en-US" sz="1200" b="0" i="0" dirty="0" err="1">
                <a:effectLst/>
                <a:latin typeface="Abadi" panose="020B0604020104020204" pitchFamily="34" charset="0"/>
              </a:rPr>
              <a:t>mattereth</a:t>
            </a:r>
            <a:r>
              <a:rPr lang="en-US" sz="1200" b="0" i="0" dirty="0">
                <a:effectLst/>
                <a:latin typeface="Abadi" panose="020B0604020104020204" pitchFamily="34" charset="0"/>
              </a:rPr>
              <a:t> not what ye shall eat or what ye shall drink when ye partake of the sacrament, if it so be that ye do it with an eye single to my glory—remembering unto the Father my body which was laid down for you, and my blood which was shed for the remission of your sins.’ [</a:t>
            </a:r>
            <a:r>
              <a:rPr lang="en-US" sz="1200" b="0" i="0" u="none" strike="noStrike" dirty="0">
                <a:effectLst/>
                <a:latin typeface="Abadi" panose="020B0604020104020204" pitchFamily="34" charset="0"/>
              </a:rPr>
              <a:t>D&amp;C 27:2</a:t>
            </a:r>
            <a:r>
              <a:rPr lang="en-US" sz="1200" b="0" i="0" dirty="0">
                <a:effectLst/>
                <a:latin typeface="Abadi" panose="020B0604020104020204" pitchFamily="34" charset="0"/>
              </a:rPr>
              <a:t>].” (</a:t>
            </a:r>
            <a:r>
              <a:rPr lang="en-US" sz="1200" b="0" i="0" dirty="0" err="1">
                <a:effectLst/>
                <a:latin typeface="Abadi" panose="020B0604020104020204" pitchFamily="34" charset="0"/>
              </a:rPr>
              <a:t>Widtsoe</a:t>
            </a:r>
            <a:r>
              <a:rPr lang="en-US" sz="1200" b="0" i="0" dirty="0">
                <a:effectLst/>
                <a:latin typeface="Abadi" panose="020B0604020104020204" pitchFamily="34" charset="0"/>
              </a:rPr>
              <a:t>, </a:t>
            </a:r>
            <a:r>
              <a:rPr lang="en-US" sz="1200" b="0" i="1" dirty="0">
                <a:effectLst/>
                <a:latin typeface="Abadi" panose="020B0604020104020204" pitchFamily="34" charset="0"/>
              </a:rPr>
              <a:t>Word of Wisdom,</a:t>
            </a:r>
            <a:r>
              <a:rPr lang="en-US" sz="1200" b="0" i="0" dirty="0">
                <a:effectLst/>
                <a:latin typeface="Abadi" panose="020B0604020104020204" pitchFamily="34" charset="0"/>
              </a:rPr>
              <a:t> pp. 60–61.)</a:t>
            </a:r>
          </a:p>
          <a:p>
            <a:pPr fontAlgn="base"/>
            <a:endParaRPr lang="en-US" sz="1200" b="1" dirty="0">
              <a:latin typeface="Abadi" panose="020B0604020104020204" pitchFamily="34" charset="0"/>
            </a:endParaRPr>
          </a:p>
          <a:p>
            <a:pPr fontAlgn="base"/>
            <a:r>
              <a:rPr lang="en-US" sz="1200" b="1" i="0" dirty="0">
                <a:effectLst/>
                <a:latin typeface="Abadi" panose="020B0604020104020204" pitchFamily="34" charset="0"/>
              </a:rPr>
              <a:t>Tobacco </a:t>
            </a:r>
          </a:p>
          <a:p>
            <a:pPr fontAlgn="base"/>
            <a:r>
              <a:rPr lang="en-US" sz="1200" dirty="0"/>
              <a:t>One Latter-day Saint physician noted the effects of tobacco on the body:</a:t>
            </a:r>
          </a:p>
          <a:p>
            <a:pPr fontAlgn="base"/>
            <a:r>
              <a:rPr lang="en-US" sz="1200" dirty="0"/>
              <a:t>“Time and time again the medical and psychological sciences have brought forth evidence which points toward the destructive nature of the cigarette. In addition to the evidences recently found which link cigarette smoking to lung cancer, [there are] a number of interesting and arresting discoveries respecting the cigarette. E. A. Murphy and J. F. Mustard discovered that chronic smokers were less able to withstand the effects of radiation than were nonsmokers, and that smoking interfered with action of the bone marrow, the part of the body that manufactures blood. A. J. Schaffer points out that there is a higher premature birthrate among children whose mothers smoke than among nonsmokers, and that the mortality rate of these premature births was higher among offspring of smokers than of nonsmokers. There is a good deal of evidence, according to A. R. </a:t>
            </a:r>
            <a:r>
              <a:rPr lang="en-US" sz="1200" dirty="0" err="1"/>
              <a:t>Lindesmith</a:t>
            </a:r>
            <a:r>
              <a:rPr lang="en-US" sz="1200" dirty="0"/>
              <a:t> and A. I. Strauss, that in general, nonsmokers are more prone to be ‘steady and dependable, hard workers, with stable marriages,’ and that they have statistically less difficulty with marriage than do smokers.</a:t>
            </a:r>
          </a:p>
          <a:p>
            <a:pPr fontAlgn="base"/>
            <a:r>
              <a:rPr lang="en-US" sz="1200" dirty="0"/>
              <a:t>“And so the evidence piles up. Bit by bit, piece by piece, a great mass of evidence is accumulating to substantiate from a purely scientific viewpoint the words of the Lord that ‘tobacco is not for the body.’ Nicotine in large quantities can take over the nervous system, causing severe convulsions. Smoking causes a man to perform at an altitude as much as 5,000 feet higher than he really is, because of the oxygen space it preempts in his blood.” (W. Dean </a:t>
            </a:r>
            <a:r>
              <a:rPr lang="en-US" sz="1200" dirty="0" err="1"/>
              <a:t>Belnap</a:t>
            </a:r>
            <a:r>
              <a:rPr lang="en-US" sz="1200" dirty="0"/>
              <a:t>, “Tobacco and the Spirit of Man,” </a:t>
            </a:r>
            <a:r>
              <a:rPr lang="en-US" sz="1200" i="1" dirty="0"/>
              <a:t>Instructor,</a:t>
            </a:r>
            <a:r>
              <a:rPr lang="en-US" sz="1200" dirty="0"/>
              <a:t> Dec. 1966, p. 464.)</a:t>
            </a:r>
          </a:p>
          <a:p>
            <a:pPr fontAlgn="base"/>
            <a:r>
              <a:rPr lang="en-US" sz="1200" dirty="0"/>
              <a:t>As serious as the physical dangers are for using tobacco, the spiritual dangers, especially for members of the Church who know the law, are even more serious. “In my judgment,” said Elder George Albert Smith, “the use of tobacco, a little thing as it seems to some men, has been the means of destroying their spiritual life, has been the means of driving from them the companionship of the Spirit of our Father, has alienated them from the society of good men and women, and has brought upon them the disregard and reproach of the children that have been born to them, and yet the devil will say to a man, Oh, it’s only a little thing!” (in Conference Report, Apr. 1918, p. 40).</a:t>
            </a:r>
          </a:p>
          <a:p>
            <a:pPr fontAlgn="base"/>
            <a:endParaRPr lang="en-US" sz="1200" b="0" i="0" dirty="0">
              <a:effectLst/>
              <a:latin typeface="Abadi" panose="020B0604020104020204" pitchFamily="34" charset="0"/>
            </a:endParaRPr>
          </a:p>
          <a:p>
            <a:pPr fontAlgn="base"/>
            <a:endParaRPr lang="en-US" sz="1200" b="0" i="0" dirty="0">
              <a:effectLst/>
              <a:latin typeface="Abadi" panose="020B0604020104020204" pitchFamily="34" charset="0"/>
            </a:endParaRPr>
          </a:p>
        </p:txBody>
      </p:sp>
      <p:sp>
        <p:nvSpPr>
          <p:cNvPr id="2" name="Rectangle 1"/>
          <p:cNvSpPr/>
          <p:nvPr/>
        </p:nvSpPr>
        <p:spPr>
          <a:xfrm>
            <a:off x="7696199" y="86782"/>
            <a:ext cx="4110274" cy="6586418"/>
          </a:xfrm>
          <a:prstGeom prst="rect">
            <a:avLst/>
          </a:prstGeom>
        </p:spPr>
        <p:txBody>
          <a:bodyPr wrap="square">
            <a:spAutoFit/>
          </a:bodyPr>
          <a:lstStyle/>
          <a:p>
            <a:pPr fontAlgn="base"/>
            <a:r>
              <a:rPr lang="en-US" sz="1200" b="1" dirty="0">
                <a:solidFill>
                  <a:srgbClr val="2F393A"/>
                </a:solidFill>
                <a:latin typeface="Abadi" panose="020B0604020104020204" pitchFamily="34" charset="0"/>
              </a:rPr>
              <a:t>The Doctrine and Covenants does not specifically mention;</a:t>
            </a:r>
          </a:p>
          <a:p>
            <a:pPr fontAlgn="base"/>
            <a:r>
              <a:rPr lang="en-US" sz="1200" b="1" dirty="0">
                <a:solidFill>
                  <a:srgbClr val="2F393A"/>
                </a:solidFill>
                <a:latin typeface="Abadi" panose="020B0604020104020204" pitchFamily="34" charset="0"/>
              </a:rPr>
              <a:t> </a:t>
            </a:r>
            <a:r>
              <a:rPr lang="en-US" sz="1200" dirty="0">
                <a:solidFill>
                  <a:srgbClr val="2F393A"/>
                </a:solidFill>
                <a:latin typeface="Abadi" panose="020B0604020104020204" pitchFamily="34" charset="0"/>
              </a:rPr>
              <a:t>heroin, cocaine, marijuana, ecstasy, other illegal drugs, or the abuse of prescription drugs. President Joseph Fielding Smith said: “Such revelation is unnecessary. The Word of Wisdom is a basic law. It points the way and gives us ample instruction in regard to both food and drink, good for the body and also detrimental. If we sincerely follow what is written with the aid of the Spirit of the Lord, we need no further counsel. …</a:t>
            </a:r>
          </a:p>
          <a:p>
            <a:pPr fontAlgn="base"/>
            <a:r>
              <a:rPr lang="en-US" sz="1200" dirty="0">
                <a:solidFill>
                  <a:srgbClr val="2F393A"/>
                </a:solidFill>
                <a:latin typeface="Abadi" panose="020B0604020104020204" pitchFamily="34" charset="0"/>
              </a:rPr>
              <a:t>“Thus by keeping the commandments we are promised inspiration and the guidance of the Spirit of the Lord through which we will know what is good and what is bad for the body, without the Lord presenting us with a detailed list separating the good things from the bad that we may be protected. We will learn by this faithful observance that the promises of the Lord are fulfilled.” (</a:t>
            </a:r>
            <a:r>
              <a:rPr lang="en-US" sz="1200" i="1" dirty="0">
                <a:solidFill>
                  <a:srgbClr val="2F393A"/>
                </a:solidFill>
                <a:latin typeface="Abadi" panose="020B0604020104020204" pitchFamily="34" charset="0"/>
              </a:rPr>
              <a:t>Improvement Era,</a:t>
            </a:r>
            <a:r>
              <a:rPr lang="en-US" sz="1200" dirty="0">
                <a:solidFill>
                  <a:srgbClr val="2F393A"/>
                </a:solidFill>
                <a:latin typeface="Abadi" panose="020B0604020104020204" pitchFamily="34" charset="0"/>
              </a:rPr>
              <a:t> Feb. 1956, pp. 78–79.)</a:t>
            </a:r>
          </a:p>
          <a:p>
            <a:pPr fontAlgn="base"/>
            <a:endParaRPr lang="en-US" sz="1200" dirty="0">
              <a:solidFill>
                <a:srgbClr val="2F393A"/>
              </a:solidFill>
              <a:latin typeface="Abadi" panose="020B0604020104020204" pitchFamily="34" charset="0"/>
            </a:endParaRPr>
          </a:p>
          <a:p>
            <a:pPr fontAlgn="base"/>
            <a:r>
              <a:rPr lang="en-US" sz="1400" b="1" dirty="0"/>
              <a:t>Only in Times of Winter, or of Cold, or Famine”</a:t>
            </a:r>
          </a:p>
          <a:p>
            <a:pPr fontAlgn="base"/>
            <a:r>
              <a:rPr lang="en-US" sz="1400" dirty="0"/>
              <a:t>This verse has caused some to ask if meat should be eaten in the summer. Meat has more calories than fruits and vegetables, which some individuals may need fewer of in summer than winter. Also, before fruits and vegetables could be preserved, people often did not have enough other food to eat in winter. Spoiled meat can be fatal if eaten, and in former times meat spoiled more readily in summer than winter. Modern methods of refrigeration now make it possible to preserve meat in any season. The key word with respect to the use of meat is </a:t>
            </a:r>
            <a:r>
              <a:rPr lang="en-US" sz="1400" i="1" dirty="0"/>
              <a:t>sparingly</a:t>
            </a:r>
            <a:r>
              <a:rPr lang="en-US" sz="1400" dirty="0"/>
              <a:t> (D&amp;C 89:12). Student Manual</a:t>
            </a:r>
          </a:p>
          <a:p>
            <a:pPr fontAlgn="base"/>
            <a:endParaRPr lang="en-US" sz="1200" b="0" i="0" dirty="0">
              <a:solidFill>
                <a:srgbClr val="2F393A"/>
              </a:solidFill>
              <a:effectLst/>
              <a:latin typeface="Abadi" panose="020B0604020104020204" pitchFamily="34" charset="0"/>
            </a:endParaRPr>
          </a:p>
        </p:txBody>
      </p:sp>
      <p:sp>
        <p:nvSpPr>
          <p:cNvPr id="6" name="Rectangle 5"/>
          <p:cNvSpPr/>
          <p:nvPr/>
        </p:nvSpPr>
        <p:spPr>
          <a:xfrm>
            <a:off x="0" y="0"/>
            <a:ext cx="7696199" cy="25628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2562896"/>
            <a:ext cx="7696199" cy="4295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696198" y="0"/>
            <a:ext cx="4495802" cy="3451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96198" y="3451538"/>
            <a:ext cx="4495802" cy="3451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139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133" y="141632"/>
            <a:ext cx="6096000" cy="5816977"/>
          </a:xfrm>
          <a:prstGeom prst="rect">
            <a:avLst/>
          </a:prstGeom>
        </p:spPr>
        <p:txBody>
          <a:bodyPr>
            <a:spAutoFit/>
          </a:bodyPr>
          <a:lstStyle/>
          <a:p>
            <a:pPr fontAlgn="base"/>
            <a:r>
              <a:rPr lang="en-US" sz="1200" b="1" dirty="0">
                <a:latin typeface="Georgia" panose="02040502050405020303" pitchFamily="18" charset="0"/>
              </a:rPr>
              <a:t>What if something is not specifically mentioned in the Word of Wisdom?</a:t>
            </a:r>
          </a:p>
          <a:p>
            <a:pPr fontAlgn="base"/>
            <a:r>
              <a:rPr lang="en-US" sz="1200" dirty="0">
                <a:latin typeface="Abadi" panose="020B0604020104020204" pitchFamily="34" charset="0"/>
              </a:rPr>
              <a:t>Doctrine and Covenants 89 does not mention every drink, food, or substance that is forbidden. Sometimes questions arise about items not mentioned in the revelation or why tea and coffee are prohibited even though they are not mentioned. The following statement helps explain this:</a:t>
            </a:r>
          </a:p>
          <a:p>
            <a:pPr fontAlgn="base"/>
            <a:r>
              <a:rPr lang="en-US" sz="1200" dirty="0">
                <a:latin typeface="Abadi" panose="020B0604020104020204" pitchFamily="34" charset="0"/>
              </a:rPr>
              <a:t>“There has been no official interpretation of [the] Word of Wisdom except that which was given by the Brethren in the very early days of the Church when it was declared that ‘hot drinks’ meant tea and coffee.</a:t>
            </a:r>
          </a:p>
          <a:p>
            <a:pPr fontAlgn="base"/>
            <a:r>
              <a:rPr lang="en-US" sz="1200" dirty="0">
                <a:latin typeface="Abadi" panose="020B0604020104020204" pitchFamily="34" charset="0"/>
              </a:rPr>
              <a:t>“With reference to cola drinks, the Church has never officially taken a position on this matter, but the leaders of the Church have advised, and we do now specifically advise, against the use of any drink containing harmful habit-forming drugs under circumstances that would result in acquiring the habit. Any beverage that contains ingredients harmful to the body should be avoided” (</a:t>
            </a:r>
            <a:r>
              <a:rPr lang="en-US" sz="1200" i="1" dirty="0">
                <a:latin typeface="Abadi" panose="020B0604020104020204" pitchFamily="34" charset="0"/>
              </a:rPr>
              <a:t>Priesthood Bulletin,</a:t>
            </a:r>
            <a:r>
              <a:rPr lang="en-US" sz="1200" dirty="0">
                <a:latin typeface="Abadi" panose="020B0604020104020204" pitchFamily="34" charset="0"/>
              </a:rPr>
              <a:t> Feb. 1972 [volume 8, number 1], 3–4; see also “Staying Healthy: Welfare Services Suggests How,”</a:t>
            </a:r>
            <a:r>
              <a:rPr lang="en-US" sz="1200" i="1" dirty="0">
                <a:latin typeface="Abadi" panose="020B0604020104020204" pitchFamily="34" charset="0"/>
              </a:rPr>
              <a:t> Ensign,</a:t>
            </a:r>
            <a:r>
              <a:rPr lang="en-US" sz="1200" dirty="0">
                <a:latin typeface="Abadi" panose="020B0604020104020204" pitchFamily="34" charset="0"/>
              </a:rPr>
              <a:t> Jan. 1981, 15–16).</a:t>
            </a:r>
          </a:p>
          <a:p>
            <a:pPr fontAlgn="base"/>
            <a:r>
              <a:rPr lang="en-US" sz="1200" dirty="0">
                <a:latin typeface="Abadi" panose="020B0604020104020204" pitchFamily="34" charset="0"/>
              </a:rPr>
              <a:t>President Boyd K. Packer of the Quorum of the Twelve Apostles explained the need for us to live by the principles in the Word of Wisdom and trust the promises:</a:t>
            </a:r>
          </a:p>
          <a:p>
            <a:pPr fontAlgn="base"/>
            <a:r>
              <a:rPr lang="en-US" sz="1200" dirty="0">
                <a:latin typeface="Abadi" panose="020B0604020104020204" pitchFamily="34" charset="0"/>
              </a:rPr>
              <a:t>“Members write in asking if this thing or that is against the Word of Wisdom. It’s well known that tea, coffee, liquor, and tobacco are against it. It has not been spelled out in more detail. Rather, we teach the principle together with the promised blessings. There are many habit-forming, addictive things that one can drink or chew or inhale or inject which injure both body and spirit which are not mentioned in the revelation.</a:t>
            </a:r>
          </a:p>
          <a:p>
            <a:pPr fontAlgn="base"/>
            <a:r>
              <a:rPr lang="en-US" sz="1200" dirty="0">
                <a:latin typeface="Abadi" panose="020B0604020104020204" pitchFamily="34" charset="0"/>
              </a:rPr>
              <a:t>“Everything harmful is not specifically listed; arsenic, for instance—certainly bad, but not habit-forming! He who must be commanded in all things, the Lord said, ‘is a slothful and not a wise servant’ (D&amp;C 58:26).</a:t>
            </a:r>
          </a:p>
          <a:p>
            <a:pPr fontAlgn="base"/>
            <a:r>
              <a:rPr lang="en-US" sz="1200" dirty="0">
                <a:latin typeface="Abadi" panose="020B0604020104020204" pitchFamily="34" charset="0"/>
              </a:rPr>
              <a:t>“In some cultures, native drinks are claimed to be harmless because they are not specifically mentioned in the revelation. Yet they draw members, particularly men, away from their families to parties which certainly offend the principle. Promises made in the revelation will be denied to the careless or the reckless.</a:t>
            </a:r>
          </a:p>
          <a:p>
            <a:pPr fontAlgn="base"/>
            <a:r>
              <a:rPr lang="en-US" sz="1200" dirty="0"/>
              <a:t>“Obedience to counsel will keep you on the safe side of life” (“The Word of Wisdom: The Principle and the Promises,”</a:t>
            </a:r>
            <a:r>
              <a:rPr lang="en-US" sz="1200" i="1" dirty="0"/>
              <a:t> Ensign,</a:t>
            </a:r>
            <a:r>
              <a:rPr lang="en-US" sz="1200" dirty="0"/>
              <a:t> May 1996, 17–18).</a:t>
            </a:r>
            <a:endParaRPr lang="en-US" sz="1200" b="0" i="0" dirty="0">
              <a:effectLst/>
              <a:latin typeface="Abadi" panose="020B0604020104020204" pitchFamily="34" charset="0"/>
            </a:endParaRPr>
          </a:p>
        </p:txBody>
      </p:sp>
      <p:sp>
        <p:nvSpPr>
          <p:cNvPr id="4" name="Rectangle 3"/>
          <p:cNvSpPr/>
          <p:nvPr/>
        </p:nvSpPr>
        <p:spPr>
          <a:xfrm>
            <a:off x="6259133" y="141632"/>
            <a:ext cx="4838163" cy="5262979"/>
          </a:xfrm>
          <a:prstGeom prst="rect">
            <a:avLst/>
          </a:prstGeom>
        </p:spPr>
        <p:txBody>
          <a:bodyPr wrap="square">
            <a:spAutoFit/>
          </a:bodyPr>
          <a:lstStyle/>
          <a:p>
            <a:pPr fontAlgn="base"/>
            <a:r>
              <a:rPr lang="en-US" sz="1200" b="1" dirty="0">
                <a:latin typeface="Georgia" panose="02040502050405020303" pitchFamily="18" charset="0"/>
              </a:rPr>
              <a:t> “The destroying angel shall pass by them”</a:t>
            </a:r>
          </a:p>
          <a:p>
            <a:pPr fontAlgn="base"/>
            <a:r>
              <a:rPr lang="en-US" sz="1200" dirty="0">
                <a:latin typeface="Abadi" panose="020B0604020104020204" pitchFamily="34" charset="0"/>
              </a:rPr>
              <a:t>Elder Russell M. Nelson of the Quorum of the Twelve Apostles explained the spiritual symbolism of the destroying angel passing by those who follow the Word of Wisdom:</a:t>
            </a:r>
          </a:p>
          <a:p>
            <a:pPr fontAlgn="base"/>
            <a:r>
              <a:rPr lang="en-US" sz="1200" dirty="0">
                <a:latin typeface="Abadi" panose="020B0604020104020204" pitchFamily="34" charset="0"/>
              </a:rPr>
              <a:t>“There is special significance in the last verse of section 89, which states, ‘The destroying angel shall pass by them, as the children of Israel, and not slay them’ (v. 21). This reference to the Passover emphasizes the precedence of spiritual faith. When Abraham indicated his willingness to offer Isaac in sacrifice, there was no suggestion that obedience would necessarily bring physical benefit. When Joshua led the Israelites across the River Jordan swollen at flood time, confirmation of physical reward was not a prerequisite for faithful followers. We obey the Word of Wisdom because it represents the will of the Lord for our spiritual preparation to be his worthy sons and daughters. Achieving spiritual supremacy over the appetites of the flesh is part of our testing process” (“Twenty Questions” [address to CES religious educators, Sept. 13, 1985],LDS.org).</a:t>
            </a:r>
          </a:p>
          <a:p>
            <a:pPr fontAlgn="base"/>
            <a:r>
              <a:rPr lang="en-US" sz="1200" dirty="0">
                <a:latin typeface="Abadi" panose="020B0604020104020204" pitchFamily="34" charset="0"/>
              </a:rPr>
              <a:t>President Boyd K. Packer of the Quorum of the Twelve Apostles explained the spiritual significance of the promise that the “destroying angel shall pass by”:</a:t>
            </a:r>
          </a:p>
          <a:p>
            <a:pPr fontAlgn="base"/>
            <a:r>
              <a:rPr lang="en-US" sz="1200" dirty="0">
                <a:latin typeface="Abadi" panose="020B0604020104020204" pitchFamily="34" charset="0"/>
              </a:rPr>
              <a:t>“It is not from mortal death that we shall be spared in such a </a:t>
            </a:r>
            <a:r>
              <a:rPr lang="en-US" sz="1200" dirty="0" err="1">
                <a:latin typeface="Abadi" panose="020B0604020104020204" pitchFamily="34" charset="0"/>
              </a:rPr>
              <a:t>passover</a:t>
            </a:r>
            <a:r>
              <a:rPr lang="en-US" sz="1200" dirty="0">
                <a:latin typeface="Abadi" panose="020B0604020104020204" pitchFamily="34" charset="0"/>
              </a:rPr>
              <a:t> if we walk in obedience to these commandments, for each of us in time shall die. But there is spiritual death which you need not suffer. If you are obedient, that spiritual death will pass over you, for ‘Christ our </a:t>
            </a:r>
            <a:r>
              <a:rPr lang="en-US" sz="1200" dirty="0" err="1">
                <a:latin typeface="Abadi" panose="020B0604020104020204" pitchFamily="34" charset="0"/>
              </a:rPr>
              <a:t>passover</a:t>
            </a:r>
            <a:r>
              <a:rPr lang="en-US" sz="1200" dirty="0">
                <a:latin typeface="Abadi" panose="020B0604020104020204" pitchFamily="34" charset="0"/>
              </a:rPr>
              <a:t> is sacrificed for us,’ the revelation teaches (1 Cor. 5:7)” (“The Word of Wisdom: The Principle and the Promises,”</a:t>
            </a:r>
            <a:r>
              <a:rPr lang="en-US" sz="1200" i="1" dirty="0">
                <a:latin typeface="Abadi" panose="020B0604020104020204" pitchFamily="34" charset="0"/>
              </a:rPr>
              <a:t> Ensign,</a:t>
            </a:r>
            <a:r>
              <a:rPr lang="en-US" sz="1200" dirty="0">
                <a:latin typeface="Abadi" panose="020B0604020104020204" pitchFamily="34" charset="0"/>
              </a:rPr>
              <a:t> May 1996, 19).</a:t>
            </a:r>
            <a:endParaRPr lang="en-US" sz="1200" b="0" i="0" dirty="0">
              <a:effectLst/>
              <a:latin typeface="Abadi" panose="020B0604020104020204" pitchFamily="34" charset="0"/>
            </a:endParaRPr>
          </a:p>
        </p:txBody>
      </p:sp>
      <p:sp>
        <p:nvSpPr>
          <p:cNvPr id="5" name="Rectangle 4"/>
          <p:cNvSpPr/>
          <p:nvPr/>
        </p:nvSpPr>
        <p:spPr>
          <a:xfrm>
            <a:off x="-1" y="0"/>
            <a:ext cx="6259133"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259132" y="0"/>
            <a:ext cx="5932868"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836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2E59C4-4D4E-40A5-A8BA-8B32EF3B9B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TextBox 62"/>
          <p:cNvSpPr txBox="1"/>
          <p:nvPr/>
        </p:nvSpPr>
        <p:spPr>
          <a:xfrm>
            <a:off x="70807" y="-64172"/>
            <a:ext cx="12050386" cy="1169551"/>
          </a:xfrm>
          <a:prstGeom prst="rect">
            <a:avLst/>
          </a:prstGeom>
          <a:noFill/>
        </p:spPr>
        <p:txBody>
          <a:bodyPr wrap="square" rtlCol="0">
            <a:spAutoFit/>
          </a:bodyPr>
          <a:lstStyle/>
          <a:p>
            <a:pPr algn="ctr"/>
            <a:r>
              <a:rPr lang="en-US" sz="7000" dirty="0">
                <a:solidFill>
                  <a:schemeClr val="bg1"/>
                </a:solidFill>
                <a:latin typeface="Broadway" panose="04040905080B02020502" pitchFamily="82" charset="0"/>
              </a:rPr>
              <a:t>A Cloud of Smoke</a:t>
            </a:r>
            <a:endParaRPr lang="en-US" sz="3200" dirty="0">
              <a:solidFill>
                <a:schemeClr val="bg1"/>
              </a:solidFill>
              <a:latin typeface="Broadway" panose="04040905080B02020502" pitchFamily="82" charset="0"/>
            </a:endParaRPr>
          </a:p>
        </p:txBody>
      </p:sp>
      <p:sp>
        <p:nvSpPr>
          <p:cNvPr id="2" name="Rectangle 1"/>
          <p:cNvSpPr/>
          <p:nvPr/>
        </p:nvSpPr>
        <p:spPr>
          <a:xfrm>
            <a:off x="304799" y="1499069"/>
            <a:ext cx="6096000" cy="3139321"/>
          </a:xfrm>
          <a:prstGeom prst="rect">
            <a:avLst/>
          </a:prstGeom>
        </p:spPr>
        <p:txBody>
          <a:bodyPr>
            <a:spAutoFit/>
          </a:bodyPr>
          <a:lstStyle/>
          <a:p>
            <a:r>
              <a:rPr lang="en-US" b="0" i="0" dirty="0">
                <a:solidFill>
                  <a:schemeClr val="bg1"/>
                </a:solidFill>
                <a:effectLst/>
                <a:latin typeface="Abadi" panose="020B0604020104020204" pitchFamily="34" charset="0"/>
              </a:rPr>
              <a:t>Often when the Prophet entered the room to give the school instructions he would find himself in a cloud of tobacco smoke.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This, and the complaints of his wife at having to clean so filthy a floor, made the Prophet think upon the matter, and he inquired of the Lord relating to the conduct of the Elders in using tobacco, and the revelation known as the </a:t>
            </a:r>
            <a:r>
              <a:rPr lang="en-US" b="0" i="0" u="none" strike="noStrike" dirty="0">
                <a:solidFill>
                  <a:schemeClr val="bg1"/>
                </a:solidFill>
                <a:effectLst/>
                <a:latin typeface="Abadi" panose="020B0604020104020204" pitchFamily="34" charset="0"/>
              </a:rPr>
              <a:t>Word of Wisdom</a:t>
            </a:r>
            <a:r>
              <a:rPr lang="en-US" b="0" i="0" dirty="0">
                <a:solidFill>
                  <a:schemeClr val="bg1"/>
                </a:solidFill>
                <a:effectLst/>
                <a:latin typeface="Abadi" panose="020B0604020104020204" pitchFamily="34" charset="0"/>
              </a:rPr>
              <a:t> was the result of his inquiry.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“You know what it is and can read it at your leisure.”</a:t>
            </a:r>
            <a:endParaRPr lang="en-US" dirty="0">
              <a:solidFill>
                <a:schemeClr val="bg1"/>
              </a:solidFill>
            </a:endParaRPr>
          </a:p>
        </p:txBody>
      </p:sp>
      <p:pic>
        <p:nvPicPr>
          <p:cNvPr id="5" name="Picture 4">
            <a:extLst>
              <a:ext uri="{FF2B5EF4-FFF2-40B4-BE49-F238E27FC236}">
                <a16:creationId xmlns:a16="http://schemas.microsoft.com/office/drawing/2014/main" id="{C7AE0398-92D7-4148-9DE5-34AD99B40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673" y="4616886"/>
            <a:ext cx="2609850" cy="2143125"/>
          </a:xfrm>
          <a:prstGeom prst="rect">
            <a:avLst/>
          </a:prstGeom>
        </p:spPr>
      </p:pic>
      <p:grpSp>
        <p:nvGrpSpPr>
          <p:cNvPr id="9" name="Group 8">
            <a:extLst>
              <a:ext uri="{FF2B5EF4-FFF2-40B4-BE49-F238E27FC236}">
                <a16:creationId xmlns:a16="http://schemas.microsoft.com/office/drawing/2014/main" id="{0B880B7B-6DE5-4AF2-AF50-A79C9753A8CC}"/>
              </a:ext>
            </a:extLst>
          </p:cNvPr>
          <p:cNvGrpSpPr/>
          <p:nvPr/>
        </p:nvGrpSpPr>
        <p:grpSpPr>
          <a:xfrm>
            <a:off x="6750264" y="1192683"/>
            <a:ext cx="4818224" cy="3139440"/>
            <a:chOff x="6750264" y="1192683"/>
            <a:chExt cx="4818224" cy="3139440"/>
          </a:xfrm>
        </p:grpSpPr>
        <p:pic>
          <p:nvPicPr>
            <p:cNvPr id="8" name="Picture 7">
              <a:extLst>
                <a:ext uri="{FF2B5EF4-FFF2-40B4-BE49-F238E27FC236}">
                  <a16:creationId xmlns:a16="http://schemas.microsoft.com/office/drawing/2014/main" id="{CEFCAEDC-D8A5-4BD3-8BB1-FE98642D2C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088" y="1192683"/>
              <a:ext cx="4724400" cy="3139440"/>
            </a:xfrm>
            <a:prstGeom prst="rect">
              <a:avLst/>
            </a:prstGeom>
          </p:spPr>
        </p:pic>
        <p:sp>
          <p:nvSpPr>
            <p:cNvPr id="14" name="Freeform: Shape 13">
              <a:extLst>
                <a:ext uri="{FF2B5EF4-FFF2-40B4-BE49-F238E27FC236}">
                  <a16:creationId xmlns:a16="http://schemas.microsoft.com/office/drawing/2014/main" id="{5826D749-0B4C-4F2F-88C3-75F607E26DFC}"/>
                </a:ext>
              </a:extLst>
            </p:cNvPr>
            <p:cNvSpPr/>
            <p:nvPr/>
          </p:nvSpPr>
          <p:spPr>
            <a:xfrm>
              <a:off x="7373776" y="1214885"/>
              <a:ext cx="3996695" cy="2691168"/>
            </a:xfrm>
            <a:custGeom>
              <a:avLst/>
              <a:gdLst>
                <a:gd name="connsiteX0" fmla="*/ 1903735 w 5355092"/>
                <a:gd name="connsiteY0" fmla="*/ 1354347 h 3605842"/>
                <a:gd name="connsiteX1" fmla="*/ 1851976 w 5355092"/>
                <a:gd name="connsiteY1" fmla="*/ 1224951 h 3605842"/>
                <a:gd name="connsiteX2" fmla="*/ 1817471 w 5355092"/>
                <a:gd name="connsiteY2" fmla="*/ 1155940 h 3605842"/>
                <a:gd name="connsiteX3" fmla="*/ 1782965 w 5355092"/>
                <a:gd name="connsiteY3" fmla="*/ 1112808 h 3605842"/>
                <a:gd name="connsiteX4" fmla="*/ 1731207 w 5355092"/>
                <a:gd name="connsiteY4" fmla="*/ 1043796 h 3605842"/>
                <a:gd name="connsiteX5" fmla="*/ 1688075 w 5355092"/>
                <a:gd name="connsiteY5" fmla="*/ 983411 h 3605842"/>
                <a:gd name="connsiteX6" fmla="*/ 1644943 w 5355092"/>
                <a:gd name="connsiteY6" fmla="*/ 948906 h 3605842"/>
                <a:gd name="connsiteX7" fmla="*/ 1593184 w 5355092"/>
                <a:gd name="connsiteY7" fmla="*/ 888521 h 3605842"/>
                <a:gd name="connsiteX8" fmla="*/ 1532799 w 5355092"/>
                <a:gd name="connsiteY8" fmla="*/ 836762 h 3605842"/>
                <a:gd name="connsiteX9" fmla="*/ 1455161 w 5355092"/>
                <a:gd name="connsiteY9" fmla="*/ 767751 h 3605842"/>
                <a:gd name="connsiteX10" fmla="*/ 1377524 w 5355092"/>
                <a:gd name="connsiteY10" fmla="*/ 733245 h 3605842"/>
                <a:gd name="connsiteX11" fmla="*/ 1343018 w 5355092"/>
                <a:gd name="connsiteY11" fmla="*/ 715993 h 3605842"/>
                <a:gd name="connsiteX12" fmla="*/ 1282633 w 5355092"/>
                <a:gd name="connsiteY12" fmla="*/ 690113 h 3605842"/>
                <a:gd name="connsiteX13" fmla="*/ 1256754 w 5355092"/>
                <a:gd name="connsiteY13" fmla="*/ 681487 h 3605842"/>
                <a:gd name="connsiteX14" fmla="*/ 1204995 w 5355092"/>
                <a:gd name="connsiteY14" fmla="*/ 672860 h 3605842"/>
                <a:gd name="connsiteX15" fmla="*/ 1153237 w 5355092"/>
                <a:gd name="connsiteY15" fmla="*/ 655608 h 3605842"/>
                <a:gd name="connsiteX16" fmla="*/ 989335 w 5355092"/>
                <a:gd name="connsiteY16" fmla="*/ 646981 h 3605842"/>
                <a:gd name="connsiteX17" fmla="*/ 790927 w 5355092"/>
                <a:gd name="connsiteY17" fmla="*/ 672860 h 3605842"/>
                <a:gd name="connsiteX18" fmla="*/ 661531 w 5355092"/>
                <a:gd name="connsiteY18" fmla="*/ 785004 h 3605842"/>
                <a:gd name="connsiteX19" fmla="*/ 635652 w 5355092"/>
                <a:gd name="connsiteY19" fmla="*/ 828136 h 3605842"/>
                <a:gd name="connsiteX20" fmla="*/ 627026 w 5355092"/>
                <a:gd name="connsiteY20" fmla="*/ 862642 h 3605842"/>
                <a:gd name="connsiteX21" fmla="*/ 609773 w 5355092"/>
                <a:gd name="connsiteY21" fmla="*/ 1000664 h 3605842"/>
                <a:gd name="connsiteX22" fmla="*/ 618399 w 5355092"/>
                <a:gd name="connsiteY22" fmla="*/ 1250830 h 3605842"/>
                <a:gd name="connsiteX23" fmla="*/ 661531 w 5355092"/>
                <a:gd name="connsiteY23" fmla="*/ 1302589 h 3605842"/>
                <a:gd name="connsiteX24" fmla="*/ 773675 w 5355092"/>
                <a:gd name="connsiteY24" fmla="*/ 1362974 h 3605842"/>
                <a:gd name="connsiteX25" fmla="*/ 868565 w 5355092"/>
                <a:gd name="connsiteY25" fmla="*/ 1380226 h 3605842"/>
                <a:gd name="connsiteX26" fmla="*/ 946203 w 5355092"/>
                <a:gd name="connsiteY26" fmla="*/ 1414732 h 3605842"/>
                <a:gd name="connsiteX27" fmla="*/ 997961 w 5355092"/>
                <a:gd name="connsiteY27" fmla="*/ 1423359 h 3605842"/>
                <a:gd name="connsiteX28" fmla="*/ 1135984 w 5355092"/>
                <a:gd name="connsiteY28" fmla="*/ 1449238 h 3605842"/>
                <a:gd name="connsiteX29" fmla="*/ 1204995 w 5355092"/>
                <a:gd name="connsiteY29" fmla="*/ 1466491 h 3605842"/>
                <a:gd name="connsiteX30" fmla="*/ 1506920 w 5355092"/>
                <a:gd name="connsiteY30" fmla="*/ 1475117 h 3605842"/>
                <a:gd name="connsiteX31" fmla="*/ 1593184 w 5355092"/>
                <a:gd name="connsiteY31" fmla="*/ 1483743 h 3605842"/>
                <a:gd name="connsiteX32" fmla="*/ 1627690 w 5355092"/>
                <a:gd name="connsiteY32" fmla="*/ 1492370 h 3605842"/>
                <a:gd name="connsiteX33" fmla="*/ 1705327 w 5355092"/>
                <a:gd name="connsiteY33" fmla="*/ 1509623 h 3605842"/>
                <a:gd name="connsiteX34" fmla="*/ 1782965 w 5355092"/>
                <a:gd name="connsiteY34" fmla="*/ 1535502 h 3605842"/>
                <a:gd name="connsiteX35" fmla="*/ 1860603 w 5355092"/>
                <a:gd name="connsiteY35" fmla="*/ 1570008 h 3605842"/>
                <a:gd name="connsiteX36" fmla="*/ 1895109 w 5355092"/>
                <a:gd name="connsiteY36" fmla="*/ 1595887 h 3605842"/>
                <a:gd name="connsiteX37" fmla="*/ 1938241 w 5355092"/>
                <a:gd name="connsiteY37" fmla="*/ 1621766 h 3605842"/>
                <a:gd name="connsiteX38" fmla="*/ 1964120 w 5355092"/>
                <a:gd name="connsiteY38" fmla="*/ 1639019 h 3605842"/>
                <a:gd name="connsiteX39" fmla="*/ 2050384 w 5355092"/>
                <a:gd name="connsiteY39" fmla="*/ 1699404 h 3605842"/>
                <a:gd name="connsiteX40" fmla="*/ 2084890 w 5355092"/>
                <a:gd name="connsiteY40" fmla="*/ 1768415 h 3605842"/>
                <a:gd name="connsiteX41" fmla="*/ 2076263 w 5355092"/>
                <a:gd name="connsiteY41" fmla="*/ 1880559 h 3605842"/>
                <a:gd name="connsiteX42" fmla="*/ 2050384 w 5355092"/>
                <a:gd name="connsiteY42" fmla="*/ 1906438 h 3605842"/>
                <a:gd name="connsiteX43" fmla="*/ 1955493 w 5355092"/>
                <a:gd name="connsiteY43" fmla="*/ 1940943 h 3605842"/>
                <a:gd name="connsiteX44" fmla="*/ 1567305 w 5355092"/>
                <a:gd name="connsiteY44" fmla="*/ 1966823 h 3605842"/>
                <a:gd name="connsiteX45" fmla="*/ 1515546 w 5355092"/>
                <a:gd name="connsiteY45" fmla="*/ 1975449 h 3605842"/>
                <a:gd name="connsiteX46" fmla="*/ 1377524 w 5355092"/>
                <a:gd name="connsiteY46" fmla="*/ 1992702 h 3605842"/>
                <a:gd name="connsiteX47" fmla="*/ 1317139 w 5355092"/>
                <a:gd name="connsiteY47" fmla="*/ 2009955 h 3605842"/>
                <a:gd name="connsiteX48" fmla="*/ 1274007 w 5355092"/>
                <a:gd name="connsiteY48" fmla="*/ 2018581 h 3605842"/>
                <a:gd name="connsiteX49" fmla="*/ 1092852 w 5355092"/>
                <a:gd name="connsiteY49" fmla="*/ 2044460 h 3605842"/>
                <a:gd name="connsiteX50" fmla="*/ 997961 w 5355092"/>
                <a:gd name="connsiteY50" fmla="*/ 2087593 h 3605842"/>
                <a:gd name="connsiteX51" fmla="*/ 911697 w 5355092"/>
                <a:gd name="connsiteY51" fmla="*/ 2130725 h 3605842"/>
                <a:gd name="connsiteX52" fmla="*/ 885818 w 5355092"/>
                <a:gd name="connsiteY52" fmla="*/ 2147977 h 3605842"/>
                <a:gd name="connsiteX53" fmla="*/ 825433 w 5355092"/>
                <a:gd name="connsiteY53" fmla="*/ 2173857 h 3605842"/>
                <a:gd name="connsiteX54" fmla="*/ 765048 w 5355092"/>
                <a:gd name="connsiteY54" fmla="*/ 2225615 h 3605842"/>
                <a:gd name="connsiteX55" fmla="*/ 696037 w 5355092"/>
                <a:gd name="connsiteY55" fmla="*/ 2286000 h 3605842"/>
                <a:gd name="connsiteX56" fmla="*/ 644278 w 5355092"/>
                <a:gd name="connsiteY56" fmla="*/ 2372264 h 3605842"/>
                <a:gd name="connsiteX57" fmla="*/ 635652 w 5355092"/>
                <a:gd name="connsiteY57" fmla="*/ 2398143 h 3605842"/>
                <a:gd name="connsiteX58" fmla="*/ 609773 w 5355092"/>
                <a:gd name="connsiteY58" fmla="*/ 2475781 h 3605842"/>
                <a:gd name="connsiteX59" fmla="*/ 635652 w 5355092"/>
                <a:gd name="connsiteY59" fmla="*/ 2777706 h 3605842"/>
                <a:gd name="connsiteX60" fmla="*/ 687410 w 5355092"/>
                <a:gd name="connsiteY60" fmla="*/ 2855343 h 3605842"/>
                <a:gd name="connsiteX61" fmla="*/ 773675 w 5355092"/>
                <a:gd name="connsiteY61" fmla="*/ 2958860 h 3605842"/>
                <a:gd name="connsiteX62" fmla="*/ 842686 w 5355092"/>
                <a:gd name="connsiteY62" fmla="*/ 3019245 h 3605842"/>
                <a:gd name="connsiteX63" fmla="*/ 885818 w 5355092"/>
                <a:gd name="connsiteY63" fmla="*/ 3036498 h 3605842"/>
                <a:gd name="connsiteX64" fmla="*/ 928950 w 5355092"/>
                <a:gd name="connsiteY64" fmla="*/ 3071004 h 3605842"/>
                <a:gd name="connsiteX65" fmla="*/ 1041093 w 5355092"/>
                <a:gd name="connsiteY65" fmla="*/ 3114136 h 3605842"/>
                <a:gd name="connsiteX66" fmla="*/ 1161863 w 5355092"/>
                <a:gd name="connsiteY66" fmla="*/ 3157268 h 3605842"/>
                <a:gd name="connsiteX67" fmla="*/ 1196369 w 5355092"/>
                <a:gd name="connsiteY67" fmla="*/ 3174521 h 3605842"/>
                <a:gd name="connsiteX68" fmla="*/ 1420656 w 5355092"/>
                <a:gd name="connsiteY68" fmla="*/ 3243532 h 3605842"/>
                <a:gd name="connsiteX69" fmla="*/ 1489667 w 5355092"/>
                <a:gd name="connsiteY69" fmla="*/ 3252159 h 3605842"/>
                <a:gd name="connsiteX70" fmla="*/ 1550052 w 5355092"/>
                <a:gd name="connsiteY70" fmla="*/ 3260785 h 3605842"/>
                <a:gd name="connsiteX71" fmla="*/ 2007252 w 5355092"/>
                <a:gd name="connsiteY71" fmla="*/ 3269411 h 3605842"/>
                <a:gd name="connsiteX72" fmla="*/ 2093516 w 5355092"/>
                <a:gd name="connsiteY72" fmla="*/ 3286664 h 3605842"/>
                <a:gd name="connsiteX73" fmla="*/ 2136648 w 5355092"/>
                <a:gd name="connsiteY73" fmla="*/ 3312543 h 3605842"/>
                <a:gd name="connsiteX74" fmla="*/ 2231539 w 5355092"/>
                <a:gd name="connsiteY74" fmla="*/ 3321170 h 3605842"/>
                <a:gd name="connsiteX75" fmla="*/ 2619727 w 5355092"/>
                <a:gd name="connsiteY75" fmla="*/ 3338423 h 3605842"/>
                <a:gd name="connsiteX76" fmla="*/ 3344346 w 5355092"/>
                <a:gd name="connsiteY76" fmla="*/ 3295291 h 3605842"/>
                <a:gd name="connsiteX77" fmla="*/ 3421984 w 5355092"/>
                <a:gd name="connsiteY77" fmla="*/ 3252159 h 3605842"/>
                <a:gd name="connsiteX78" fmla="*/ 3560007 w 5355092"/>
                <a:gd name="connsiteY78" fmla="*/ 3183147 h 3605842"/>
                <a:gd name="connsiteX79" fmla="*/ 3585886 w 5355092"/>
                <a:gd name="connsiteY79" fmla="*/ 3157268 h 3605842"/>
                <a:gd name="connsiteX80" fmla="*/ 3689403 w 5355092"/>
                <a:gd name="connsiteY80" fmla="*/ 3079630 h 3605842"/>
                <a:gd name="connsiteX81" fmla="*/ 3715282 w 5355092"/>
                <a:gd name="connsiteY81" fmla="*/ 3027872 h 3605842"/>
                <a:gd name="connsiteX82" fmla="*/ 3741161 w 5355092"/>
                <a:gd name="connsiteY82" fmla="*/ 2984740 h 3605842"/>
                <a:gd name="connsiteX83" fmla="*/ 3758414 w 5355092"/>
                <a:gd name="connsiteY83" fmla="*/ 2932981 h 3605842"/>
                <a:gd name="connsiteX84" fmla="*/ 3680776 w 5355092"/>
                <a:gd name="connsiteY84" fmla="*/ 2639683 h 3605842"/>
                <a:gd name="connsiteX85" fmla="*/ 3646271 w 5355092"/>
                <a:gd name="connsiteY85" fmla="*/ 2613804 h 3605842"/>
                <a:gd name="connsiteX86" fmla="*/ 3551380 w 5355092"/>
                <a:gd name="connsiteY86" fmla="*/ 2596551 h 3605842"/>
                <a:gd name="connsiteX87" fmla="*/ 3214950 w 5355092"/>
                <a:gd name="connsiteY87" fmla="*/ 2613804 h 3605842"/>
                <a:gd name="connsiteX88" fmla="*/ 3111433 w 5355092"/>
                <a:gd name="connsiteY88" fmla="*/ 2656936 h 3605842"/>
                <a:gd name="connsiteX89" fmla="*/ 3076927 w 5355092"/>
                <a:gd name="connsiteY89" fmla="*/ 2665562 h 3605842"/>
                <a:gd name="connsiteX90" fmla="*/ 3016543 w 5355092"/>
                <a:gd name="connsiteY90" fmla="*/ 2691442 h 3605842"/>
                <a:gd name="connsiteX91" fmla="*/ 2852641 w 5355092"/>
                <a:gd name="connsiteY91" fmla="*/ 2717321 h 3605842"/>
                <a:gd name="connsiteX92" fmla="*/ 2516210 w 5355092"/>
                <a:gd name="connsiteY92" fmla="*/ 2700068 h 3605842"/>
                <a:gd name="connsiteX93" fmla="*/ 2481705 w 5355092"/>
                <a:gd name="connsiteY93" fmla="*/ 2691442 h 3605842"/>
                <a:gd name="connsiteX94" fmla="*/ 2395441 w 5355092"/>
                <a:gd name="connsiteY94" fmla="*/ 2682815 h 3605842"/>
                <a:gd name="connsiteX95" fmla="*/ 2343682 w 5355092"/>
                <a:gd name="connsiteY95" fmla="*/ 2665562 h 3605842"/>
                <a:gd name="connsiteX96" fmla="*/ 2291924 w 5355092"/>
                <a:gd name="connsiteY96" fmla="*/ 2656936 h 3605842"/>
                <a:gd name="connsiteX97" fmla="*/ 2257418 w 5355092"/>
                <a:gd name="connsiteY97" fmla="*/ 2631057 h 3605842"/>
                <a:gd name="connsiteX98" fmla="*/ 2197033 w 5355092"/>
                <a:gd name="connsiteY98" fmla="*/ 2605177 h 3605842"/>
                <a:gd name="connsiteX99" fmla="*/ 2162527 w 5355092"/>
                <a:gd name="connsiteY99" fmla="*/ 2596551 h 3605842"/>
                <a:gd name="connsiteX100" fmla="*/ 2102143 w 5355092"/>
                <a:gd name="connsiteY100" fmla="*/ 2562045 h 3605842"/>
                <a:gd name="connsiteX101" fmla="*/ 2067637 w 5355092"/>
                <a:gd name="connsiteY101" fmla="*/ 2536166 h 3605842"/>
                <a:gd name="connsiteX102" fmla="*/ 2041758 w 5355092"/>
                <a:gd name="connsiteY102" fmla="*/ 2501660 h 3605842"/>
                <a:gd name="connsiteX103" fmla="*/ 2033131 w 5355092"/>
                <a:gd name="connsiteY103" fmla="*/ 2458528 h 3605842"/>
                <a:gd name="connsiteX104" fmla="*/ 2041758 w 5355092"/>
                <a:gd name="connsiteY104" fmla="*/ 2389517 h 3605842"/>
                <a:gd name="connsiteX105" fmla="*/ 2067637 w 5355092"/>
                <a:gd name="connsiteY105" fmla="*/ 2363638 h 3605842"/>
                <a:gd name="connsiteX106" fmla="*/ 2240165 w 5355092"/>
                <a:gd name="connsiteY106" fmla="*/ 2320506 h 3605842"/>
                <a:gd name="connsiteX107" fmla="*/ 2326429 w 5355092"/>
                <a:gd name="connsiteY107" fmla="*/ 2286000 h 3605842"/>
                <a:gd name="connsiteX108" fmla="*/ 2964784 w 5355092"/>
                <a:gd name="connsiteY108" fmla="*/ 2277374 h 3605842"/>
                <a:gd name="connsiteX109" fmla="*/ 3189071 w 5355092"/>
                <a:gd name="connsiteY109" fmla="*/ 2225615 h 3605842"/>
                <a:gd name="connsiteX110" fmla="*/ 3249456 w 5355092"/>
                <a:gd name="connsiteY110" fmla="*/ 2199736 h 3605842"/>
                <a:gd name="connsiteX111" fmla="*/ 3335720 w 5355092"/>
                <a:gd name="connsiteY111" fmla="*/ 2156604 h 3605842"/>
                <a:gd name="connsiteX112" fmla="*/ 3378852 w 5355092"/>
                <a:gd name="connsiteY112" fmla="*/ 2087593 h 3605842"/>
                <a:gd name="connsiteX113" fmla="*/ 3396105 w 5355092"/>
                <a:gd name="connsiteY113" fmla="*/ 2053087 h 3605842"/>
                <a:gd name="connsiteX114" fmla="*/ 3404731 w 5355092"/>
                <a:gd name="connsiteY114" fmla="*/ 2027208 h 3605842"/>
                <a:gd name="connsiteX115" fmla="*/ 3378852 w 5355092"/>
                <a:gd name="connsiteY115" fmla="*/ 1880559 h 3605842"/>
                <a:gd name="connsiteX116" fmla="*/ 3352973 w 5355092"/>
                <a:gd name="connsiteY116" fmla="*/ 1854679 h 3605842"/>
                <a:gd name="connsiteX117" fmla="*/ 3301214 w 5355092"/>
                <a:gd name="connsiteY117" fmla="*/ 1785668 h 3605842"/>
                <a:gd name="connsiteX118" fmla="*/ 3258082 w 5355092"/>
                <a:gd name="connsiteY118" fmla="*/ 1751162 h 3605842"/>
                <a:gd name="connsiteX119" fmla="*/ 3163192 w 5355092"/>
                <a:gd name="connsiteY119" fmla="*/ 1673525 h 3605842"/>
                <a:gd name="connsiteX120" fmla="*/ 3033795 w 5355092"/>
                <a:gd name="connsiteY120" fmla="*/ 1595887 h 3605842"/>
                <a:gd name="connsiteX121" fmla="*/ 2895773 w 5355092"/>
                <a:gd name="connsiteY121" fmla="*/ 1518249 h 3605842"/>
                <a:gd name="connsiteX122" fmla="*/ 2636980 w 5355092"/>
                <a:gd name="connsiteY122" fmla="*/ 1414732 h 3605842"/>
                <a:gd name="connsiteX123" fmla="*/ 2507584 w 5355092"/>
                <a:gd name="connsiteY123" fmla="*/ 1380226 h 3605842"/>
                <a:gd name="connsiteX124" fmla="*/ 2464452 w 5355092"/>
                <a:gd name="connsiteY124" fmla="*/ 1354347 h 3605842"/>
                <a:gd name="connsiteX125" fmla="*/ 2429946 w 5355092"/>
                <a:gd name="connsiteY125" fmla="*/ 1328468 h 3605842"/>
                <a:gd name="connsiteX126" fmla="*/ 2386814 w 5355092"/>
                <a:gd name="connsiteY126" fmla="*/ 1311215 h 3605842"/>
                <a:gd name="connsiteX127" fmla="*/ 2335056 w 5355092"/>
                <a:gd name="connsiteY127" fmla="*/ 1268083 h 3605842"/>
                <a:gd name="connsiteX128" fmla="*/ 2300550 w 5355092"/>
                <a:gd name="connsiteY128" fmla="*/ 1242204 h 3605842"/>
                <a:gd name="connsiteX129" fmla="*/ 2248792 w 5355092"/>
                <a:gd name="connsiteY129" fmla="*/ 1173193 h 3605842"/>
                <a:gd name="connsiteX130" fmla="*/ 2222912 w 5355092"/>
                <a:gd name="connsiteY130" fmla="*/ 1121434 h 3605842"/>
                <a:gd name="connsiteX131" fmla="*/ 2197033 w 5355092"/>
                <a:gd name="connsiteY131" fmla="*/ 1086928 h 3605842"/>
                <a:gd name="connsiteX132" fmla="*/ 2171154 w 5355092"/>
                <a:gd name="connsiteY132" fmla="*/ 992038 h 3605842"/>
                <a:gd name="connsiteX133" fmla="*/ 2145275 w 5355092"/>
                <a:gd name="connsiteY133" fmla="*/ 905774 h 3605842"/>
                <a:gd name="connsiteX134" fmla="*/ 2153901 w 5355092"/>
                <a:gd name="connsiteY134" fmla="*/ 793630 h 3605842"/>
                <a:gd name="connsiteX135" fmla="*/ 2240165 w 5355092"/>
                <a:gd name="connsiteY135" fmla="*/ 724619 h 3605842"/>
                <a:gd name="connsiteX136" fmla="*/ 2369561 w 5355092"/>
                <a:gd name="connsiteY136" fmla="*/ 629728 h 3605842"/>
                <a:gd name="connsiteX137" fmla="*/ 2412693 w 5355092"/>
                <a:gd name="connsiteY137" fmla="*/ 603849 h 3605842"/>
                <a:gd name="connsiteX138" fmla="*/ 2533463 w 5355092"/>
                <a:gd name="connsiteY138" fmla="*/ 526211 h 3605842"/>
                <a:gd name="connsiteX139" fmla="*/ 2619727 w 5355092"/>
                <a:gd name="connsiteY139" fmla="*/ 508959 h 3605842"/>
                <a:gd name="connsiteX140" fmla="*/ 2714618 w 5355092"/>
                <a:gd name="connsiteY140" fmla="*/ 465826 h 3605842"/>
                <a:gd name="connsiteX141" fmla="*/ 3197697 w 5355092"/>
                <a:gd name="connsiteY141" fmla="*/ 439947 h 3605842"/>
                <a:gd name="connsiteX142" fmla="*/ 3240829 w 5355092"/>
                <a:gd name="connsiteY142" fmla="*/ 431321 h 3605842"/>
                <a:gd name="connsiteX143" fmla="*/ 3421984 w 5355092"/>
                <a:gd name="connsiteY143" fmla="*/ 405442 h 3605842"/>
                <a:gd name="connsiteX144" fmla="*/ 3534127 w 5355092"/>
                <a:gd name="connsiteY144" fmla="*/ 388189 h 3605842"/>
                <a:gd name="connsiteX145" fmla="*/ 3637644 w 5355092"/>
                <a:gd name="connsiteY145" fmla="*/ 362309 h 3605842"/>
                <a:gd name="connsiteX146" fmla="*/ 3758414 w 5355092"/>
                <a:gd name="connsiteY146" fmla="*/ 345057 h 3605842"/>
                <a:gd name="connsiteX147" fmla="*/ 3939569 w 5355092"/>
                <a:gd name="connsiteY147" fmla="*/ 301925 h 3605842"/>
                <a:gd name="connsiteX148" fmla="*/ 3999954 w 5355092"/>
                <a:gd name="connsiteY148" fmla="*/ 293298 h 3605842"/>
                <a:gd name="connsiteX149" fmla="*/ 4060339 w 5355092"/>
                <a:gd name="connsiteY149" fmla="*/ 276045 h 3605842"/>
                <a:gd name="connsiteX150" fmla="*/ 4189735 w 5355092"/>
                <a:gd name="connsiteY150" fmla="*/ 258793 h 3605842"/>
                <a:gd name="connsiteX151" fmla="*/ 4310505 w 5355092"/>
                <a:gd name="connsiteY151" fmla="*/ 241540 h 3605842"/>
                <a:gd name="connsiteX152" fmla="*/ 4370890 w 5355092"/>
                <a:gd name="connsiteY152" fmla="*/ 232913 h 3605842"/>
                <a:gd name="connsiteX153" fmla="*/ 4414022 w 5355092"/>
                <a:gd name="connsiteY153" fmla="*/ 224287 h 3605842"/>
                <a:gd name="connsiteX154" fmla="*/ 4741826 w 5355092"/>
                <a:gd name="connsiteY154" fmla="*/ 241540 h 3605842"/>
                <a:gd name="connsiteX155" fmla="*/ 4784958 w 5355092"/>
                <a:gd name="connsiteY155" fmla="*/ 267419 h 3605842"/>
                <a:gd name="connsiteX156" fmla="*/ 4810837 w 5355092"/>
                <a:gd name="connsiteY156" fmla="*/ 276045 h 3605842"/>
                <a:gd name="connsiteX157" fmla="*/ 4871222 w 5355092"/>
                <a:gd name="connsiteY157" fmla="*/ 362309 h 3605842"/>
                <a:gd name="connsiteX158" fmla="*/ 4948860 w 5355092"/>
                <a:gd name="connsiteY158" fmla="*/ 552091 h 3605842"/>
                <a:gd name="connsiteX159" fmla="*/ 4974739 w 5355092"/>
                <a:gd name="connsiteY159" fmla="*/ 595223 h 3605842"/>
                <a:gd name="connsiteX160" fmla="*/ 4966112 w 5355092"/>
                <a:gd name="connsiteY160" fmla="*/ 655608 h 3605842"/>
                <a:gd name="connsiteX161" fmla="*/ 4914354 w 5355092"/>
                <a:gd name="connsiteY161" fmla="*/ 672860 h 3605842"/>
                <a:gd name="connsiteX162" fmla="*/ 4422648 w 5355092"/>
                <a:gd name="connsiteY162" fmla="*/ 655608 h 3605842"/>
                <a:gd name="connsiteX163" fmla="*/ 4146603 w 5355092"/>
                <a:gd name="connsiteY163" fmla="*/ 612476 h 3605842"/>
                <a:gd name="connsiteX164" fmla="*/ 3818799 w 5355092"/>
                <a:gd name="connsiteY164" fmla="*/ 543464 h 3605842"/>
                <a:gd name="connsiteX165" fmla="*/ 3560007 w 5355092"/>
                <a:gd name="connsiteY165" fmla="*/ 508959 h 3605842"/>
                <a:gd name="connsiteX166" fmla="*/ 2990663 w 5355092"/>
                <a:gd name="connsiteY166" fmla="*/ 543464 h 3605842"/>
                <a:gd name="connsiteX167" fmla="*/ 2930278 w 5355092"/>
                <a:gd name="connsiteY167" fmla="*/ 595223 h 3605842"/>
                <a:gd name="connsiteX168" fmla="*/ 2878520 w 5355092"/>
                <a:gd name="connsiteY168" fmla="*/ 681487 h 3605842"/>
                <a:gd name="connsiteX169" fmla="*/ 2852641 w 5355092"/>
                <a:gd name="connsiteY169" fmla="*/ 759125 h 3605842"/>
                <a:gd name="connsiteX170" fmla="*/ 2861267 w 5355092"/>
                <a:gd name="connsiteY170" fmla="*/ 923026 h 3605842"/>
                <a:gd name="connsiteX171" fmla="*/ 3137312 w 5355092"/>
                <a:gd name="connsiteY171" fmla="*/ 1112808 h 3605842"/>
                <a:gd name="connsiteX172" fmla="*/ 3352973 w 5355092"/>
                <a:gd name="connsiteY172" fmla="*/ 1147313 h 3605842"/>
                <a:gd name="connsiteX173" fmla="*/ 3560007 w 5355092"/>
                <a:gd name="connsiteY173" fmla="*/ 1190445 h 3605842"/>
                <a:gd name="connsiteX174" fmla="*/ 3663524 w 5355092"/>
                <a:gd name="connsiteY174" fmla="*/ 1199072 h 3605842"/>
                <a:gd name="connsiteX175" fmla="*/ 4034460 w 5355092"/>
                <a:gd name="connsiteY175" fmla="*/ 1207698 h 3605842"/>
                <a:gd name="connsiteX176" fmla="*/ 4422648 w 5355092"/>
                <a:gd name="connsiteY176" fmla="*/ 1233577 h 3605842"/>
                <a:gd name="connsiteX177" fmla="*/ 4577924 w 5355092"/>
                <a:gd name="connsiteY177" fmla="*/ 1259457 h 3605842"/>
                <a:gd name="connsiteX178" fmla="*/ 4612429 w 5355092"/>
                <a:gd name="connsiteY178" fmla="*/ 1268083 h 3605842"/>
                <a:gd name="connsiteX179" fmla="*/ 4715946 w 5355092"/>
                <a:gd name="connsiteY179" fmla="*/ 1311215 h 3605842"/>
                <a:gd name="connsiteX180" fmla="*/ 4836716 w 5355092"/>
                <a:gd name="connsiteY180" fmla="*/ 1388853 h 3605842"/>
                <a:gd name="connsiteX181" fmla="*/ 4862595 w 5355092"/>
                <a:gd name="connsiteY181" fmla="*/ 1406106 h 3605842"/>
                <a:gd name="connsiteX182" fmla="*/ 4922980 w 5355092"/>
                <a:gd name="connsiteY182" fmla="*/ 1457864 h 3605842"/>
                <a:gd name="connsiteX183" fmla="*/ 4931607 w 5355092"/>
                <a:gd name="connsiteY183" fmla="*/ 1664898 h 3605842"/>
                <a:gd name="connsiteX184" fmla="*/ 4888475 w 5355092"/>
                <a:gd name="connsiteY184" fmla="*/ 1708030 h 3605842"/>
                <a:gd name="connsiteX185" fmla="*/ 4543418 w 5355092"/>
                <a:gd name="connsiteY185" fmla="*/ 1664898 h 3605842"/>
                <a:gd name="connsiteX186" fmla="*/ 4258746 w 5355092"/>
                <a:gd name="connsiteY186" fmla="*/ 1595887 h 3605842"/>
                <a:gd name="connsiteX187" fmla="*/ 4163856 w 5355092"/>
                <a:gd name="connsiteY187" fmla="*/ 1578634 h 3605842"/>
                <a:gd name="connsiteX188" fmla="*/ 3913690 w 5355092"/>
                <a:gd name="connsiteY188" fmla="*/ 1561381 h 3605842"/>
                <a:gd name="connsiteX189" fmla="*/ 3680776 w 5355092"/>
                <a:gd name="connsiteY189" fmla="*/ 1570008 h 3605842"/>
                <a:gd name="connsiteX190" fmla="*/ 3646271 w 5355092"/>
                <a:gd name="connsiteY190" fmla="*/ 1587260 h 3605842"/>
                <a:gd name="connsiteX191" fmla="*/ 3585886 w 5355092"/>
                <a:gd name="connsiteY191" fmla="*/ 1673525 h 3605842"/>
                <a:gd name="connsiteX192" fmla="*/ 3577260 w 5355092"/>
                <a:gd name="connsiteY192" fmla="*/ 1733909 h 3605842"/>
                <a:gd name="connsiteX193" fmla="*/ 3585886 w 5355092"/>
                <a:gd name="connsiteY193" fmla="*/ 1923691 h 3605842"/>
                <a:gd name="connsiteX194" fmla="*/ 3879184 w 5355092"/>
                <a:gd name="connsiteY194" fmla="*/ 2087593 h 3605842"/>
                <a:gd name="connsiteX195" fmla="*/ 3939569 w 5355092"/>
                <a:gd name="connsiteY195" fmla="*/ 2096219 h 3605842"/>
                <a:gd name="connsiteX196" fmla="*/ 4250120 w 5355092"/>
                <a:gd name="connsiteY196" fmla="*/ 2191109 h 3605842"/>
                <a:gd name="connsiteX197" fmla="*/ 4345010 w 5355092"/>
                <a:gd name="connsiteY197" fmla="*/ 2225615 h 3605842"/>
                <a:gd name="connsiteX198" fmla="*/ 4431275 w 5355092"/>
                <a:gd name="connsiteY198" fmla="*/ 2242868 h 3605842"/>
                <a:gd name="connsiteX199" fmla="*/ 4776331 w 5355092"/>
                <a:gd name="connsiteY199" fmla="*/ 2329132 h 3605842"/>
                <a:gd name="connsiteX200" fmla="*/ 4828090 w 5355092"/>
                <a:gd name="connsiteY200" fmla="*/ 2363638 h 3605842"/>
                <a:gd name="connsiteX201" fmla="*/ 4879848 w 5355092"/>
                <a:gd name="connsiteY201" fmla="*/ 2475781 h 3605842"/>
                <a:gd name="connsiteX202" fmla="*/ 4897101 w 5355092"/>
                <a:gd name="connsiteY202" fmla="*/ 2622430 h 3605842"/>
                <a:gd name="connsiteX203" fmla="*/ 4922980 w 5355092"/>
                <a:gd name="connsiteY203" fmla="*/ 2674189 h 3605842"/>
                <a:gd name="connsiteX204" fmla="*/ 4948860 w 5355092"/>
                <a:gd name="connsiteY204" fmla="*/ 2760453 h 3605842"/>
                <a:gd name="connsiteX205" fmla="*/ 4922980 w 5355092"/>
                <a:gd name="connsiteY205" fmla="*/ 3165894 h 3605842"/>
                <a:gd name="connsiteX206" fmla="*/ 4879848 w 5355092"/>
                <a:gd name="connsiteY206" fmla="*/ 3217653 h 3605842"/>
                <a:gd name="connsiteX207" fmla="*/ 4646935 w 5355092"/>
                <a:gd name="connsiteY207" fmla="*/ 3200400 h 3605842"/>
                <a:gd name="connsiteX208" fmla="*/ 4491660 w 5355092"/>
                <a:gd name="connsiteY208" fmla="*/ 3174521 h 3605842"/>
                <a:gd name="connsiteX209" fmla="*/ 4336384 w 5355092"/>
                <a:gd name="connsiteY209" fmla="*/ 3131389 h 3605842"/>
                <a:gd name="connsiteX210" fmla="*/ 4267373 w 5355092"/>
                <a:gd name="connsiteY210" fmla="*/ 3096883 h 3605842"/>
                <a:gd name="connsiteX211" fmla="*/ 4215614 w 5355092"/>
                <a:gd name="connsiteY211" fmla="*/ 3036498 h 3605842"/>
                <a:gd name="connsiteX212" fmla="*/ 4181109 w 5355092"/>
                <a:gd name="connsiteY212" fmla="*/ 2976113 h 3605842"/>
                <a:gd name="connsiteX213" fmla="*/ 4163856 w 5355092"/>
                <a:gd name="connsiteY213" fmla="*/ 2898476 h 3605842"/>
                <a:gd name="connsiteX214" fmla="*/ 4120724 w 5355092"/>
                <a:gd name="connsiteY214" fmla="*/ 2803585 h 3605842"/>
                <a:gd name="connsiteX215" fmla="*/ 4060339 w 5355092"/>
                <a:gd name="connsiteY215" fmla="*/ 2777706 h 3605842"/>
                <a:gd name="connsiteX216" fmla="*/ 3930943 w 5355092"/>
                <a:gd name="connsiteY216" fmla="*/ 2769079 h 3605842"/>
                <a:gd name="connsiteX217" fmla="*/ 3723909 w 5355092"/>
                <a:gd name="connsiteY217" fmla="*/ 2803585 h 3605842"/>
                <a:gd name="connsiteX218" fmla="*/ 3577260 w 5355092"/>
                <a:gd name="connsiteY218" fmla="*/ 2863970 h 3605842"/>
                <a:gd name="connsiteX219" fmla="*/ 3568633 w 5355092"/>
                <a:gd name="connsiteY219" fmla="*/ 2976113 h 3605842"/>
                <a:gd name="connsiteX220" fmla="*/ 3654897 w 5355092"/>
                <a:gd name="connsiteY220" fmla="*/ 3019245 h 3605842"/>
                <a:gd name="connsiteX221" fmla="*/ 3775667 w 5355092"/>
                <a:gd name="connsiteY221" fmla="*/ 3036498 h 3605842"/>
                <a:gd name="connsiteX222" fmla="*/ 3939569 w 5355092"/>
                <a:gd name="connsiteY222" fmla="*/ 3079630 h 3605842"/>
                <a:gd name="connsiteX223" fmla="*/ 3982701 w 5355092"/>
                <a:gd name="connsiteY223" fmla="*/ 3096883 h 3605842"/>
                <a:gd name="connsiteX224" fmla="*/ 4017207 w 5355092"/>
                <a:gd name="connsiteY224" fmla="*/ 3105509 h 3605842"/>
                <a:gd name="connsiteX225" fmla="*/ 4043086 w 5355092"/>
                <a:gd name="connsiteY225" fmla="*/ 3131389 h 3605842"/>
                <a:gd name="connsiteX226" fmla="*/ 4068965 w 5355092"/>
                <a:gd name="connsiteY226" fmla="*/ 3183147 h 3605842"/>
                <a:gd name="connsiteX227" fmla="*/ 4103471 w 5355092"/>
                <a:gd name="connsiteY227" fmla="*/ 3200400 h 3605842"/>
                <a:gd name="connsiteX228" fmla="*/ 4163856 w 5355092"/>
                <a:gd name="connsiteY228" fmla="*/ 3243532 h 3605842"/>
                <a:gd name="connsiteX229" fmla="*/ 4206988 w 5355092"/>
                <a:gd name="connsiteY229" fmla="*/ 3269411 h 3605842"/>
                <a:gd name="connsiteX230" fmla="*/ 4267373 w 5355092"/>
                <a:gd name="connsiteY230" fmla="*/ 3286664 h 3605842"/>
                <a:gd name="connsiteX231" fmla="*/ 4379516 w 5355092"/>
                <a:gd name="connsiteY231" fmla="*/ 3338423 h 3605842"/>
                <a:gd name="connsiteX232" fmla="*/ 4595176 w 5355092"/>
                <a:gd name="connsiteY232" fmla="*/ 3372928 h 3605842"/>
                <a:gd name="connsiteX233" fmla="*/ 5130014 w 5355092"/>
                <a:gd name="connsiteY233" fmla="*/ 3364302 h 3605842"/>
                <a:gd name="connsiteX234" fmla="*/ 5233531 w 5355092"/>
                <a:gd name="connsiteY234" fmla="*/ 3372928 h 3605842"/>
                <a:gd name="connsiteX235" fmla="*/ 5345675 w 5355092"/>
                <a:gd name="connsiteY235" fmla="*/ 3441940 h 3605842"/>
                <a:gd name="connsiteX236" fmla="*/ 5354301 w 5355092"/>
                <a:gd name="connsiteY236" fmla="*/ 3476445 h 3605842"/>
                <a:gd name="connsiteX237" fmla="*/ 5302543 w 5355092"/>
                <a:gd name="connsiteY237" fmla="*/ 3579962 h 3605842"/>
                <a:gd name="connsiteX238" fmla="*/ 5138641 w 5355092"/>
                <a:gd name="connsiteY238" fmla="*/ 3605842 h 3605842"/>
                <a:gd name="connsiteX239" fmla="*/ 3991327 w 5355092"/>
                <a:gd name="connsiteY239" fmla="*/ 3597215 h 3605842"/>
                <a:gd name="connsiteX240" fmla="*/ 3801546 w 5355092"/>
                <a:gd name="connsiteY240" fmla="*/ 3562709 h 3605842"/>
                <a:gd name="connsiteX241" fmla="*/ 3568633 w 5355092"/>
                <a:gd name="connsiteY241" fmla="*/ 3545457 h 3605842"/>
                <a:gd name="connsiteX242" fmla="*/ 2800882 w 5355092"/>
                <a:gd name="connsiteY242" fmla="*/ 3536830 h 3605842"/>
                <a:gd name="connsiteX243" fmla="*/ 1179116 w 5355092"/>
                <a:gd name="connsiteY243" fmla="*/ 3502325 h 3605842"/>
                <a:gd name="connsiteX244" fmla="*/ 1049720 w 5355092"/>
                <a:gd name="connsiteY244" fmla="*/ 3493698 h 3605842"/>
                <a:gd name="connsiteX245" fmla="*/ 928950 w 5355092"/>
                <a:gd name="connsiteY245" fmla="*/ 3459193 h 3605842"/>
                <a:gd name="connsiteX246" fmla="*/ 903071 w 5355092"/>
                <a:gd name="connsiteY246" fmla="*/ 3441940 h 3605842"/>
                <a:gd name="connsiteX247" fmla="*/ 782301 w 5355092"/>
                <a:gd name="connsiteY247" fmla="*/ 3398808 h 3605842"/>
                <a:gd name="connsiteX248" fmla="*/ 756422 w 5355092"/>
                <a:gd name="connsiteY248" fmla="*/ 3372928 h 3605842"/>
                <a:gd name="connsiteX249" fmla="*/ 678784 w 5355092"/>
                <a:gd name="connsiteY249" fmla="*/ 3303917 h 3605842"/>
                <a:gd name="connsiteX250" fmla="*/ 532135 w 5355092"/>
                <a:gd name="connsiteY250" fmla="*/ 3027872 h 3605842"/>
                <a:gd name="connsiteX251" fmla="*/ 428618 w 5355092"/>
                <a:gd name="connsiteY251" fmla="*/ 2846717 h 3605842"/>
                <a:gd name="connsiteX252" fmla="*/ 376860 w 5355092"/>
                <a:gd name="connsiteY252" fmla="*/ 1828800 h 3605842"/>
                <a:gd name="connsiteX253" fmla="*/ 316475 w 5355092"/>
                <a:gd name="connsiteY253" fmla="*/ 1673525 h 3605842"/>
                <a:gd name="connsiteX254" fmla="*/ 299222 w 5355092"/>
                <a:gd name="connsiteY254" fmla="*/ 1630393 h 3605842"/>
                <a:gd name="connsiteX255" fmla="*/ 299222 w 5355092"/>
                <a:gd name="connsiteY255" fmla="*/ 1164566 h 3605842"/>
                <a:gd name="connsiteX256" fmla="*/ 307848 w 5355092"/>
                <a:gd name="connsiteY256" fmla="*/ 1112808 h 3605842"/>
                <a:gd name="connsiteX257" fmla="*/ 368233 w 5355092"/>
                <a:gd name="connsiteY257" fmla="*/ 992038 h 3605842"/>
                <a:gd name="connsiteX258" fmla="*/ 411365 w 5355092"/>
                <a:gd name="connsiteY258" fmla="*/ 888521 h 3605842"/>
                <a:gd name="connsiteX259" fmla="*/ 506256 w 5355092"/>
                <a:gd name="connsiteY259" fmla="*/ 698740 h 3605842"/>
                <a:gd name="connsiteX260" fmla="*/ 566641 w 5355092"/>
                <a:gd name="connsiteY260" fmla="*/ 534838 h 3605842"/>
                <a:gd name="connsiteX261" fmla="*/ 627026 w 5355092"/>
                <a:gd name="connsiteY261" fmla="*/ 396815 h 3605842"/>
                <a:gd name="connsiteX262" fmla="*/ 721916 w 5355092"/>
                <a:gd name="connsiteY262" fmla="*/ 250166 h 3605842"/>
                <a:gd name="connsiteX263" fmla="*/ 782301 w 5355092"/>
                <a:gd name="connsiteY263" fmla="*/ 129396 h 3605842"/>
                <a:gd name="connsiteX264" fmla="*/ 816807 w 5355092"/>
                <a:gd name="connsiteY264" fmla="*/ 103517 h 3605842"/>
                <a:gd name="connsiteX265" fmla="*/ 868565 w 5355092"/>
                <a:gd name="connsiteY265" fmla="*/ 51759 h 3605842"/>
                <a:gd name="connsiteX266" fmla="*/ 1239501 w 5355092"/>
                <a:gd name="connsiteY266" fmla="*/ 69011 h 3605842"/>
                <a:gd name="connsiteX267" fmla="*/ 1489667 w 5355092"/>
                <a:gd name="connsiteY267" fmla="*/ 103517 h 3605842"/>
                <a:gd name="connsiteX268" fmla="*/ 1782965 w 5355092"/>
                <a:gd name="connsiteY268" fmla="*/ 155276 h 3605842"/>
                <a:gd name="connsiteX269" fmla="*/ 1808844 w 5355092"/>
                <a:gd name="connsiteY269" fmla="*/ 163902 h 3605842"/>
                <a:gd name="connsiteX270" fmla="*/ 1851976 w 5355092"/>
                <a:gd name="connsiteY270" fmla="*/ 172528 h 3605842"/>
                <a:gd name="connsiteX271" fmla="*/ 1895109 w 5355092"/>
                <a:gd name="connsiteY271" fmla="*/ 189781 h 3605842"/>
                <a:gd name="connsiteX272" fmla="*/ 1912361 w 5355092"/>
                <a:gd name="connsiteY272" fmla="*/ 215660 h 3605842"/>
                <a:gd name="connsiteX273" fmla="*/ 1972746 w 5355092"/>
                <a:gd name="connsiteY273" fmla="*/ 276045 h 3605842"/>
                <a:gd name="connsiteX274" fmla="*/ 2015878 w 5355092"/>
                <a:gd name="connsiteY274" fmla="*/ 379562 h 3605842"/>
                <a:gd name="connsiteX275" fmla="*/ 2033131 w 5355092"/>
                <a:gd name="connsiteY275" fmla="*/ 422694 h 3605842"/>
                <a:gd name="connsiteX276" fmla="*/ 2015878 w 5355092"/>
                <a:gd name="connsiteY276" fmla="*/ 552091 h 3605842"/>
                <a:gd name="connsiteX277" fmla="*/ 2007252 w 5355092"/>
                <a:gd name="connsiteY277" fmla="*/ 577970 h 3605842"/>
                <a:gd name="connsiteX278" fmla="*/ 1964120 w 5355092"/>
                <a:gd name="connsiteY278" fmla="*/ 638355 h 3605842"/>
                <a:gd name="connsiteX279" fmla="*/ 1929614 w 5355092"/>
                <a:gd name="connsiteY279" fmla="*/ 707366 h 3605842"/>
                <a:gd name="connsiteX280" fmla="*/ 1912361 w 5355092"/>
                <a:gd name="connsiteY280" fmla="*/ 741872 h 3605842"/>
                <a:gd name="connsiteX281" fmla="*/ 1903735 w 5355092"/>
                <a:gd name="connsiteY281" fmla="*/ 785004 h 3605842"/>
                <a:gd name="connsiteX282" fmla="*/ 1877856 w 5355092"/>
                <a:gd name="connsiteY282" fmla="*/ 845389 h 3605842"/>
                <a:gd name="connsiteX283" fmla="*/ 1869229 w 5355092"/>
                <a:gd name="connsiteY283" fmla="*/ 871268 h 3605842"/>
                <a:gd name="connsiteX284" fmla="*/ 1877856 w 5355092"/>
                <a:gd name="connsiteY284" fmla="*/ 1138687 h 3605842"/>
                <a:gd name="connsiteX285" fmla="*/ 1895109 w 5355092"/>
                <a:gd name="connsiteY285" fmla="*/ 1164566 h 3605842"/>
                <a:gd name="connsiteX286" fmla="*/ 1912361 w 5355092"/>
                <a:gd name="connsiteY286" fmla="*/ 1207698 h 3605842"/>
                <a:gd name="connsiteX287" fmla="*/ 1989999 w 5355092"/>
                <a:gd name="connsiteY287" fmla="*/ 1388853 h 3605842"/>
                <a:gd name="connsiteX288" fmla="*/ 2007252 w 5355092"/>
                <a:gd name="connsiteY288" fmla="*/ 1466491 h 3605842"/>
                <a:gd name="connsiteX289" fmla="*/ 2024505 w 5355092"/>
                <a:gd name="connsiteY289" fmla="*/ 1492370 h 3605842"/>
                <a:gd name="connsiteX290" fmla="*/ 2059010 w 5355092"/>
                <a:gd name="connsiteY290" fmla="*/ 1604513 h 3605842"/>
                <a:gd name="connsiteX291" fmla="*/ 2119395 w 5355092"/>
                <a:gd name="connsiteY291" fmla="*/ 1708030 h 3605842"/>
                <a:gd name="connsiteX292" fmla="*/ 2145275 w 5355092"/>
                <a:gd name="connsiteY292" fmla="*/ 1751162 h 3605842"/>
                <a:gd name="connsiteX293" fmla="*/ 2214286 w 5355092"/>
                <a:gd name="connsiteY293" fmla="*/ 1837426 h 3605842"/>
                <a:gd name="connsiteX294" fmla="*/ 2309176 w 5355092"/>
                <a:gd name="connsiteY294" fmla="*/ 1915064 h 3605842"/>
                <a:gd name="connsiteX295" fmla="*/ 2395441 w 5355092"/>
                <a:gd name="connsiteY295" fmla="*/ 1992702 h 3605842"/>
                <a:gd name="connsiteX296" fmla="*/ 2507584 w 5355092"/>
                <a:gd name="connsiteY296" fmla="*/ 2044460 h 3605842"/>
                <a:gd name="connsiteX297" fmla="*/ 2654233 w 5355092"/>
                <a:gd name="connsiteY297" fmla="*/ 2087593 h 3605842"/>
                <a:gd name="connsiteX298" fmla="*/ 2723244 w 5355092"/>
                <a:gd name="connsiteY298" fmla="*/ 2078966 h 3605842"/>
                <a:gd name="connsiteX299" fmla="*/ 2740497 w 5355092"/>
                <a:gd name="connsiteY299" fmla="*/ 1880559 h 3605842"/>
                <a:gd name="connsiteX300" fmla="*/ 2731871 w 5355092"/>
                <a:gd name="connsiteY300" fmla="*/ 1846053 h 3605842"/>
                <a:gd name="connsiteX301" fmla="*/ 2671486 w 5355092"/>
                <a:gd name="connsiteY301" fmla="*/ 1785668 h 3605842"/>
                <a:gd name="connsiteX302" fmla="*/ 2550716 w 5355092"/>
                <a:gd name="connsiteY302" fmla="*/ 1716657 h 3605842"/>
                <a:gd name="connsiteX303" fmla="*/ 2464452 w 5355092"/>
                <a:gd name="connsiteY303" fmla="*/ 1673525 h 3605842"/>
                <a:gd name="connsiteX304" fmla="*/ 2335056 w 5355092"/>
                <a:gd name="connsiteY304" fmla="*/ 1639019 h 3605842"/>
                <a:gd name="connsiteX305" fmla="*/ 2231539 w 5355092"/>
                <a:gd name="connsiteY305" fmla="*/ 1578634 h 3605842"/>
                <a:gd name="connsiteX306" fmla="*/ 2153901 w 5355092"/>
                <a:gd name="connsiteY306" fmla="*/ 1440611 h 3605842"/>
                <a:gd name="connsiteX307" fmla="*/ 2093516 w 5355092"/>
                <a:gd name="connsiteY307" fmla="*/ 1319842 h 3605842"/>
                <a:gd name="connsiteX308" fmla="*/ 2041758 w 5355092"/>
                <a:gd name="connsiteY308" fmla="*/ 1181819 h 3605842"/>
                <a:gd name="connsiteX309" fmla="*/ 2015878 w 5355092"/>
                <a:gd name="connsiteY309" fmla="*/ 1052423 h 3605842"/>
                <a:gd name="connsiteX310" fmla="*/ 1981373 w 5355092"/>
                <a:gd name="connsiteY310" fmla="*/ 862642 h 3605842"/>
                <a:gd name="connsiteX311" fmla="*/ 1989999 w 5355092"/>
                <a:gd name="connsiteY311" fmla="*/ 603849 h 3605842"/>
                <a:gd name="connsiteX312" fmla="*/ 2033131 w 5355092"/>
                <a:gd name="connsiteY312" fmla="*/ 500332 h 3605842"/>
                <a:gd name="connsiteX313" fmla="*/ 2102143 w 5355092"/>
                <a:gd name="connsiteY313" fmla="*/ 388189 h 3605842"/>
                <a:gd name="connsiteX314" fmla="*/ 2136648 w 5355092"/>
                <a:gd name="connsiteY314" fmla="*/ 345057 h 3605842"/>
                <a:gd name="connsiteX315" fmla="*/ 2205660 w 5355092"/>
                <a:gd name="connsiteY315" fmla="*/ 301925 h 3605842"/>
                <a:gd name="connsiteX316" fmla="*/ 2257418 w 5355092"/>
                <a:gd name="connsiteY316" fmla="*/ 284672 h 3605842"/>
                <a:gd name="connsiteX317" fmla="*/ 2326429 w 5355092"/>
                <a:gd name="connsiteY317" fmla="*/ 258793 h 3605842"/>
                <a:gd name="connsiteX318" fmla="*/ 2360935 w 5355092"/>
                <a:gd name="connsiteY318" fmla="*/ 232913 h 3605842"/>
                <a:gd name="connsiteX319" fmla="*/ 2412693 w 5355092"/>
                <a:gd name="connsiteY319" fmla="*/ 215660 h 3605842"/>
                <a:gd name="connsiteX320" fmla="*/ 2507584 w 5355092"/>
                <a:gd name="connsiteY320" fmla="*/ 189781 h 3605842"/>
                <a:gd name="connsiteX321" fmla="*/ 2645607 w 5355092"/>
                <a:gd name="connsiteY321" fmla="*/ 207034 h 3605842"/>
                <a:gd name="connsiteX322" fmla="*/ 2723244 w 5355092"/>
                <a:gd name="connsiteY322" fmla="*/ 241540 h 3605842"/>
                <a:gd name="connsiteX323" fmla="*/ 2947531 w 5355092"/>
                <a:gd name="connsiteY323" fmla="*/ 301925 h 3605842"/>
                <a:gd name="connsiteX324" fmla="*/ 3482369 w 5355092"/>
                <a:gd name="connsiteY324" fmla="*/ 276045 h 3605842"/>
                <a:gd name="connsiteX325" fmla="*/ 3637644 w 5355092"/>
                <a:gd name="connsiteY325" fmla="*/ 207034 h 3605842"/>
                <a:gd name="connsiteX326" fmla="*/ 3827426 w 5355092"/>
                <a:gd name="connsiteY326" fmla="*/ 94891 h 3605842"/>
                <a:gd name="connsiteX327" fmla="*/ 3853305 w 5355092"/>
                <a:gd name="connsiteY327" fmla="*/ 77638 h 3605842"/>
                <a:gd name="connsiteX328" fmla="*/ 3879184 w 5355092"/>
                <a:gd name="connsiteY328" fmla="*/ 51759 h 3605842"/>
                <a:gd name="connsiteX329" fmla="*/ 3922316 w 5355092"/>
                <a:gd name="connsiteY329" fmla="*/ 34506 h 3605842"/>
                <a:gd name="connsiteX330" fmla="*/ 4008580 w 5355092"/>
                <a:gd name="connsiteY330" fmla="*/ 0 h 3605842"/>
                <a:gd name="connsiteX331" fmla="*/ 4388143 w 5355092"/>
                <a:gd name="connsiteY331" fmla="*/ 25879 h 3605842"/>
                <a:gd name="connsiteX332" fmla="*/ 4457154 w 5355092"/>
                <a:gd name="connsiteY332" fmla="*/ 51759 h 3605842"/>
                <a:gd name="connsiteX333" fmla="*/ 4612429 w 5355092"/>
                <a:gd name="connsiteY333" fmla="*/ 112143 h 3605842"/>
                <a:gd name="connsiteX334" fmla="*/ 4845343 w 5355092"/>
                <a:gd name="connsiteY334" fmla="*/ 232913 h 3605842"/>
                <a:gd name="connsiteX335" fmla="*/ 4879848 w 5355092"/>
                <a:gd name="connsiteY335" fmla="*/ 250166 h 3605842"/>
                <a:gd name="connsiteX336" fmla="*/ 5017871 w 5355092"/>
                <a:gd name="connsiteY336" fmla="*/ 336430 h 3605842"/>
                <a:gd name="connsiteX337" fmla="*/ 5078256 w 5355092"/>
                <a:gd name="connsiteY337" fmla="*/ 388189 h 3605842"/>
                <a:gd name="connsiteX338" fmla="*/ 5311169 w 5355092"/>
                <a:gd name="connsiteY338" fmla="*/ 543464 h 3605842"/>
                <a:gd name="connsiteX339" fmla="*/ 5328422 w 5355092"/>
                <a:gd name="connsiteY339" fmla="*/ 586596 h 3605842"/>
                <a:gd name="connsiteX340" fmla="*/ 5345675 w 5355092"/>
                <a:gd name="connsiteY340" fmla="*/ 621102 h 3605842"/>
                <a:gd name="connsiteX341" fmla="*/ 5354301 w 5355092"/>
                <a:gd name="connsiteY341" fmla="*/ 698740 h 3605842"/>
                <a:gd name="connsiteX342" fmla="*/ 5337048 w 5355092"/>
                <a:gd name="connsiteY342" fmla="*/ 845389 h 3605842"/>
                <a:gd name="connsiteX343" fmla="*/ 5302543 w 5355092"/>
                <a:gd name="connsiteY343" fmla="*/ 871268 h 3605842"/>
                <a:gd name="connsiteX344" fmla="*/ 5190399 w 5355092"/>
                <a:gd name="connsiteY344" fmla="*/ 905774 h 3605842"/>
                <a:gd name="connsiteX345" fmla="*/ 4724573 w 5355092"/>
                <a:gd name="connsiteY345" fmla="*/ 940279 h 3605842"/>
                <a:gd name="connsiteX346" fmla="*/ 4068965 w 5355092"/>
                <a:gd name="connsiteY346" fmla="*/ 914400 h 3605842"/>
                <a:gd name="connsiteX347" fmla="*/ 3827426 w 5355092"/>
                <a:gd name="connsiteY347" fmla="*/ 862642 h 3605842"/>
                <a:gd name="connsiteX348" fmla="*/ 3594512 w 5355092"/>
                <a:gd name="connsiteY348" fmla="*/ 871268 h 3605842"/>
                <a:gd name="connsiteX349" fmla="*/ 3568633 w 5355092"/>
                <a:gd name="connsiteY349" fmla="*/ 879894 h 3605842"/>
                <a:gd name="connsiteX350" fmla="*/ 3534127 w 5355092"/>
                <a:gd name="connsiteY350" fmla="*/ 940279 h 3605842"/>
                <a:gd name="connsiteX351" fmla="*/ 3551380 w 5355092"/>
                <a:gd name="connsiteY351" fmla="*/ 1017917 h 3605842"/>
                <a:gd name="connsiteX352" fmla="*/ 3577260 w 5355092"/>
                <a:gd name="connsiteY352" fmla="*/ 1026543 h 3605842"/>
                <a:gd name="connsiteX353" fmla="*/ 3672150 w 5355092"/>
                <a:gd name="connsiteY353" fmla="*/ 1078302 h 3605842"/>
                <a:gd name="connsiteX354" fmla="*/ 3792920 w 5355092"/>
                <a:gd name="connsiteY354" fmla="*/ 1121434 h 3605842"/>
                <a:gd name="connsiteX355" fmla="*/ 4008580 w 5355092"/>
                <a:gd name="connsiteY355" fmla="*/ 1155940 h 3605842"/>
                <a:gd name="connsiteX356" fmla="*/ 4068965 w 5355092"/>
                <a:gd name="connsiteY356" fmla="*/ 1164566 h 3605842"/>
                <a:gd name="connsiteX357" fmla="*/ 4258746 w 5355092"/>
                <a:gd name="connsiteY357" fmla="*/ 1181819 h 3605842"/>
                <a:gd name="connsiteX358" fmla="*/ 5069629 w 5355092"/>
                <a:gd name="connsiteY358" fmla="*/ 1250830 h 3605842"/>
                <a:gd name="connsiteX359" fmla="*/ 5104135 w 5355092"/>
                <a:gd name="connsiteY359" fmla="*/ 1293962 h 3605842"/>
                <a:gd name="connsiteX360" fmla="*/ 5155893 w 5355092"/>
                <a:gd name="connsiteY360" fmla="*/ 1354347 h 3605842"/>
                <a:gd name="connsiteX361" fmla="*/ 5164520 w 5355092"/>
                <a:gd name="connsiteY361" fmla="*/ 1397479 h 3605842"/>
                <a:gd name="connsiteX362" fmla="*/ 5155893 w 5355092"/>
                <a:gd name="connsiteY362" fmla="*/ 1500996 h 3605842"/>
                <a:gd name="connsiteX363" fmla="*/ 5112761 w 5355092"/>
                <a:gd name="connsiteY363" fmla="*/ 1509623 h 3605842"/>
                <a:gd name="connsiteX364" fmla="*/ 4871222 w 5355092"/>
                <a:gd name="connsiteY364" fmla="*/ 1500996 h 3605842"/>
                <a:gd name="connsiteX365" fmla="*/ 4543418 w 5355092"/>
                <a:gd name="connsiteY365" fmla="*/ 1431985 h 3605842"/>
                <a:gd name="connsiteX366" fmla="*/ 4250120 w 5355092"/>
                <a:gd name="connsiteY366" fmla="*/ 1380226 h 3605842"/>
                <a:gd name="connsiteX367" fmla="*/ 4155229 w 5355092"/>
                <a:gd name="connsiteY367" fmla="*/ 1371600 h 3605842"/>
                <a:gd name="connsiteX368" fmla="*/ 3051048 w 5355092"/>
                <a:gd name="connsiteY368" fmla="*/ 1337094 h 3605842"/>
                <a:gd name="connsiteX369" fmla="*/ 2921652 w 5355092"/>
                <a:gd name="connsiteY369" fmla="*/ 1311215 h 3605842"/>
                <a:gd name="connsiteX370" fmla="*/ 2585222 w 5355092"/>
                <a:gd name="connsiteY370" fmla="*/ 1285336 h 3605842"/>
                <a:gd name="connsiteX371" fmla="*/ 2136648 w 5355092"/>
                <a:gd name="connsiteY371" fmla="*/ 1328468 h 3605842"/>
                <a:gd name="connsiteX372" fmla="*/ 2084890 w 5355092"/>
                <a:gd name="connsiteY372" fmla="*/ 1362974 h 3605842"/>
                <a:gd name="connsiteX373" fmla="*/ 2024505 w 5355092"/>
                <a:gd name="connsiteY373" fmla="*/ 1406106 h 3605842"/>
                <a:gd name="connsiteX374" fmla="*/ 1972746 w 5355092"/>
                <a:gd name="connsiteY374" fmla="*/ 1483743 h 3605842"/>
                <a:gd name="connsiteX375" fmla="*/ 1895109 w 5355092"/>
                <a:gd name="connsiteY375" fmla="*/ 1595887 h 3605842"/>
                <a:gd name="connsiteX376" fmla="*/ 1964120 w 5355092"/>
                <a:gd name="connsiteY376" fmla="*/ 1863306 h 3605842"/>
                <a:gd name="connsiteX377" fmla="*/ 2222912 w 5355092"/>
                <a:gd name="connsiteY377" fmla="*/ 1923691 h 3605842"/>
                <a:gd name="connsiteX378" fmla="*/ 3137312 w 5355092"/>
                <a:gd name="connsiteY378" fmla="*/ 1777042 h 3605842"/>
                <a:gd name="connsiteX379" fmla="*/ 3387478 w 5355092"/>
                <a:gd name="connsiteY379" fmla="*/ 1725283 h 3605842"/>
                <a:gd name="connsiteX380" fmla="*/ 3439237 w 5355092"/>
                <a:gd name="connsiteY380" fmla="*/ 1733909 h 3605842"/>
                <a:gd name="connsiteX381" fmla="*/ 3499622 w 5355092"/>
                <a:gd name="connsiteY381" fmla="*/ 1915064 h 3605842"/>
                <a:gd name="connsiteX382" fmla="*/ 2602475 w 5355092"/>
                <a:gd name="connsiteY382" fmla="*/ 1984076 h 3605842"/>
                <a:gd name="connsiteX383" fmla="*/ 2490331 w 5355092"/>
                <a:gd name="connsiteY383" fmla="*/ 1940943 h 3605842"/>
                <a:gd name="connsiteX384" fmla="*/ 2128022 w 5355092"/>
                <a:gd name="connsiteY384" fmla="*/ 1785668 h 3605842"/>
                <a:gd name="connsiteX385" fmla="*/ 1981373 w 5355092"/>
                <a:gd name="connsiteY385" fmla="*/ 1733909 h 3605842"/>
                <a:gd name="connsiteX386" fmla="*/ 1351644 w 5355092"/>
                <a:gd name="connsiteY386" fmla="*/ 1466491 h 3605842"/>
                <a:gd name="connsiteX387" fmla="*/ 1084226 w 5355092"/>
                <a:gd name="connsiteY387" fmla="*/ 1397479 h 3605842"/>
                <a:gd name="connsiteX388" fmla="*/ 1006588 w 5355092"/>
                <a:gd name="connsiteY388" fmla="*/ 1380226 h 3605842"/>
                <a:gd name="connsiteX389" fmla="*/ 808180 w 5355092"/>
                <a:gd name="connsiteY389" fmla="*/ 1354347 h 3605842"/>
                <a:gd name="connsiteX390" fmla="*/ 178452 w 5355092"/>
                <a:gd name="connsiteY390" fmla="*/ 1414732 h 3605842"/>
                <a:gd name="connsiteX391" fmla="*/ 135320 w 5355092"/>
                <a:gd name="connsiteY391" fmla="*/ 1431985 h 3605842"/>
                <a:gd name="connsiteX392" fmla="*/ 23176 w 5355092"/>
                <a:gd name="connsiteY392" fmla="*/ 1552755 h 3605842"/>
                <a:gd name="connsiteX393" fmla="*/ 14550 w 5355092"/>
                <a:gd name="connsiteY393" fmla="*/ 1733909 h 3605842"/>
                <a:gd name="connsiteX394" fmla="*/ 273343 w 5355092"/>
                <a:gd name="connsiteY394" fmla="*/ 1932317 h 3605842"/>
                <a:gd name="connsiteX395" fmla="*/ 333727 w 5355092"/>
                <a:gd name="connsiteY395" fmla="*/ 1975449 h 3605842"/>
                <a:gd name="connsiteX396" fmla="*/ 627026 w 5355092"/>
                <a:gd name="connsiteY396" fmla="*/ 2070340 h 3605842"/>
                <a:gd name="connsiteX397" fmla="*/ 963456 w 5355092"/>
                <a:gd name="connsiteY397" fmla="*/ 2122098 h 3605842"/>
                <a:gd name="connsiteX398" fmla="*/ 1627690 w 5355092"/>
                <a:gd name="connsiteY398" fmla="*/ 2087593 h 3605842"/>
                <a:gd name="connsiteX399" fmla="*/ 1782965 w 5355092"/>
                <a:gd name="connsiteY399" fmla="*/ 2044460 h 3605842"/>
                <a:gd name="connsiteX400" fmla="*/ 1955493 w 5355092"/>
                <a:gd name="connsiteY400" fmla="*/ 2009955 h 3605842"/>
                <a:gd name="connsiteX401" fmla="*/ 2205660 w 5355092"/>
                <a:gd name="connsiteY401" fmla="*/ 2061713 h 3605842"/>
                <a:gd name="connsiteX402" fmla="*/ 2214286 w 5355092"/>
                <a:gd name="connsiteY402" fmla="*/ 2113472 h 3605842"/>
                <a:gd name="connsiteX403" fmla="*/ 2153901 w 5355092"/>
                <a:gd name="connsiteY403" fmla="*/ 2191109 h 3605842"/>
                <a:gd name="connsiteX404" fmla="*/ 1765712 w 5355092"/>
                <a:gd name="connsiteY404" fmla="*/ 2199736 h 3605842"/>
                <a:gd name="connsiteX405" fmla="*/ 1446535 w 5355092"/>
                <a:gd name="connsiteY405" fmla="*/ 2208362 h 3605842"/>
                <a:gd name="connsiteX406" fmla="*/ 1135984 w 5355092"/>
                <a:gd name="connsiteY406" fmla="*/ 2234242 h 3605842"/>
                <a:gd name="connsiteX407" fmla="*/ 851312 w 5355092"/>
                <a:gd name="connsiteY407" fmla="*/ 2268747 h 3605842"/>
                <a:gd name="connsiteX408" fmla="*/ 670158 w 5355092"/>
                <a:gd name="connsiteY408" fmla="*/ 2363638 h 3605842"/>
                <a:gd name="connsiteX409" fmla="*/ 652905 w 5355092"/>
                <a:gd name="connsiteY409" fmla="*/ 2441276 h 3605842"/>
                <a:gd name="connsiteX410" fmla="*/ 704663 w 5355092"/>
                <a:gd name="connsiteY410" fmla="*/ 2622430 h 3605842"/>
                <a:gd name="connsiteX411" fmla="*/ 842686 w 5355092"/>
                <a:gd name="connsiteY411" fmla="*/ 2682815 h 3605842"/>
                <a:gd name="connsiteX412" fmla="*/ 1144610 w 5355092"/>
                <a:gd name="connsiteY412" fmla="*/ 2769079 h 3605842"/>
                <a:gd name="connsiteX413" fmla="*/ 1282633 w 5355092"/>
                <a:gd name="connsiteY413" fmla="*/ 2803585 h 3605842"/>
                <a:gd name="connsiteX414" fmla="*/ 1851976 w 5355092"/>
                <a:gd name="connsiteY414" fmla="*/ 2846717 h 3605842"/>
                <a:gd name="connsiteX415" fmla="*/ 2473078 w 5355092"/>
                <a:gd name="connsiteY415" fmla="*/ 2803585 h 3605842"/>
                <a:gd name="connsiteX416" fmla="*/ 3180444 w 5355092"/>
                <a:gd name="connsiteY416" fmla="*/ 2467155 h 3605842"/>
                <a:gd name="connsiteX417" fmla="*/ 3749788 w 5355092"/>
                <a:gd name="connsiteY417" fmla="*/ 2035834 h 3605842"/>
                <a:gd name="connsiteX418" fmla="*/ 4008580 w 5355092"/>
                <a:gd name="connsiteY418" fmla="*/ 1915064 h 3605842"/>
                <a:gd name="connsiteX419" fmla="*/ 4103471 w 5355092"/>
                <a:gd name="connsiteY419" fmla="*/ 1906438 h 3605842"/>
                <a:gd name="connsiteX420" fmla="*/ 4345010 w 5355092"/>
                <a:gd name="connsiteY420" fmla="*/ 1897811 h 3605842"/>
                <a:gd name="connsiteX421" fmla="*/ 4715946 w 5355092"/>
                <a:gd name="connsiteY421" fmla="*/ 2147977 h 3605842"/>
                <a:gd name="connsiteX422" fmla="*/ 4940233 w 5355092"/>
                <a:gd name="connsiteY422" fmla="*/ 2363638 h 3605842"/>
                <a:gd name="connsiteX423" fmla="*/ 4983365 w 5355092"/>
                <a:gd name="connsiteY423" fmla="*/ 2406770 h 3605842"/>
                <a:gd name="connsiteX424" fmla="*/ 4905727 w 5355092"/>
                <a:gd name="connsiteY424" fmla="*/ 2544793 h 3605842"/>
                <a:gd name="connsiteX425" fmla="*/ 4853969 w 5355092"/>
                <a:gd name="connsiteY425" fmla="*/ 2570672 h 3605842"/>
                <a:gd name="connsiteX426" fmla="*/ 4698693 w 5355092"/>
                <a:gd name="connsiteY426" fmla="*/ 2605177 h 3605842"/>
                <a:gd name="connsiteX427" fmla="*/ 4189735 w 5355092"/>
                <a:gd name="connsiteY427" fmla="*/ 2691442 h 3605842"/>
                <a:gd name="connsiteX428" fmla="*/ 4043086 w 5355092"/>
                <a:gd name="connsiteY428" fmla="*/ 2708694 h 3605842"/>
                <a:gd name="connsiteX429" fmla="*/ 3025169 w 5355092"/>
                <a:gd name="connsiteY429" fmla="*/ 2725947 h 3605842"/>
                <a:gd name="connsiteX430" fmla="*/ 2938905 w 5355092"/>
                <a:gd name="connsiteY430" fmla="*/ 2734574 h 3605842"/>
                <a:gd name="connsiteX431" fmla="*/ 2938905 w 5355092"/>
                <a:gd name="connsiteY431" fmla="*/ 2889849 h 3605842"/>
                <a:gd name="connsiteX432" fmla="*/ 3120060 w 5355092"/>
                <a:gd name="connsiteY432" fmla="*/ 2976113 h 3605842"/>
                <a:gd name="connsiteX433" fmla="*/ 3189071 w 5355092"/>
                <a:gd name="connsiteY433" fmla="*/ 2993366 h 3605842"/>
                <a:gd name="connsiteX434" fmla="*/ 3767041 w 5355092"/>
                <a:gd name="connsiteY434" fmla="*/ 3079630 h 3605842"/>
                <a:gd name="connsiteX435" fmla="*/ 3999954 w 5355092"/>
                <a:gd name="connsiteY435" fmla="*/ 3088257 h 3605842"/>
                <a:gd name="connsiteX436" fmla="*/ 4448527 w 5355092"/>
                <a:gd name="connsiteY436" fmla="*/ 3062377 h 3605842"/>
                <a:gd name="connsiteX437" fmla="*/ 4552044 w 5355092"/>
                <a:gd name="connsiteY437" fmla="*/ 3027872 h 3605842"/>
                <a:gd name="connsiteX438" fmla="*/ 4802210 w 5355092"/>
                <a:gd name="connsiteY438" fmla="*/ 2889849 h 3605842"/>
                <a:gd name="connsiteX439" fmla="*/ 4879848 w 5355092"/>
                <a:gd name="connsiteY439" fmla="*/ 2820838 h 3605842"/>
                <a:gd name="connsiteX440" fmla="*/ 5130014 w 5355092"/>
                <a:gd name="connsiteY440" fmla="*/ 2518913 h 3605842"/>
                <a:gd name="connsiteX441" fmla="*/ 5207652 w 5355092"/>
                <a:gd name="connsiteY441" fmla="*/ 2311879 h 3605842"/>
                <a:gd name="connsiteX442" fmla="*/ 5250784 w 5355092"/>
                <a:gd name="connsiteY442" fmla="*/ 2199736 h 3605842"/>
                <a:gd name="connsiteX443" fmla="*/ 5233531 w 5355092"/>
                <a:gd name="connsiteY443" fmla="*/ 1984076 h 3605842"/>
                <a:gd name="connsiteX444" fmla="*/ 5199026 w 5355092"/>
                <a:gd name="connsiteY444" fmla="*/ 1940943 h 36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5355092" h="3605842">
                  <a:moveTo>
                    <a:pt x="1903735" y="1354347"/>
                  </a:moveTo>
                  <a:cubicBezTo>
                    <a:pt x="1881369" y="1287250"/>
                    <a:pt x="1887884" y="1301256"/>
                    <a:pt x="1851976" y="1224951"/>
                  </a:cubicBezTo>
                  <a:cubicBezTo>
                    <a:pt x="1841025" y="1201680"/>
                    <a:pt x="1830950" y="1177844"/>
                    <a:pt x="1817471" y="1155940"/>
                  </a:cubicBezTo>
                  <a:cubicBezTo>
                    <a:pt x="1807821" y="1140259"/>
                    <a:pt x="1793524" y="1127892"/>
                    <a:pt x="1782965" y="1112808"/>
                  </a:cubicBezTo>
                  <a:cubicBezTo>
                    <a:pt x="1671933" y="954191"/>
                    <a:pt x="1826334" y="1157949"/>
                    <a:pt x="1731207" y="1043796"/>
                  </a:cubicBezTo>
                  <a:cubicBezTo>
                    <a:pt x="1706723" y="1014415"/>
                    <a:pt x="1719142" y="1014478"/>
                    <a:pt x="1688075" y="983411"/>
                  </a:cubicBezTo>
                  <a:cubicBezTo>
                    <a:pt x="1675056" y="970392"/>
                    <a:pt x="1657962" y="961925"/>
                    <a:pt x="1644943" y="948906"/>
                  </a:cubicBezTo>
                  <a:cubicBezTo>
                    <a:pt x="1626197" y="930160"/>
                    <a:pt x="1611930" y="907267"/>
                    <a:pt x="1593184" y="888521"/>
                  </a:cubicBezTo>
                  <a:cubicBezTo>
                    <a:pt x="1574438" y="869775"/>
                    <a:pt x="1552504" y="854497"/>
                    <a:pt x="1532799" y="836762"/>
                  </a:cubicBezTo>
                  <a:cubicBezTo>
                    <a:pt x="1496862" y="804418"/>
                    <a:pt x="1505574" y="801360"/>
                    <a:pt x="1455161" y="767751"/>
                  </a:cubicBezTo>
                  <a:cubicBezTo>
                    <a:pt x="1399719" y="730790"/>
                    <a:pt x="1419605" y="751279"/>
                    <a:pt x="1377524" y="733245"/>
                  </a:cubicBezTo>
                  <a:cubicBezTo>
                    <a:pt x="1365704" y="728179"/>
                    <a:pt x="1354725" y="721314"/>
                    <a:pt x="1343018" y="715993"/>
                  </a:cubicBezTo>
                  <a:cubicBezTo>
                    <a:pt x="1323082" y="706931"/>
                    <a:pt x="1302966" y="698246"/>
                    <a:pt x="1282633" y="690113"/>
                  </a:cubicBezTo>
                  <a:cubicBezTo>
                    <a:pt x="1274190" y="686736"/>
                    <a:pt x="1265630" y="683460"/>
                    <a:pt x="1256754" y="681487"/>
                  </a:cubicBezTo>
                  <a:cubicBezTo>
                    <a:pt x="1239680" y="677693"/>
                    <a:pt x="1221964" y="677102"/>
                    <a:pt x="1204995" y="672860"/>
                  </a:cubicBezTo>
                  <a:cubicBezTo>
                    <a:pt x="1187352" y="668449"/>
                    <a:pt x="1171293" y="657775"/>
                    <a:pt x="1153237" y="655608"/>
                  </a:cubicBezTo>
                  <a:cubicBezTo>
                    <a:pt x="1098917" y="649090"/>
                    <a:pt x="1043969" y="649857"/>
                    <a:pt x="989335" y="646981"/>
                  </a:cubicBezTo>
                  <a:cubicBezTo>
                    <a:pt x="923199" y="655607"/>
                    <a:pt x="854757" y="653518"/>
                    <a:pt x="790927" y="672860"/>
                  </a:cubicBezTo>
                  <a:cubicBezTo>
                    <a:pt x="741760" y="687759"/>
                    <a:pt x="691624" y="743625"/>
                    <a:pt x="661531" y="785004"/>
                  </a:cubicBezTo>
                  <a:cubicBezTo>
                    <a:pt x="651669" y="798564"/>
                    <a:pt x="644278" y="813759"/>
                    <a:pt x="635652" y="828136"/>
                  </a:cubicBezTo>
                  <a:cubicBezTo>
                    <a:pt x="632777" y="839638"/>
                    <a:pt x="628497" y="850878"/>
                    <a:pt x="627026" y="862642"/>
                  </a:cubicBezTo>
                  <a:cubicBezTo>
                    <a:pt x="607804" y="1016416"/>
                    <a:pt x="630087" y="919405"/>
                    <a:pt x="609773" y="1000664"/>
                  </a:cubicBezTo>
                  <a:cubicBezTo>
                    <a:pt x="612648" y="1084053"/>
                    <a:pt x="610611" y="1167756"/>
                    <a:pt x="618399" y="1250830"/>
                  </a:cubicBezTo>
                  <a:cubicBezTo>
                    <a:pt x="619473" y="1262289"/>
                    <a:pt x="655322" y="1298290"/>
                    <a:pt x="661531" y="1302589"/>
                  </a:cubicBezTo>
                  <a:cubicBezTo>
                    <a:pt x="684437" y="1318447"/>
                    <a:pt x="735278" y="1354746"/>
                    <a:pt x="773675" y="1362974"/>
                  </a:cubicBezTo>
                  <a:cubicBezTo>
                    <a:pt x="805110" y="1369710"/>
                    <a:pt x="836935" y="1374475"/>
                    <a:pt x="868565" y="1380226"/>
                  </a:cubicBezTo>
                  <a:cubicBezTo>
                    <a:pt x="894444" y="1391728"/>
                    <a:pt x="919336" y="1405776"/>
                    <a:pt x="946203" y="1414732"/>
                  </a:cubicBezTo>
                  <a:cubicBezTo>
                    <a:pt x="962796" y="1420263"/>
                    <a:pt x="980993" y="1419117"/>
                    <a:pt x="997961" y="1423359"/>
                  </a:cubicBezTo>
                  <a:cubicBezTo>
                    <a:pt x="1121115" y="1454147"/>
                    <a:pt x="961740" y="1431812"/>
                    <a:pt x="1135984" y="1449238"/>
                  </a:cubicBezTo>
                  <a:cubicBezTo>
                    <a:pt x="1158988" y="1454989"/>
                    <a:pt x="1181341" y="1464841"/>
                    <a:pt x="1204995" y="1466491"/>
                  </a:cubicBezTo>
                  <a:cubicBezTo>
                    <a:pt x="1305434" y="1473498"/>
                    <a:pt x="1406337" y="1470647"/>
                    <a:pt x="1506920" y="1475117"/>
                  </a:cubicBezTo>
                  <a:cubicBezTo>
                    <a:pt x="1535790" y="1476400"/>
                    <a:pt x="1564429" y="1480868"/>
                    <a:pt x="1593184" y="1483743"/>
                  </a:cubicBezTo>
                  <a:lnTo>
                    <a:pt x="1627690" y="1492370"/>
                  </a:lnTo>
                  <a:cubicBezTo>
                    <a:pt x="1653521" y="1498331"/>
                    <a:pt x="1679989" y="1501827"/>
                    <a:pt x="1705327" y="1509623"/>
                  </a:cubicBezTo>
                  <a:cubicBezTo>
                    <a:pt x="1837971" y="1550437"/>
                    <a:pt x="1630283" y="1504967"/>
                    <a:pt x="1782965" y="1535502"/>
                  </a:cubicBezTo>
                  <a:cubicBezTo>
                    <a:pt x="1808844" y="1547004"/>
                    <a:pt x="1835668" y="1556581"/>
                    <a:pt x="1860603" y="1570008"/>
                  </a:cubicBezTo>
                  <a:cubicBezTo>
                    <a:pt x="1873262" y="1576824"/>
                    <a:pt x="1883146" y="1587912"/>
                    <a:pt x="1895109" y="1595887"/>
                  </a:cubicBezTo>
                  <a:cubicBezTo>
                    <a:pt x="1909060" y="1605187"/>
                    <a:pt x="1924023" y="1612880"/>
                    <a:pt x="1938241" y="1621766"/>
                  </a:cubicBezTo>
                  <a:cubicBezTo>
                    <a:pt x="1947033" y="1627261"/>
                    <a:pt x="1955328" y="1633524"/>
                    <a:pt x="1964120" y="1639019"/>
                  </a:cubicBezTo>
                  <a:cubicBezTo>
                    <a:pt x="1999664" y="1661234"/>
                    <a:pt x="2019830" y="1668850"/>
                    <a:pt x="2050384" y="1699404"/>
                  </a:cubicBezTo>
                  <a:cubicBezTo>
                    <a:pt x="2067613" y="1716633"/>
                    <a:pt x="2076652" y="1747820"/>
                    <a:pt x="2084890" y="1768415"/>
                  </a:cubicBezTo>
                  <a:cubicBezTo>
                    <a:pt x="2082014" y="1805796"/>
                    <a:pt x="2085356" y="1844187"/>
                    <a:pt x="2076263" y="1880559"/>
                  </a:cubicBezTo>
                  <a:cubicBezTo>
                    <a:pt x="2073304" y="1892394"/>
                    <a:pt x="2060845" y="1900161"/>
                    <a:pt x="2050384" y="1906438"/>
                  </a:cubicBezTo>
                  <a:cubicBezTo>
                    <a:pt x="2014014" y="1928260"/>
                    <a:pt x="1992343" y="1931731"/>
                    <a:pt x="1955493" y="1940943"/>
                  </a:cubicBezTo>
                  <a:cubicBezTo>
                    <a:pt x="1813923" y="2011730"/>
                    <a:pt x="1948395" y="1950606"/>
                    <a:pt x="1567305" y="1966823"/>
                  </a:cubicBezTo>
                  <a:cubicBezTo>
                    <a:pt x="1549830" y="1967567"/>
                    <a:pt x="1532902" y="1973279"/>
                    <a:pt x="1515546" y="1975449"/>
                  </a:cubicBezTo>
                  <a:cubicBezTo>
                    <a:pt x="1436267" y="1985359"/>
                    <a:pt x="1443026" y="1979602"/>
                    <a:pt x="1377524" y="1992702"/>
                  </a:cubicBezTo>
                  <a:cubicBezTo>
                    <a:pt x="1296829" y="2008840"/>
                    <a:pt x="1382925" y="1993508"/>
                    <a:pt x="1317139" y="2009955"/>
                  </a:cubicBezTo>
                  <a:cubicBezTo>
                    <a:pt x="1302915" y="2013511"/>
                    <a:pt x="1288522" y="2016507"/>
                    <a:pt x="1274007" y="2018581"/>
                  </a:cubicBezTo>
                  <a:cubicBezTo>
                    <a:pt x="1257370" y="2020958"/>
                    <a:pt x="1138463" y="2032021"/>
                    <a:pt x="1092852" y="2044460"/>
                  </a:cubicBezTo>
                  <a:cubicBezTo>
                    <a:pt x="1024626" y="2063067"/>
                    <a:pt x="1057204" y="2055996"/>
                    <a:pt x="997961" y="2087593"/>
                  </a:cubicBezTo>
                  <a:cubicBezTo>
                    <a:pt x="969595" y="2102722"/>
                    <a:pt x="940003" y="2115483"/>
                    <a:pt x="911697" y="2130725"/>
                  </a:cubicBezTo>
                  <a:cubicBezTo>
                    <a:pt x="902569" y="2135640"/>
                    <a:pt x="895091" y="2143341"/>
                    <a:pt x="885818" y="2147977"/>
                  </a:cubicBezTo>
                  <a:cubicBezTo>
                    <a:pt x="789038" y="2196367"/>
                    <a:pt x="951089" y="2102055"/>
                    <a:pt x="825433" y="2173857"/>
                  </a:cubicBezTo>
                  <a:cubicBezTo>
                    <a:pt x="785824" y="2196491"/>
                    <a:pt x="807192" y="2189491"/>
                    <a:pt x="765048" y="2225615"/>
                  </a:cubicBezTo>
                  <a:cubicBezTo>
                    <a:pt x="724631" y="2260259"/>
                    <a:pt x="741834" y="2223550"/>
                    <a:pt x="696037" y="2286000"/>
                  </a:cubicBezTo>
                  <a:cubicBezTo>
                    <a:pt x="676206" y="2313042"/>
                    <a:pt x="660176" y="2342739"/>
                    <a:pt x="644278" y="2372264"/>
                  </a:cubicBezTo>
                  <a:cubicBezTo>
                    <a:pt x="639967" y="2380270"/>
                    <a:pt x="638845" y="2389629"/>
                    <a:pt x="635652" y="2398143"/>
                  </a:cubicBezTo>
                  <a:cubicBezTo>
                    <a:pt x="611289" y="2463113"/>
                    <a:pt x="624227" y="2417962"/>
                    <a:pt x="609773" y="2475781"/>
                  </a:cubicBezTo>
                  <a:cubicBezTo>
                    <a:pt x="610722" y="2503316"/>
                    <a:pt x="593823" y="2699277"/>
                    <a:pt x="635652" y="2777706"/>
                  </a:cubicBezTo>
                  <a:cubicBezTo>
                    <a:pt x="650289" y="2805150"/>
                    <a:pt x="669706" y="2829771"/>
                    <a:pt x="687410" y="2855343"/>
                  </a:cubicBezTo>
                  <a:cubicBezTo>
                    <a:pt x="712903" y="2892166"/>
                    <a:pt x="743636" y="2926090"/>
                    <a:pt x="773675" y="2958860"/>
                  </a:cubicBezTo>
                  <a:cubicBezTo>
                    <a:pt x="791238" y="2978019"/>
                    <a:pt x="819128" y="3006157"/>
                    <a:pt x="842686" y="3019245"/>
                  </a:cubicBezTo>
                  <a:cubicBezTo>
                    <a:pt x="856222" y="3026765"/>
                    <a:pt x="872540" y="3028531"/>
                    <a:pt x="885818" y="3036498"/>
                  </a:cubicBezTo>
                  <a:cubicBezTo>
                    <a:pt x="901606" y="3045971"/>
                    <a:pt x="912964" y="3061869"/>
                    <a:pt x="928950" y="3071004"/>
                  </a:cubicBezTo>
                  <a:cubicBezTo>
                    <a:pt x="1007198" y="3115717"/>
                    <a:pt x="983394" y="3096382"/>
                    <a:pt x="1041093" y="3114136"/>
                  </a:cubicBezTo>
                  <a:cubicBezTo>
                    <a:pt x="1076920" y="3125160"/>
                    <a:pt x="1125475" y="3141096"/>
                    <a:pt x="1161863" y="3157268"/>
                  </a:cubicBezTo>
                  <a:cubicBezTo>
                    <a:pt x="1173614" y="3162491"/>
                    <a:pt x="1184328" y="3170006"/>
                    <a:pt x="1196369" y="3174521"/>
                  </a:cubicBezTo>
                  <a:cubicBezTo>
                    <a:pt x="1245674" y="3193010"/>
                    <a:pt x="1373036" y="3232709"/>
                    <a:pt x="1420656" y="3243532"/>
                  </a:cubicBezTo>
                  <a:cubicBezTo>
                    <a:pt x="1443262" y="3248670"/>
                    <a:pt x="1466688" y="3249095"/>
                    <a:pt x="1489667" y="3252159"/>
                  </a:cubicBezTo>
                  <a:cubicBezTo>
                    <a:pt x="1509821" y="3254846"/>
                    <a:pt x="1529731" y="3260108"/>
                    <a:pt x="1550052" y="3260785"/>
                  </a:cubicBezTo>
                  <a:cubicBezTo>
                    <a:pt x="1702395" y="3265863"/>
                    <a:pt x="1854852" y="3266536"/>
                    <a:pt x="2007252" y="3269411"/>
                  </a:cubicBezTo>
                  <a:cubicBezTo>
                    <a:pt x="2017542" y="3271126"/>
                    <a:pt x="2078077" y="3279803"/>
                    <a:pt x="2093516" y="3286664"/>
                  </a:cubicBezTo>
                  <a:cubicBezTo>
                    <a:pt x="2108838" y="3293473"/>
                    <a:pt x="2120382" y="3308476"/>
                    <a:pt x="2136648" y="3312543"/>
                  </a:cubicBezTo>
                  <a:cubicBezTo>
                    <a:pt x="2167460" y="3320246"/>
                    <a:pt x="2199872" y="3318734"/>
                    <a:pt x="2231539" y="3321170"/>
                  </a:cubicBezTo>
                  <a:cubicBezTo>
                    <a:pt x="2396325" y="3333846"/>
                    <a:pt x="2419024" y="3331732"/>
                    <a:pt x="2619727" y="3338423"/>
                  </a:cubicBezTo>
                  <a:lnTo>
                    <a:pt x="3344346" y="3295291"/>
                  </a:lnTo>
                  <a:cubicBezTo>
                    <a:pt x="3383360" y="3292223"/>
                    <a:pt x="3391308" y="3269201"/>
                    <a:pt x="3421984" y="3252159"/>
                  </a:cubicBezTo>
                  <a:cubicBezTo>
                    <a:pt x="3583000" y="3162706"/>
                    <a:pt x="3255070" y="3379178"/>
                    <a:pt x="3560007" y="3183147"/>
                  </a:cubicBezTo>
                  <a:cubicBezTo>
                    <a:pt x="3570269" y="3176550"/>
                    <a:pt x="3576705" y="3165301"/>
                    <a:pt x="3585886" y="3157268"/>
                  </a:cubicBezTo>
                  <a:cubicBezTo>
                    <a:pt x="3619194" y="3128123"/>
                    <a:pt x="3653183" y="3105502"/>
                    <a:pt x="3689403" y="3079630"/>
                  </a:cubicBezTo>
                  <a:cubicBezTo>
                    <a:pt x="3698029" y="3062377"/>
                    <a:pt x="3706045" y="3044806"/>
                    <a:pt x="3715282" y="3027872"/>
                  </a:cubicBezTo>
                  <a:cubicBezTo>
                    <a:pt x="3723311" y="3013153"/>
                    <a:pt x="3734223" y="3000004"/>
                    <a:pt x="3741161" y="2984740"/>
                  </a:cubicBezTo>
                  <a:cubicBezTo>
                    <a:pt x="3748686" y="2968184"/>
                    <a:pt x="3752663" y="2950234"/>
                    <a:pt x="3758414" y="2932981"/>
                  </a:cubicBezTo>
                  <a:cubicBezTo>
                    <a:pt x="3750707" y="2844353"/>
                    <a:pt x="3769446" y="2706186"/>
                    <a:pt x="3680776" y="2639683"/>
                  </a:cubicBezTo>
                  <a:cubicBezTo>
                    <a:pt x="3669274" y="2631057"/>
                    <a:pt x="3658754" y="2620937"/>
                    <a:pt x="3646271" y="2613804"/>
                  </a:cubicBezTo>
                  <a:cubicBezTo>
                    <a:pt x="3623928" y="2601036"/>
                    <a:pt x="3564327" y="2598169"/>
                    <a:pt x="3551380" y="2596551"/>
                  </a:cubicBezTo>
                  <a:cubicBezTo>
                    <a:pt x="3439237" y="2602302"/>
                    <a:pt x="3326800" y="2603862"/>
                    <a:pt x="3214950" y="2613804"/>
                  </a:cubicBezTo>
                  <a:cubicBezTo>
                    <a:pt x="3179325" y="2616971"/>
                    <a:pt x="3142936" y="2644335"/>
                    <a:pt x="3111433" y="2656936"/>
                  </a:cubicBezTo>
                  <a:cubicBezTo>
                    <a:pt x="3100425" y="2661339"/>
                    <a:pt x="3088069" y="2661510"/>
                    <a:pt x="3076927" y="2665562"/>
                  </a:cubicBezTo>
                  <a:cubicBezTo>
                    <a:pt x="3056347" y="2673046"/>
                    <a:pt x="3037721" y="2685869"/>
                    <a:pt x="3016543" y="2691442"/>
                  </a:cubicBezTo>
                  <a:cubicBezTo>
                    <a:pt x="2992102" y="2697874"/>
                    <a:pt x="2890036" y="2711978"/>
                    <a:pt x="2852641" y="2717321"/>
                  </a:cubicBezTo>
                  <a:lnTo>
                    <a:pt x="2516210" y="2700068"/>
                  </a:lnTo>
                  <a:cubicBezTo>
                    <a:pt x="2504383" y="2699243"/>
                    <a:pt x="2493441" y="2693119"/>
                    <a:pt x="2481705" y="2691442"/>
                  </a:cubicBezTo>
                  <a:cubicBezTo>
                    <a:pt x="2453097" y="2687355"/>
                    <a:pt x="2424196" y="2685691"/>
                    <a:pt x="2395441" y="2682815"/>
                  </a:cubicBezTo>
                  <a:cubicBezTo>
                    <a:pt x="2378188" y="2677064"/>
                    <a:pt x="2361325" y="2669973"/>
                    <a:pt x="2343682" y="2665562"/>
                  </a:cubicBezTo>
                  <a:cubicBezTo>
                    <a:pt x="2326714" y="2661320"/>
                    <a:pt x="2308164" y="2663432"/>
                    <a:pt x="2291924" y="2656936"/>
                  </a:cubicBezTo>
                  <a:cubicBezTo>
                    <a:pt x="2278575" y="2651596"/>
                    <a:pt x="2269610" y="2638677"/>
                    <a:pt x="2257418" y="2631057"/>
                  </a:cubicBezTo>
                  <a:cubicBezTo>
                    <a:pt x="2238050" y="2618952"/>
                    <a:pt x="2218657" y="2611355"/>
                    <a:pt x="2197033" y="2605177"/>
                  </a:cubicBezTo>
                  <a:cubicBezTo>
                    <a:pt x="2185633" y="2601920"/>
                    <a:pt x="2174029" y="2599426"/>
                    <a:pt x="2162527" y="2596551"/>
                  </a:cubicBezTo>
                  <a:cubicBezTo>
                    <a:pt x="2128829" y="2579701"/>
                    <a:pt x="2130595" y="2582368"/>
                    <a:pt x="2102143" y="2562045"/>
                  </a:cubicBezTo>
                  <a:cubicBezTo>
                    <a:pt x="2090444" y="2553688"/>
                    <a:pt x="2077803" y="2546332"/>
                    <a:pt x="2067637" y="2536166"/>
                  </a:cubicBezTo>
                  <a:cubicBezTo>
                    <a:pt x="2057471" y="2526000"/>
                    <a:pt x="2050384" y="2513162"/>
                    <a:pt x="2041758" y="2501660"/>
                  </a:cubicBezTo>
                  <a:cubicBezTo>
                    <a:pt x="2038882" y="2487283"/>
                    <a:pt x="2033131" y="2473190"/>
                    <a:pt x="2033131" y="2458528"/>
                  </a:cubicBezTo>
                  <a:cubicBezTo>
                    <a:pt x="2033131" y="2435345"/>
                    <a:pt x="2033835" y="2411304"/>
                    <a:pt x="2041758" y="2389517"/>
                  </a:cubicBezTo>
                  <a:cubicBezTo>
                    <a:pt x="2045927" y="2378052"/>
                    <a:pt x="2056115" y="2367646"/>
                    <a:pt x="2067637" y="2363638"/>
                  </a:cubicBezTo>
                  <a:cubicBezTo>
                    <a:pt x="2123626" y="2344164"/>
                    <a:pt x="2185126" y="2342522"/>
                    <a:pt x="2240165" y="2320506"/>
                  </a:cubicBezTo>
                  <a:cubicBezTo>
                    <a:pt x="2268920" y="2309004"/>
                    <a:pt x="2295462" y="2286418"/>
                    <a:pt x="2326429" y="2286000"/>
                  </a:cubicBezTo>
                  <a:lnTo>
                    <a:pt x="2964784" y="2277374"/>
                  </a:lnTo>
                  <a:cubicBezTo>
                    <a:pt x="3000962" y="2269758"/>
                    <a:pt x="3130573" y="2246507"/>
                    <a:pt x="3189071" y="2225615"/>
                  </a:cubicBezTo>
                  <a:cubicBezTo>
                    <a:pt x="3209694" y="2218250"/>
                    <a:pt x="3229641" y="2209060"/>
                    <a:pt x="3249456" y="2199736"/>
                  </a:cubicBezTo>
                  <a:cubicBezTo>
                    <a:pt x="3278545" y="2186047"/>
                    <a:pt x="3335720" y="2156604"/>
                    <a:pt x="3335720" y="2156604"/>
                  </a:cubicBezTo>
                  <a:cubicBezTo>
                    <a:pt x="3353697" y="2129639"/>
                    <a:pt x="3361509" y="2118810"/>
                    <a:pt x="3378852" y="2087593"/>
                  </a:cubicBezTo>
                  <a:cubicBezTo>
                    <a:pt x="3385097" y="2076352"/>
                    <a:pt x="3391039" y="2064907"/>
                    <a:pt x="3396105" y="2053087"/>
                  </a:cubicBezTo>
                  <a:cubicBezTo>
                    <a:pt x="3399687" y="2044729"/>
                    <a:pt x="3401856" y="2035834"/>
                    <a:pt x="3404731" y="2027208"/>
                  </a:cubicBezTo>
                  <a:cubicBezTo>
                    <a:pt x="3396105" y="1978325"/>
                    <a:pt x="3393115" y="1928104"/>
                    <a:pt x="3378852" y="1880559"/>
                  </a:cubicBezTo>
                  <a:cubicBezTo>
                    <a:pt x="3375346" y="1868874"/>
                    <a:pt x="3360698" y="1864121"/>
                    <a:pt x="3352973" y="1854679"/>
                  </a:cubicBezTo>
                  <a:cubicBezTo>
                    <a:pt x="3334764" y="1832424"/>
                    <a:pt x="3320644" y="1806865"/>
                    <a:pt x="3301214" y="1785668"/>
                  </a:cubicBezTo>
                  <a:cubicBezTo>
                    <a:pt x="3288772" y="1772096"/>
                    <a:pt x="3271768" y="1763479"/>
                    <a:pt x="3258082" y="1751162"/>
                  </a:cubicBezTo>
                  <a:cubicBezTo>
                    <a:pt x="3124354" y="1630806"/>
                    <a:pt x="3309305" y="1783108"/>
                    <a:pt x="3163192" y="1673525"/>
                  </a:cubicBezTo>
                  <a:cubicBezTo>
                    <a:pt x="3037467" y="1579232"/>
                    <a:pt x="3197793" y="1681166"/>
                    <a:pt x="3033795" y="1595887"/>
                  </a:cubicBezTo>
                  <a:cubicBezTo>
                    <a:pt x="2986962" y="1571534"/>
                    <a:pt x="2944292" y="1539042"/>
                    <a:pt x="2895773" y="1518249"/>
                  </a:cubicBezTo>
                  <a:cubicBezTo>
                    <a:pt x="2841551" y="1495011"/>
                    <a:pt x="2690685" y="1428158"/>
                    <a:pt x="2636980" y="1414732"/>
                  </a:cubicBezTo>
                  <a:cubicBezTo>
                    <a:pt x="2547660" y="1392402"/>
                    <a:pt x="2590768" y="1403993"/>
                    <a:pt x="2507584" y="1380226"/>
                  </a:cubicBezTo>
                  <a:cubicBezTo>
                    <a:pt x="2493207" y="1371600"/>
                    <a:pt x="2478403" y="1363647"/>
                    <a:pt x="2464452" y="1354347"/>
                  </a:cubicBezTo>
                  <a:cubicBezTo>
                    <a:pt x="2452489" y="1346372"/>
                    <a:pt x="2442514" y="1335450"/>
                    <a:pt x="2429946" y="1328468"/>
                  </a:cubicBezTo>
                  <a:cubicBezTo>
                    <a:pt x="2416410" y="1320948"/>
                    <a:pt x="2401191" y="1316966"/>
                    <a:pt x="2386814" y="1311215"/>
                  </a:cubicBezTo>
                  <a:cubicBezTo>
                    <a:pt x="2369561" y="1296838"/>
                    <a:pt x="2352593" y="1282112"/>
                    <a:pt x="2335056" y="1268083"/>
                  </a:cubicBezTo>
                  <a:cubicBezTo>
                    <a:pt x="2323829" y="1259102"/>
                    <a:pt x="2310716" y="1252370"/>
                    <a:pt x="2300550" y="1242204"/>
                  </a:cubicBezTo>
                  <a:cubicBezTo>
                    <a:pt x="2290662" y="1232316"/>
                    <a:pt x="2258748" y="1191115"/>
                    <a:pt x="2248792" y="1173193"/>
                  </a:cubicBezTo>
                  <a:cubicBezTo>
                    <a:pt x="2239424" y="1156331"/>
                    <a:pt x="2232836" y="1137975"/>
                    <a:pt x="2222912" y="1121434"/>
                  </a:cubicBezTo>
                  <a:cubicBezTo>
                    <a:pt x="2215515" y="1109105"/>
                    <a:pt x="2205659" y="1098430"/>
                    <a:pt x="2197033" y="1086928"/>
                  </a:cubicBezTo>
                  <a:cubicBezTo>
                    <a:pt x="2176020" y="981858"/>
                    <a:pt x="2203984" y="1112412"/>
                    <a:pt x="2171154" y="992038"/>
                  </a:cubicBezTo>
                  <a:cubicBezTo>
                    <a:pt x="2146159" y="900393"/>
                    <a:pt x="2182051" y="997718"/>
                    <a:pt x="2145275" y="905774"/>
                  </a:cubicBezTo>
                  <a:cubicBezTo>
                    <a:pt x="2148150" y="868393"/>
                    <a:pt x="2140940" y="828810"/>
                    <a:pt x="2153901" y="793630"/>
                  </a:cubicBezTo>
                  <a:cubicBezTo>
                    <a:pt x="2171762" y="745149"/>
                    <a:pt x="2206495" y="746265"/>
                    <a:pt x="2240165" y="724619"/>
                  </a:cubicBezTo>
                  <a:cubicBezTo>
                    <a:pt x="2475527" y="573314"/>
                    <a:pt x="2228722" y="728316"/>
                    <a:pt x="2369561" y="629728"/>
                  </a:cubicBezTo>
                  <a:cubicBezTo>
                    <a:pt x="2383297" y="620113"/>
                    <a:pt x="2398517" y="612802"/>
                    <a:pt x="2412693" y="603849"/>
                  </a:cubicBezTo>
                  <a:cubicBezTo>
                    <a:pt x="2453156" y="578293"/>
                    <a:pt x="2486257" y="534078"/>
                    <a:pt x="2533463" y="526211"/>
                  </a:cubicBezTo>
                  <a:cubicBezTo>
                    <a:pt x="2596916" y="515636"/>
                    <a:pt x="2568253" y="521827"/>
                    <a:pt x="2619727" y="508959"/>
                  </a:cubicBezTo>
                  <a:cubicBezTo>
                    <a:pt x="2656000" y="472686"/>
                    <a:pt x="2646160" y="473650"/>
                    <a:pt x="2714618" y="465826"/>
                  </a:cubicBezTo>
                  <a:cubicBezTo>
                    <a:pt x="2871436" y="447904"/>
                    <a:pt x="3040466" y="445369"/>
                    <a:pt x="3197697" y="439947"/>
                  </a:cubicBezTo>
                  <a:cubicBezTo>
                    <a:pt x="3212074" y="437072"/>
                    <a:pt x="3226346" y="433608"/>
                    <a:pt x="3240829" y="431321"/>
                  </a:cubicBezTo>
                  <a:cubicBezTo>
                    <a:pt x="3240940" y="431303"/>
                    <a:pt x="3391736" y="409763"/>
                    <a:pt x="3421984" y="405442"/>
                  </a:cubicBezTo>
                  <a:cubicBezTo>
                    <a:pt x="3441229" y="402693"/>
                    <a:pt x="3512597" y="392973"/>
                    <a:pt x="3534127" y="388189"/>
                  </a:cubicBezTo>
                  <a:cubicBezTo>
                    <a:pt x="3568848" y="380473"/>
                    <a:pt x="3602716" y="369026"/>
                    <a:pt x="3637644" y="362309"/>
                  </a:cubicBezTo>
                  <a:cubicBezTo>
                    <a:pt x="3677578" y="354629"/>
                    <a:pt x="3758414" y="345057"/>
                    <a:pt x="3758414" y="345057"/>
                  </a:cubicBezTo>
                  <a:cubicBezTo>
                    <a:pt x="3840435" y="321622"/>
                    <a:pt x="3833634" y="322103"/>
                    <a:pt x="3939569" y="301925"/>
                  </a:cubicBezTo>
                  <a:cubicBezTo>
                    <a:pt x="3959543" y="298120"/>
                    <a:pt x="3980073" y="297558"/>
                    <a:pt x="3999954" y="293298"/>
                  </a:cubicBezTo>
                  <a:cubicBezTo>
                    <a:pt x="4020423" y="288912"/>
                    <a:pt x="4039870" y="280431"/>
                    <a:pt x="4060339" y="276045"/>
                  </a:cubicBezTo>
                  <a:cubicBezTo>
                    <a:pt x="4078689" y="272113"/>
                    <a:pt x="4174642" y="260851"/>
                    <a:pt x="4189735" y="258793"/>
                  </a:cubicBezTo>
                  <a:lnTo>
                    <a:pt x="4310505" y="241540"/>
                  </a:lnTo>
                  <a:cubicBezTo>
                    <a:pt x="4330633" y="238664"/>
                    <a:pt x="4350952" y="236900"/>
                    <a:pt x="4370890" y="232913"/>
                  </a:cubicBezTo>
                  <a:lnTo>
                    <a:pt x="4414022" y="224287"/>
                  </a:lnTo>
                  <a:cubicBezTo>
                    <a:pt x="4523290" y="230038"/>
                    <a:pt x="4633139" y="228902"/>
                    <a:pt x="4741826" y="241540"/>
                  </a:cubicBezTo>
                  <a:cubicBezTo>
                    <a:pt x="4758480" y="243477"/>
                    <a:pt x="4769961" y="259921"/>
                    <a:pt x="4784958" y="267419"/>
                  </a:cubicBezTo>
                  <a:cubicBezTo>
                    <a:pt x="4793091" y="271485"/>
                    <a:pt x="4802211" y="273170"/>
                    <a:pt x="4810837" y="276045"/>
                  </a:cubicBezTo>
                  <a:cubicBezTo>
                    <a:pt x="4830965" y="304800"/>
                    <a:pt x="4855525" y="330915"/>
                    <a:pt x="4871222" y="362309"/>
                  </a:cubicBezTo>
                  <a:cubicBezTo>
                    <a:pt x="4901789" y="423443"/>
                    <a:pt x="4913695" y="493482"/>
                    <a:pt x="4948860" y="552091"/>
                  </a:cubicBezTo>
                  <a:lnTo>
                    <a:pt x="4974739" y="595223"/>
                  </a:lnTo>
                  <a:cubicBezTo>
                    <a:pt x="4971863" y="615351"/>
                    <a:pt x="4978595" y="639558"/>
                    <a:pt x="4966112" y="655608"/>
                  </a:cubicBezTo>
                  <a:cubicBezTo>
                    <a:pt x="4954947" y="669963"/>
                    <a:pt x="4932540" y="672860"/>
                    <a:pt x="4914354" y="672860"/>
                  </a:cubicBezTo>
                  <a:cubicBezTo>
                    <a:pt x="4750351" y="672860"/>
                    <a:pt x="4586550" y="661359"/>
                    <a:pt x="4422648" y="655608"/>
                  </a:cubicBezTo>
                  <a:cubicBezTo>
                    <a:pt x="4316588" y="640456"/>
                    <a:pt x="4245156" y="632589"/>
                    <a:pt x="4146603" y="612476"/>
                  </a:cubicBezTo>
                  <a:cubicBezTo>
                    <a:pt x="4037195" y="590148"/>
                    <a:pt x="3929483" y="558222"/>
                    <a:pt x="3818799" y="543464"/>
                  </a:cubicBezTo>
                  <a:lnTo>
                    <a:pt x="3560007" y="508959"/>
                  </a:lnTo>
                  <a:cubicBezTo>
                    <a:pt x="3399883" y="511673"/>
                    <a:pt x="3159159" y="451557"/>
                    <a:pt x="2990663" y="543464"/>
                  </a:cubicBezTo>
                  <a:cubicBezTo>
                    <a:pt x="2977471" y="550660"/>
                    <a:pt x="2939957" y="581242"/>
                    <a:pt x="2930278" y="595223"/>
                  </a:cubicBezTo>
                  <a:cubicBezTo>
                    <a:pt x="2911191" y="622794"/>
                    <a:pt x="2892875" y="651182"/>
                    <a:pt x="2878520" y="681487"/>
                  </a:cubicBezTo>
                  <a:cubicBezTo>
                    <a:pt x="2866842" y="706140"/>
                    <a:pt x="2861267" y="733246"/>
                    <a:pt x="2852641" y="759125"/>
                  </a:cubicBezTo>
                  <a:cubicBezTo>
                    <a:pt x="2855516" y="813759"/>
                    <a:pt x="2842866" y="871504"/>
                    <a:pt x="2861267" y="923026"/>
                  </a:cubicBezTo>
                  <a:cubicBezTo>
                    <a:pt x="2886006" y="992296"/>
                    <a:pt x="3128350" y="1111528"/>
                    <a:pt x="3137312" y="1112808"/>
                  </a:cubicBezTo>
                  <a:cubicBezTo>
                    <a:pt x="3215675" y="1124002"/>
                    <a:pt x="3265300" y="1130613"/>
                    <a:pt x="3352973" y="1147313"/>
                  </a:cubicBezTo>
                  <a:cubicBezTo>
                    <a:pt x="3422221" y="1160503"/>
                    <a:pt x="3490473" y="1178856"/>
                    <a:pt x="3560007" y="1190445"/>
                  </a:cubicBezTo>
                  <a:cubicBezTo>
                    <a:pt x="3594161" y="1196137"/>
                    <a:pt x="3628922" y="1197814"/>
                    <a:pt x="3663524" y="1199072"/>
                  </a:cubicBezTo>
                  <a:cubicBezTo>
                    <a:pt x="3787121" y="1203566"/>
                    <a:pt x="3910815" y="1204823"/>
                    <a:pt x="4034460" y="1207698"/>
                  </a:cubicBezTo>
                  <a:cubicBezTo>
                    <a:pt x="4144591" y="1213651"/>
                    <a:pt x="4298433" y="1214467"/>
                    <a:pt x="4422648" y="1233577"/>
                  </a:cubicBezTo>
                  <a:cubicBezTo>
                    <a:pt x="4474510" y="1241556"/>
                    <a:pt x="4526298" y="1250070"/>
                    <a:pt x="4577924" y="1259457"/>
                  </a:cubicBezTo>
                  <a:cubicBezTo>
                    <a:pt x="4589588" y="1261578"/>
                    <a:pt x="4601328" y="1263920"/>
                    <a:pt x="4612429" y="1268083"/>
                  </a:cubicBezTo>
                  <a:cubicBezTo>
                    <a:pt x="4647430" y="1281208"/>
                    <a:pt x="4683033" y="1293493"/>
                    <a:pt x="4715946" y="1311215"/>
                  </a:cubicBezTo>
                  <a:cubicBezTo>
                    <a:pt x="4758083" y="1333904"/>
                    <a:pt x="4796536" y="1362854"/>
                    <a:pt x="4836716" y="1388853"/>
                  </a:cubicBezTo>
                  <a:cubicBezTo>
                    <a:pt x="4845420" y="1394485"/>
                    <a:pt x="4854723" y="1399359"/>
                    <a:pt x="4862595" y="1406106"/>
                  </a:cubicBezTo>
                  <a:lnTo>
                    <a:pt x="4922980" y="1457864"/>
                  </a:lnTo>
                  <a:cubicBezTo>
                    <a:pt x="4964388" y="1540679"/>
                    <a:pt x="4971945" y="1532360"/>
                    <a:pt x="4931607" y="1664898"/>
                  </a:cubicBezTo>
                  <a:cubicBezTo>
                    <a:pt x="4925687" y="1684350"/>
                    <a:pt x="4902852" y="1693653"/>
                    <a:pt x="4888475" y="1708030"/>
                  </a:cubicBezTo>
                  <a:cubicBezTo>
                    <a:pt x="4724861" y="1691669"/>
                    <a:pt x="4672629" y="1694947"/>
                    <a:pt x="4543418" y="1664898"/>
                  </a:cubicBezTo>
                  <a:lnTo>
                    <a:pt x="4258746" y="1595887"/>
                  </a:lnTo>
                  <a:cubicBezTo>
                    <a:pt x="4227397" y="1588762"/>
                    <a:pt x="4195845" y="1581833"/>
                    <a:pt x="4163856" y="1578634"/>
                  </a:cubicBezTo>
                  <a:cubicBezTo>
                    <a:pt x="4080684" y="1570317"/>
                    <a:pt x="3997079" y="1567132"/>
                    <a:pt x="3913690" y="1561381"/>
                  </a:cubicBezTo>
                  <a:cubicBezTo>
                    <a:pt x="3836052" y="1564257"/>
                    <a:pt x="3758106" y="1562525"/>
                    <a:pt x="3680776" y="1570008"/>
                  </a:cubicBezTo>
                  <a:cubicBezTo>
                    <a:pt x="3667977" y="1571247"/>
                    <a:pt x="3654960" y="1577781"/>
                    <a:pt x="3646271" y="1587260"/>
                  </a:cubicBezTo>
                  <a:cubicBezTo>
                    <a:pt x="3622553" y="1613134"/>
                    <a:pt x="3585886" y="1673525"/>
                    <a:pt x="3585886" y="1673525"/>
                  </a:cubicBezTo>
                  <a:cubicBezTo>
                    <a:pt x="3583011" y="1693653"/>
                    <a:pt x="3580897" y="1713905"/>
                    <a:pt x="3577260" y="1733909"/>
                  </a:cubicBezTo>
                  <a:cubicBezTo>
                    <a:pt x="3565000" y="1801341"/>
                    <a:pt x="3527801" y="1833924"/>
                    <a:pt x="3585886" y="1923691"/>
                  </a:cubicBezTo>
                  <a:cubicBezTo>
                    <a:pt x="3671896" y="2056616"/>
                    <a:pt x="3752738" y="2063508"/>
                    <a:pt x="3879184" y="2087593"/>
                  </a:cubicBezTo>
                  <a:cubicBezTo>
                    <a:pt x="3899158" y="2091398"/>
                    <a:pt x="3919441" y="2093344"/>
                    <a:pt x="3939569" y="2096219"/>
                  </a:cubicBezTo>
                  <a:lnTo>
                    <a:pt x="4250120" y="2191109"/>
                  </a:lnTo>
                  <a:cubicBezTo>
                    <a:pt x="4282183" y="2201342"/>
                    <a:pt x="4312649" y="2216369"/>
                    <a:pt x="4345010" y="2225615"/>
                  </a:cubicBezTo>
                  <a:cubicBezTo>
                    <a:pt x="4373206" y="2233671"/>
                    <a:pt x="4402760" y="2236024"/>
                    <a:pt x="4431275" y="2242868"/>
                  </a:cubicBezTo>
                  <a:cubicBezTo>
                    <a:pt x="4546560" y="2270536"/>
                    <a:pt x="4776331" y="2329132"/>
                    <a:pt x="4776331" y="2329132"/>
                  </a:cubicBezTo>
                  <a:cubicBezTo>
                    <a:pt x="4793584" y="2340634"/>
                    <a:pt x="4813428" y="2348976"/>
                    <a:pt x="4828090" y="2363638"/>
                  </a:cubicBezTo>
                  <a:cubicBezTo>
                    <a:pt x="4851201" y="2386749"/>
                    <a:pt x="4870659" y="2451276"/>
                    <a:pt x="4879848" y="2475781"/>
                  </a:cubicBezTo>
                  <a:cubicBezTo>
                    <a:pt x="4885599" y="2524664"/>
                    <a:pt x="4886645" y="2574333"/>
                    <a:pt x="4897101" y="2622430"/>
                  </a:cubicBezTo>
                  <a:cubicBezTo>
                    <a:pt x="4901199" y="2641279"/>
                    <a:pt x="4916207" y="2656128"/>
                    <a:pt x="4922980" y="2674189"/>
                  </a:cubicBezTo>
                  <a:cubicBezTo>
                    <a:pt x="4933521" y="2702298"/>
                    <a:pt x="4940233" y="2731698"/>
                    <a:pt x="4948860" y="2760453"/>
                  </a:cubicBezTo>
                  <a:cubicBezTo>
                    <a:pt x="4940233" y="2895600"/>
                    <a:pt x="4935942" y="3031094"/>
                    <a:pt x="4922980" y="3165894"/>
                  </a:cubicBezTo>
                  <a:cubicBezTo>
                    <a:pt x="4918540" y="3212072"/>
                    <a:pt x="4910910" y="3207298"/>
                    <a:pt x="4879848" y="3217653"/>
                  </a:cubicBezTo>
                  <a:lnTo>
                    <a:pt x="4646935" y="3200400"/>
                  </a:lnTo>
                  <a:cubicBezTo>
                    <a:pt x="4603785" y="3196701"/>
                    <a:pt x="4531138" y="3185487"/>
                    <a:pt x="4491660" y="3174521"/>
                  </a:cubicBezTo>
                  <a:cubicBezTo>
                    <a:pt x="4439901" y="3160144"/>
                    <a:pt x="4384431" y="3155413"/>
                    <a:pt x="4336384" y="3131389"/>
                  </a:cubicBezTo>
                  <a:lnTo>
                    <a:pt x="4267373" y="3096883"/>
                  </a:lnTo>
                  <a:cubicBezTo>
                    <a:pt x="4227764" y="3037471"/>
                    <a:pt x="4278370" y="3109712"/>
                    <a:pt x="4215614" y="3036498"/>
                  </a:cubicBezTo>
                  <a:cubicBezTo>
                    <a:pt x="4200980" y="3019425"/>
                    <a:pt x="4190901" y="2995698"/>
                    <a:pt x="4181109" y="2976113"/>
                  </a:cubicBezTo>
                  <a:cubicBezTo>
                    <a:pt x="4175358" y="2950234"/>
                    <a:pt x="4169817" y="2924307"/>
                    <a:pt x="4163856" y="2898476"/>
                  </a:cubicBezTo>
                  <a:cubicBezTo>
                    <a:pt x="4156066" y="2864722"/>
                    <a:pt x="4148479" y="2828817"/>
                    <a:pt x="4120724" y="2803585"/>
                  </a:cubicBezTo>
                  <a:cubicBezTo>
                    <a:pt x="4104520" y="2788854"/>
                    <a:pt x="4081885" y="2781623"/>
                    <a:pt x="4060339" y="2777706"/>
                  </a:cubicBezTo>
                  <a:cubicBezTo>
                    <a:pt x="4017809" y="2769973"/>
                    <a:pt x="3974075" y="2771955"/>
                    <a:pt x="3930943" y="2769079"/>
                  </a:cubicBezTo>
                  <a:cubicBezTo>
                    <a:pt x="3861932" y="2780581"/>
                    <a:pt x="3792514" y="2789864"/>
                    <a:pt x="3723909" y="2803585"/>
                  </a:cubicBezTo>
                  <a:cubicBezTo>
                    <a:pt x="3683565" y="2811654"/>
                    <a:pt x="3603926" y="2851849"/>
                    <a:pt x="3577260" y="2863970"/>
                  </a:cubicBezTo>
                  <a:cubicBezTo>
                    <a:pt x="3571250" y="2885003"/>
                    <a:pt x="3543157" y="2950637"/>
                    <a:pt x="3568633" y="2976113"/>
                  </a:cubicBezTo>
                  <a:cubicBezTo>
                    <a:pt x="3591366" y="2998846"/>
                    <a:pt x="3625707" y="3005773"/>
                    <a:pt x="3654897" y="3019245"/>
                  </a:cubicBezTo>
                  <a:cubicBezTo>
                    <a:pt x="3691536" y="3036155"/>
                    <a:pt x="3739380" y="3033199"/>
                    <a:pt x="3775667" y="3036498"/>
                  </a:cubicBezTo>
                  <a:cubicBezTo>
                    <a:pt x="3867641" y="3067158"/>
                    <a:pt x="3682651" y="3006226"/>
                    <a:pt x="3939569" y="3079630"/>
                  </a:cubicBezTo>
                  <a:cubicBezTo>
                    <a:pt x="3954458" y="3083884"/>
                    <a:pt x="3968011" y="3091986"/>
                    <a:pt x="3982701" y="3096883"/>
                  </a:cubicBezTo>
                  <a:cubicBezTo>
                    <a:pt x="3993949" y="3100632"/>
                    <a:pt x="4005705" y="3102634"/>
                    <a:pt x="4017207" y="3105509"/>
                  </a:cubicBezTo>
                  <a:cubicBezTo>
                    <a:pt x="4025833" y="3114136"/>
                    <a:pt x="4036319" y="3121238"/>
                    <a:pt x="4043086" y="3131389"/>
                  </a:cubicBezTo>
                  <a:cubicBezTo>
                    <a:pt x="4053786" y="3147439"/>
                    <a:pt x="4056263" y="3168631"/>
                    <a:pt x="4068965" y="3183147"/>
                  </a:cubicBezTo>
                  <a:cubicBezTo>
                    <a:pt x="4077433" y="3192825"/>
                    <a:pt x="4091969" y="3194649"/>
                    <a:pt x="4103471" y="3200400"/>
                  </a:cubicBezTo>
                  <a:cubicBezTo>
                    <a:pt x="4169038" y="3265969"/>
                    <a:pt x="4108774" y="3215992"/>
                    <a:pt x="4163856" y="3243532"/>
                  </a:cubicBezTo>
                  <a:cubicBezTo>
                    <a:pt x="4178853" y="3251030"/>
                    <a:pt x="4191511" y="3262962"/>
                    <a:pt x="4206988" y="3269411"/>
                  </a:cubicBezTo>
                  <a:cubicBezTo>
                    <a:pt x="4226312" y="3277462"/>
                    <a:pt x="4247936" y="3278889"/>
                    <a:pt x="4267373" y="3286664"/>
                  </a:cubicBezTo>
                  <a:cubicBezTo>
                    <a:pt x="4284310" y="3293439"/>
                    <a:pt x="4352196" y="3332484"/>
                    <a:pt x="4379516" y="3338423"/>
                  </a:cubicBezTo>
                  <a:cubicBezTo>
                    <a:pt x="4435528" y="3350599"/>
                    <a:pt x="4529081" y="3363486"/>
                    <a:pt x="4595176" y="3372928"/>
                  </a:cubicBezTo>
                  <a:lnTo>
                    <a:pt x="5130014" y="3364302"/>
                  </a:lnTo>
                  <a:cubicBezTo>
                    <a:pt x="5164639" y="3364302"/>
                    <a:pt x="5200536" y="3362429"/>
                    <a:pt x="5233531" y="3372928"/>
                  </a:cubicBezTo>
                  <a:cubicBezTo>
                    <a:pt x="5251730" y="3378719"/>
                    <a:pt x="5315686" y="3421948"/>
                    <a:pt x="5345675" y="3441940"/>
                  </a:cubicBezTo>
                  <a:cubicBezTo>
                    <a:pt x="5348550" y="3453442"/>
                    <a:pt x="5357837" y="3465129"/>
                    <a:pt x="5354301" y="3476445"/>
                  </a:cubicBezTo>
                  <a:cubicBezTo>
                    <a:pt x="5342794" y="3513267"/>
                    <a:pt x="5331576" y="3554558"/>
                    <a:pt x="5302543" y="3579962"/>
                  </a:cubicBezTo>
                  <a:cubicBezTo>
                    <a:pt x="5289535" y="3591344"/>
                    <a:pt x="5157704" y="3603724"/>
                    <a:pt x="5138641" y="3605842"/>
                  </a:cubicBezTo>
                  <a:lnTo>
                    <a:pt x="3991327" y="3597215"/>
                  </a:lnTo>
                  <a:cubicBezTo>
                    <a:pt x="3927063" y="3595142"/>
                    <a:pt x="3865367" y="3570524"/>
                    <a:pt x="3801546" y="3562709"/>
                  </a:cubicBezTo>
                  <a:cubicBezTo>
                    <a:pt x="3724273" y="3553247"/>
                    <a:pt x="3646457" y="3547470"/>
                    <a:pt x="3568633" y="3545457"/>
                  </a:cubicBezTo>
                  <a:cubicBezTo>
                    <a:pt x="3312785" y="3538840"/>
                    <a:pt x="3056799" y="3539706"/>
                    <a:pt x="2800882" y="3536830"/>
                  </a:cubicBezTo>
                  <a:cubicBezTo>
                    <a:pt x="2186321" y="3485619"/>
                    <a:pt x="2828994" y="3536878"/>
                    <a:pt x="1179116" y="3502325"/>
                  </a:cubicBezTo>
                  <a:cubicBezTo>
                    <a:pt x="1135898" y="3501420"/>
                    <a:pt x="1092852" y="3496574"/>
                    <a:pt x="1049720" y="3493698"/>
                  </a:cubicBezTo>
                  <a:cubicBezTo>
                    <a:pt x="1009463" y="3482196"/>
                    <a:pt x="968431" y="3473127"/>
                    <a:pt x="928950" y="3459193"/>
                  </a:cubicBezTo>
                  <a:cubicBezTo>
                    <a:pt x="919173" y="3455742"/>
                    <a:pt x="912814" y="3445483"/>
                    <a:pt x="903071" y="3441940"/>
                  </a:cubicBezTo>
                  <a:cubicBezTo>
                    <a:pt x="742233" y="3383453"/>
                    <a:pt x="914746" y="3465029"/>
                    <a:pt x="782301" y="3398808"/>
                  </a:cubicBezTo>
                  <a:cubicBezTo>
                    <a:pt x="773675" y="3390181"/>
                    <a:pt x="765540" y="3381033"/>
                    <a:pt x="756422" y="3372928"/>
                  </a:cubicBezTo>
                  <a:cubicBezTo>
                    <a:pt x="742080" y="3360180"/>
                    <a:pt x="695127" y="3324929"/>
                    <a:pt x="678784" y="3303917"/>
                  </a:cubicBezTo>
                  <a:cubicBezTo>
                    <a:pt x="622171" y="3231130"/>
                    <a:pt x="555759" y="3075119"/>
                    <a:pt x="532135" y="3027872"/>
                  </a:cubicBezTo>
                  <a:cubicBezTo>
                    <a:pt x="483758" y="2931117"/>
                    <a:pt x="516189" y="2992669"/>
                    <a:pt x="428618" y="2846717"/>
                  </a:cubicBezTo>
                  <a:cubicBezTo>
                    <a:pt x="325059" y="2397957"/>
                    <a:pt x="480697" y="3105992"/>
                    <a:pt x="376860" y="1828800"/>
                  </a:cubicBezTo>
                  <a:cubicBezTo>
                    <a:pt x="372360" y="1773448"/>
                    <a:pt x="336712" y="1725241"/>
                    <a:pt x="316475" y="1673525"/>
                  </a:cubicBezTo>
                  <a:cubicBezTo>
                    <a:pt x="310832" y="1659105"/>
                    <a:pt x="299222" y="1630393"/>
                    <a:pt x="299222" y="1630393"/>
                  </a:cubicBezTo>
                  <a:cubicBezTo>
                    <a:pt x="268623" y="1446809"/>
                    <a:pt x="284510" y="1561797"/>
                    <a:pt x="299222" y="1164566"/>
                  </a:cubicBezTo>
                  <a:cubicBezTo>
                    <a:pt x="299869" y="1147087"/>
                    <a:pt x="301352" y="1129048"/>
                    <a:pt x="307848" y="1112808"/>
                  </a:cubicBezTo>
                  <a:cubicBezTo>
                    <a:pt x="324564" y="1071019"/>
                    <a:pt x="349372" y="1032904"/>
                    <a:pt x="368233" y="992038"/>
                  </a:cubicBezTo>
                  <a:cubicBezTo>
                    <a:pt x="383898" y="958097"/>
                    <a:pt x="395448" y="922344"/>
                    <a:pt x="411365" y="888521"/>
                  </a:cubicBezTo>
                  <a:cubicBezTo>
                    <a:pt x="441481" y="824526"/>
                    <a:pt x="483890" y="765838"/>
                    <a:pt x="506256" y="698740"/>
                  </a:cubicBezTo>
                  <a:cubicBezTo>
                    <a:pt x="529087" y="630247"/>
                    <a:pt x="532588" y="617133"/>
                    <a:pt x="566641" y="534838"/>
                  </a:cubicBezTo>
                  <a:cubicBezTo>
                    <a:pt x="585842" y="488436"/>
                    <a:pt x="599745" y="438977"/>
                    <a:pt x="627026" y="396815"/>
                  </a:cubicBezTo>
                  <a:cubicBezTo>
                    <a:pt x="658656" y="347932"/>
                    <a:pt x="695878" y="302243"/>
                    <a:pt x="721916" y="250166"/>
                  </a:cubicBezTo>
                  <a:cubicBezTo>
                    <a:pt x="742044" y="209909"/>
                    <a:pt x="757850" y="167184"/>
                    <a:pt x="782301" y="129396"/>
                  </a:cubicBezTo>
                  <a:cubicBezTo>
                    <a:pt x="790112" y="117325"/>
                    <a:pt x="806120" y="113135"/>
                    <a:pt x="816807" y="103517"/>
                  </a:cubicBezTo>
                  <a:cubicBezTo>
                    <a:pt x="834943" y="87195"/>
                    <a:pt x="851312" y="69012"/>
                    <a:pt x="868565" y="51759"/>
                  </a:cubicBezTo>
                  <a:cubicBezTo>
                    <a:pt x="1056280" y="57280"/>
                    <a:pt x="1099690" y="50615"/>
                    <a:pt x="1239501" y="69011"/>
                  </a:cubicBezTo>
                  <a:cubicBezTo>
                    <a:pt x="1322960" y="79992"/>
                    <a:pt x="1406788" y="88783"/>
                    <a:pt x="1489667" y="103517"/>
                  </a:cubicBezTo>
                  <a:cubicBezTo>
                    <a:pt x="1882469" y="173349"/>
                    <a:pt x="1356258" y="107863"/>
                    <a:pt x="1782965" y="155276"/>
                  </a:cubicBezTo>
                  <a:cubicBezTo>
                    <a:pt x="1791591" y="158151"/>
                    <a:pt x="1800023" y="161697"/>
                    <a:pt x="1808844" y="163902"/>
                  </a:cubicBezTo>
                  <a:cubicBezTo>
                    <a:pt x="1823068" y="167458"/>
                    <a:pt x="1837932" y="168315"/>
                    <a:pt x="1851976" y="172528"/>
                  </a:cubicBezTo>
                  <a:cubicBezTo>
                    <a:pt x="1866808" y="176978"/>
                    <a:pt x="1880731" y="184030"/>
                    <a:pt x="1895109" y="189781"/>
                  </a:cubicBezTo>
                  <a:cubicBezTo>
                    <a:pt x="1900860" y="198407"/>
                    <a:pt x="1905030" y="208329"/>
                    <a:pt x="1912361" y="215660"/>
                  </a:cubicBezTo>
                  <a:cubicBezTo>
                    <a:pt x="1950700" y="254000"/>
                    <a:pt x="1945909" y="226205"/>
                    <a:pt x="1972746" y="276045"/>
                  </a:cubicBezTo>
                  <a:cubicBezTo>
                    <a:pt x="2014962" y="354445"/>
                    <a:pt x="1997007" y="329239"/>
                    <a:pt x="2015878" y="379562"/>
                  </a:cubicBezTo>
                  <a:cubicBezTo>
                    <a:pt x="2021315" y="394061"/>
                    <a:pt x="2027380" y="408317"/>
                    <a:pt x="2033131" y="422694"/>
                  </a:cubicBezTo>
                  <a:cubicBezTo>
                    <a:pt x="2027380" y="465826"/>
                    <a:pt x="2023032" y="509169"/>
                    <a:pt x="2015878" y="552091"/>
                  </a:cubicBezTo>
                  <a:cubicBezTo>
                    <a:pt x="2014383" y="561060"/>
                    <a:pt x="2011930" y="570173"/>
                    <a:pt x="2007252" y="577970"/>
                  </a:cubicBezTo>
                  <a:cubicBezTo>
                    <a:pt x="1994526" y="599181"/>
                    <a:pt x="1976846" y="617144"/>
                    <a:pt x="1964120" y="638355"/>
                  </a:cubicBezTo>
                  <a:cubicBezTo>
                    <a:pt x="1950888" y="660409"/>
                    <a:pt x="1941116" y="684362"/>
                    <a:pt x="1929614" y="707366"/>
                  </a:cubicBezTo>
                  <a:lnTo>
                    <a:pt x="1912361" y="741872"/>
                  </a:lnTo>
                  <a:cubicBezTo>
                    <a:pt x="1909486" y="756249"/>
                    <a:pt x="1908371" y="771094"/>
                    <a:pt x="1903735" y="785004"/>
                  </a:cubicBezTo>
                  <a:cubicBezTo>
                    <a:pt x="1896810" y="805779"/>
                    <a:pt x="1885989" y="825056"/>
                    <a:pt x="1877856" y="845389"/>
                  </a:cubicBezTo>
                  <a:cubicBezTo>
                    <a:pt x="1874479" y="853832"/>
                    <a:pt x="1872105" y="862642"/>
                    <a:pt x="1869229" y="871268"/>
                  </a:cubicBezTo>
                  <a:cubicBezTo>
                    <a:pt x="1872105" y="960408"/>
                    <a:pt x="1870017" y="1049846"/>
                    <a:pt x="1877856" y="1138687"/>
                  </a:cubicBezTo>
                  <a:cubicBezTo>
                    <a:pt x="1878767" y="1149014"/>
                    <a:pt x="1890473" y="1155293"/>
                    <a:pt x="1895109" y="1164566"/>
                  </a:cubicBezTo>
                  <a:cubicBezTo>
                    <a:pt x="1902034" y="1178416"/>
                    <a:pt x="1907207" y="1193096"/>
                    <a:pt x="1912361" y="1207698"/>
                  </a:cubicBezTo>
                  <a:cubicBezTo>
                    <a:pt x="1963302" y="1352032"/>
                    <a:pt x="1923446" y="1269057"/>
                    <a:pt x="1989999" y="1388853"/>
                  </a:cubicBezTo>
                  <a:cubicBezTo>
                    <a:pt x="1995750" y="1414732"/>
                    <a:pt x="1998869" y="1441341"/>
                    <a:pt x="2007252" y="1466491"/>
                  </a:cubicBezTo>
                  <a:cubicBezTo>
                    <a:pt x="2010531" y="1476327"/>
                    <a:pt x="2020865" y="1482662"/>
                    <a:pt x="2024505" y="1492370"/>
                  </a:cubicBezTo>
                  <a:cubicBezTo>
                    <a:pt x="2066489" y="1604329"/>
                    <a:pt x="1980160" y="1446813"/>
                    <a:pt x="2059010" y="1604513"/>
                  </a:cubicBezTo>
                  <a:cubicBezTo>
                    <a:pt x="2076875" y="1640243"/>
                    <a:pt x="2099141" y="1673598"/>
                    <a:pt x="2119395" y="1708030"/>
                  </a:cubicBezTo>
                  <a:cubicBezTo>
                    <a:pt x="2127896" y="1722482"/>
                    <a:pt x="2135215" y="1737748"/>
                    <a:pt x="2145275" y="1751162"/>
                  </a:cubicBezTo>
                  <a:cubicBezTo>
                    <a:pt x="2169555" y="1783536"/>
                    <a:pt x="2185496" y="1806018"/>
                    <a:pt x="2214286" y="1837426"/>
                  </a:cubicBezTo>
                  <a:cubicBezTo>
                    <a:pt x="2322105" y="1955048"/>
                    <a:pt x="2214745" y="1839519"/>
                    <a:pt x="2309176" y="1915064"/>
                  </a:cubicBezTo>
                  <a:cubicBezTo>
                    <a:pt x="2339385" y="1939231"/>
                    <a:pt x="2364492" y="1969491"/>
                    <a:pt x="2395441" y="1992702"/>
                  </a:cubicBezTo>
                  <a:cubicBezTo>
                    <a:pt x="2408253" y="2002311"/>
                    <a:pt x="2495922" y="2040573"/>
                    <a:pt x="2507584" y="2044460"/>
                  </a:cubicBezTo>
                  <a:cubicBezTo>
                    <a:pt x="2555923" y="2060573"/>
                    <a:pt x="2654233" y="2087593"/>
                    <a:pt x="2654233" y="2087593"/>
                  </a:cubicBezTo>
                  <a:cubicBezTo>
                    <a:pt x="2677237" y="2084717"/>
                    <a:pt x="2704495" y="2092601"/>
                    <a:pt x="2723244" y="2078966"/>
                  </a:cubicBezTo>
                  <a:cubicBezTo>
                    <a:pt x="2771221" y="2044073"/>
                    <a:pt x="2742200" y="1897589"/>
                    <a:pt x="2740497" y="1880559"/>
                  </a:cubicBezTo>
                  <a:cubicBezTo>
                    <a:pt x="2739317" y="1868762"/>
                    <a:pt x="2738844" y="1855641"/>
                    <a:pt x="2731871" y="1846053"/>
                  </a:cubicBezTo>
                  <a:cubicBezTo>
                    <a:pt x="2715128" y="1823032"/>
                    <a:pt x="2693460" y="1803764"/>
                    <a:pt x="2671486" y="1785668"/>
                  </a:cubicBezTo>
                  <a:cubicBezTo>
                    <a:pt x="2596180" y="1723652"/>
                    <a:pt x="2612291" y="1732050"/>
                    <a:pt x="2550716" y="1716657"/>
                  </a:cubicBezTo>
                  <a:cubicBezTo>
                    <a:pt x="2521961" y="1702280"/>
                    <a:pt x="2494700" y="1684414"/>
                    <a:pt x="2464452" y="1673525"/>
                  </a:cubicBezTo>
                  <a:cubicBezTo>
                    <a:pt x="2422451" y="1658405"/>
                    <a:pt x="2376396" y="1655861"/>
                    <a:pt x="2335056" y="1639019"/>
                  </a:cubicBezTo>
                  <a:cubicBezTo>
                    <a:pt x="2298061" y="1623947"/>
                    <a:pt x="2231539" y="1578634"/>
                    <a:pt x="2231539" y="1578634"/>
                  </a:cubicBezTo>
                  <a:cubicBezTo>
                    <a:pt x="2182513" y="1513265"/>
                    <a:pt x="2212090" y="1556987"/>
                    <a:pt x="2153901" y="1440611"/>
                  </a:cubicBezTo>
                  <a:lnTo>
                    <a:pt x="2093516" y="1319842"/>
                  </a:lnTo>
                  <a:cubicBezTo>
                    <a:pt x="2070225" y="1273260"/>
                    <a:pt x="2051401" y="1239679"/>
                    <a:pt x="2041758" y="1181819"/>
                  </a:cubicBezTo>
                  <a:cubicBezTo>
                    <a:pt x="2023010" y="1069333"/>
                    <a:pt x="2035568" y="1111488"/>
                    <a:pt x="2015878" y="1052423"/>
                  </a:cubicBezTo>
                  <a:cubicBezTo>
                    <a:pt x="1995273" y="908180"/>
                    <a:pt x="2008489" y="971104"/>
                    <a:pt x="1981373" y="862642"/>
                  </a:cubicBezTo>
                  <a:cubicBezTo>
                    <a:pt x="1984248" y="776378"/>
                    <a:pt x="1977793" y="689294"/>
                    <a:pt x="1989999" y="603849"/>
                  </a:cubicBezTo>
                  <a:cubicBezTo>
                    <a:pt x="1995285" y="566844"/>
                    <a:pt x="2015885" y="533497"/>
                    <a:pt x="2033131" y="500332"/>
                  </a:cubicBezTo>
                  <a:cubicBezTo>
                    <a:pt x="2053381" y="461390"/>
                    <a:pt x="2077796" y="424709"/>
                    <a:pt x="2102143" y="388189"/>
                  </a:cubicBezTo>
                  <a:cubicBezTo>
                    <a:pt x="2112356" y="372869"/>
                    <a:pt x="2123629" y="358076"/>
                    <a:pt x="2136648" y="345057"/>
                  </a:cubicBezTo>
                  <a:cubicBezTo>
                    <a:pt x="2153954" y="327751"/>
                    <a:pt x="2182879" y="311037"/>
                    <a:pt x="2205660" y="301925"/>
                  </a:cubicBezTo>
                  <a:cubicBezTo>
                    <a:pt x="2222545" y="295171"/>
                    <a:pt x="2240292" y="290789"/>
                    <a:pt x="2257418" y="284672"/>
                  </a:cubicBezTo>
                  <a:cubicBezTo>
                    <a:pt x="2280555" y="276409"/>
                    <a:pt x="2303425" y="267419"/>
                    <a:pt x="2326429" y="258793"/>
                  </a:cubicBezTo>
                  <a:cubicBezTo>
                    <a:pt x="2337931" y="250166"/>
                    <a:pt x="2348075" y="239343"/>
                    <a:pt x="2360935" y="232913"/>
                  </a:cubicBezTo>
                  <a:cubicBezTo>
                    <a:pt x="2377201" y="224780"/>
                    <a:pt x="2395311" y="221008"/>
                    <a:pt x="2412693" y="215660"/>
                  </a:cubicBezTo>
                  <a:cubicBezTo>
                    <a:pt x="2457110" y="201993"/>
                    <a:pt x="2468269" y="199610"/>
                    <a:pt x="2507584" y="189781"/>
                  </a:cubicBezTo>
                  <a:cubicBezTo>
                    <a:pt x="2553592" y="195532"/>
                    <a:pt x="2600522" y="196213"/>
                    <a:pt x="2645607" y="207034"/>
                  </a:cubicBezTo>
                  <a:cubicBezTo>
                    <a:pt x="2673145" y="213643"/>
                    <a:pt x="2696629" y="231862"/>
                    <a:pt x="2723244" y="241540"/>
                  </a:cubicBezTo>
                  <a:cubicBezTo>
                    <a:pt x="2809387" y="272865"/>
                    <a:pt x="2858750" y="281436"/>
                    <a:pt x="2947531" y="301925"/>
                  </a:cubicBezTo>
                  <a:cubicBezTo>
                    <a:pt x="3125810" y="293298"/>
                    <a:pt x="3305545" y="300358"/>
                    <a:pt x="3482369" y="276045"/>
                  </a:cubicBezTo>
                  <a:cubicBezTo>
                    <a:pt x="3538481" y="268330"/>
                    <a:pt x="3587495" y="233362"/>
                    <a:pt x="3637644" y="207034"/>
                  </a:cubicBezTo>
                  <a:cubicBezTo>
                    <a:pt x="3702703" y="172878"/>
                    <a:pt x="3766288" y="135651"/>
                    <a:pt x="3827426" y="94891"/>
                  </a:cubicBezTo>
                  <a:cubicBezTo>
                    <a:pt x="3836052" y="89140"/>
                    <a:pt x="3845340" y="84275"/>
                    <a:pt x="3853305" y="77638"/>
                  </a:cubicBezTo>
                  <a:cubicBezTo>
                    <a:pt x="3862677" y="69828"/>
                    <a:pt x="3868839" y="58225"/>
                    <a:pt x="3879184" y="51759"/>
                  </a:cubicBezTo>
                  <a:cubicBezTo>
                    <a:pt x="3892315" y="43552"/>
                    <a:pt x="3908466" y="41431"/>
                    <a:pt x="3922316" y="34506"/>
                  </a:cubicBezTo>
                  <a:cubicBezTo>
                    <a:pt x="3996589" y="-2631"/>
                    <a:pt x="3932770" y="15161"/>
                    <a:pt x="4008580" y="0"/>
                  </a:cubicBezTo>
                  <a:cubicBezTo>
                    <a:pt x="4127813" y="6275"/>
                    <a:pt x="4264586" y="1167"/>
                    <a:pt x="4388143" y="25879"/>
                  </a:cubicBezTo>
                  <a:cubicBezTo>
                    <a:pt x="4441968" y="36644"/>
                    <a:pt x="4404620" y="30268"/>
                    <a:pt x="4457154" y="51759"/>
                  </a:cubicBezTo>
                  <a:cubicBezTo>
                    <a:pt x="4508554" y="72786"/>
                    <a:pt x="4561114" y="90909"/>
                    <a:pt x="4612429" y="112143"/>
                  </a:cubicBezTo>
                  <a:cubicBezTo>
                    <a:pt x="4722761" y="157798"/>
                    <a:pt x="4726587" y="167598"/>
                    <a:pt x="4845343" y="232913"/>
                  </a:cubicBezTo>
                  <a:cubicBezTo>
                    <a:pt x="4856611" y="239110"/>
                    <a:pt x="4868821" y="243550"/>
                    <a:pt x="4879848" y="250166"/>
                  </a:cubicBezTo>
                  <a:cubicBezTo>
                    <a:pt x="4926371" y="278080"/>
                    <a:pt x="4973333" y="305447"/>
                    <a:pt x="5017871" y="336430"/>
                  </a:cubicBezTo>
                  <a:cubicBezTo>
                    <a:pt x="5039634" y="351569"/>
                    <a:pt x="5056965" y="372393"/>
                    <a:pt x="5078256" y="388189"/>
                  </a:cubicBezTo>
                  <a:cubicBezTo>
                    <a:pt x="5275074" y="534215"/>
                    <a:pt x="5206956" y="508728"/>
                    <a:pt x="5311169" y="543464"/>
                  </a:cubicBezTo>
                  <a:cubicBezTo>
                    <a:pt x="5316920" y="557841"/>
                    <a:pt x="5322133" y="572446"/>
                    <a:pt x="5328422" y="586596"/>
                  </a:cubicBezTo>
                  <a:cubicBezTo>
                    <a:pt x="5333645" y="598347"/>
                    <a:pt x="5342783" y="608572"/>
                    <a:pt x="5345675" y="621102"/>
                  </a:cubicBezTo>
                  <a:cubicBezTo>
                    <a:pt x="5351530" y="646474"/>
                    <a:pt x="5351426" y="672861"/>
                    <a:pt x="5354301" y="698740"/>
                  </a:cubicBezTo>
                  <a:cubicBezTo>
                    <a:pt x="5348550" y="747623"/>
                    <a:pt x="5351191" y="798245"/>
                    <a:pt x="5337048" y="845389"/>
                  </a:cubicBezTo>
                  <a:cubicBezTo>
                    <a:pt x="5332917" y="859160"/>
                    <a:pt x="5315837" y="865794"/>
                    <a:pt x="5302543" y="871268"/>
                  </a:cubicBezTo>
                  <a:cubicBezTo>
                    <a:pt x="5266378" y="886159"/>
                    <a:pt x="5228750" y="898104"/>
                    <a:pt x="5190399" y="905774"/>
                  </a:cubicBezTo>
                  <a:cubicBezTo>
                    <a:pt x="5080400" y="927774"/>
                    <a:pt x="4784495" y="937040"/>
                    <a:pt x="4724573" y="940279"/>
                  </a:cubicBezTo>
                  <a:cubicBezTo>
                    <a:pt x="4506037" y="931653"/>
                    <a:pt x="4286975" y="931841"/>
                    <a:pt x="4068965" y="914400"/>
                  </a:cubicBezTo>
                  <a:cubicBezTo>
                    <a:pt x="4015383" y="910113"/>
                    <a:pt x="3902560" y="881425"/>
                    <a:pt x="3827426" y="862642"/>
                  </a:cubicBezTo>
                  <a:cubicBezTo>
                    <a:pt x="3749788" y="865517"/>
                    <a:pt x="3672031" y="866100"/>
                    <a:pt x="3594512" y="871268"/>
                  </a:cubicBezTo>
                  <a:cubicBezTo>
                    <a:pt x="3585439" y="871873"/>
                    <a:pt x="3575733" y="874214"/>
                    <a:pt x="3568633" y="879894"/>
                  </a:cubicBezTo>
                  <a:cubicBezTo>
                    <a:pt x="3558473" y="888022"/>
                    <a:pt x="3538372" y="931790"/>
                    <a:pt x="3534127" y="940279"/>
                  </a:cubicBezTo>
                  <a:cubicBezTo>
                    <a:pt x="3539878" y="966158"/>
                    <a:pt x="3539524" y="994205"/>
                    <a:pt x="3551380" y="1017917"/>
                  </a:cubicBezTo>
                  <a:cubicBezTo>
                    <a:pt x="3555447" y="1026050"/>
                    <a:pt x="3569127" y="1022476"/>
                    <a:pt x="3577260" y="1026543"/>
                  </a:cubicBezTo>
                  <a:cubicBezTo>
                    <a:pt x="3609486" y="1042656"/>
                    <a:pt x="3640868" y="1060426"/>
                    <a:pt x="3672150" y="1078302"/>
                  </a:cubicBezTo>
                  <a:cubicBezTo>
                    <a:pt x="3731850" y="1112417"/>
                    <a:pt x="3667338" y="1097015"/>
                    <a:pt x="3792920" y="1121434"/>
                  </a:cubicBezTo>
                  <a:cubicBezTo>
                    <a:pt x="3864383" y="1135330"/>
                    <a:pt x="3936652" y="1144701"/>
                    <a:pt x="4008580" y="1155940"/>
                  </a:cubicBezTo>
                  <a:cubicBezTo>
                    <a:pt x="4028669" y="1159079"/>
                    <a:pt x="4048716" y="1162725"/>
                    <a:pt x="4068965" y="1164566"/>
                  </a:cubicBezTo>
                  <a:lnTo>
                    <a:pt x="4258746" y="1181819"/>
                  </a:lnTo>
                  <a:cubicBezTo>
                    <a:pt x="4658332" y="1173984"/>
                    <a:pt x="4698663" y="1140330"/>
                    <a:pt x="5069629" y="1250830"/>
                  </a:cubicBezTo>
                  <a:cubicBezTo>
                    <a:pt x="5087275" y="1256086"/>
                    <a:pt x="5091903" y="1280201"/>
                    <a:pt x="5104135" y="1293962"/>
                  </a:cubicBezTo>
                  <a:cubicBezTo>
                    <a:pt x="5159914" y="1356713"/>
                    <a:pt x="5120732" y="1301604"/>
                    <a:pt x="5155893" y="1354347"/>
                  </a:cubicBezTo>
                  <a:cubicBezTo>
                    <a:pt x="5158769" y="1368724"/>
                    <a:pt x="5160964" y="1383255"/>
                    <a:pt x="5164520" y="1397479"/>
                  </a:cubicBezTo>
                  <a:cubicBezTo>
                    <a:pt x="5174665" y="1438060"/>
                    <a:pt x="5195128" y="1444946"/>
                    <a:pt x="5155893" y="1500996"/>
                  </a:cubicBezTo>
                  <a:cubicBezTo>
                    <a:pt x="5147485" y="1513008"/>
                    <a:pt x="5127138" y="1506747"/>
                    <a:pt x="5112761" y="1509623"/>
                  </a:cubicBezTo>
                  <a:cubicBezTo>
                    <a:pt x="5032248" y="1506747"/>
                    <a:pt x="4951294" y="1509893"/>
                    <a:pt x="4871222" y="1500996"/>
                  </a:cubicBezTo>
                  <a:cubicBezTo>
                    <a:pt x="4616901" y="1472738"/>
                    <a:pt x="4718508" y="1466242"/>
                    <a:pt x="4543418" y="1431985"/>
                  </a:cubicBezTo>
                  <a:cubicBezTo>
                    <a:pt x="4445989" y="1412923"/>
                    <a:pt x="4348217" y="1395486"/>
                    <a:pt x="4250120" y="1380226"/>
                  </a:cubicBezTo>
                  <a:cubicBezTo>
                    <a:pt x="4218737" y="1375344"/>
                    <a:pt x="4186824" y="1374840"/>
                    <a:pt x="4155229" y="1371600"/>
                  </a:cubicBezTo>
                  <a:cubicBezTo>
                    <a:pt x="3601666" y="1314825"/>
                    <a:pt x="4087344" y="1347458"/>
                    <a:pt x="3051048" y="1337094"/>
                  </a:cubicBezTo>
                  <a:cubicBezTo>
                    <a:pt x="3007916" y="1328468"/>
                    <a:pt x="2965142" y="1317804"/>
                    <a:pt x="2921652" y="1311215"/>
                  </a:cubicBezTo>
                  <a:cubicBezTo>
                    <a:pt x="2790040" y="1291274"/>
                    <a:pt x="2721178" y="1291810"/>
                    <a:pt x="2585222" y="1285336"/>
                  </a:cubicBezTo>
                  <a:cubicBezTo>
                    <a:pt x="2435697" y="1299713"/>
                    <a:pt x="2285086" y="1305434"/>
                    <a:pt x="2136648" y="1328468"/>
                  </a:cubicBezTo>
                  <a:cubicBezTo>
                    <a:pt x="2116158" y="1331647"/>
                    <a:pt x="2101877" y="1351083"/>
                    <a:pt x="2084890" y="1362974"/>
                  </a:cubicBezTo>
                  <a:cubicBezTo>
                    <a:pt x="1977891" y="1437874"/>
                    <a:pt x="2108641" y="1350014"/>
                    <a:pt x="2024505" y="1406106"/>
                  </a:cubicBezTo>
                  <a:cubicBezTo>
                    <a:pt x="2007252" y="1431985"/>
                    <a:pt x="1991640" y="1459036"/>
                    <a:pt x="1972746" y="1483743"/>
                  </a:cubicBezTo>
                  <a:cubicBezTo>
                    <a:pt x="1892408" y="1588799"/>
                    <a:pt x="1928655" y="1512018"/>
                    <a:pt x="1895109" y="1595887"/>
                  </a:cubicBezTo>
                  <a:cubicBezTo>
                    <a:pt x="1880928" y="1695153"/>
                    <a:pt x="1841768" y="1789895"/>
                    <a:pt x="1964120" y="1863306"/>
                  </a:cubicBezTo>
                  <a:cubicBezTo>
                    <a:pt x="2040078" y="1908881"/>
                    <a:pt x="2136648" y="1903563"/>
                    <a:pt x="2222912" y="1923691"/>
                  </a:cubicBezTo>
                  <a:cubicBezTo>
                    <a:pt x="3517797" y="1844005"/>
                    <a:pt x="2201765" y="1970605"/>
                    <a:pt x="3137312" y="1777042"/>
                  </a:cubicBezTo>
                  <a:lnTo>
                    <a:pt x="3387478" y="1725283"/>
                  </a:lnTo>
                  <a:cubicBezTo>
                    <a:pt x="3404731" y="1728158"/>
                    <a:pt x="3430339" y="1718851"/>
                    <a:pt x="3439237" y="1733909"/>
                  </a:cubicBezTo>
                  <a:cubicBezTo>
                    <a:pt x="3471618" y="1788708"/>
                    <a:pt x="3499622" y="1915064"/>
                    <a:pt x="3499622" y="1915064"/>
                  </a:cubicBezTo>
                  <a:cubicBezTo>
                    <a:pt x="3261897" y="2232030"/>
                    <a:pt x="3439974" y="2053868"/>
                    <a:pt x="2602475" y="1984076"/>
                  </a:cubicBezTo>
                  <a:cubicBezTo>
                    <a:pt x="2562562" y="1980750"/>
                    <a:pt x="2527281" y="1956395"/>
                    <a:pt x="2490331" y="1940943"/>
                  </a:cubicBezTo>
                  <a:cubicBezTo>
                    <a:pt x="2369110" y="1890251"/>
                    <a:pt x="2249731" y="1835177"/>
                    <a:pt x="2128022" y="1785668"/>
                  </a:cubicBezTo>
                  <a:cubicBezTo>
                    <a:pt x="2080004" y="1766135"/>
                    <a:pt x="2029135" y="1754059"/>
                    <a:pt x="1981373" y="1733909"/>
                  </a:cubicBezTo>
                  <a:cubicBezTo>
                    <a:pt x="1824855" y="1667878"/>
                    <a:pt x="1539811" y="1525913"/>
                    <a:pt x="1351644" y="1466491"/>
                  </a:cubicBezTo>
                  <a:cubicBezTo>
                    <a:pt x="1263857" y="1438769"/>
                    <a:pt x="1173537" y="1419807"/>
                    <a:pt x="1084226" y="1397479"/>
                  </a:cubicBezTo>
                  <a:cubicBezTo>
                    <a:pt x="1058507" y="1391049"/>
                    <a:pt x="1032781" y="1384319"/>
                    <a:pt x="1006588" y="1380226"/>
                  </a:cubicBezTo>
                  <a:cubicBezTo>
                    <a:pt x="940691" y="1369930"/>
                    <a:pt x="874316" y="1362973"/>
                    <a:pt x="808180" y="1354347"/>
                  </a:cubicBezTo>
                  <a:lnTo>
                    <a:pt x="178452" y="1414732"/>
                  </a:lnTo>
                  <a:cubicBezTo>
                    <a:pt x="163069" y="1416507"/>
                    <a:pt x="147412" y="1422312"/>
                    <a:pt x="135320" y="1431985"/>
                  </a:cubicBezTo>
                  <a:cubicBezTo>
                    <a:pt x="75053" y="1480199"/>
                    <a:pt x="60670" y="1502764"/>
                    <a:pt x="23176" y="1552755"/>
                  </a:cubicBezTo>
                  <a:cubicBezTo>
                    <a:pt x="9907" y="1605834"/>
                    <a:pt x="-16569" y="1680824"/>
                    <a:pt x="14550" y="1733909"/>
                  </a:cubicBezTo>
                  <a:cubicBezTo>
                    <a:pt x="95005" y="1871156"/>
                    <a:pt x="156215" y="1865387"/>
                    <a:pt x="273343" y="1932317"/>
                  </a:cubicBezTo>
                  <a:cubicBezTo>
                    <a:pt x="294819" y="1944589"/>
                    <a:pt x="310684" y="1966457"/>
                    <a:pt x="333727" y="1975449"/>
                  </a:cubicBezTo>
                  <a:cubicBezTo>
                    <a:pt x="429452" y="2012805"/>
                    <a:pt x="525764" y="2052881"/>
                    <a:pt x="627026" y="2070340"/>
                  </a:cubicBezTo>
                  <a:cubicBezTo>
                    <a:pt x="905670" y="2118382"/>
                    <a:pt x="792993" y="2105052"/>
                    <a:pt x="963456" y="2122098"/>
                  </a:cubicBezTo>
                  <a:cubicBezTo>
                    <a:pt x="1184867" y="2110596"/>
                    <a:pt x="1406968" y="2108504"/>
                    <a:pt x="1627690" y="2087593"/>
                  </a:cubicBezTo>
                  <a:cubicBezTo>
                    <a:pt x="1681169" y="2082527"/>
                    <a:pt x="1730693" y="2056840"/>
                    <a:pt x="1782965" y="2044460"/>
                  </a:cubicBezTo>
                  <a:cubicBezTo>
                    <a:pt x="1840034" y="2030943"/>
                    <a:pt x="1897984" y="2021457"/>
                    <a:pt x="1955493" y="2009955"/>
                  </a:cubicBezTo>
                  <a:cubicBezTo>
                    <a:pt x="2030225" y="2013204"/>
                    <a:pt x="2152616" y="1978357"/>
                    <a:pt x="2205660" y="2061713"/>
                  </a:cubicBezTo>
                  <a:cubicBezTo>
                    <a:pt x="2215050" y="2076469"/>
                    <a:pt x="2211411" y="2096219"/>
                    <a:pt x="2214286" y="2113472"/>
                  </a:cubicBezTo>
                  <a:cubicBezTo>
                    <a:pt x="2194158" y="2139351"/>
                    <a:pt x="2186096" y="2184918"/>
                    <a:pt x="2153901" y="2191109"/>
                  </a:cubicBezTo>
                  <a:cubicBezTo>
                    <a:pt x="2026802" y="2215551"/>
                    <a:pt x="1895102" y="2196580"/>
                    <a:pt x="1765712" y="2199736"/>
                  </a:cubicBezTo>
                  <a:lnTo>
                    <a:pt x="1446535" y="2208362"/>
                  </a:lnTo>
                  <a:lnTo>
                    <a:pt x="1135984" y="2234242"/>
                  </a:lnTo>
                  <a:cubicBezTo>
                    <a:pt x="988335" y="2249516"/>
                    <a:pt x="989820" y="2250279"/>
                    <a:pt x="851312" y="2268747"/>
                  </a:cubicBezTo>
                  <a:cubicBezTo>
                    <a:pt x="780620" y="2290499"/>
                    <a:pt x="713374" y="2294492"/>
                    <a:pt x="670158" y="2363638"/>
                  </a:cubicBezTo>
                  <a:cubicBezTo>
                    <a:pt x="656107" y="2386119"/>
                    <a:pt x="658656" y="2415397"/>
                    <a:pt x="652905" y="2441276"/>
                  </a:cubicBezTo>
                  <a:cubicBezTo>
                    <a:pt x="670158" y="2501661"/>
                    <a:pt x="665863" y="2573048"/>
                    <a:pt x="704663" y="2622430"/>
                  </a:cubicBezTo>
                  <a:cubicBezTo>
                    <a:pt x="735689" y="2661917"/>
                    <a:pt x="794400" y="2669019"/>
                    <a:pt x="842686" y="2682815"/>
                  </a:cubicBezTo>
                  <a:lnTo>
                    <a:pt x="1144610" y="2769079"/>
                  </a:lnTo>
                  <a:cubicBezTo>
                    <a:pt x="1190342" y="2781633"/>
                    <a:pt x="1235492" y="2798411"/>
                    <a:pt x="1282633" y="2803585"/>
                  </a:cubicBezTo>
                  <a:cubicBezTo>
                    <a:pt x="1471822" y="2824350"/>
                    <a:pt x="1662195" y="2832340"/>
                    <a:pt x="1851976" y="2846717"/>
                  </a:cubicBezTo>
                  <a:cubicBezTo>
                    <a:pt x="2059010" y="2832340"/>
                    <a:pt x="2267216" y="2829865"/>
                    <a:pt x="2473078" y="2803585"/>
                  </a:cubicBezTo>
                  <a:cubicBezTo>
                    <a:pt x="2671145" y="2778300"/>
                    <a:pt x="3128688" y="2496438"/>
                    <a:pt x="3180444" y="2467155"/>
                  </a:cubicBezTo>
                  <a:cubicBezTo>
                    <a:pt x="3362600" y="2364093"/>
                    <a:pt x="3621018" y="2095927"/>
                    <a:pt x="3749788" y="2035834"/>
                  </a:cubicBezTo>
                  <a:cubicBezTo>
                    <a:pt x="3836052" y="1995577"/>
                    <a:pt x="3919180" y="1947771"/>
                    <a:pt x="4008580" y="1915064"/>
                  </a:cubicBezTo>
                  <a:cubicBezTo>
                    <a:pt x="4038407" y="1904152"/>
                    <a:pt x="4071752" y="1908065"/>
                    <a:pt x="4103471" y="1906438"/>
                  </a:cubicBezTo>
                  <a:cubicBezTo>
                    <a:pt x="4183930" y="1902312"/>
                    <a:pt x="4264497" y="1900687"/>
                    <a:pt x="4345010" y="1897811"/>
                  </a:cubicBezTo>
                  <a:cubicBezTo>
                    <a:pt x="4677826" y="2080323"/>
                    <a:pt x="4529689" y="1966622"/>
                    <a:pt x="4715946" y="2147977"/>
                  </a:cubicBezTo>
                  <a:cubicBezTo>
                    <a:pt x="4790256" y="2220332"/>
                    <a:pt x="4865702" y="2291511"/>
                    <a:pt x="4940233" y="2363638"/>
                  </a:cubicBezTo>
                  <a:cubicBezTo>
                    <a:pt x="4954844" y="2377778"/>
                    <a:pt x="4983365" y="2406770"/>
                    <a:pt x="4983365" y="2406770"/>
                  </a:cubicBezTo>
                  <a:cubicBezTo>
                    <a:pt x="4957486" y="2452778"/>
                    <a:pt x="4938436" y="2503362"/>
                    <a:pt x="4905727" y="2544793"/>
                  </a:cubicBezTo>
                  <a:cubicBezTo>
                    <a:pt x="4893775" y="2559933"/>
                    <a:pt x="4872487" y="2565271"/>
                    <a:pt x="4853969" y="2570672"/>
                  </a:cubicBezTo>
                  <a:cubicBezTo>
                    <a:pt x="4803069" y="2585518"/>
                    <a:pt x="4750859" y="2595692"/>
                    <a:pt x="4698693" y="2605177"/>
                  </a:cubicBezTo>
                  <a:cubicBezTo>
                    <a:pt x="4529396" y="2635958"/>
                    <a:pt x="4360629" y="2671338"/>
                    <a:pt x="4189735" y="2691442"/>
                  </a:cubicBezTo>
                  <a:cubicBezTo>
                    <a:pt x="4140852" y="2697193"/>
                    <a:pt x="4092285" y="2707236"/>
                    <a:pt x="4043086" y="2708694"/>
                  </a:cubicBezTo>
                  <a:cubicBezTo>
                    <a:pt x="3703880" y="2718744"/>
                    <a:pt x="3364475" y="2720196"/>
                    <a:pt x="3025169" y="2725947"/>
                  </a:cubicBezTo>
                  <a:cubicBezTo>
                    <a:pt x="2996414" y="2728823"/>
                    <a:pt x="2965877" y="2724200"/>
                    <a:pt x="2938905" y="2734574"/>
                  </a:cubicBezTo>
                  <a:cubicBezTo>
                    <a:pt x="2880384" y="2757082"/>
                    <a:pt x="2932749" y="2883693"/>
                    <a:pt x="2938905" y="2889849"/>
                  </a:cubicBezTo>
                  <a:cubicBezTo>
                    <a:pt x="2986198" y="2937142"/>
                    <a:pt x="3055175" y="2959892"/>
                    <a:pt x="3120060" y="2976113"/>
                  </a:cubicBezTo>
                  <a:cubicBezTo>
                    <a:pt x="3143064" y="2981864"/>
                    <a:pt x="3165782" y="2988906"/>
                    <a:pt x="3189071" y="2993366"/>
                  </a:cubicBezTo>
                  <a:cubicBezTo>
                    <a:pt x="3418474" y="3037294"/>
                    <a:pt x="3544921" y="3063476"/>
                    <a:pt x="3767041" y="3079630"/>
                  </a:cubicBezTo>
                  <a:cubicBezTo>
                    <a:pt x="3844527" y="3085265"/>
                    <a:pt x="3922316" y="3085381"/>
                    <a:pt x="3999954" y="3088257"/>
                  </a:cubicBezTo>
                  <a:cubicBezTo>
                    <a:pt x="4149478" y="3079630"/>
                    <a:pt x="4299642" y="3078661"/>
                    <a:pt x="4448527" y="3062377"/>
                  </a:cubicBezTo>
                  <a:cubicBezTo>
                    <a:pt x="4484683" y="3058422"/>
                    <a:pt x="4519354" y="3043818"/>
                    <a:pt x="4552044" y="3027872"/>
                  </a:cubicBezTo>
                  <a:cubicBezTo>
                    <a:pt x="4637641" y="2986117"/>
                    <a:pt x="4721687" y="2940706"/>
                    <a:pt x="4802210" y="2889849"/>
                  </a:cubicBezTo>
                  <a:cubicBezTo>
                    <a:pt x="4831485" y="2871359"/>
                    <a:pt x="4856073" y="2846011"/>
                    <a:pt x="4879848" y="2820838"/>
                  </a:cubicBezTo>
                  <a:cubicBezTo>
                    <a:pt x="4922771" y="2775390"/>
                    <a:pt x="5082376" y="2627182"/>
                    <a:pt x="5130014" y="2518913"/>
                  </a:cubicBezTo>
                  <a:cubicBezTo>
                    <a:pt x="5220477" y="2313314"/>
                    <a:pt x="5165146" y="2427252"/>
                    <a:pt x="5207652" y="2311879"/>
                  </a:cubicBezTo>
                  <a:cubicBezTo>
                    <a:pt x="5221498" y="2274298"/>
                    <a:pt x="5236407" y="2237117"/>
                    <a:pt x="5250784" y="2199736"/>
                  </a:cubicBezTo>
                  <a:cubicBezTo>
                    <a:pt x="5245033" y="2127849"/>
                    <a:pt x="5247674" y="2054792"/>
                    <a:pt x="5233531" y="1984076"/>
                  </a:cubicBezTo>
                  <a:cubicBezTo>
                    <a:pt x="5229920" y="1966021"/>
                    <a:pt x="5199026" y="1940943"/>
                    <a:pt x="5199026" y="1940943"/>
                  </a:cubicBezTo>
                </a:path>
              </a:pathLst>
            </a:custGeom>
            <a:noFill/>
            <a:ln w="76200">
              <a:solidFill>
                <a:schemeClr val="bg1">
                  <a:lumMod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331619B-B1C1-443F-A716-3E6A6CF0C71E}"/>
                </a:ext>
              </a:extLst>
            </p:cNvPr>
            <p:cNvSpPr/>
            <p:nvPr/>
          </p:nvSpPr>
          <p:spPr>
            <a:xfrm>
              <a:off x="6750264" y="1401251"/>
              <a:ext cx="4724400" cy="1517313"/>
            </a:xfrm>
            <a:custGeom>
              <a:avLst/>
              <a:gdLst>
                <a:gd name="connsiteX0" fmla="*/ 1903735 w 5355092"/>
                <a:gd name="connsiteY0" fmla="*/ 1354347 h 3605842"/>
                <a:gd name="connsiteX1" fmla="*/ 1851976 w 5355092"/>
                <a:gd name="connsiteY1" fmla="*/ 1224951 h 3605842"/>
                <a:gd name="connsiteX2" fmla="*/ 1817471 w 5355092"/>
                <a:gd name="connsiteY2" fmla="*/ 1155940 h 3605842"/>
                <a:gd name="connsiteX3" fmla="*/ 1782965 w 5355092"/>
                <a:gd name="connsiteY3" fmla="*/ 1112808 h 3605842"/>
                <a:gd name="connsiteX4" fmla="*/ 1731207 w 5355092"/>
                <a:gd name="connsiteY4" fmla="*/ 1043796 h 3605842"/>
                <a:gd name="connsiteX5" fmla="*/ 1688075 w 5355092"/>
                <a:gd name="connsiteY5" fmla="*/ 983411 h 3605842"/>
                <a:gd name="connsiteX6" fmla="*/ 1644943 w 5355092"/>
                <a:gd name="connsiteY6" fmla="*/ 948906 h 3605842"/>
                <a:gd name="connsiteX7" fmla="*/ 1593184 w 5355092"/>
                <a:gd name="connsiteY7" fmla="*/ 888521 h 3605842"/>
                <a:gd name="connsiteX8" fmla="*/ 1532799 w 5355092"/>
                <a:gd name="connsiteY8" fmla="*/ 836762 h 3605842"/>
                <a:gd name="connsiteX9" fmla="*/ 1455161 w 5355092"/>
                <a:gd name="connsiteY9" fmla="*/ 767751 h 3605842"/>
                <a:gd name="connsiteX10" fmla="*/ 1377524 w 5355092"/>
                <a:gd name="connsiteY10" fmla="*/ 733245 h 3605842"/>
                <a:gd name="connsiteX11" fmla="*/ 1343018 w 5355092"/>
                <a:gd name="connsiteY11" fmla="*/ 715993 h 3605842"/>
                <a:gd name="connsiteX12" fmla="*/ 1282633 w 5355092"/>
                <a:gd name="connsiteY12" fmla="*/ 690113 h 3605842"/>
                <a:gd name="connsiteX13" fmla="*/ 1256754 w 5355092"/>
                <a:gd name="connsiteY13" fmla="*/ 681487 h 3605842"/>
                <a:gd name="connsiteX14" fmla="*/ 1204995 w 5355092"/>
                <a:gd name="connsiteY14" fmla="*/ 672860 h 3605842"/>
                <a:gd name="connsiteX15" fmla="*/ 1153237 w 5355092"/>
                <a:gd name="connsiteY15" fmla="*/ 655608 h 3605842"/>
                <a:gd name="connsiteX16" fmla="*/ 989335 w 5355092"/>
                <a:gd name="connsiteY16" fmla="*/ 646981 h 3605842"/>
                <a:gd name="connsiteX17" fmla="*/ 790927 w 5355092"/>
                <a:gd name="connsiteY17" fmla="*/ 672860 h 3605842"/>
                <a:gd name="connsiteX18" fmla="*/ 661531 w 5355092"/>
                <a:gd name="connsiteY18" fmla="*/ 785004 h 3605842"/>
                <a:gd name="connsiteX19" fmla="*/ 635652 w 5355092"/>
                <a:gd name="connsiteY19" fmla="*/ 828136 h 3605842"/>
                <a:gd name="connsiteX20" fmla="*/ 627026 w 5355092"/>
                <a:gd name="connsiteY20" fmla="*/ 862642 h 3605842"/>
                <a:gd name="connsiteX21" fmla="*/ 609773 w 5355092"/>
                <a:gd name="connsiteY21" fmla="*/ 1000664 h 3605842"/>
                <a:gd name="connsiteX22" fmla="*/ 618399 w 5355092"/>
                <a:gd name="connsiteY22" fmla="*/ 1250830 h 3605842"/>
                <a:gd name="connsiteX23" fmla="*/ 661531 w 5355092"/>
                <a:gd name="connsiteY23" fmla="*/ 1302589 h 3605842"/>
                <a:gd name="connsiteX24" fmla="*/ 773675 w 5355092"/>
                <a:gd name="connsiteY24" fmla="*/ 1362974 h 3605842"/>
                <a:gd name="connsiteX25" fmla="*/ 868565 w 5355092"/>
                <a:gd name="connsiteY25" fmla="*/ 1380226 h 3605842"/>
                <a:gd name="connsiteX26" fmla="*/ 946203 w 5355092"/>
                <a:gd name="connsiteY26" fmla="*/ 1414732 h 3605842"/>
                <a:gd name="connsiteX27" fmla="*/ 997961 w 5355092"/>
                <a:gd name="connsiteY27" fmla="*/ 1423359 h 3605842"/>
                <a:gd name="connsiteX28" fmla="*/ 1135984 w 5355092"/>
                <a:gd name="connsiteY28" fmla="*/ 1449238 h 3605842"/>
                <a:gd name="connsiteX29" fmla="*/ 1204995 w 5355092"/>
                <a:gd name="connsiteY29" fmla="*/ 1466491 h 3605842"/>
                <a:gd name="connsiteX30" fmla="*/ 1506920 w 5355092"/>
                <a:gd name="connsiteY30" fmla="*/ 1475117 h 3605842"/>
                <a:gd name="connsiteX31" fmla="*/ 1593184 w 5355092"/>
                <a:gd name="connsiteY31" fmla="*/ 1483743 h 3605842"/>
                <a:gd name="connsiteX32" fmla="*/ 1627690 w 5355092"/>
                <a:gd name="connsiteY32" fmla="*/ 1492370 h 3605842"/>
                <a:gd name="connsiteX33" fmla="*/ 1705327 w 5355092"/>
                <a:gd name="connsiteY33" fmla="*/ 1509623 h 3605842"/>
                <a:gd name="connsiteX34" fmla="*/ 1782965 w 5355092"/>
                <a:gd name="connsiteY34" fmla="*/ 1535502 h 3605842"/>
                <a:gd name="connsiteX35" fmla="*/ 1860603 w 5355092"/>
                <a:gd name="connsiteY35" fmla="*/ 1570008 h 3605842"/>
                <a:gd name="connsiteX36" fmla="*/ 1895109 w 5355092"/>
                <a:gd name="connsiteY36" fmla="*/ 1595887 h 3605842"/>
                <a:gd name="connsiteX37" fmla="*/ 1938241 w 5355092"/>
                <a:gd name="connsiteY37" fmla="*/ 1621766 h 3605842"/>
                <a:gd name="connsiteX38" fmla="*/ 1964120 w 5355092"/>
                <a:gd name="connsiteY38" fmla="*/ 1639019 h 3605842"/>
                <a:gd name="connsiteX39" fmla="*/ 2050384 w 5355092"/>
                <a:gd name="connsiteY39" fmla="*/ 1699404 h 3605842"/>
                <a:gd name="connsiteX40" fmla="*/ 2084890 w 5355092"/>
                <a:gd name="connsiteY40" fmla="*/ 1768415 h 3605842"/>
                <a:gd name="connsiteX41" fmla="*/ 2076263 w 5355092"/>
                <a:gd name="connsiteY41" fmla="*/ 1880559 h 3605842"/>
                <a:gd name="connsiteX42" fmla="*/ 2050384 w 5355092"/>
                <a:gd name="connsiteY42" fmla="*/ 1906438 h 3605842"/>
                <a:gd name="connsiteX43" fmla="*/ 1955493 w 5355092"/>
                <a:gd name="connsiteY43" fmla="*/ 1940943 h 3605842"/>
                <a:gd name="connsiteX44" fmla="*/ 1567305 w 5355092"/>
                <a:gd name="connsiteY44" fmla="*/ 1966823 h 3605842"/>
                <a:gd name="connsiteX45" fmla="*/ 1515546 w 5355092"/>
                <a:gd name="connsiteY45" fmla="*/ 1975449 h 3605842"/>
                <a:gd name="connsiteX46" fmla="*/ 1377524 w 5355092"/>
                <a:gd name="connsiteY46" fmla="*/ 1992702 h 3605842"/>
                <a:gd name="connsiteX47" fmla="*/ 1317139 w 5355092"/>
                <a:gd name="connsiteY47" fmla="*/ 2009955 h 3605842"/>
                <a:gd name="connsiteX48" fmla="*/ 1274007 w 5355092"/>
                <a:gd name="connsiteY48" fmla="*/ 2018581 h 3605842"/>
                <a:gd name="connsiteX49" fmla="*/ 1092852 w 5355092"/>
                <a:gd name="connsiteY49" fmla="*/ 2044460 h 3605842"/>
                <a:gd name="connsiteX50" fmla="*/ 997961 w 5355092"/>
                <a:gd name="connsiteY50" fmla="*/ 2087593 h 3605842"/>
                <a:gd name="connsiteX51" fmla="*/ 911697 w 5355092"/>
                <a:gd name="connsiteY51" fmla="*/ 2130725 h 3605842"/>
                <a:gd name="connsiteX52" fmla="*/ 885818 w 5355092"/>
                <a:gd name="connsiteY52" fmla="*/ 2147977 h 3605842"/>
                <a:gd name="connsiteX53" fmla="*/ 825433 w 5355092"/>
                <a:gd name="connsiteY53" fmla="*/ 2173857 h 3605842"/>
                <a:gd name="connsiteX54" fmla="*/ 765048 w 5355092"/>
                <a:gd name="connsiteY54" fmla="*/ 2225615 h 3605842"/>
                <a:gd name="connsiteX55" fmla="*/ 696037 w 5355092"/>
                <a:gd name="connsiteY55" fmla="*/ 2286000 h 3605842"/>
                <a:gd name="connsiteX56" fmla="*/ 644278 w 5355092"/>
                <a:gd name="connsiteY56" fmla="*/ 2372264 h 3605842"/>
                <a:gd name="connsiteX57" fmla="*/ 635652 w 5355092"/>
                <a:gd name="connsiteY57" fmla="*/ 2398143 h 3605842"/>
                <a:gd name="connsiteX58" fmla="*/ 609773 w 5355092"/>
                <a:gd name="connsiteY58" fmla="*/ 2475781 h 3605842"/>
                <a:gd name="connsiteX59" fmla="*/ 635652 w 5355092"/>
                <a:gd name="connsiteY59" fmla="*/ 2777706 h 3605842"/>
                <a:gd name="connsiteX60" fmla="*/ 687410 w 5355092"/>
                <a:gd name="connsiteY60" fmla="*/ 2855343 h 3605842"/>
                <a:gd name="connsiteX61" fmla="*/ 773675 w 5355092"/>
                <a:gd name="connsiteY61" fmla="*/ 2958860 h 3605842"/>
                <a:gd name="connsiteX62" fmla="*/ 842686 w 5355092"/>
                <a:gd name="connsiteY62" fmla="*/ 3019245 h 3605842"/>
                <a:gd name="connsiteX63" fmla="*/ 885818 w 5355092"/>
                <a:gd name="connsiteY63" fmla="*/ 3036498 h 3605842"/>
                <a:gd name="connsiteX64" fmla="*/ 928950 w 5355092"/>
                <a:gd name="connsiteY64" fmla="*/ 3071004 h 3605842"/>
                <a:gd name="connsiteX65" fmla="*/ 1041093 w 5355092"/>
                <a:gd name="connsiteY65" fmla="*/ 3114136 h 3605842"/>
                <a:gd name="connsiteX66" fmla="*/ 1161863 w 5355092"/>
                <a:gd name="connsiteY66" fmla="*/ 3157268 h 3605842"/>
                <a:gd name="connsiteX67" fmla="*/ 1196369 w 5355092"/>
                <a:gd name="connsiteY67" fmla="*/ 3174521 h 3605842"/>
                <a:gd name="connsiteX68" fmla="*/ 1420656 w 5355092"/>
                <a:gd name="connsiteY68" fmla="*/ 3243532 h 3605842"/>
                <a:gd name="connsiteX69" fmla="*/ 1489667 w 5355092"/>
                <a:gd name="connsiteY69" fmla="*/ 3252159 h 3605842"/>
                <a:gd name="connsiteX70" fmla="*/ 1550052 w 5355092"/>
                <a:gd name="connsiteY70" fmla="*/ 3260785 h 3605842"/>
                <a:gd name="connsiteX71" fmla="*/ 2007252 w 5355092"/>
                <a:gd name="connsiteY71" fmla="*/ 3269411 h 3605842"/>
                <a:gd name="connsiteX72" fmla="*/ 2093516 w 5355092"/>
                <a:gd name="connsiteY72" fmla="*/ 3286664 h 3605842"/>
                <a:gd name="connsiteX73" fmla="*/ 2136648 w 5355092"/>
                <a:gd name="connsiteY73" fmla="*/ 3312543 h 3605842"/>
                <a:gd name="connsiteX74" fmla="*/ 2231539 w 5355092"/>
                <a:gd name="connsiteY74" fmla="*/ 3321170 h 3605842"/>
                <a:gd name="connsiteX75" fmla="*/ 2619727 w 5355092"/>
                <a:gd name="connsiteY75" fmla="*/ 3338423 h 3605842"/>
                <a:gd name="connsiteX76" fmla="*/ 3344346 w 5355092"/>
                <a:gd name="connsiteY76" fmla="*/ 3295291 h 3605842"/>
                <a:gd name="connsiteX77" fmla="*/ 3421984 w 5355092"/>
                <a:gd name="connsiteY77" fmla="*/ 3252159 h 3605842"/>
                <a:gd name="connsiteX78" fmla="*/ 3560007 w 5355092"/>
                <a:gd name="connsiteY78" fmla="*/ 3183147 h 3605842"/>
                <a:gd name="connsiteX79" fmla="*/ 3585886 w 5355092"/>
                <a:gd name="connsiteY79" fmla="*/ 3157268 h 3605842"/>
                <a:gd name="connsiteX80" fmla="*/ 3689403 w 5355092"/>
                <a:gd name="connsiteY80" fmla="*/ 3079630 h 3605842"/>
                <a:gd name="connsiteX81" fmla="*/ 3715282 w 5355092"/>
                <a:gd name="connsiteY81" fmla="*/ 3027872 h 3605842"/>
                <a:gd name="connsiteX82" fmla="*/ 3741161 w 5355092"/>
                <a:gd name="connsiteY82" fmla="*/ 2984740 h 3605842"/>
                <a:gd name="connsiteX83" fmla="*/ 3758414 w 5355092"/>
                <a:gd name="connsiteY83" fmla="*/ 2932981 h 3605842"/>
                <a:gd name="connsiteX84" fmla="*/ 3680776 w 5355092"/>
                <a:gd name="connsiteY84" fmla="*/ 2639683 h 3605842"/>
                <a:gd name="connsiteX85" fmla="*/ 3646271 w 5355092"/>
                <a:gd name="connsiteY85" fmla="*/ 2613804 h 3605842"/>
                <a:gd name="connsiteX86" fmla="*/ 3551380 w 5355092"/>
                <a:gd name="connsiteY86" fmla="*/ 2596551 h 3605842"/>
                <a:gd name="connsiteX87" fmla="*/ 3214950 w 5355092"/>
                <a:gd name="connsiteY87" fmla="*/ 2613804 h 3605842"/>
                <a:gd name="connsiteX88" fmla="*/ 3111433 w 5355092"/>
                <a:gd name="connsiteY88" fmla="*/ 2656936 h 3605842"/>
                <a:gd name="connsiteX89" fmla="*/ 3076927 w 5355092"/>
                <a:gd name="connsiteY89" fmla="*/ 2665562 h 3605842"/>
                <a:gd name="connsiteX90" fmla="*/ 3016543 w 5355092"/>
                <a:gd name="connsiteY90" fmla="*/ 2691442 h 3605842"/>
                <a:gd name="connsiteX91" fmla="*/ 2852641 w 5355092"/>
                <a:gd name="connsiteY91" fmla="*/ 2717321 h 3605842"/>
                <a:gd name="connsiteX92" fmla="*/ 2516210 w 5355092"/>
                <a:gd name="connsiteY92" fmla="*/ 2700068 h 3605842"/>
                <a:gd name="connsiteX93" fmla="*/ 2481705 w 5355092"/>
                <a:gd name="connsiteY93" fmla="*/ 2691442 h 3605842"/>
                <a:gd name="connsiteX94" fmla="*/ 2395441 w 5355092"/>
                <a:gd name="connsiteY94" fmla="*/ 2682815 h 3605842"/>
                <a:gd name="connsiteX95" fmla="*/ 2343682 w 5355092"/>
                <a:gd name="connsiteY95" fmla="*/ 2665562 h 3605842"/>
                <a:gd name="connsiteX96" fmla="*/ 2291924 w 5355092"/>
                <a:gd name="connsiteY96" fmla="*/ 2656936 h 3605842"/>
                <a:gd name="connsiteX97" fmla="*/ 2257418 w 5355092"/>
                <a:gd name="connsiteY97" fmla="*/ 2631057 h 3605842"/>
                <a:gd name="connsiteX98" fmla="*/ 2197033 w 5355092"/>
                <a:gd name="connsiteY98" fmla="*/ 2605177 h 3605842"/>
                <a:gd name="connsiteX99" fmla="*/ 2162527 w 5355092"/>
                <a:gd name="connsiteY99" fmla="*/ 2596551 h 3605842"/>
                <a:gd name="connsiteX100" fmla="*/ 2102143 w 5355092"/>
                <a:gd name="connsiteY100" fmla="*/ 2562045 h 3605842"/>
                <a:gd name="connsiteX101" fmla="*/ 2067637 w 5355092"/>
                <a:gd name="connsiteY101" fmla="*/ 2536166 h 3605842"/>
                <a:gd name="connsiteX102" fmla="*/ 2041758 w 5355092"/>
                <a:gd name="connsiteY102" fmla="*/ 2501660 h 3605842"/>
                <a:gd name="connsiteX103" fmla="*/ 2033131 w 5355092"/>
                <a:gd name="connsiteY103" fmla="*/ 2458528 h 3605842"/>
                <a:gd name="connsiteX104" fmla="*/ 2041758 w 5355092"/>
                <a:gd name="connsiteY104" fmla="*/ 2389517 h 3605842"/>
                <a:gd name="connsiteX105" fmla="*/ 2067637 w 5355092"/>
                <a:gd name="connsiteY105" fmla="*/ 2363638 h 3605842"/>
                <a:gd name="connsiteX106" fmla="*/ 2240165 w 5355092"/>
                <a:gd name="connsiteY106" fmla="*/ 2320506 h 3605842"/>
                <a:gd name="connsiteX107" fmla="*/ 2326429 w 5355092"/>
                <a:gd name="connsiteY107" fmla="*/ 2286000 h 3605842"/>
                <a:gd name="connsiteX108" fmla="*/ 2964784 w 5355092"/>
                <a:gd name="connsiteY108" fmla="*/ 2277374 h 3605842"/>
                <a:gd name="connsiteX109" fmla="*/ 3189071 w 5355092"/>
                <a:gd name="connsiteY109" fmla="*/ 2225615 h 3605842"/>
                <a:gd name="connsiteX110" fmla="*/ 3249456 w 5355092"/>
                <a:gd name="connsiteY110" fmla="*/ 2199736 h 3605842"/>
                <a:gd name="connsiteX111" fmla="*/ 3335720 w 5355092"/>
                <a:gd name="connsiteY111" fmla="*/ 2156604 h 3605842"/>
                <a:gd name="connsiteX112" fmla="*/ 3378852 w 5355092"/>
                <a:gd name="connsiteY112" fmla="*/ 2087593 h 3605842"/>
                <a:gd name="connsiteX113" fmla="*/ 3396105 w 5355092"/>
                <a:gd name="connsiteY113" fmla="*/ 2053087 h 3605842"/>
                <a:gd name="connsiteX114" fmla="*/ 3404731 w 5355092"/>
                <a:gd name="connsiteY114" fmla="*/ 2027208 h 3605842"/>
                <a:gd name="connsiteX115" fmla="*/ 3378852 w 5355092"/>
                <a:gd name="connsiteY115" fmla="*/ 1880559 h 3605842"/>
                <a:gd name="connsiteX116" fmla="*/ 3352973 w 5355092"/>
                <a:gd name="connsiteY116" fmla="*/ 1854679 h 3605842"/>
                <a:gd name="connsiteX117" fmla="*/ 3301214 w 5355092"/>
                <a:gd name="connsiteY117" fmla="*/ 1785668 h 3605842"/>
                <a:gd name="connsiteX118" fmla="*/ 3258082 w 5355092"/>
                <a:gd name="connsiteY118" fmla="*/ 1751162 h 3605842"/>
                <a:gd name="connsiteX119" fmla="*/ 3163192 w 5355092"/>
                <a:gd name="connsiteY119" fmla="*/ 1673525 h 3605842"/>
                <a:gd name="connsiteX120" fmla="*/ 3033795 w 5355092"/>
                <a:gd name="connsiteY120" fmla="*/ 1595887 h 3605842"/>
                <a:gd name="connsiteX121" fmla="*/ 2895773 w 5355092"/>
                <a:gd name="connsiteY121" fmla="*/ 1518249 h 3605842"/>
                <a:gd name="connsiteX122" fmla="*/ 2636980 w 5355092"/>
                <a:gd name="connsiteY122" fmla="*/ 1414732 h 3605842"/>
                <a:gd name="connsiteX123" fmla="*/ 2507584 w 5355092"/>
                <a:gd name="connsiteY123" fmla="*/ 1380226 h 3605842"/>
                <a:gd name="connsiteX124" fmla="*/ 2464452 w 5355092"/>
                <a:gd name="connsiteY124" fmla="*/ 1354347 h 3605842"/>
                <a:gd name="connsiteX125" fmla="*/ 2429946 w 5355092"/>
                <a:gd name="connsiteY125" fmla="*/ 1328468 h 3605842"/>
                <a:gd name="connsiteX126" fmla="*/ 2386814 w 5355092"/>
                <a:gd name="connsiteY126" fmla="*/ 1311215 h 3605842"/>
                <a:gd name="connsiteX127" fmla="*/ 2335056 w 5355092"/>
                <a:gd name="connsiteY127" fmla="*/ 1268083 h 3605842"/>
                <a:gd name="connsiteX128" fmla="*/ 2300550 w 5355092"/>
                <a:gd name="connsiteY128" fmla="*/ 1242204 h 3605842"/>
                <a:gd name="connsiteX129" fmla="*/ 2248792 w 5355092"/>
                <a:gd name="connsiteY129" fmla="*/ 1173193 h 3605842"/>
                <a:gd name="connsiteX130" fmla="*/ 2222912 w 5355092"/>
                <a:gd name="connsiteY130" fmla="*/ 1121434 h 3605842"/>
                <a:gd name="connsiteX131" fmla="*/ 2197033 w 5355092"/>
                <a:gd name="connsiteY131" fmla="*/ 1086928 h 3605842"/>
                <a:gd name="connsiteX132" fmla="*/ 2171154 w 5355092"/>
                <a:gd name="connsiteY132" fmla="*/ 992038 h 3605842"/>
                <a:gd name="connsiteX133" fmla="*/ 2145275 w 5355092"/>
                <a:gd name="connsiteY133" fmla="*/ 905774 h 3605842"/>
                <a:gd name="connsiteX134" fmla="*/ 2153901 w 5355092"/>
                <a:gd name="connsiteY134" fmla="*/ 793630 h 3605842"/>
                <a:gd name="connsiteX135" fmla="*/ 2240165 w 5355092"/>
                <a:gd name="connsiteY135" fmla="*/ 724619 h 3605842"/>
                <a:gd name="connsiteX136" fmla="*/ 2369561 w 5355092"/>
                <a:gd name="connsiteY136" fmla="*/ 629728 h 3605842"/>
                <a:gd name="connsiteX137" fmla="*/ 2412693 w 5355092"/>
                <a:gd name="connsiteY137" fmla="*/ 603849 h 3605842"/>
                <a:gd name="connsiteX138" fmla="*/ 2533463 w 5355092"/>
                <a:gd name="connsiteY138" fmla="*/ 526211 h 3605842"/>
                <a:gd name="connsiteX139" fmla="*/ 2619727 w 5355092"/>
                <a:gd name="connsiteY139" fmla="*/ 508959 h 3605842"/>
                <a:gd name="connsiteX140" fmla="*/ 2714618 w 5355092"/>
                <a:gd name="connsiteY140" fmla="*/ 465826 h 3605842"/>
                <a:gd name="connsiteX141" fmla="*/ 3197697 w 5355092"/>
                <a:gd name="connsiteY141" fmla="*/ 439947 h 3605842"/>
                <a:gd name="connsiteX142" fmla="*/ 3240829 w 5355092"/>
                <a:gd name="connsiteY142" fmla="*/ 431321 h 3605842"/>
                <a:gd name="connsiteX143" fmla="*/ 3421984 w 5355092"/>
                <a:gd name="connsiteY143" fmla="*/ 405442 h 3605842"/>
                <a:gd name="connsiteX144" fmla="*/ 3534127 w 5355092"/>
                <a:gd name="connsiteY144" fmla="*/ 388189 h 3605842"/>
                <a:gd name="connsiteX145" fmla="*/ 3637644 w 5355092"/>
                <a:gd name="connsiteY145" fmla="*/ 362309 h 3605842"/>
                <a:gd name="connsiteX146" fmla="*/ 3758414 w 5355092"/>
                <a:gd name="connsiteY146" fmla="*/ 345057 h 3605842"/>
                <a:gd name="connsiteX147" fmla="*/ 3939569 w 5355092"/>
                <a:gd name="connsiteY147" fmla="*/ 301925 h 3605842"/>
                <a:gd name="connsiteX148" fmla="*/ 3999954 w 5355092"/>
                <a:gd name="connsiteY148" fmla="*/ 293298 h 3605842"/>
                <a:gd name="connsiteX149" fmla="*/ 4060339 w 5355092"/>
                <a:gd name="connsiteY149" fmla="*/ 276045 h 3605842"/>
                <a:gd name="connsiteX150" fmla="*/ 4189735 w 5355092"/>
                <a:gd name="connsiteY150" fmla="*/ 258793 h 3605842"/>
                <a:gd name="connsiteX151" fmla="*/ 4310505 w 5355092"/>
                <a:gd name="connsiteY151" fmla="*/ 241540 h 3605842"/>
                <a:gd name="connsiteX152" fmla="*/ 4370890 w 5355092"/>
                <a:gd name="connsiteY152" fmla="*/ 232913 h 3605842"/>
                <a:gd name="connsiteX153" fmla="*/ 4414022 w 5355092"/>
                <a:gd name="connsiteY153" fmla="*/ 224287 h 3605842"/>
                <a:gd name="connsiteX154" fmla="*/ 4741826 w 5355092"/>
                <a:gd name="connsiteY154" fmla="*/ 241540 h 3605842"/>
                <a:gd name="connsiteX155" fmla="*/ 4784958 w 5355092"/>
                <a:gd name="connsiteY155" fmla="*/ 267419 h 3605842"/>
                <a:gd name="connsiteX156" fmla="*/ 4810837 w 5355092"/>
                <a:gd name="connsiteY156" fmla="*/ 276045 h 3605842"/>
                <a:gd name="connsiteX157" fmla="*/ 4871222 w 5355092"/>
                <a:gd name="connsiteY157" fmla="*/ 362309 h 3605842"/>
                <a:gd name="connsiteX158" fmla="*/ 4948860 w 5355092"/>
                <a:gd name="connsiteY158" fmla="*/ 552091 h 3605842"/>
                <a:gd name="connsiteX159" fmla="*/ 4974739 w 5355092"/>
                <a:gd name="connsiteY159" fmla="*/ 595223 h 3605842"/>
                <a:gd name="connsiteX160" fmla="*/ 4966112 w 5355092"/>
                <a:gd name="connsiteY160" fmla="*/ 655608 h 3605842"/>
                <a:gd name="connsiteX161" fmla="*/ 4914354 w 5355092"/>
                <a:gd name="connsiteY161" fmla="*/ 672860 h 3605842"/>
                <a:gd name="connsiteX162" fmla="*/ 4422648 w 5355092"/>
                <a:gd name="connsiteY162" fmla="*/ 655608 h 3605842"/>
                <a:gd name="connsiteX163" fmla="*/ 4146603 w 5355092"/>
                <a:gd name="connsiteY163" fmla="*/ 612476 h 3605842"/>
                <a:gd name="connsiteX164" fmla="*/ 3818799 w 5355092"/>
                <a:gd name="connsiteY164" fmla="*/ 543464 h 3605842"/>
                <a:gd name="connsiteX165" fmla="*/ 3560007 w 5355092"/>
                <a:gd name="connsiteY165" fmla="*/ 508959 h 3605842"/>
                <a:gd name="connsiteX166" fmla="*/ 2990663 w 5355092"/>
                <a:gd name="connsiteY166" fmla="*/ 543464 h 3605842"/>
                <a:gd name="connsiteX167" fmla="*/ 2930278 w 5355092"/>
                <a:gd name="connsiteY167" fmla="*/ 595223 h 3605842"/>
                <a:gd name="connsiteX168" fmla="*/ 2878520 w 5355092"/>
                <a:gd name="connsiteY168" fmla="*/ 681487 h 3605842"/>
                <a:gd name="connsiteX169" fmla="*/ 2852641 w 5355092"/>
                <a:gd name="connsiteY169" fmla="*/ 759125 h 3605842"/>
                <a:gd name="connsiteX170" fmla="*/ 2861267 w 5355092"/>
                <a:gd name="connsiteY170" fmla="*/ 923026 h 3605842"/>
                <a:gd name="connsiteX171" fmla="*/ 3137312 w 5355092"/>
                <a:gd name="connsiteY171" fmla="*/ 1112808 h 3605842"/>
                <a:gd name="connsiteX172" fmla="*/ 3352973 w 5355092"/>
                <a:gd name="connsiteY172" fmla="*/ 1147313 h 3605842"/>
                <a:gd name="connsiteX173" fmla="*/ 3560007 w 5355092"/>
                <a:gd name="connsiteY173" fmla="*/ 1190445 h 3605842"/>
                <a:gd name="connsiteX174" fmla="*/ 3663524 w 5355092"/>
                <a:gd name="connsiteY174" fmla="*/ 1199072 h 3605842"/>
                <a:gd name="connsiteX175" fmla="*/ 4034460 w 5355092"/>
                <a:gd name="connsiteY175" fmla="*/ 1207698 h 3605842"/>
                <a:gd name="connsiteX176" fmla="*/ 4422648 w 5355092"/>
                <a:gd name="connsiteY176" fmla="*/ 1233577 h 3605842"/>
                <a:gd name="connsiteX177" fmla="*/ 4577924 w 5355092"/>
                <a:gd name="connsiteY177" fmla="*/ 1259457 h 3605842"/>
                <a:gd name="connsiteX178" fmla="*/ 4612429 w 5355092"/>
                <a:gd name="connsiteY178" fmla="*/ 1268083 h 3605842"/>
                <a:gd name="connsiteX179" fmla="*/ 4715946 w 5355092"/>
                <a:gd name="connsiteY179" fmla="*/ 1311215 h 3605842"/>
                <a:gd name="connsiteX180" fmla="*/ 4836716 w 5355092"/>
                <a:gd name="connsiteY180" fmla="*/ 1388853 h 3605842"/>
                <a:gd name="connsiteX181" fmla="*/ 4862595 w 5355092"/>
                <a:gd name="connsiteY181" fmla="*/ 1406106 h 3605842"/>
                <a:gd name="connsiteX182" fmla="*/ 4922980 w 5355092"/>
                <a:gd name="connsiteY182" fmla="*/ 1457864 h 3605842"/>
                <a:gd name="connsiteX183" fmla="*/ 4931607 w 5355092"/>
                <a:gd name="connsiteY183" fmla="*/ 1664898 h 3605842"/>
                <a:gd name="connsiteX184" fmla="*/ 4888475 w 5355092"/>
                <a:gd name="connsiteY184" fmla="*/ 1708030 h 3605842"/>
                <a:gd name="connsiteX185" fmla="*/ 4543418 w 5355092"/>
                <a:gd name="connsiteY185" fmla="*/ 1664898 h 3605842"/>
                <a:gd name="connsiteX186" fmla="*/ 4258746 w 5355092"/>
                <a:gd name="connsiteY186" fmla="*/ 1595887 h 3605842"/>
                <a:gd name="connsiteX187" fmla="*/ 4163856 w 5355092"/>
                <a:gd name="connsiteY187" fmla="*/ 1578634 h 3605842"/>
                <a:gd name="connsiteX188" fmla="*/ 3913690 w 5355092"/>
                <a:gd name="connsiteY188" fmla="*/ 1561381 h 3605842"/>
                <a:gd name="connsiteX189" fmla="*/ 3680776 w 5355092"/>
                <a:gd name="connsiteY189" fmla="*/ 1570008 h 3605842"/>
                <a:gd name="connsiteX190" fmla="*/ 3646271 w 5355092"/>
                <a:gd name="connsiteY190" fmla="*/ 1587260 h 3605842"/>
                <a:gd name="connsiteX191" fmla="*/ 3585886 w 5355092"/>
                <a:gd name="connsiteY191" fmla="*/ 1673525 h 3605842"/>
                <a:gd name="connsiteX192" fmla="*/ 3577260 w 5355092"/>
                <a:gd name="connsiteY192" fmla="*/ 1733909 h 3605842"/>
                <a:gd name="connsiteX193" fmla="*/ 3585886 w 5355092"/>
                <a:gd name="connsiteY193" fmla="*/ 1923691 h 3605842"/>
                <a:gd name="connsiteX194" fmla="*/ 3879184 w 5355092"/>
                <a:gd name="connsiteY194" fmla="*/ 2087593 h 3605842"/>
                <a:gd name="connsiteX195" fmla="*/ 3939569 w 5355092"/>
                <a:gd name="connsiteY195" fmla="*/ 2096219 h 3605842"/>
                <a:gd name="connsiteX196" fmla="*/ 4250120 w 5355092"/>
                <a:gd name="connsiteY196" fmla="*/ 2191109 h 3605842"/>
                <a:gd name="connsiteX197" fmla="*/ 4345010 w 5355092"/>
                <a:gd name="connsiteY197" fmla="*/ 2225615 h 3605842"/>
                <a:gd name="connsiteX198" fmla="*/ 4431275 w 5355092"/>
                <a:gd name="connsiteY198" fmla="*/ 2242868 h 3605842"/>
                <a:gd name="connsiteX199" fmla="*/ 4776331 w 5355092"/>
                <a:gd name="connsiteY199" fmla="*/ 2329132 h 3605842"/>
                <a:gd name="connsiteX200" fmla="*/ 4828090 w 5355092"/>
                <a:gd name="connsiteY200" fmla="*/ 2363638 h 3605842"/>
                <a:gd name="connsiteX201" fmla="*/ 4879848 w 5355092"/>
                <a:gd name="connsiteY201" fmla="*/ 2475781 h 3605842"/>
                <a:gd name="connsiteX202" fmla="*/ 4897101 w 5355092"/>
                <a:gd name="connsiteY202" fmla="*/ 2622430 h 3605842"/>
                <a:gd name="connsiteX203" fmla="*/ 4922980 w 5355092"/>
                <a:gd name="connsiteY203" fmla="*/ 2674189 h 3605842"/>
                <a:gd name="connsiteX204" fmla="*/ 4948860 w 5355092"/>
                <a:gd name="connsiteY204" fmla="*/ 2760453 h 3605842"/>
                <a:gd name="connsiteX205" fmla="*/ 4922980 w 5355092"/>
                <a:gd name="connsiteY205" fmla="*/ 3165894 h 3605842"/>
                <a:gd name="connsiteX206" fmla="*/ 4879848 w 5355092"/>
                <a:gd name="connsiteY206" fmla="*/ 3217653 h 3605842"/>
                <a:gd name="connsiteX207" fmla="*/ 4646935 w 5355092"/>
                <a:gd name="connsiteY207" fmla="*/ 3200400 h 3605842"/>
                <a:gd name="connsiteX208" fmla="*/ 4491660 w 5355092"/>
                <a:gd name="connsiteY208" fmla="*/ 3174521 h 3605842"/>
                <a:gd name="connsiteX209" fmla="*/ 4336384 w 5355092"/>
                <a:gd name="connsiteY209" fmla="*/ 3131389 h 3605842"/>
                <a:gd name="connsiteX210" fmla="*/ 4267373 w 5355092"/>
                <a:gd name="connsiteY210" fmla="*/ 3096883 h 3605842"/>
                <a:gd name="connsiteX211" fmla="*/ 4215614 w 5355092"/>
                <a:gd name="connsiteY211" fmla="*/ 3036498 h 3605842"/>
                <a:gd name="connsiteX212" fmla="*/ 4181109 w 5355092"/>
                <a:gd name="connsiteY212" fmla="*/ 2976113 h 3605842"/>
                <a:gd name="connsiteX213" fmla="*/ 4163856 w 5355092"/>
                <a:gd name="connsiteY213" fmla="*/ 2898476 h 3605842"/>
                <a:gd name="connsiteX214" fmla="*/ 4120724 w 5355092"/>
                <a:gd name="connsiteY214" fmla="*/ 2803585 h 3605842"/>
                <a:gd name="connsiteX215" fmla="*/ 4060339 w 5355092"/>
                <a:gd name="connsiteY215" fmla="*/ 2777706 h 3605842"/>
                <a:gd name="connsiteX216" fmla="*/ 3930943 w 5355092"/>
                <a:gd name="connsiteY216" fmla="*/ 2769079 h 3605842"/>
                <a:gd name="connsiteX217" fmla="*/ 3723909 w 5355092"/>
                <a:gd name="connsiteY217" fmla="*/ 2803585 h 3605842"/>
                <a:gd name="connsiteX218" fmla="*/ 3577260 w 5355092"/>
                <a:gd name="connsiteY218" fmla="*/ 2863970 h 3605842"/>
                <a:gd name="connsiteX219" fmla="*/ 3568633 w 5355092"/>
                <a:gd name="connsiteY219" fmla="*/ 2976113 h 3605842"/>
                <a:gd name="connsiteX220" fmla="*/ 3654897 w 5355092"/>
                <a:gd name="connsiteY220" fmla="*/ 3019245 h 3605842"/>
                <a:gd name="connsiteX221" fmla="*/ 3775667 w 5355092"/>
                <a:gd name="connsiteY221" fmla="*/ 3036498 h 3605842"/>
                <a:gd name="connsiteX222" fmla="*/ 3939569 w 5355092"/>
                <a:gd name="connsiteY222" fmla="*/ 3079630 h 3605842"/>
                <a:gd name="connsiteX223" fmla="*/ 3982701 w 5355092"/>
                <a:gd name="connsiteY223" fmla="*/ 3096883 h 3605842"/>
                <a:gd name="connsiteX224" fmla="*/ 4017207 w 5355092"/>
                <a:gd name="connsiteY224" fmla="*/ 3105509 h 3605842"/>
                <a:gd name="connsiteX225" fmla="*/ 4043086 w 5355092"/>
                <a:gd name="connsiteY225" fmla="*/ 3131389 h 3605842"/>
                <a:gd name="connsiteX226" fmla="*/ 4068965 w 5355092"/>
                <a:gd name="connsiteY226" fmla="*/ 3183147 h 3605842"/>
                <a:gd name="connsiteX227" fmla="*/ 4103471 w 5355092"/>
                <a:gd name="connsiteY227" fmla="*/ 3200400 h 3605842"/>
                <a:gd name="connsiteX228" fmla="*/ 4163856 w 5355092"/>
                <a:gd name="connsiteY228" fmla="*/ 3243532 h 3605842"/>
                <a:gd name="connsiteX229" fmla="*/ 4206988 w 5355092"/>
                <a:gd name="connsiteY229" fmla="*/ 3269411 h 3605842"/>
                <a:gd name="connsiteX230" fmla="*/ 4267373 w 5355092"/>
                <a:gd name="connsiteY230" fmla="*/ 3286664 h 3605842"/>
                <a:gd name="connsiteX231" fmla="*/ 4379516 w 5355092"/>
                <a:gd name="connsiteY231" fmla="*/ 3338423 h 3605842"/>
                <a:gd name="connsiteX232" fmla="*/ 4595176 w 5355092"/>
                <a:gd name="connsiteY232" fmla="*/ 3372928 h 3605842"/>
                <a:gd name="connsiteX233" fmla="*/ 5130014 w 5355092"/>
                <a:gd name="connsiteY233" fmla="*/ 3364302 h 3605842"/>
                <a:gd name="connsiteX234" fmla="*/ 5233531 w 5355092"/>
                <a:gd name="connsiteY234" fmla="*/ 3372928 h 3605842"/>
                <a:gd name="connsiteX235" fmla="*/ 5345675 w 5355092"/>
                <a:gd name="connsiteY235" fmla="*/ 3441940 h 3605842"/>
                <a:gd name="connsiteX236" fmla="*/ 5354301 w 5355092"/>
                <a:gd name="connsiteY236" fmla="*/ 3476445 h 3605842"/>
                <a:gd name="connsiteX237" fmla="*/ 5302543 w 5355092"/>
                <a:gd name="connsiteY237" fmla="*/ 3579962 h 3605842"/>
                <a:gd name="connsiteX238" fmla="*/ 5138641 w 5355092"/>
                <a:gd name="connsiteY238" fmla="*/ 3605842 h 3605842"/>
                <a:gd name="connsiteX239" fmla="*/ 3991327 w 5355092"/>
                <a:gd name="connsiteY239" fmla="*/ 3597215 h 3605842"/>
                <a:gd name="connsiteX240" fmla="*/ 3801546 w 5355092"/>
                <a:gd name="connsiteY240" fmla="*/ 3562709 h 3605842"/>
                <a:gd name="connsiteX241" fmla="*/ 3568633 w 5355092"/>
                <a:gd name="connsiteY241" fmla="*/ 3545457 h 3605842"/>
                <a:gd name="connsiteX242" fmla="*/ 2800882 w 5355092"/>
                <a:gd name="connsiteY242" fmla="*/ 3536830 h 3605842"/>
                <a:gd name="connsiteX243" fmla="*/ 1179116 w 5355092"/>
                <a:gd name="connsiteY243" fmla="*/ 3502325 h 3605842"/>
                <a:gd name="connsiteX244" fmla="*/ 1049720 w 5355092"/>
                <a:gd name="connsiteY244" fmla="*/ 3493698 h 3605842"/>
                <a:gd name="connsiteX245" fmla="*/ 928950 w 5355092"/>
                <a:gd name="connsiteY245" fmla="*/ 3459193 h 3605842"/>
                <a:gd name="connsiteX246" fmla="*/ 903071 w 5355092"/>
                <a:gd name="connsiteY246" fmla="*/ 3441940 h 3605842"/>
                <a:gd name="connsiteX247" fmla="*/ 782301 w 5355092"/>
                <a:gd name="connsiteY247" fmla="*/ 3398808 h 3605842"/>
                <a:gd name="connsiteX248" fmla="*/ 756422 w 5355092"/>
                <a:gd name="connsiteY248" fmla="*/ 3372928 h 3605842"/>
                <a:gd name="connsiteX249" fmla="*/ 678784 w 5355092"/>
                <a:gd name="connsiteY249" fmla="*/ 3303917 h 3605842"/>
                <a:gd name="connsiteX250" fmla="*/ 532135 w 5355092"/>
                <a:gd name="connsiteY250" fmla="*/ 3027872 h 3605842"/>
                <a:gd name="connsiteX251" fmla="*/ 428618 w 5355092"/>
                <a:gd name="connsiteY251" fmla="*/ 2846717 h 3605842"/>
                <a:gd name="connsiteX252" fmla="*/ 376860 w 5355092"/>
                <a:gd name="connsiteY252" fmla="*/ 1828800 h 3605842"/>
                <a:gd name="connsiteX253" fmla="*/ 316475 w 5355092"/>
                <a:gd name="connsiteY253" fmla="*/ 1673525 h 3605842"/>
                <a:gd name="connsiteX254" fmla="*/ 299222 w 5355092"/>
                <a:gd name="connsiteY254" fmla="*/ 1630393 h 3605842"/>
                <a:gd name="connsiteX255" fmla="*/ 299222 w 5355092"/>
                <a:gd name="connsiteY255" fmla="*/ 1164566 h 3605842"/>
                <a:gd name="connsiteX256" fmla="*/ 307848 w 5355092"/>
                <a:gd name="connsiteY256" fmla="*/ 1112808 h 3605842"/>
                <a:gd name="connsiteX257" fmla="*/ 368233 w 5355092"/>
                <a:gd name="connsiteY257" fmla="*/ 992038 h 3605842"/>
                <a:gd name="connsiteX258" fmla="*/ 411365 w 5355092"/>
                <a:gd name="connsiteY258" fmla="*/ 888521 h 3605842"/>
                <a:gd name="connsiteX259" fmla="*/ 506256 w 5355092"/>
                <a:gd name="connsiteY259" fmla="*/ 698740 h 3605842"/>
                <a:gd name="connsiteX260" fmla="*/ 566641 w 5355092"/>
                <a:gd name="connsiteY260" fmla="*/ 534838 h 3605842"/>
                <a:gd name="connsiteX261" fmla="*/ 627026 w 5355092"/>
                <a:gd name="connsiteY261" fmla="*/ 396815 h 3605842"/>
                <a:gd name="connsiteX262" fmla="*/ 721916 w 5355092"/>
                <a:gd name="connsiteY262" fmla="*/ 250166 h 3605842"/>
                <a:gd name="connsiteX263" fmla="*/ 782301 w 5355092"/>
                <a:gd name="connsiteY263" fmla="*/ 129396 h 3605842"/>
                <a:gd name="connsiteX264" fmla="*/ 816807 w 5355092"/>
                <a:gd name="connsiteY264" fmla="*/ 103517 h 3605842"/>
                <a:gd name="connsiteX265" fmla="*/ 868565 w 5355092"/>
                <a:gd name="connsiteY265" fmla="*/ 51759 h 3605842"/>
                <a:gd name="connsiteX266" fmla="*/ 1239501 w 5355092"/>
                <a:gd name="connsiteY266" fmla="*/ 69011 h 3605842"/>
                <a:gd name="connsiteX267" fmla="*/ 1489667 w 5355092"/>
                <a:gd name="connsiteY267" fmla="*/ 103517 h 3605842"/>
                <a:gd name="connsiteX268" fmla="*/ 1782965 w 5355092"/>
                <a:gd name="connsiteY268" fmla="*/ 155276 h 3605842"/>
                <a:gd name="connsiteX269" fmla="*/ 1808844 w 5355092"/>
                <a:gd name="connsiteY269" fmla="*/ 163902 h 3605842"/>
                <a:gd name="connsiteX270" fmla="*/ 1851976 w 5355092"/>
                <a:gd name="connsiteY270" fmla="*/ 172528 h 3605842"/>
                <a:gd name="connsiteX271" fmla="*/ 1895109 w 5355092"/>
                <a:gd name="connsiteY271" fmla="*/ 189781 h 3605842"/>
                <a:gd name="connsiteX272" fmla="*/ 1912361 w 5355092"/>
                <a:gd name="connsiteY272" fmla="*/ 215660 h 3605842"/>
                <a:gd name="connsiteX273" fmla="*/ 1972746 w 5355092"/>
                <a:gd name="connsiteY273" fmla="*/ 276045 h 3605842"/>
                <a:gd name="connsiteX274" fmla="*/ 2015878 w 5355092"/>
                <a:gd name="connsiteY274" fmla="*/ 379562 h 3605842"/>
                <a:gd name="connsiteX275" fmla="*/ 2033131 w 5355092"/>
                <a:gd name="connsiteY275" fmla="*/ 422694 h 3605842"/>
                <a:gd name="connsiteX276" fmla="*/ 2015878 w 5355092"/>
                <a:gd name="connsiteY276" fmla="*/ 552091 h 3605842"/>
                <a:gd name="connsiteX277" fmla="*/ 2007252 w 5355092"/>
                <a:gd name="connsiteY277" fmla="*/ 577970 h 3605842"/>
                <a:gd name="connsiteX278" fmla="*/ 1964120 w 5355092"/>
                <a:gd name="connsiteY278" fmla="*/ 638355 h 3605842"/>
                <a:gd name="connsiteX279" fmla="*/ 1929614 w 5355092"/>
                <a:gd name="connsiteY279" fmla="*/ 707366 h 3605842"/>
                <a:gd name="connsiteX280" fmla="*/ 1912361 w 5355092"/>
                <a:gd name="connsiteY280" fmla="*/ 741872 h 3605842"/>
                <a:gd name="connsiteX281" fmla="*/ 1903735 w 5355092"/>
                <a:gd name="connsiteY281" fmla="*/ 785004 h 3605842"/>
                <a:gd name="connsiteX282" fmla="*/ 1877856 w 5355092"/>
                <a:gd name="connsiteY282" fmla="*/ 845389 h 3605842"/>
                <a:gd name="connsiteX283" fmla="*/ 1869229 w 5355092"/>
                <a:gd name="connsiteY283" fmla="*/ 871268 h 3605842"/>
                <a:gd name="connsiteX284" fmla="*/ 1877856 w 5355092"/>
                <a:gd name="connsiteY284" fmla="*/ 1138687 h 3605842"/>
                <a:gd name="connsiteX285" fmla="*/ 1895109 w 5355092"/>
                <a:gd name="connsiteY285" fmla="*/ 1164566 h 3605842"/>
                <a:gd name="connsiteX286" fmla="*/ 1912361 w 5355092"/>
                <a:gd name="connsiteY286" fmla="*/ 1207698 h 3605842"/>
                <a:gd name="connsiteX287" fmla="*/ 1989999 w 5355092"/>
                <a:gd name="connsiteY287" fmla="*/ 1388853 h 3605842"/>
                <a:gd name="connsiteX288" fmla="*/ 2007252 w 5355092"/>
                <a:gd name="connsiteY288" fmla="*/ 1466491 h 3605842"/>
                <a:gd name="connsiteX289" fmla="*/ 2024505 w 5355092"/>
                <a:gd name="connsiteY289" fmla="*/ 1492370 h 3605842"/>
                <a:gd name="connsiteX290" fmla="*/ 2059010 w 5355092"/>
                <a:gd name="connsiteY290" fmla="*/ 1604513 h 3605842"/>
                <a:gd name="connsiteX291" fmla="*/ 2119395 w 5355092"/>
                <a:gd name="connsiteY291" fmla="*/ 1708030 h 3605842"/>
                <a:gd name="connsiteX292" fmla="*/ 2145275 w 5355092"/>
                <a:gd name="connsiteY292" fmla="*/ 1751162 h 3605842"/>
                <a:gd name="connsiteX293" fmla="*/ 2214286 w 5355092"/>
                <a:gd name="connsiteY293" fmla="*/ 1837426 h 3605842"/>
                <a:gd name="connsiteX294" fmla="*/ 2309176 w 5355092"/>
                <a:gd name="connsiteY294" fmla="*/ 1915064 h 3605842"/>
                <a:gd name="connsiteX295" fmla="*/ 2395441 w 5355092"/>
                <a:gd name="connsiteY295" fmla="*/ 1992702 h 3605842"/>
                <a:gd name="connsiteX296" fmla="*/ 2507584 w 5355092"/>
                <a:gd name="connsiteY296" fmla="*/ 2044460 h 3605842"/>
                <a:gd name="connsiteX297" fmla="*/ 2654233 w 5355092"/>
                <a:gd name="connsiteY297" fmla="*/ 2087593 h 3605842"/>
                <a:gd name="connsiteX298" fmla="*/ 2723244 w 5355092"/>
                <a:gd name="connsiteY298" fmla="*/ 2078966 h 3605842"/>
                <a:gd name="connsiteX299" fmla="*/ 2740497 w 5355092"/>
                <a:gd name="connsiteY299" fmla="*/ 1880559 h 3605842"/>
                <a:gd name="connsiteX300" fmla="*/ 2731871 w 5355092"/>
                <a:gd name="connsiteY300" fmla="*/ 1846053 h 3605842"/>
                <a:gd name="connsiteX301" fmla="*/ 2671486 w 5355092"/>
                <a:gd name="connsiteY301" fmla="*/ 1785668 h 3605842"/>
                <a:gd name="connsiteX302" fmla="*/ 2550716 w 5355092"/>
                <a:gd name="connsiteY302" fmla="*/ 1716657 h 3605842"/>
                <a:gd name="connsiteX303" fmla="*/ 2464452 w 5355092"/>
                <a:gd name="connsiteY303" fmla="*/ 1673525 h 3605842"/>
                <a:gd name="connsiteX304" fmla="*/ 2335056 w 5355092"/>
                <a:gd name="connsiteY304" fmla="*/ 1639019 h 3605842"/>
                <a:gd name="connsiteX305" fmla="*/ 2231539 w 5355092"/>
                <a:gd name="connsiteY305" fmla="*/ 1578634 h 3605842"/>
                <a:gd name="connsiteX306" fmla="*/ 2153901 w 5355092"/>
                <a:gd name="connsiteY306" fmla="*/ 1440611 h 3605842"/>
                <a:gd name="connsiteX307" fmla="*/ 2093516 w 5355092"/>
                <a:gd name="connsiteY307" fmla="*/ 1319842 h 3605842"/>
                <a:gd name="connsiteX308" fmla="*/ 2041758 w 5355092"/>
                <a:gd name="connsiteY308" fmla="*/ 1181819 h 3605842"/>
                <a:gd name="connsiteX309" fmla="*/ 2015878 w 5355092"/>
                <a:gd name="connsiteY309" fmla="*/ 1052423 h 3605842"/>
                <a:gd name="connsiteX310" fmla="*/ 1981373 w 5355092"/>
                <a:gd name="connsiteY310" fmla="*/ 862642 h 3605842"/>
                <a:gd name="connsiteX311" fmla="*/ 1989999 w 5355092"/>
                <a:gd name="connsiteY311" fmla="*/ 603849 h 3605842"/>
                <a:gd name="connsiteX312" fmla="*/ 2033131 w 5355092"/>
                <a:gd name="connsiteY312" fmla="*/ 500332 h 3605842"/>
                <a:gd name="connsiteX313" fmla="*/ 2102143 w 5355092"/>
                <a:gd name="connsiteY313" fmla="*/ 388189 h 3605842"/>
                <a:gd name="connsiteX314" fmla="*/ 2136648 w 5355092"/>
                <a:gd name="connsiteY314" fmla="*/ 345057 h 3605842"/>
                <a:gd name="connsiteX315" fmla="*/ 2205660 w 5355092"/>
                <a:gd name="connsiteY315" fmla="*/ 301925 h 3605842"/>
                <a:gd name="connsiteX316" fmla="*/ 2257418 w 5355092"/>
                <a:gd name="connsiteY316" fmla="*/ 284672 h 3605842"/>
                <a:gd name="connsiteX317" fmla="*/ 2326429 w 5355092"/>
                <a:gd name="connsiteY317" fmla="*/ 258793 h 3605842"/>
                <a:gd name="connsiteX318" fmla="*/ 2360935 w 5355092"/>
                <a:gd name="connsiteY318" fmla="*/ 232913 h 3605842"/>
                <a:gd name="connsiteX319" fmla="*/ 2412693 w 5355092"/>
                <a:gd name="connsiteY319" fmla="*/ 215660 h 3605842"/>
                <a:gd name="connsiteX320" fmla="*/ 2507584 w 5355092"/>
                <a:gd name="connsiteY320" fmla="*/ 189781 h 3605842"/>
                <a:gd name="connsiteX321" fmla="*/ 2645607 w 5355092"/>
                <a:gd name="connsiteY321" fmla="*/ 207034 h 3605842"/>
                <a:gd name="connsiteX322" fmla="*/ 2723244 w 5355092"/>
                <a:gd name="connsiteY322" fmla="*/ 241540 h 3605842"/>
                <a:gd name="connsiteX323" fmla="*/ 2947531 w 5355092"/>
                <a:gd name="connsiteY323" fmla="*/ 301925 h 3605842"/>
                <a:gd name="connsiteX324" fmla="*/ 3482369 w 5355092"/>
                <a:gd name="connsiteY324" fmla="*/ 276045 h 3605842"/>
                <a:gd name="connsiteX325" fmla="*/ 3637644 w 5355092"/>
                <a:gd name="connsiteY325" fmla="*/ 207034 h 3605842"/>
                <a:gd name="connsiteX326" fmla="*/ 3827426 w 5355092"/>
                <a:gd name="connsiteY326" fmla="*/ 94891 h 3605842"/>
                <a:gd name="connsiteX327" fmla="*/ 3853305 w 5355092"/>
                <a:gd name="connsiteY327" fmla="*/ 77638 h 3605842"/>
                <a:gd name="connsiteX328" fmla="*/ 3879184 w 5355092"/>
                <a:gd name="connsiteY328" fmla="*/ 51759 h 3605842"/>
                <a:gd name="connsiteX329" fmla="*/ 3922316 w 5355092"/>
                <a:gd name="connsiteY329" fmla="*/ 34506 h 3605842"/>
                <a:gd name="connsiteX330" fmla="*/ 4008580 w 5355092"/>
                <a:gd name="connsiteY330" fmla="*/ 0 h 3605842"/>
                <a:gd name="connsiteX331" fmla="*/ 4388143 w 5355092"/>
                <a:gd name="connsiteY331" fmla="*/ 25879 h 3605842"/>
                <a:gd name="connsiteX332" fmla="*/ 4457154 w 5355092"/>
                <a:gd name="connsiteY332" fmla="*/ 51759 h 3605842"/>
                <a:gd name="connsiteX333" fmla="*/ 4612429 w 5355092"/>
                <a:gd name="connsiteY333" fmla="*/ 112143 h 3605842"/>
                <a:gd name="connsiteX334" fmla="*/ 4845343 w 5355092"/>
                <a:gd name="connsiteY334" fmla="*/ 232913 h 3605842"/>
                <a:gd name="connsiteX335" fmla="*/ 4879848 w 5355092"/>
                <a:gd name="connsiteY335" fmla="*/ 250166 h 3605842"/>
                <a:gd name="connsiteX336" fmla="*/ 5017871 w 5355092"/>
                <a:gd name="connsiteY336" fmla="*/ 336430 h 3605842"/>
                <a:gd name="connsiteX337" fmla="*/ 5078256 w 5355092"/>
                <a:gd name="connsiteY337" fmla="*/ 388189 h 3605842"/>
                <a:gd name="connsiteX338" fmla="*/ 5311169 w 5355092"/>
                <a:gd name="connsiteY338" fmla="*/ 543464 h 3605842"/>
                <a:gd name="connsiteX339" fmla="*/ 5328422 w 5355092"/>
                <a:gd name="connsiteY339" fmla="*/ 586596 h 3605842"/>
                <a:gd name="connsiteX340" fmla="*/ 5345675 w 5355092"/>
                <a:gd name="connsiteY340" fmla="*/ 621102 h 3605842"/>
                <a:gd name="connsiteX341" fmla="*/ 5354301 w 5355092"/>
                <a:gd name="connsiteY341" fmla="*/ 698740 h 3605842"/>
                <a:gd name="connsiteX342" fmla="*/ 5337048 w 5355092"/>
                <a:gd name="connsiteY342" fmla="*/ 845389 h 3605842"/>
                <a:gd name="connsiteX343" fmla="*/ 5302543 w 5355092"/>
                <a:gd name="connsiteY343" fmla="*/ 871268 h 3605842"/>
                <a:gd name="connsiteX344" fmla="*/ 5190399 w 5355092"/>
                <a:gd name="connsiteY344" fmla="*/ 905774 h 3605842"/>
                <a:gd name="connsiteX345" fmla="*/ 4724573 w 5355092"/>
                <a:gd name="connsiteY345" fmla="*/ 940279 h 3605842"/>
                <a:gd name="connsiteX346" fmla="*/ 4068965 w 5355092"/>
                <a:gd name="connsiteY346" fmla="*/ 914400 h 3605842"/>
                <a:gd name="connsiteX347" fmla="*/ 3827426 w 5355092"/>
                <a:gd name="connsiteY347" fmla="*/ 862642 h 3605842"/>
                <a:gd name="connsiteX348" fmla="*/ 3594512 w 5355092"/>
                <a:gd name="connsiteY348" fmla="*/ 871268 h 3605842"/>
                <a:gd name="connsiteX349" fmla="*/ 3568633 w 5355092"/>
                <a:gd name="connsiteY349" fmla="*/ 879894 h 3605842"/>
                <a:gd name="connsiteX350" fmla="*/ 3534127 w 5355092"/>
                <a:gd name="connsiteY350" fmla="*/ 940279 h 3605842"/>
                <a:gd name="connsiteX351" fmla="*/ 3551380 w 5355092"/>
                <a:gd name="connsiteY351" fmla="*/ 1017917 h 3605842"/>
                <a:gd name="connsiteX352" fmla="*/ 3577260 w 5355092"/>
                <a:gd name="connsiteY352" fmla="*/ 1026543 h 3605842"/>
                <a:gd name="connsiteX353" fmla="*/ 3672150 w 5355092"/>
                <a:gd name="connsiteY353" fmla="*/ 1078302 h 3605842"/>
                <a:gd name="connsiteX354" fmla="*/ 3792920 w 5355092"/>
                <a:gd name="connsiteY354" fmla="*/ 1121434 h 3605842"/>
                <a:gd name="connsiteX355" fmla="*/ 4008580 w 5355092"/>
                <a:gd name="connsiteY355" fmla="*/ 1155940 h 3605842"/>
                <a:gd name="connsiteX356" fmla="*/ 4068965 w 5355092"/>
                <a:gd name="connsiteY356" fmla="*/ 1164566 h 3605842"/>
                <a:gd name="connsiteX357" fmla="*/ 4258746 w 5355092"/>
                <a:gd name="connsiteY357" fmla="*/ 1181819 h 3605842"/>
                <a:gd name="connsiteX358" fmla="*/ 5069629 w 5355092"/>
                <a:gd name="connsiteY358" fmla="*/ 1250830 h 3605842"/>
                <a:gd name="connsiteX359" fmla="*/ 5104135 w 5355092"/>
                <a:gd name="connsiteY359" fmla="*/ 1293962 h 3605842"/>
                <a:gd name="connsiteX360" fmla="*/ 5155893 w 5355092"/>
                <a:gd name="connsiteY360" fmla="*/ 1354347 h 3605842"/>
                <a:gd name="connsiteX361" fmla="*/ 5164520 w 5355092"/>
                <a:gd name="connsiteY361" fmla="*/ 1397479 h 3605842"/>
                <a:gd name="connsiteX362" fmla="*/ 5155893 w 5355092"/>
                <a:gd name="connsiteY362" fmla="*/ 1500996 h 3605842"/>
                <a:gd name="connsiteX363" fmla="*/ 5112761 w 5355092"/>
                <a:gd name="connsiteY363" fmla="*/ 1509623 h 3605842"/>
                <a:gd name="connsiteX364" fmla="*/ 4871222 w 5355092"/>
                <a:gd name="connsiteY364" fmla="*/ 1500996 h 3605842"/>
                <a:gd name="connsiteX365" fmla="*/ 4543418 w 5355092"/>
                <a:gd name="connsiteY365" fmla="*/ 1431985 h 3605842"/>
                <a:gd name="connsiteX366" fmla="*/ 4250120 w 5355092"/>
                <a:gd name="connsiteY366" fmla="*/ 1380226 h 3605842"/>
                <a:gd name="connsiteX367" fmla="*/ 4155229 w 5355092"/>
                <a:gd name="connsiteY367" fmla="*/ 1371600 h 3605842"/>
                <a:gd name="connsiteX368" fmla="*/ 3051048 w 5355092"/>
                <a:gd name="connsiteY368" fmla="*/ 1337094 h 3605842"/>
                <a:gd name="connsiteX369" fmla="*/ 2921652 w 5355092"/>
                <a:gd name="connsiteY369" fmla="*/ 1311215 h 3605842"/>
                <a:gd name="connsiteX370" fmla="*/ 2585222 w 5355092"/>
                <a:gd name="connsiteY370" fmla="*/ 1285336 h 3605842"/>
                <a:gd name="connsiteX371" fmla="*/ 2136648 w 5355092"/>
                <a:gd name="connsiteY371" fmla="*/ 1328468 h 3605842"/>
                <a:gd name="connsiteX372" fmla="*/ 2084890 w 5355092"/>
                <a:gd name="connsiteY372" fmla="*/ 1362974 h 3605842"/>
                <a:gd name="connsiteX373" fmla="*/ 2024505 w 5355092"/>
                <a:gd name="connsiteY373" fmla="*/ 1406106 h 3605842"/>
                <a:gd name="connsiteX374" fmla="*/ 1972746 w 5355092"/>
                <a:gd name="connsiteY374" fmla="*/ 1483743 h 3605842"/>
                <a:gd name="connsiteX375" fmla="*/ 1895109 w 5355092"/>
                <a:gd name="connsiteY375" fmla="*/ 1595887 h 3605842"/>
                <a:gd name="connsiteX376" fmla="*/ 1964120 w 5355092"/>
                <a:gd name="connsiteY376" fmla="*/ 1863306 h 3605842"/>
                <a:gd name="connsiteX377" fmla="*/ 2222912 w 5355092"/>
                <a:gd name="connsiteY377" fmla="*/ 1923691 h 3605842"/>
                <a:gd name="connsiteX378" fmla="*/ 3137312 w 5355092"/>
                <a:gd name="connsiteY378" fmla="*/ 1777042 h 3605842"/>
                <a:gd name="connsiteX379" fmla="*/ 3387478 w 5355092"/>
                <a:gd name="connsiteY379" fmla="*/ 1725283 h 3605842"/>
                <a:gd name="connsiteX380" fmla="*/ 3439237 w 5355092"/>
                <a:gd name="connsiteY380" fmla="*/ 1733909 h 3605842"/>
                <a:gd name="connsiteX381" fmla="*/ 3499622 w 5355092"/>
                <a:gd name="connsiteY381" fmla="*/ 1915064 h 3605842"/>
                <a:gd name="connsiteX382" fmla="*/ 2602475 w 5355092"/>
                <a:gd name="connsiteY382" fmla="*/ 1984076 h 3605842"/>
                <a:gd name="connsiteX383" fmla="*/ 2490331 w 5355092"/>
                <a:gd name="connsiteY383" fmla="*/ 1940943 h 3605842"/>
                <a:gd name="connsiteX384" fmla="*/ 2128022 w 5355092"/>
                <a:gd name="connsiteY384" fmla="*/ 1785668 h 3605842"/>
                <a:gd name="connsiteX385" fmla="*/ 1981373 w 5355092"/>
                <a:gd name="connsiteY385" fmla="*/ 1733909 h 3605842"/>
                <a:gd name="connsiteX386" fmla="*/ 1351644 w 5355092"/>
                <a:gd name="connsiteY386" fmla="*/ 1466491 h 3605842"/>
                <a:gd name="connsiteX387" fmla="*/ 1084226 w 5355092"/>
                <a:gd name="connsiteY387" fmla="*/ 1397479 h 3605842"/>
                <a:gd name="connsiteX388" fmla="*/ 1006588 w 5355092"/>
                <a:gd name="connsiteY388" fmla="*/ 1380226 h 3605842"/>
                <a:gd name="connsiteX389" fmla="*/ 808180 w 5355092"/>
                <a:gd name="connsiteY389" fmla="*/ 1354347 h 3605842"/>
                <a:gd name="connsiteX390" fmla="*/ 178452 w 5355092"/>
                <a:gd name="connsiteY390" fmla="*/ 1414732 h 3605842"/>
                <a:gd name="connsiteX391" fmla="*/ 135320 w 5355092"/>
                <a:gd name="connsiteY391" fmla="*/ 1431985 h 3605842"/>
                <a:gd name="connsiteX392" fmla="*/ 23176 w 5355092"/>
                <a:gd name="connsiteY392" fmla="*/ 1552755 h 3605842"/>
                <a:gd name="connsiteX393" fmla="*/ 14550 w 5355092"/>
                <a:gd name="connsiteY393" fmla="*/ 1733909 h 3605842"/>
                <a:gd name="connsiteX394" fmla="*/ 273343 w 5355092"/>
                <a:gd name="connsiteY394" fmla="*/ 1932317 h 3605842"/>
                <a:gd name="connsiteX395" fmla="*/ 333727 w 5355092"/>
                <a:gd name="connsiteY395" fmla="*/ 1975449 h 3605842"/>
                <a:gd name="connsiteX396" fmla="*/ 627026 w 5355092"/>
                <a:gd name="connsiteY396" fmla="*/ 2070340 h 3605842"/>
                <a:gd name="connsiteX397" fmla="*/ 963456 w 5355092"/>
                <a:gd name="connsiteY397" fmla="*/ 2122098 h 3605842"/>
                <a:gd name="connsiteX398" fmla="*/ 1627690 w 5355092"/>
                <a:gd name="connsiteY398" fmla="*/ 2087593 h 3605842"/>
                <a:gd name="connsiteX399" fmla="*/ 1782965 w 5355092"/>
                <a:gd name="connsiteY399" fmla="*/ 2044460 h 3605842"/>
                <a:gd name="connsiteX400" fmla="*/ 1955493 w 5355092"/>
                <a:gd name="connsiteY400" fmla="*/ 2009955 h 3605842"/>
                <a:gd name="connsiteX401" fmla="*/ 2205660 w 5355092"/>
                <a:gd name="connsiteY401" fmla="*/ 2061713 h 3605842"/>
                <a:gd name="connsiteX402" fmla="*/ 2214286 w 5355092"/>
                <a:gd name="connsiteY402" fmla="*/ 2113472 h 3605842"/>
                <a:gd name="connsiteX403" fmla="*/ 2153901 w 5355092"/>
                <a:gd name="connsiteY403" fmla="*/ 2191109 h 3605842"/>
                <a:gd name="connsiteX404" fmla="*/ 1765712 w 5355092"/>
                <a:gd name="connsiteY404" fmla="*/ 2199736 h 3605842"/>
                <a:gd name="connsiteX405" fmla="*/ 1446535 w 5355092"/>
                <a:gd name="connsiteY405" fmla="*/ 2208362 h 3605842"/>
                <a:gd name="connsiteX406" fmla="*/ 1135984 w 5355092"/>
                <a:gd name="connsiteY406" fmla="*/ 2234242 h 3605842"/>
                <a:gd name="connsiteX407" fmla="*/ 851312 w 5355092"/>
                <a:gd name="connsiteY407" fmla="*/ 2268747 h 3605842"/>
                <a:gd name="connsiteX408" fmla="*/ 670158 w 5355092"/>
                <a:gd name="connsiteY408" fmla="*/ 2363638 h 3605842"/>
                <a:gd name="connsiteX409" fmla="*/ 652905 w 5355092"/>
                <a:gd name="connsiteY409" fmla="*/ 2441276 h 3605842"/>
                <a:gd name="connsiteX410" fmla="*/ 704663 w 5355092"/>
                <a:gd name="connsiteY410" fmla="*/ 2622430 h 3605842"/>
                <a:gd name="connsiteX411" fmla="*/ 842686 w 5355092"/>
                <a:gd name="connsiteY411" fmla="*/ 2682815 h 3605842"/>
                <a:gd name="connsiteX412" fmla="*/ 1144610 w 5355092"/>
                <a:gd name="connsiteY412" fmla="*/ 2769079 h 3605842"/>
                <a:gd name="connsiteX413" fmla="*/ 1282633 w 5355092"/>
                <a:gd name="connsiteY413" fmla="*/ 2803585 h 3605842"/>
                <a:gd name="connsiteX414" fmla="*/ 1851976 w 5355092"/>
                <a:gd name="connsiteY414" fmla="*/ 2846717 h 3605842"/>
                <a:gd name="connsiteX415" fmla="*/ 2473078 w 5355092"/>
                <a:gd name="connsiteY415" fmla="*/ 2803585 h 3605842"/>
                <a:gd name="connsiteX416" fmla="*/ 3180444 w 5355092"/>
                <a:gd name="connsiteY416" fmla="*/ 2467155 h 3605842"/>
                <a:gd name="connsiteX417" fmla="*/ 3749788 w 5355092"/>
                <a:gd name="connsiteY417" fmla="*/ 2035834 h 3605842"/>
                <a:gd name="connsiteX418" fmla="*/ 4008580 w 5355092"/>
                <a:gd name="connsiteY418" fmla="*/ 1915064 h 3605842"/>
                <a:gd name="connsiteX419" fmla="*/ 4103471 w 5355092"/>
                <a:gd name="connsiteY419" fmla="*/ 1906438 h 3605842"/>
                <a:gd name="connsiteX420" fmla="*/ 4345010 w 5355092"/>
                <a:gd name="connsiteY420" fmla="*/ 1897811 h 3605842"/>
                <a:gd name="connsiteX421" fmla="*/ 4715946 w 5355092"/>
                <a:gd name="connsiteY421" fmla="*/ 2147977 h 3605842"/>
                <a:gd name="connsiteX422" fmla="*/ 4940233 w 5355092"/>
                <a:gd name="connsiteY422" fmla="*/ 2363638 h 3605842"/>
                <a:gd name="connsiteX423" fmla="*/ 4983365 w 5355092"/>
                <a:gd name="connsiteY423" fmla="*/ 2406770 h 3605842"/>
                <a:gd name="connsiteX424" fmla="*/ 4905727 w 5355092"/>
                <a:gd name="connsiteY424" fmla="*/ 2544793 h 3605842"/>
                <a:gd name="connsiteX425" fmla="*/ 4853969 w 5355092"/>
                <a:gd name="connsiteY425" fmla="*/ 2570672 h 3605842"/>
                <a:gd name="connsiteX426" fmla="*/ 4698693 w 5355092"/>
                <a:gd name="connsiteY426" fmla="*/ 2605177 h 3605842"/>
                <a:gd name="connsiteX427" fmla="*/ 4189735 w 5355092"/>
                <a:gd name="connsiteY427" fmla="*/ 2691442 h 3605842"/>
                <a:gd name="connsiteX428" fmla="*/ 4043086 w 5355092"/>
                <a:gd name="connsiteY428" fmla="*/ 2708694 h 3605842"/>
                <a:gd name="connsiteX429" fmla="*/ 3025169 w 5355092"/>
                <a:gd name="connsiteY429" fmla="*/ 2725947 h 3605842"/>
                <a:gd name="connsiteX430" fmla="*/ 2938905 w 5355092"/>
                <a:gd name="connsiteY430" fmla="*/ 2734574 h 3605842"/>
                <a:gd name="connsiteX431" fmla="*/ 2938905 w 5355092"/>
                <a:gd name="connsiteY431" fmla="*/ 2889849 h 3605842"/>
                <a:gd name="connsiteX432" fmla="*/ 3120060 w 5355092"/>
                <a:gd name="connsiteY432" fmla="*/ 2976113 h 3605842"/>
                <a:gd name="connsiteX433" fmla="*/ 3189071 w 5355092"/>
                <a:gd name="connsiteY433" fmla="*/ 2993366 h 3605842"/>
                <a:gd name="connsiteX434" fmla="*/ 3767041 w 5355092"/>
                <a:gd name="connsiteY434" fmla="*/ 3079630 h 3605842"/>
                <a:gd name="connsiteX435" fmla="*/ 3999954 w 5355092"/>
                <a:gd name="connsiteY435" fmla="*/ 3088257 h 3605842"/>
                <a:gd name="connsiteX436" fmla="*/ 4448527 w 5355092"/>
                <a:gd name="connsiteY436" fmla="*/ 3062377 h 3605842"/>
                <a:gd name="connsiteX437" fmla="*/ 4552044 w 5355092"/>
                <a:gd name="connsiteY437" fmla="*/ 3027872 h 3605842"/>
                <a:gd name="connsiteX438" fmla="*/ 4802210 w 5355092"/>
                <a:gd name="connsiteY438" fmla="*/ 2889849 h 3605842"/>
                <a:gd name="connsiteX439" fmla="*/ 4879848 w 5355092"/>
                <a:gd name="connsiteY439" fmla="*/ 2820838 h 3605842"/>
                <a:gd name="connsiteX440" fmla="*/ 5130014 w 5355092"/>
                <a:gd name="connsiteY440" fmla="*/ 2518913 h 3605842"/>
                <a:gd name="connsiteX441" fmla="*/ 5207652 w 5355092"/>
                <a:gd name="connsiteY441" fmla="*/ 2311879 h 3605842"/>
                <a:gd name="connsiteX442" fmla="*/ 5250784 w 5355092"/>
                <a:gd name="connsiteY442" fmla="*/ 2199736 h 3605842"/>
                <a:gd name="connsiteX443" fmla="*/ 5233531 w 5355092"/>
                <a:gd name="connsiteY443" fmla="*/ 1984076 h 3605842"/>
                <a:gd name="connsiteX444" fmla="*/ 5199026 w 5355092"/>
                <a:gd name="connsiteY444" fmla="*/ 1940943 h 36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5355092" h="3605842">
                  <a:moveTo>
                    <a:pt x="1903735" y="1354347"/>
                  </a:moveTo>
                  <a:cubicBezTo>
                    <a:pt x="1881369" y="1287250"/>
                    <a:pt x="1887884" y="1301256"/>
                    <a:pt x="1851976" y="1224951"/>
                  </a:cubicBezTo>
                  <a:cubicBezTo>
                    <a:pt x="1841025" y="1201680"/>
                    <a:pt x="1830950" y="1177844"/>
                    <a:pt x="1817471" y="1155940"/>
                  </a:cubicBezTo>
                  <a:cubicBezTo>
                    <a:pt x="1807821" y="1140259"/>
                    <a:pt x="1793524" y="1127892"/>
                    <a:pt x="1782965" y="1112808"/>
                  </a:cubicBezTo>
                  <a:cubicBezTo>
                    <a:pt x="1671933" y="954191"/>
                    <a:pt x="1826334" y="1157949"/>
                    <a:pt x="1731207" y="1043796"/>
                  </a:cubicBezTo>
                  <a:cubicBezTo>
                    <a:pt x="1706723" y="1014415"/>
                    <a:pt x="1719142" y="1014478"/>
                    <a:pt x="1688075" y="983411"/>
                  </a:cubicBezTo>
                  <a:cubicBezTo>
                    <a:pt x="1675056" y="970392"/>
                    <a:pt x="1657962" y="961925"/>
                    <a:pt x="1644943" y="948906"/>
                  </a:cubicBezTo>
                  <a:cubicBezTo>
                    <a:pt x="1626197" y="930160"/>
                    <a:pt x="1611930" y="907267"/>
                    <a:pt x="1593184" y="888521"/>
                  </a:cubicBezTo>
                  <a:cubicBezTo>
                    <a:pt x="1574438" y="869775"/>
                    <a:pt x="1552504" y="854497"/>
                    <a:pt x="1532799" y="836762"/>
                  </a:cubicBezTo>
                  <a:cubicBezTo>
                    <a:pt x="1496862" y="804418"/>
                    <a:pt x="1505574" y="801360"/>
                    <a:pt x="1455161" y="767751"/>
                  </a:cubicBezTo>
                  <a:cubicBezTo>
                    <a:pt x="1399719" y="730790"/>
                    <a:pt x="1419605" y="751279"/>
                    <a:pt x="1377524" y="733245"/>
                  </a:cubicBezTo>
                  <a:cubicBezTo>
                    <a:pt x="1365704" y="728179"/>
                    <a:pt x="1354725" y="721314"/>
                    <a:pt x="1343018" y="715993"/>
                  </a:cubicBezTo>
                  <a:cubicBezTo>
                    <a:pt x="1323082" y="706931"/>
                    <a:pt x="1302966" y="698246"/>
                    <a:pt x="1282633" y="690113"/>
                  </a:cubicBezTo>
                  <a:cubicBezTo>
                    <a:pt x="1274190" y="686736"/>
                    <a:pt x="1265630" y="683460"/>
                    <a:pt x="1256754" y="681487"/>
                  </a:cubicBezTo>
                  <a:cubicBezTo>
                    <a:pt x="1239680" y="677693"/>
                    <a:pt x="1221964" y="677102"/>
                    <a:pt x="1204995" y="672860"/>
                  </a:cubicBezTo>
                  <a:cubicBezTo>
                    <a:pt x="1187352" y="668449"/>
                    <a:pt x="1171293" y="657775"/>
                    <a:pt x="1153237" y="655608"/>
                  </a:cubicBezTo>
                  <a:cubicBezTo>
                    <a:pt x="1098917" y="649090"/>
                    <a:pt x="1043969" y="649857"/>
                    <a:pt x="989335" y="646981"/>
                  </a:cubicBezTo>
                  <a:cubicBezTo>
                    <a:pt x="923199" y="655607"/>
                    <a:pt x="854757" y="653518"/>
                    <a:pt x="790927" y="672860"/>
                  </a:cubicBezTo>
                  <a:cubicBezTo>
                    <a:pt x="741760" y="687759"/>
                    <a:pt x="691624" y="743625"/>
                    <a:pt x="661531" y="785004"/>
                  </a:cubicBezTo>
                  <a:cubicBezTo>
                    <a:pt x="651669" y="798564"/>
                    <a:pt x="644278" y="813759"/>
                    <a:pt x="635652" y="828136"/>
                  </a:cubicBezTo>
                  <a:cubicBezTo>
                    <a:pt x="632777" y="839638"/>
                    <a:pt x="628497" y="850878"/>
                    <a:pt x="627026" y="862642"/>
                  </a:cubicBezTo>
                  <a:cubicBezTo>
                    <a:pt x="607804" y="1016416"/>
                    <a:pt x="630087" y="919405"/>
                    <a:pt x="609773" y="1000664"/>
                  </a:cubicBezTo>
                  <a:cubicBezTo>
                    <a:pt x="612648" y="1084053"/>
                    <a:pt x="610611" y="1167756"/>
                    <a:pt x="618399" y="1250830"/>
                  </a:cubicBezTo>
                  <a:cubicBezTo>
                    <a:pt x="619473" y="1262289"/>
                    <a:pt x="655322" y="1298290"/>
                    <a:pt x="661531" y="1302589"/>
                  </a:cubicBezTo>
                  <a:cubicBezTo>
                    <a:pt x="684437" y="1318447"/>
                    <a:pt x="735278" y="1354746"/>
                    <a:pt x="773675" y="1362974"/>
                  </a:cubicBezTo>
                  <a:cubicBezTo>
                    <a:pt x="805110" y="1369710"/>
                    <a:pt x="836935" y="1374475"/>
                    <a:pt x="868565" y="1380226"/>
                  </a:cubicBezTo>
                  <a:cubicBezTo>
                    <a:pt x="894444" y="1391728"/>
                    <a:pt x="919336" y="1405776"/>
                    <a:pt x="946203" y="1414732"/>
                  </a:cubicBezTo>
                  <a:cubicBezTo>
                    <a:pt x="962796" y="1420263"/>
                    <a:pt x="980993" y="1419117"/>
                    <a:pt x="997961" y="1423359"/>
                  </a:cubicBezTo>
                  <a:cubicBezTo>
                    <a:pt x="1121115" y="1454147"/>
                    <a:pt x="961740" y="1431812"/>
                    <a:pt x="1135984" y="1449238"/>
                  </a:cubicBezTo>
                  <a:cubicBezTo>
                    <a:pt x="1158988" y="1454989"/>
                    <a:pt x="1181341" y="1464841"/>
                    <a:pt x="1204995" y="1466491"/>
                  </a:cubicBezTo>
                  <a:cubicBezTo>
                    <a:pt x="1305434" y="1473498"/>
                    <a:pt x="1406337" y="1470647"/>
                    <a:pt x="1506920" y="1475117"/>
                  </a:cubicBezTo>
                  <a:cubicBezTo>
                    <a:pt x="1535790" y="1476400"/>
                    <a:pt x="1564429" y="1480868"/>
                    <a:pt x="1593184" y="1483743"/>
                  </a:cubicBezTo>
                  <a:lnTo>
                    <a:pt x="1627690" y="1492370"/>
                  </a:lnTo>
                  <a:cubicBezTo>
                    <a:pt x="1653521" y="1498331"/>
                    <a:pt x="1679989" y="1501827"/>
                    <a:pt x="1705327" y="1509623"/>
                  </a:cubicBezTo>
                  <a:cubicBezTo>
                    <a:pt x="1837971" y="1550437"/>
                    <a:pt x="1630283" y="1504967"/>
                    <a:pt x="1782965" y="1535502"/>
                  </a:cubicBezTo>
                  <a:cubicBezTo>
                    <a:pt x="1808844" y="1547004"/>
                    <a:pt x="1835668" y="1556581"/>
                    <a:pt x="1860603" y="1570008"/>
                  </a:cubicBezTo>
                  <a:cubicBezTo>
                    <a:pt x="1873262" y="1576824"/>
                    <a:pt x="1883146" y="1587912"/>
                    <a:pt x="1895109" y="1595887"/>
                  </a:cubicBezTo>
                  <a:cubicBezTo>
                    <a:pt x="1909060" y="1605187"/>
                    <a:pt x="1924023" y="1612880"/>
                    <a:pt x="1938241" y="1621766"/>
                  </a:cubicBezTo>
                  <a:cubicBezTo>
                    <a:pt x="1947033" y="1627261"/>
                    <a:pt x="1955328" y="1633524"/>
                    <a:pt x="1964120" y="1639019"/>
                  </a:cubicBezTo>
                  <a:cubicBezTo>
                    <a:pt x="1999664" y="1661234"/>
                    <a:pt x="2019830" y="1668850"/>
                    <a:pt x="2050384" y="1699404"/>
                  </a:cubicBezTo>
                  <a:cubicBezTo>
                    <a:pt x="2067613" y="1716633"/>
                    <a:pt x="2076652" y="1747820"/>
                    <a:pt x="2084890" y="1768415"/>
                  </a:cubicBezTo>
                  <a:cubicBezTo>
                    <a:pt x="2082014" y="1805796"/>
                    <a:pt x="2085356" y="1844187"/>
                    <a:pt x="2076263" y="1880559"/>
                  </a:cubicBezTo>
                  <a:cubicBezTo>
                    <a:pt x="2073304" y="1892394"/>
                    <a:pt x="2060845" y="1900161"/>
                    <a:pt x="2050384" y="1906438"/>
                  </a:cubicBezTo>
                  <a:cubicBezTo>
                    <a:pt x="2014014" y="1928260"/>
                    <a:pt x="1992343" y="1931731"/>
                    <a:pt x="1955493" y="1940943"/>
                  </a:cubicBezTo>
                  <a:cubicBezTo>
                    <a:pt x="1813923" y="2011730"/>
                    <a:pt x="1948395" y="1950606"/>
                    <a:pt x="1567305" y="1966823"/>
                  </a:cubicBezTo>
                  <a:cubicBezTo>
                    <a:pt x="1549830" y="1967567"/>
                    <a:pt x="1532902" y="1973279"/>
                    <a:pt x="1515546" y="1975449"/>
                  </a:cubicBezTo>
                  <a:cubicBezTo>
                    <a:pt x="1436267" y="1985359"/>
                    <a:pt x="1443026" y="1979602"/>
                    <a:pt x="1377524" y="1992702"/>
                  </a:cubicBezTo>
                  <a:cubicBezTo>
                    <a:pt x="1296829" y="2008840"/>
                    <a:pt x="1382925" y="1993508"/>
                    <a:pt x="1317139" y="2009955"/>
                  </a:cubicBezTo>
                  <a:cubicBezTo>
                    <a:pt x="1302915" y="2013511"/>
                    <a:pt x="1288522" y="2016507"/>
                    <a:pt x="1274007" y="2018581"/>
                  </a:cubicBezTo>
                  <a:cubicBezTo>
                    <a:pt x="1257370" y="2020958"/>
                    <a:pt x="1138463" y="2032021"/>
                    <a:pt x="1092852" y="2044460"/>
                  </a:cubicBezTo>
                  <a:cubicBezTo>
                    <a:pt x="1024626" y="2063067"/>
                    <a:pt x="1057204" y="2055996"/>
                    <a:pt x="997961" y="2087593"/>
                  </a:cubicBezTo>
                  <a:cubicBezTo>
                    <a:pt x="969595" y="2102722"/>
                    <a:pt x="940003" y="2115483"/>
                    <a:pt x="911697" y="2130725"/>
                  </a:cubicBezTo>
                  <a:cubicBezTo>
                    <a:pt x="902569" y="2135640"/>
                    <a:pt x="895091" y="2143341"/>
                    <a:pt x="885818" y="2147977"/>
                  </a:cubicBezTo>
                  <a:cubicBezTo>
                    <a:pt x="789038" y="2196367"/>
                    <a:pt x="951089" y="2102055"/>
                    <a:pt x="825433" y="2173857"/>
                  </a:cubicBezTo>
                  <a:cubicBezTo>
                    <a:pt x="785824" y="2196491"/>
                    <a:pt x="807192" y="2189491"/>
                    <a:pt x="765048" y="2225615"/>
                  </a:cubicBezTo>
                  <a:cubicBezTo>
                    <a:pt x="724631" y="2260259"/>
                    <a:pt x="741834" y="2223550"/>
                    <a:pt x="696037" y="2286000"/>
                  </a:cubicBezTo>
                  <a:cubicBezTo>
                    <a:pt x="676206" y="2313042"/>
                    <a:pt x="660176" y="2342739"/>
                    <a:pt x="644278" y="2372264"/>
                  </a:cubicBezTo>
                  <a:cubicBezTo>
                    <a:pt x="639967" y="2380270"/>
                    <a:pt x="638845" y="2389629"/>
                    <a:pt x="635652" y="2398143"/>
                  </a:cubicBezTo>
                  <a:cubicBezTo>
                    <a:pt x="611289" y="2463113"/>
                    <a:pt x="624227" y="2417962"/>
                    <a:pt x="609773" y="2475781"/>
                  </a:cubicBezTo>
                  <a:cubicBezTo>
                    <a:pt x="610722" y="2503316"/>
                    <a:pt x="593823" y="2699277"/>
                    <a:pt x="635652" y="2777706"/>
                  </a:cubicBezTo>
                  <a:cubicBezTo>
                    <a:pt x="650289" y="2805150"/>
                    <a:pt x="669706" y="2829771"/>
                    <a:pt x="687410" y="2855343"/>
                  </a:cubicBezTo>
                  <a:cubicBezTo>
                    <a:pt x="712903" y="2892166"/>
                    <a:pt x="743636" y="2926090"/>
                    <a:pt x="773675" y="2958860"/>
                  </a:cubicBezTo>
                  <a:cubicBezTo>
                    <a:pt x="791238" y="2978019"/>
                    <a:pt x="819128" y="3006157"/>
                    <a:pt x="842686" y="3019245"/>
                  </a:cubicBezTo>
                  <a:cubicBezTo>
                    <a:pt x="856222" y="3026765"/>
                    <a:pt x="872540" y="3028531"/>
                    <a:pt x="885818" y="3036498"/>
                  </a:cubicBezTo>
                  <a:cubicBezTo>
                    <a:pt x="901606" y="3045971"/>
                    <a:pt x="912964" y="3061869"/>
                    <a:pt x="928950" y="3071004"/>
                  </a:cubicBezTo>
                  <a:cubicBezTo>
                    <a:pt x="1007198" y="3115717"/>
                    <a:pt x="983394" y="3096382"/>
                    <a:pt x="1041093" y="3114136"/>
                  </a:cubicBezTo>
                  <a:cubicBezTo>
                    <a:pt x="1076920" y="3125160"/>
                    <a:pt x="1125475" y="3141096"/>
                    <a:pt x="1161863" y="3157268"/>
                  </a:cubicBezTo>
                  <a:cubicBezTo>
                    <a:pt x="1173614" y="3162491"/>
                    <a:pt x="1184328" y="3170006"/>
                    <a:pt x="1196369" y="3174521"/>
                  </a:cubicBezTo>
                  <a:cubicBezTo>
                    <a:pt x="1245674" y="3193010"/>
                    <a:pt x="1373036" y="3232709"/>
                    <a:pt x="1420656" y="3243532"/>
                  </a:cubicBezTo>
                  <a:cubicBezTo>
                    <a:pt x="1443262" y="3248670"/>
                    <a:pt x="1466688" y="3249095"/>
                    <a:pt x="1489667" y="3252159"/>
                  </a:cubicBezTo>
                  <a:cubicBezTo>
                    <a:pt x="1509821" y="3254846"/>
                    <a:pt x="1529731" y="3260108"/>
                    <a:pt x="1550052" y="3260785"/>
                  </a:cubicBezTo>
                  <a:cubicBezTo>
                    <a:pt x="1702395" y="3265863"/>
                    <a:pt x="1854852" y="3266536"/>
                    <a:pt x="2007252" y="3269411"/>
                  </a:cubicBezTo>
                  <a:cubicBezTo>
                    <a:pt x="2017542" y="3271126"/>
                    <a:pt x="2078077" y="3279803"/>
                    <a:pt x="2093516" y="3286664"/>
                  </a:cubicBezTo>
                  <a:cubicBezTo>
                    <a:pt x="2108838" y="3293473"/>
                    <a:pt x="2120382" y="3308476"/>
                    <a:pt x="2136648" y="3312543"/>
                  </a:cubicBezTo>
                  <a:cubicBezTo>
                    <a:pt x="2167460" y="3320246"/>
                    <a:pt x="2199872" y="3318734"/>
                    <a:pt x="2231539" y="3321170"/>
                  </a:cubicBezTo>
                  <a:cubicBezTo>
                    <a:pt x="2396325" y="3333846"/>
                    <a:pt x="2419024" y="3331732"/>
                    <a:pt x="2619727" y="3338423"/>
                  </a:cubicBezTo>
                  <a:lnTo>
                    <a:pt x="3344346" y="3295291"/>
                  </a:lnTo>
                  <a:cubicBezTo>
                    <a:pt x="3383360" y="3292223"/>
                    <a:pt x="3391308" y="3269201"/>
                    <a:pt x="3421984" y="3252159"/>
                  </a:cubicBezTo>
                  <a:cubicBezTo>
                    <a:pt x="3583000" y="3162706"/>
                    <a:pt x="3255070" y="3379178"/>
                    <a:pt x="3560007" y="3183147"/>
                  </a:cubicBezTo>
                  <a:cubicBezTo>
                    <a:pt x="3570269" y="3176550"/>
                    <a:pt x="3576705" y="3165301"/>
                    <a:pt x="3585886" y="3157268"/>
                  </a:cubicBezTo>
                  <a:cubicBezTo>
                    <a:pt x="3619194" y="3128123"/>
                    <a:pt x="3653183" y="3105502"/>
                    <a:pt x="3689403" y="3079630"/>
                  </a:cubicBezTo>
                  <a:cubicBezTo>
                    <a:pt x="3698029" y="3062377"/>
                    <a:pt x="3706045" y="3044806"/>
                    <a:pt x="3715282" y="3027872"/>
                  </a:cubicBezTo>
                  <a:cubicBezTo>
                    <a:pt x="3723311" y="3013153"/>
                    <a:pt x="3734223" y="3000004"/>
                    <a:pt x="3741161" y="2984740"/>
                  </a:cubicBezTo>
                  <a:cubicBezTo>
                    <a:pt x="3748686" y="2968184"/>
                    <a:pt x="3752663" y="2950234"/>
                    <a:pt x="3758414" y="2932981"/>
                  </a:cubicBezTo>
                  <a:cubicBezTo>
                    <a:pt x="3750707" y="2844353"/>
                    <a:pt x="3769446" y="2706186"/>
                    <a:pt x="3680776" y="2639683"/>
                  </a:cubicBezTo>
                  <a:cubicBezTo>
                    <a:pt x="3669274" y="2631057"/>
                    <a:pt x="3658754" y="2620937"/>
                    <a:pt x="3646271" y="2613804"/>
                  </a:cubicBezTo>
                  <a:cubicBezTo>
                    <a:pt x="3623928" y="2601036"/>
                    <a:pt x="3564327" y="2598169"/>
                    <a:pt x="3551380" y="2596551"/>
                  </a:cubicBezTo>
                  <a:cubicBezTo>
                    <a:pt x="3439237" y="2602302"/>
                    <a:pt x="3326800" y="2603862"/>
                    <a:pt x="3214950" y="2613804"/>
                  </a:cubicBezTo>
                  <a:cubicBezTo>
                    <a:pt x="3179325" y="2616971"/>
                    <a:pt x="3142936" y="2644335"/>
                    <a:pt x="3111433" y="2656936"/>
                  </a:cubicBezTo>
                  <a:cubicBezTo>
                    <a:pt x="3100425" y="2661339"/>
                    <a:pt x="3088069" y="2661510"/>
                    <a:pt x="3076927" y="2665562"/>
                  </a:cubicBezTo>
                  <a:cubicBezTo>
                    <a:pt x="3056347" y="2673046"/>
                    <a:pt x="3037721" y="2685869"/>
                    <a:pt x="3016543" y="2691442"/>
                  </a:cubicBezTo>
                  <a:cubicBezTo>
                    <a:pt x="2992102" y="2697874"/>
                    <a:pt x="2890036" y="2711978"/>
                    <a:pt x="2852641" y="2717321"/>
                  </a:cubicBezTo>
                  <a:lnTo>
                    <a:pt x="2516210" y="2700068"/>
                  </a:lnTo>
                  <a:cubicBezTo>
                    <a:pt x="2504383" y="2699243"/>
                    <a:pt x="2493441" y="2693119"/>
                    <a:pt x="2481705" y="2691442"/>
                  </a:cubicBezTo>
                  <a:cubicBezTo>
                    <a:pt x="2453097" y="2687355"/>
                    <a:pt x="2424196" y="2685691"/>
                    <a:pt x="2395441" y="2682815"/>
                  </a:cubicBezTo>
                  <a:cubicBezTo>
                    <a:pt x="2378188" y="2677064"/>
                    <a:pt x="2361325" y="2669973"/>
                    <a:pt x="2343682" y="2665562"/>
                  </a:cubicBezTo>
                  <a:cubicBezTo>
                    <a:pt x="2326714" y="2661320"/>
                    <a:pt x="2308164" y="2663432"/>
                    <a:pt x="2291924" y="2656936"/>
                  </a:cubicBezTo>
                  <a:cubicBezTo>
                    <a:pt x="2278575" y="2651596"/>
                    <a:pt x="2269610" y="2638677"/>
                    <a:pt x="2257418" y="2631057"/>
                  </a:cubicBezTo>
                  <a:cubicBezTo>
                    <a:pt x="2238050" y="2618952"/>
                    <a:pt x="2218657" y="2611355"/>
                    <a:pt x="2197033" y="2605177"/>
                  </a:cubicBezTo>
                  <a:cubicBezTo>
                    <a:pt x="2185633" y="2601920"/>
                    <a:pt x="2174029" y="2599426"/>
                    <a:pt x="2162527" y="2596551"/>
                  </a:cubicBezTo>
                  <a:cubicBezTo>
                    <a:pt x="2128829" y="2579701"/>
                    <a:pt x="2130595" y="2582368"/>
                    <a:pt x="2102143" y="2562045"/>
                  </a:cubicBezTo>
                  <a:cubicBezTo>
                    <a:pt x="2090444" y="2553688"/>
                    <a:pt x="2077803" y="2546332"/>
                    <a:pt x="2067637" y="2536166"/>
                  </a:cubicBezTo>
                  <a:cubicBezTo>
                    <a:pt x="2057471" y="2526000"/>
                    <a:pt x="2050384" y="2513162"/>
                    <a:pt x="2041758" y="2501660"/>
                  </a:cubicBezTo>
                  <a:cubicBezTo>
                    <a:pt x="2038882" y="2487283"/>
                    <a:pt x="2033131" y="2473190"/>
                    <a:pt x="2033131" y="2458528"/>
                  </a:cubicBezTo>
                  <a:cubicBezTo>
                    <a:pt x="2033131" y="2435345"/>
                    <a:pt x="2033835" y="2411304"/>
                    <a:pt x="2041758" y="2389517"/>
                  </a:cubicBezTo>
                  <a:cubicBezTo>
                    <a:pt x="2045927" y="2378052"/>
                    <a:pt x="2056115" y="2367646"/>
                    <a:pt x="2067637" y="2363638"/>
                  </a:cubicBezTo>
                  <a:cubicBezTo>
                    <a:pt x="2123626" y="2344164"/>
                    <a:pt x="2185126" y="2342522"/>
                    <a:pt x="2240165" y="2320506"/>
                  </a:cubicBezTo>
                  <a:cubicBezTo>
                    <a:pt x="2268920" y="2309004"/>
                    <a:pt x="2295462" y="2286418"/>
                    <a:pt x="2326429" y="2286000"/>
                  </a:cubicBezTo>
                  <a:lnTo>
                    <a:pt x="2964784" y="2277374"/>
                  </a:lnTo>
                  <a:cubicBezTo>
                    <a:pt x="3000962" y="2269758"/>
                    <a:pt x="3130573" y="2246507"/>
                    <a:pt x="3189071" y="2225615"/>
                  </a:cubicBezTo>
                  <a:cubicBezTo>
                    <a:pt x="3209694" y="2218250"/>
                    <a:pt x="3229641" y="2209060"/>
                    <a:pt x="3249456" y="2199736"/>
                  </a:cubicBezTo>
                  <a:cubicBezTo>
                    <a:pt x="3278545" y="2186047"/>
                    <a:pt x="3335720" y="2156604"/>
                    <a:pt x="3335720" y="2156604"/>
                  </a:cubicBezTo>
                  <a:cubicBezTo>
                    <a:pt x="3353697" y="2129639"/>
                    <a:pt x="3361509" y="2118810"/>
                    <a:pt x="3378852" y="2087593"/>
                  </a:cubicBezTo>
                  <a:cubicBezTo>
                    <a:pt x="3385097" y="2076352"/>
                    <a:pt x="3391039" y="2064907"/>
                    <a:pt x="3396105" y="2053087"/>
                  </a:cubicBezTo>
                  <a:cubicBezTo>
                    <a:pt x="3399687" y="2044729"/>
                    <a:pt x="3401856" y="2035834"/>
                    <a:pt x="3404731" y="2027208"/>
                  </a:cubicBezTo>
                  <a:cubicBezTo>
                    <a:pt x="3396105" y="1978325"/>
                    <a:pt x="3393115" y="1928104"/>
                    <a:pt x="3378852" y="1880559"/>
                  </a:cubicBezTo>
                  <a:cubicBezTo>
                    <a:pt x="3375346" y="1868874"/>
                    <a:pt x="3360698" y="1864121"/>
                    <a:pt x="3352973" y="1854679"/>
                  </a:cubicBezTo>
                  <a:cubicBezTo>
                    <a:pt x="3334764" y="1832424"/>
                    <a:pt x="3320644" y="1806865"/>
                    <a:pt x="3301214" y="1785668"/>
                  </a:cubicBezTo>
                  <a:cubicBezTo>
                    <a:pt x="3288772" y="1772096"/>
                    <a:pt x="3271768" y="1763479"/>
                    <a:pt x="3258082" y="1751162"/>
                  </a:cubicBezTo>
                  <a:cubicBezTo>
                    <a:pt x="3124354" y="1630806"/>
                    <a:pt x="3309305" y="1783108"/>
                    <a:pt x="3163192" y="1673525"/>
                  </a:cubicBezTo>
                  <a:cubicBezTo>
                    <a:pt x="3037467" y="1579232"/>
                    <a:pt x="3197793" y="1681166"/>
                    <a:pt x="3033795" y="1595887"/>
                  </a:cubicBezTo>
                  <a:cubicBezTo>
                    <a:pt x="2986962" y="1571534"/>
                    <a:pt x="2944292" y="1539042"/>
                    <a:pt x="2895773" y="1518249"/>
                  </a:cubicBezTo>
                  <a:cubicBezTo>
                    <a:pt x="2841551" y="1495011"/>
                    <a:pt x="2690685" y="1428158"/>
                    <a:pt x="2636980" y="1414732"/>
                  </a:cubicBezTo>
                  <a:cubicBezTo>
                    <a:pt x="2547660" y="1392402"/>
                    <a:pt x="2590768" y="1403993"/>
                    <a:pt x="2507584" y="1380226"/>
                  </a:cubicBezTo>
                  <a:cubicBezTo>
                    <a:pt x="2493207" y="1371600"/>
                    <a:pt x="2478403" y="1363647"/>
                    <a:pt x="2464452" y="1354347"/>
                  </a:cubicBezTo>
                  <a:cubicBezTo>
                    <a:pt x="2452489" y="1346372"/>
                    <a:pt x="2442514" y="1335450"/>
                    <a:pt x="2429946" y="1328468"/>
                  </a:cubicBezTo>
                  <a:cubicBezTo>
                    <a:pt x="2416410" y="1320948"/>
                    <a:pt x="2401191" y="1316966"/>
                    <a:pt x="2386814" y="1311215"/>
                  </a:cubicBezTo>
                  <a:cubicBezTo>
                    <a:pt x="2369561" y="1296838"/>
                    <a:pt x="2352593" y="1282112"/>
                    <a:pt x="2335056" y="1268083"/>
                  </a:cubicBezTo>
                  <a:cubicBezTo>
                    <a:pt x="2323829" y="1259102"/>
                    <a:pt x="2310716" y="1252370"/>
                    <a:pt x="2300550" y="1242204"/>
                  </a:cubicBezTo>
                  <a:cubicBezTo>
                    <a:pt x="2290662" y="1232316"/>
                    <a:pt x="2258748" y="1191115"/>
                    <a:pt x="2248792" y="1173193"/>
                  </a:cubicBezTo>
                  <a:cubicBezTo>
                    <a:pt x="2239424" y="1156331"/>
                    <a:pt x="2232836" y="1137975"/>
                    <a:pt x="2222912" y="1121434"/>
                  </a:cubicBezTo>
                  <a:cubicBezTo>
                    <a:pt x="2215515" y="1109105"/>
                    <a:pt x="2205659" y="1098430"/>
                    <a:pt x="2197033" y="1086928"/>
                  </a:cubicBezTo>
                  <a:cubicBezTo>
                    <a:pt x="2176020" y="981858"/>
                    <a:pt x="2203984" y="1112412"/>
                    <a:pt x="2171154" y="992038"/>
                  </a:cubicBezTo>
                  <a:cubicBezTo>
                    <a:pt x="2146159" y="900393"/>
                    <a:pt x="2182051" y="997718"/>
                    <a:pt x="2145275" y="905774"/>
                  </a:cubicBezTo>
                  <a:cubicBezTo>
                    <a:pt x="2148150" y="868393"/>
                    <a:pt x="2140940" y="828810"/>
                    <a:pt x="2153901" y="793630"/>
                  </a:cubicBezTo>
                  <a:cubicBezTo>
                    <a:pt x="2171762" y="745149"/>
                    <a:pt x="2206495" y="746265"/>
                    <a:pt x="2240165" y="724619"/>
                  </a:cubicBezTo>
                  <a:cubicBezTo>
                    <a:pt x="2475527" y="573314"/>
                    <a:pt x="2228722" y="728316"/>
                    <a:pt x="2369561" y="629728"/>
                  </a:cubicBezTo>
                  <a:cubicBezTo>
                    <a:pt x="2383297" y="620113"/>
                    <a:pt x="2398517" y="612802"/>
                    <a:pt x="2412693" y="603849"/>
                  </a:cubicBezTo>
                  <a:cubicBezTo>
                    <a:pt x="2453156" y="578293"/>
                    <a:pt x="2486257" y="534078"/>
                    <a:pt x="2533463" y="526211"/>
                  </a:cubicBezTo>
                  <a:cubicBezTo>
                    <a:pt x="2596916" y="515636"/>
                    <a:pt x="2568253" y="521827"/>
                    <a:pt x="2619727" y="508959"/>
                  </a:cubicBezTo>
                  <a:cubicBezTo>
                    <a:pt x="2656000" y="472686"/>
                    <a:pt x="2646160" y="473650"/>
                    <a:pt x="2714618" y="465826"/>
                  </a:cubicBezTo>
                  <a:cubicBezTo>
                    <a:pt x="2871436" y="447904"/>
                    <a:pt x="3040466" y="445369"/>
                    <a:pt x="3197697" y="439947"/>
                  </a:cubicBezTo>
                  <a:cubicBezTo>
                    <a:pt x="3212074" y="437072"/>
                    <a:pt x="3226346" y="433608"/>
                    <a:pt x="3240829" y="431321"/>
                  </a:cubicBezTo>
                  <a:cubicBezTo>
                    <a:pt x="3240940" y="431303"/>
                    <a:pt x="3391736" y="409763"/>
                    <a:pt x="3421984" y="405442"/>
                  </a:cubicBezTo>
                  <a:cubicBezTo>
                    <a:pt x="3441229" y="402693"/>
                    <a:pt x="3512597" y="392973"/>
                    <a:pt x="3534127" y="388189"/>
                  </a:cubicBezTo>
                  <a:cubicBezTo>
                    <a:pt x="3568848" y="380473"/>
                    <a:pt x="3602716" y="369026"/>
                    <a:pt x="3637644" y="362309"/>
                  </a:cubicBezTo>
                  <a:cubicBezTo>
                    <a:pt x="3677578" y="354629"/>
                    <a:pt x="3758414" y="345057"/>
                    <a:pt x="3758414" y="345057"/>
                  </a:cubicBezTo>
                  <a:cubicBezTo>
                    <a:pt x="3840435" y="321622"/>
                    <a:pt x="3833634" y="322103"/>
                    <a:pt x="3939569" y="301925"/>
                  </a:cubicBezTo>
                  <a:cubicBezTo>
                    <a:pt x="3959543" y="298120"/>
                    <a:pt x="3980073" y="297558"/>
                    <a:pt x="3999954" y="293298"/>
                  </a:cubicBezTo>
                  <a:cubicBezTo>
                    <a:pt x="4020423" y="288912"/>
                    <a:pt x="4039870" y="280431"/>
                    <a:pt x="4060339" y="276045"/>
                  </a:cubicBezTo>
                  <a:cubicBezTo>
                    <a:pt x="4078689" y="272113"/>
                    <a:pt x="4174642" y="260851"/>
                    <a:pt x="4189735" y="258793"/>
                  </a:cubicBezTo>
                  <a:lnTo>
                    <a:pt x="4310505" y="241540"/>
                  </a:lnTo>
                  <a:cubicBezTo>
                    <a:pt x="4330633" y="238664"/>
                    <a:pt x="4350952" y="236900"/>
                    <a:pt x="4370890" y="232913"/>
                  </a:cubicBezTo>
                  <a:lnTo>
                    <a:pt x="4414022" y="224287"/>
                  </a:lnTo>
                  <a:cubicBezTo>
                    <a:pt x="4523290" y="230038"/>
                    <a:pt x="4633139" y="228902"/>
                    <a:pt x="4741826" y="241540"/>
                  </a:cubicBezTo>
                  <a:cubicBezTo>
                    <a:pt x="4758480" y="243477"/>
                    <a:pt x="4769961" y="259921"/>
                    <a:pt x="4784958" y="267419"/>
                  </a:cubicBezTo>
                  <a:cubicBezTo>
                    <a:pt x="4793091" y="271485"/>
                    <a:pt x="4802211" y="273170"/>
                    <a:pt x="4810837" y="276045"/>
                  </a:cubicBezTo>
                  <a:cubicBezTo>
                    <a:pt x="4830965" y="304800"/>
                    <a:pt x="4855525" y="330915"/>
                    <a:pt x="4871222" y="362309"/>
                  </a:cubicBezTo>
                  <a:cubicBezTo>
                    <a:pt x="4901789" y="423443"/>
                    <a:pt x="4913695" y="493482"/>
                    <a:pt x="4948860" y="552091"/>
                  </a:cubicBezTo>
                  <a:lnTo>
                    <a:pt x="4974739" y="595223"/>
                  </a:lnTo>
                  <a:cubicBezTo>
                    <a:pt x="4971863" y="615351"/>
                    <a:pt x="4978595" y="639558"/>
                    <a:pt x="4966112" y="655608"/>
                  </a:cubicBezTo>
                  <a:cubicBezTo>
                    <a:pt x="4954947" y="669963"/>
                    <a:pt x="4932540" y="672860"/>
                    <a:pt x="4914354" y="672860"/>
                  </a:cubicBezTo>
                  <a:cubicBezTo>
                    <a:pt x="4750351" y="672860"/>
                    <a:pt x="4586550" y="661359"/>
                    <a:pt x="4422648" y="655608"/>
                  </a:cubicBezTo>
                  <a:cubicBezTo>
                    <a:pt x="4316588" y="640456"/>
                    <a:pt x="4245156" y="632589"/>
                    <a:pt x="4146603" y="612476"/>
                  </a:cubicBezTo>
                  <a:cubicBezTo>
                    <a:pt x="4037195" y="590148"/>
                    <a:pt x="3929483" y="558222"/>
                    <a:pt x="3818799" y="543464"/>
                  </a:cubicBezTo>
                  <a:lnTo>
                    <a:pt x="3560007" y="508959"/>
                  </a:lnTo>
                  <a:cubicBezTo>
                    <a:pt x="3399883" y="511673"/>
                    <a:pt x="3159159" y="451557"/>
                    <a:pt x="2990663" y="543464"/>
                  </a:cubicBezTo>
                  <a:cubicBezTo>
                    <a:pt x="2977471" y="550660"/>
                    <a:pt x="2939957" y="581242"/>
                    <a:pt x="2930278" y="595223"/>
                  </a:cubicBezTo>
                  <a:cubicBezTo>
                    <a:pt x="2911191" y="622794"/>
                    <a:pt x="2892875" y="651182"/>
                    <a:pt x="2878520" y="681487"/>
                  </a:cubicBezTo>
                  <a:cubicBezTo>
                    <a:pt x="2866842" y="706140"/>
                    <a:pt x="2861267" y="733246"/>
                    <a:pt x="2852641" y="759125"/>
                  </a:cubicBezTo>
                  <a:cubicBezTo>
                    <a:pt x="2855516" y="813759"/>
                    <a:pt x="2842866" y="871504"/>
                    <a:pt x="2861267" y="923026"/>
                  </a:cubicBezTo>
                  <a:cubicBezTo>
                    <a:pt x="2886006" y="992296"/>
                    <a:pt x="3128350" y="1111528"/>
                    <a:pt x="3137312" y="1112808"/>
                  </a:cubicBezTo>
                  <a:cubicBezTo>
                    <a:pt x="3215675" y="1124002"/>
                    <a:pt x="3265300" y="1130613"/>
                    <a:pt x="3352973" y="1147313"/>
                  </a:cubicBezTo>
                  <a:cubicBezTo>
                    <a:pt x="3422221" y="1160503"/>
                    <a:pt x="3490473" y="1178856"/>
                    <a:pt x="3560007" y="1190445"/>
                  </a:cubicBezTo>
                  <a:cubicBezTo>
                    <a:pt x="3594161" y="1196137"/>
                    <a:pt x="3628922" y="1197814"/>
                    <a:pt x="3663524" y="1199072"/>
                  </a:cubicBezTo>
                  <a:cubicBezTo>
                    <a:pt x="3787121" y="1203566"/>
                    <a:pt x="3910815" y="1204823"/>
                    <a:pt x="4034460" y="1207698"/>
                  </a:cubicBezTo>
                  <a:cubicBezTo>
                    <a:pt x="4144591" y="1213651"/>
                    <a:pt x="4298433" y="1214467"/>
                    <a:pt x="4422648" y="1233577"/>
                  </a:cubicBezTo>
                  <a:cubicBezTo>
                    <a:pt x="4474510" y="1241556"/>
                    <a:pt x="4526298" y="1250070"/>
                    <a:pt x="4577924" y="1259457"/>
                  </a:cubicBezTo>
                  <a:cubicBezTo>
                    <a:pt x="4589588" y="1261578"/>
                    <a:pt x="4601328" y="1263920"/>
                    <a:pt x="4612429" y="1268083"/>
                  </a:cubicBezTo>
                  <a:cubicBezTo>
                    <a:pt x="4647430" y="1281208"/>
                    <a:pt x="4683033" y="1293493"/>
                    <a:pt x="4715946" y="1311215"/>
                  </a:cubicBezTo>
                  <a:cubicBezTo>
                    <a:pt x="4758083" y="1333904"/>
                    <a:pt x="4796536" y="1362854"/>
                    <a:pt x="4836716" y="1388853"/>
                  </a:cubicBezTo>
                  <a:cubicBezTo>
                    <a:pt x="4845420" y="1394485"/>
                    <a:pt x="4854723" y="1399359"/>
                    <a:pt x="4862595" y="1406106"/>
                  </a:cubicBezTo>
                  <a:lnTo>
                    <a:pt x="4922980" y="1457864"/>
                  </a:lnTo>
                  <a:cubicBezTo>
                    <a:pt x="4964388" y="1540679"/>
                    <a:pt x="4971945" y="1532360"/>
                    <a:pt x="4931607" y="1664898"/>
                  </a:cubicBezTo>
                  <a:cubicBezTo>
                    <a:pt x="4925687" y="1684350"/>
                    <a:pt x="4902852" y="1693653"/>
                    <a:pt x="4888475" y="1708030"/>
                  </a:cubicBezTo>
                  <a:cubicBezTo>
                    <a:pt x="4724861" y="1691669"/>
                    <a:pt x="4672629" y="1694947"/>
                    <a:pt x="4543418" y="1664898"/>
                  </a:cubicBezTo>
                  <a:lnTo>
                    <a:pt x="4258746" y="1595887"/>
                  </a:lnTo>
                  <a:cubicBezTo>
                    <a:pt x="4227397" y="1588762"/>
                    <a:pt x="4195845" y="1581833"/>
                    <a:pt x="4163856" y="1578634"/>
                  </a:cubicBezTo>
                  <a:cubicBezTo>
                    <a:pt x="4080684" y="1570317"/>
                    <a:pt x="3997079" y="1567132"/>
                    <a:pt x="3913690" y="1561381"/>
                  </a:cubicBezTo>
                  <a:cubicBezTo>
                    <a:pt x="3836052" y="1564257"/>
                    <a:pt x="3758106" y="1562525"/>
                    <a:pt x="3680776" y="1570008"/>
                  </a:cubicBezTo>
                  <a:cubicBezTo>
                    <a:pt x="3667977" y="1571247"/>
                    <a:pt x="3654960" y="1577781"/>
                    <a:pt x="3646271" y="1587260"/>
                  </a:cubicBezTo>
                  <a:cubicBezTo>
                    <a:pt x="3622553" y="1613134"/>
                    <a:pt x="3585886" y="1673525"/>
                    <a:pt x="3585886" y="1673525"/>
                  </a:cubicBezTo>
                  <a:cubicBezTo>
                    <a:pt x="3583011" y="1693653"/>
                    <a:pt x="3580897" y="1713905"/>
                    <a:pt x="3577260" y="1733909"/>
                  </a:cubicBezTo>
                  <a:cubicBezTo>
                    <a:pt x="3565000" y="1801341"/>
                    <a:pt x="3527801" y="1833924"/>
                    <a:pt x="3585886" y="1923691"/>
                  </a:cubicBezTo>
                  <a:cubicBezTo>
                    <a:pt x="3671896" y="2056616"/>
                    <a:pt x="3752738" y="2063508"/>
                    <a:pt x="3879184" y="2087593"/>
                  </a:cubicBezTo>
                  <a:cubicBezTo>
                    <a:pt x="3899158" y="2091398"/>
                    <a:pt x="3919441" y="2093344"/>
                    <a:pt x="3939569" y="2096219"/>
                  </a:cubicBezTo>
                  <a:lnTo>
                    <a:pt x="4250120" y="2191109"/>
                  </a:lnTo>
                  <a:cubicBezTo>
                    <a:pt x="4282183" y="2201342"/>
                    <a:pt x="4312649" y="2216369"/>
                    <a:pt x="4345010" y="2225615"/>
                  </a:cubicBezTo>
                  <a:cubicBezTo>
                    <a:pt x="4373206" y="2233671"/>
                    <a:pt x="4402760" y="2236024"/>
                    <a:pt x="4431275" y="2242868"/>
                  </a:cubicBezTo>
                  <a:cubicBezTo>
                    <a:pt x="4546560" y="2270536"/>
                    <a:pt x="4776331" y="2329132"/>
                    <a:pt x="4776331" y="2329132"/>
                  </a:cubicBezTo>
                  <a:cubicBezTo>
                    <a:pt x="4793584" y="2340634"/>
                    <a:pt x="4813428" y="2348976"/>
                    <a:pt x="4828090" y="2363638"/>
                  </a:cubicBezTo>
                  <a:cubicBezTo>
                    <a:pt x="4851201" y="2386749"/>
                    <a:pt x="4870659" y="2451276"/>
                    <a:pt x="4879848" y="2475781"/>
                  </a:cubicBezTo>
                  <a:cubicBezTo>
                    <a:pt x="4885599" y="2524664"/>
                    <a:pt x="4886645" y="2574333"/>
                    <a:pt x="4897101" y="2622430"/>
                  </a:cubicBezTo>
                  <a:cubicBezTo>
                    <a:pt x="4901199" y="2641279"/>
                    <a:pt x="4916207" y="2656128"/>
                    <a:pt x="4922980" y="2674189"/>
                  </a:cubicBezTo>
                  <a:cubicBezTo>
                    <a:pt x="4933521" y="2702298"/>
                    <a:pt x="4940233" y="2731698"/>
                    <a:pt x="4948860" y="2760453"/>
                  </a:cubicBezTo>
                  <a:cubicBezTo>
                    <a:pt x="4940233" y="2895600"/>
                    <a:pt x="4935942" y="3031094"/>
                    <a:pt x="4922980" y="3165894"/>
                  </a:cubicBezTo>
                  <a:cubicBezTo>
                    <a:pt x="4918540" y="3212072"/>
                    <a:pt x="4910910" y="3207298"/>
                    <a:pt x="4879848" y="3217653"/>
                  </a:cubicBezTo>
                  <a:lnTo>
                    <a:pt x="4646935" y="3200400"/>
                  </a:lnTo>
                  <a:cubicBezTo>
                    <a:pt x="4603785" y="3196701"/>
                    <a:pt x="4531138" y="3185487"/>
                    <a:pt x="4491660" y="3174521"/>
                  </a:cubicBezTo>
                  <a:cubicBezTo>
                    <a:pt x="4439901" y="3160144"/>
                    <a:pt x="4384431" y="3155413"/>
                    <a:pt x="4336384" y="3131389"/>
                  </a:cubicBezTo>
                  <a:lnTo>
                    <a:pt x="4267373" y="3096883"/>
                  </a:lnTo>
                  <a:cubicBezTo>
                    <a:pt x="4227764" y="3037471"/>
                    <a:pt x="4278370" y="3109712"/>
                    <a:pt x="4215614" y="3036498"/>
                  </a:cubicBezTo>
                  <a:cubicBezTo>
                    <a:pt x="4200980" y="3019425"/>
                    <a:pt x="4190901" y="2995698"/>
                    <a:pt x="4181109" y="2976113"/>
                  </a:cubicBezTo>
                  <a:cubicBezTo>
                    <a:pt x="4175358" y="2950234"/>
                    <a:pt x="4169817" y="2924307"/>
                    <a:pt x="4163856" y="2898476"/>
                  </a:cubicBezTo>
                  <a:cubicBezTo>
                    <a:pt x="4156066" y="2864722"/>
                    <a:pt x="4148479" y="2828817"/>
                    <a:pt x="4120724" y="2803585"/>
                  </a:cubicBezTo>
                  <a:cubicBezTo>
                    <a:pt x="4104520" y="2788854"/>
                    <a:pt x="4081885" y="2781623"/>
                    <a:pt x="4060339" y="2777706"/>
                  </a:cubicBezTo>
                  <a:cubicBezTo>
                    <a:pt x="4017809" y="2769973"/>
                    <a:pt x="3974075" y="2771955"/>
                    <a:pt x="3930943" y="2769079"/>
                  </a:cubicBezTo>
                  <a:cubicBezTo>
                    <a:pt x="3861932" y="2780581"/>
                    <a:pt x="3792514" y="2789864"/>
                    <a:pt x="3723909" y="2803585"/>
                  </a:cubicBezTo>
                  <a:cubicBezTo>
                    <a:pt x="3683565" y="2811654"/>
                    <a:pt x="3603926" y="2851849"/>
                    <a:pt x="3577260" y="2863970"/>
                  </a:cubicBezTo>
                  <a:cubicBezTo>
                    <a:pt x="3571250" y="2885003"/>
                    <a:pt x="3543157" y="2950637"/>
                    <a:pt x="3568633" y="2976113"/>
                  </a:cubicBezTo>
                  <a:cubicBezTo>
                    <a:pt x="3591366" y="2998846"/>
                    <a:pt x="3625707" y="3005773"/>
                    <a:pt x="3654897" y="3019245"/>
                  </a:cubicBezTo>
                  <a:cubicBezTo>
                    <a:pt x="3691536" y="3036155"/>
                    <a:pt x="3739380" y="3033199"/>
                    <a:pt x="3775667" y="3036498"/>
                  </a:cubicBezTo>
                  <a:cubicBezTo>
                    <a:pt x="3867641" y="3067158"/>
                    <a:pt x="3682651" y="3006226"/>
                    <a:pt x="3939569" y="3079630"/>
                  </a:cubicBezTo>
                  <a:cubicBezTo>
                    <a:pt x="3954458" y="3083884"/>
                    <a:pt x="3968011" y="3091986"/>
                    <a:pt x="3982701" y="3096883"/>
                  </a:cubicBezTo>
                  <a:cubicBezTo>
                    <a:pt x="3993949" y="3100632"/>
                    <a:pt x="4005705" y="3102634"/>
                    <a:pt x="4017207" y="3105509"/>
                  </a:cubicBezTo>
                  <a:cubicBezTo>
                    <a:pt x="4025833" y="3114136"/>
                    <a:pt x="4036319" y="3121238"/>
                    <a:pt x="4043086" y="3131389"/>
                  </a:cubicBezTo>
                  <a:cubicBezTo>
                    <a:pt x="4053786" y="3147439"/>
                    <a:pt x="4056263" y="3168631"/>
                    <a:pt x="4068965" y="3183147"/>
                  </a:cubicBezTo>
                  <a:cubicBezTo>
                    <a:pt x="4077433" y="3192825"/>
                    <a:pt x="4091969" y="3194649"/>
                    <a:pt x="4103471" y="3200400"/>
                  </a:cubicBezTo>
                  <a:cubicBezTo>
                    <a:pt x="4169038" y="3265969"/>
                    <a:pt x="4108774" y="3215992"/>
                    <a:pt x="4163856" y="3243532"/>
                  </a:cubicBezTo>
                  <a:cubicBezTo>
                    <a:pt x="4178853" y="3251030"/>
                    <a:pt x="4191511" y="3262962"/>
                    <a:pt x="4206988" y="3269411"/>
                  </a:cubicBezTo>
                  <a:cubicBezTo>
                    <a:pt x="4226312" y="3277462"/>
                    <a:pt x="4247936" y="3278889"/>
                    <a:pt x="4267373" y="3286664"/>
                  </a:cubicBezTo>
                  <a:cubicBezTo>
                    <a:pt x="4284310" y="3293439"/>
                    <a:pt x="4352196" y="3332484"/>
                    <a:pt x="4379516" y="3338423"/>
                  </a:cubicBezTo>
                  <a:cubicBezTo>
                    <a:pt x="4435528" y="3350599"/>
                    <a:pt x="4529081" y="3363486"/>
                    <a:pt x="4595176" y="3372928"/>
                  </a:cubicBezTo>
                  <a:lnTo>
                    <a:pt x="5130014" y="3364302"/>
                  </a:lnTo>
                  <a:cubicBezTo>
                    <a:pt x="5164639" y="3364302"/>
                    <a:pt x="5200536" y="3362429"/>
                    <a:pt x="5233531" y="3372928"/>
                  </a:cubicBezTo>
                  <a:cubicBezTo>
                    <a:pt x="5251730" y="3378719"/>
                    <a:pt x="5315686" y="3421948"/>
                    <a:pt x="5345675" y="3441940"/>
                  </a:cubicBezTo>
                  <a:cubicBezTo>
                    <a:pt x="5348550" y="3453442"/>
                    <a:pt x="5357837" y="3465129"/>
                    <a:pt x="5354301" y="3476445"/>
                  </a:cubicBezTo>
                  <a:cubicBezTo>
                    <a:pt x="5342794" y="3513267"/>
                    <a:pt x="5331576" y="3554558"/>
                    <a:pt x="5302543" y="3579962"/>
                  </a:cubicBezTo>
                  <a:cubicBezTo>
                    <a:pt x="5289535" y="3591344"/>
                    <a:pt x="5157704" y="3603724"/>
                    <a:pt x="5138641" y="3605842"/>
                  </a:cubicBezTo>
                  <a:lnTo>
                    <a:pt x="3991327" y="3597215"/>
                  </a:lnTo>
                  <a:cubicBezTo>
                    <a:pt x="3927063" y="3595142"/>
                    <a:pt x="3865367" y="3570524"/>
                    <a:pt x="3801546" y="3562709"/>
                  </a:cubicBezTo>
                  <a:cubicBezTo>
                    <a:pt x="3724273" y="3553247"/>
                    <a:pt x="3646457" y="3547470"/>
                    <a:pt x="3568633" y="3545457"/>
                  </a:cubicBezTo>
                  <a:cubicBezTo>
                    <a:pt x="3312785" y="3538840"/>
                    <a:pt x="3056799" y="3539706"/>
                    <a:pt x="2800882" y="3536830"/>
                  </a:cubicBezTo>
                  <a:cubicBezTo>
                    <a:pt x="2186321" y="3485619"/>
                    <a:pt x="2828994" y="3536878"/>
                    <a:pt x="1179116" y="3502325"/>
                  </a:cubicBezTo>
                  <a:cubicBezTo>
                    <a:pt x="1135898" y="3501420"/>
                    <a:pt x="1092852" y="3496574"/>
                    <a:pt x="1049720" y="3493698"/>
                  </a:cubicBezTo>
                  <a:cubicBezTo>
                    <a:pt x="1009463" y="3482196"/>
                    <a:pt x="968431" y="3473127"/>
                    <a:pt x="928950" y="3459193"/>
                  </a:cubicBezTo>
                  <a:cubicBezTo>
                    <a:pt x="919173" y="3455742"/>
                    <a:pt x="912814" y="3445483"/>
                    <a:pt x="903071" y="3441940"/>
                  </a:cubicBezTo>
                  <a:cubicBezTo>
                    <a:pt x="742233" y="3383453"/>
                    <a:pt x="914746" y="3465029"/>
                    <a:pt x="782301" y="3398808"/>
                  </a:cubicBezTo>
                  <a:cubicBezTo>
                    <a:pt x="773675" y="3390181"/>
                    <a:pt x="765540" y="3381033"/>
                    <a:pt x="756422" y="3372928"/>
                  </a:cubicBezTo>
                  <a:cubicBezTo>
                    <a:pt x="742080" y="3360180"/>
                    <a:pt x="695127" y="3324929"/>
                    <a:pt x="678784" y="3303917"/>
                  </a:cubicBezTo>
                  <a:cubicBezTo>
                    <a:pt x="622171" y="3231130"/>
                    <a:pt x="555759" y="3075119"/>
                    <a:pt x="532135" y="3027872"/>
                  </a:cubicBezTo>
                  <a:cubicBezTo>
                    <a:pt x="483758" y="2931117"/>
                    <a:pt x="516189" y="2992669"/>
                    <a:pt x="428618" y="2846717"/>
                  </a:cubicBezTo>
                  <a:cubicBezTo>
                    <a:pt x="325059" y="2397957"/>
                    <a:pt x="480697" y="3105992"/>
                    <a:pt x="376860" y="1828800"/>
                  </a:cubicBezTo>
                  <a:cubicBezTo>
                    <a:pt x="372360" y="1773448"/>
                    <a:pt x="336712" y="1725241"/>
                    <a:pt x="316475" y="1673525"/>
                  </a:cubicBezTo>
                  <a:cubicBezTo>
                    <a:pt x="310832" y="1659105"/>
                    <a:pt x="299222" y="1630393"/>
                    <a:pt x="299222" y="1630393"/>
                  </a:cubicBezTo>
                  <a:cubicBezTo>
                    <a:pt x="268623" y="1446809"/>
                    <a:pt x="284510" y="1561797"/>
                    <a:pt x="299222" y="1164566"/>
                  </a:cubicBezTo>
                  <a:cubicBezTo>
                    <a:pt x="299869" y="1147087"/>
                    <a:pt x="301352" y="1129048"/>
                    <a:pt x="307848" y="1112808"/>
                  </a:cubicBezTo>
                  <a:cubicBezTo>
                    <a:pt x="324564" y="1071019"/>
                    <a:pt x="349372" y="1032904"/>
                    <a:pt x="368233" y="992038"/>
                  </a:cubicBezTo>
                  <a:cubicBezTo>
                    <a:pt x="383898" y="958097"/>
                    <a:pt x="395448" y="922344"/>
                    <a:pt x="411365" y="888521"/>
                  </a:cubicBezTo>
                  <a:cubicBezTo>
                    <a:pt x="441481" y="824526"/>
                    <a:pt x="483890" y="765838"/>
                    <a:pt x="506256" y="698740"/>
                  </a:cubicBezTo>
                  <a:cubicBezTo>
                    <a:pt x="529087" y="630247"/>
                    <a:pt x="532588" y="617133"/>
                    <a:pt x="566641" y="534838"/>
                  </a:cubicBezTo>
                  <a:cubicBezTo>
                    <a:pt x="585842" y="488436"/>
                    <a:pt x="599745" y="438977"/>
                    <a:pt x="627026" y="396815"/>
                  </a:cubicBezTo>
                  <a:cubicBezTo>
                    <a:pt x="658656" y="347932"/>
                    <a:pt x="695878" y="302243"/>
                    <a:pt x="721916" y="250166"/>
                  </a:cubicBezTo>
                  <a:cubicBezTo>
                    <a:pt x="742044" y="209909"/>
                    <a:pt x="757850" y="167184"/>
                    <a:pt x="782301" y="129396"/>
                  </a:cubicBezTo>
                  <a:cubicBezTo>
                    <a:pt x="790112" y="117325"/>
                    <a:pt x="806120" y="113135"/>
                    <a:pt x="816807" y="103517"/>
                  </a:cubicBezTo>
                  <a:cubicBezTo>
                    <a:pt x="834943" y="87195"/>
                    <a:pt x="851312" y="69012"/>
                    <a:pt x="868565" y="51759"/>
                  </a:cubicBezTo>
                  <a:cubicBezTo>
                    <a:pt x="1056280" y="57280"/>
                    <a:pt x="1099690" y="50615"/>
                    <a:pt x="1239501" y="69011"/>
                  </a:cubicBezTo>
                  <a:cubicBezTo>
                    <a:pt x="1322960" y="79992"/>
                    <a:pt x="1406788" y="88783"/>
                    <a:pt x="1489667" y="103517"/>
                  </a:cubicBezTo>
                  <a:cubicBezTo>
                    <a:pt x="1882469" y="173349"/>
                    <a:pt x="1356258" y="107863"/>
                    <a:pt x="1782965" y="155276"/>
                  </a:cubicBezTo>
                  <a:cubicBezTo>
                    <a:pt x="1791591" y="158151"/>
                    <a:pt x="1800023" y="161697"/>
                    <a:pt x="1808844" y="163902"/>
                  </a:cubicBezTo>
                  <a:cubicBezTo>
                    <a:pt x="1823068" y="167458"/>
                    <a:pt x="1837932" y="168315"/>
                    <a:pt x="1851976" y="172528"/>
                  </a:cubicBezTo>
                  <a:cubicBezTo>
                    <a:pt x="1866808" y="176978"/>
                    <a:pt x="1880731" y="184030"/>
                    <a:pt x="1895109" y="189781"/>
                  </a:cubicBezTo>
                  <a:cubicBezTo>
                    <a:pt x="1900860" y="198407"/>
                    <a:pt x="1905030" y="208329"/>
                    <a:pt x="1912361" y="215660"/>
                  </a:cubicBezTo>
                  <a:cubicBezTo>
                    <a:pt x="1950700" y="254000"/>
                    <a:pt x="1945909" y="226205"/>
                    <a:pt x="1972746" y="276045"/>
                  </a:cubicBezTo>
                  <a:cubicBezTo>
                    <a:pt x="2014962" y="354445"/>
                    <a:pt x="1997007" y="329239"/>
                    <a:pt x="2015878" y="379562"/>
                  </a:cubicBezTo>
                  <a:cubicBezTo>
                    <a:pt x="2021315" y="394061"/>
                    <a:pt x="2027380" y="408317"/>
                    <a:pt x="2033131" y="422694"/>
                  </a:cubicBezTo>
                  <a:cubicBezTo>
                    <a:pt x="2027380" y="465826"/>
                    <a:pt x="2023032" y="509169"/>
                    <a:pt x="2015878" y="552091"/>
                  </a:cubicBezTo>
                  <a:cubicBezTo>
                    <a:pt x="2014383" y="561060"/>
                    <a:pt x="2011930" y="570173"/>
                    <a:pt x="2007252" y="577970"/>
                  </a:cubicBezTo>
                  <a:cubicBezTo>
                    <a:pt x="1994526" y="599181"/>
                    <a:pt x="1976846" y="617144"/>
                    <a:pt x="1964120" y="638355"/>
                  </a:cubicBezTo>
                  <a:cubicBezTo>
                    <a:pt x="1950888" y="660409"/>
                    <a:pt x="1941116" y="684362"/>
                    <a:pt x="1929614" y="707366"/>
                  </a:cubicBezTo>
                  <a:lnTo>
                    <a:pt x="1912361" y="741872"/>
                  </a:lnTo>
                  <a:cubicBezTo>
                    <a:pt x="1909486" y="756249"/>
                    <a:pt x="1908371" y="771094"/>
                    <a:pt x="1903735" y="785004"/>
                  </a:cubicBezTo>
                  <a:cubicBezTo>
                    <a:pt x="1896810" y="805779"/>
                    <a:pt x="1885989" y="825056"/>
                    <a:pt x="1877856" y="845389"/>
                  </a:cubicBezTo>
                  <a:cubicBezTo>
                    <a:pt x="1874479" y="853832"/>
                    <a:pt x="1872105" y="862642"/>
                    <a:pt x="1869229" y="871268"/>
                  </a:cubicBezTo>
                  <a:cubicBezTo>
                    <a:pt x="1872105" y="960408"/>
                    <a:pt x="1870017" y="1049846"/>
                    <a:pt x="1877856" y="1138687"/>
                  </a:cubicBezTo>
                  <a:cubicBezTo>
                    <a:pt x="1878767" y="1149014"/>
                    <a:pt x="1890473" y="1155293"/>
                    <a:pt x="1895109" y="1164566"/>
                  </a:cubicBezTo>
                  <a:cubicBezTo>
                    <a:pt x="1902034" y="1178416"/>
                    <a:pt x="1907207" y="1193096"/>
                    <a:pt x="1912361" y="1207698"/>
                  </a:cubicBezTo>
                  <a:cubicBezTo>
                    <a:pt x="1963302" y="1352032"/>
                    <a:pt x="1923446" y="1269057"/>
                    <a:pt x="1989999" y="1388853"/>
                  </a:cubicBezTo>
                  <a:cubicBezTo>
                    <a:pt x="1995750" y="1414732"/>
                    <a:pt x="1998869" y="1441341"/>
                    <a:pt x="2007252" y="1466491"/>
                  </a:cubicBezTo>
                  <a:cubicBezTo>
                    <a:pt x="2010531" y="1476327"/>
                    <a:pt x="2020865" y="1482662"/>
                    <a:pt x="2024505" y="1492370"/>
                  </a:cubicBezTo>
                  <a:cubicBezTo>
                    <a:pt x="2066489" y="1604329"/>
                    <a:pt x="1980160" y="1446813"/>
                    <a:pt x="2059010" y="1604513"/>
                  </a:cubicBezTo>
                  <a:cubicBezTo>
                    <a:pt x="2076875" y="1640243"/>
                    <a:pt x="2099141" y="1673598"/>
                    <a:pt x="2119395" y="1708030"/>
                  </a:cubicBezTo>
                  <a:cubicBezTo>
                    <a:pt x="2127896" y="1722482"/>
                    <a:pt x="2135215" y="1737748"/>
                    <a:pt x="2145275" y="1751162"/>
                  </a:cubicBezTo>
                  <a:cubicBezTo>
                    <a:pt x="2169555" y="1783536"/>
                    <a:pt x="2185496" y="1806018"/>
                    <a:pt x="2214286" y="1837426"/>
                  </a:cubicBezTo>
                  <a:cubicBezTo>
                    <a:pt x="2322105" y="1955048"/>
                    <a:pt x="2214745" y="1839519"/>
                    <a:pt x="2309176" y="1915064"/>
                  </a:cubicBezTo>
                  <a:cubicBezTo>
                    <a:pt x="2339385" y="1939231"/>
                    <a:pt x="2364492" y="1969491"/>
                    <a:pt x="2395441" y="1992702"/>
                  </a:cubicBezTo>
                  <a:cubicBezTo>
                    <a:pt x="2408253" y="2002311"/>
                    <a:pt x="2495922" y="2040573"/>
                    <a:pt x="2507584" y="2044460"/>
                  </a:cubicBezTo>
                  <a:cubicBezTo>
                    <a:pt x="2555923" y="2060573"/>
                    <a:pt x="2654233" y="2087593"/>
                    <a:pt x="2654233" y="2087593"/>
                  </a:cubicBezTo>
                  <a:cubicBezTo>
                    <a:pt x="2677237" y="2084717"/>
                    <a:pt x="2704495" y="2092601"/>
                    <a:pt x="2723244" y="2078966"/>
                  </a:cubicBezTo>
                  <a:cubicBezTo>
                    <a:pt x="2771221" y="2044073"/>
                    <a:pt x="2742200" y="1897589"/>
                    <a:pt x="2740497" y="1880559"/>
                  </a:cubicBezTo>
                  <a:cubicBezTo>
                    <a:pt x="2739317" y="1868762"/>
                    <a:pt x="2738844" y="1855641"/>
                    <a:pt x="2731871" y="1846053"/>
                  </a:cubicBezTo>
                  <a:cubicBezTo>
                    <a:pt x="2715128" y="1823032"/>
                    <a:pt x="2693460" y="1803764"/>
                    <a:pt x="2671486" y="1785668"/>
                  </a:cubicBezTo>
                  <a:cubicBezTo>
                    <a:pt x="2596180" y="1723652"/>
                    <a:pt x="2612291" y="1732050"/>
                    <a:pt x="2550716" y="1716657"/>
                  </a:cubicBezTo>
                  <a:cubicBezTo>
                    <a:pt x="2521961" y="1702280"/>
                    <a:pt x="2494700" y="1684414"/>
                    <a:pt x="2464452" y="1673525"/>
                  </a:cubicBezTo>
                  <a:cubicBezTo>
                    <a:pt x="2422451" y="1658405"/>
                    <a:pt x="2376396" y="1655861"/>
                    <a:pt x="2335056" y="1639019"/>
                  </a:cubicBezTo>
                  <a:cubicBezTo>
                    <a:pt x="2298061" y="1623947"/>
                    <a:pt x="2231539" y="1578634"/>
                    <a:pt x="2231539" y="1578634"/>
                  </a:cubicBezTo>
                  <a:cubicBezTo>
                    <a:pt x="2182513" y="1513265"/>
                    <a:pt x="2212090" y="1556987"/>
                    <a:pt x="2153901" y="1440611"/>
                  </a:cubicBezTo>
                  <a:lnTo>
                    <a:pt x="2093516" y="1319842"/>
                  </a:lnTo>
                  <a:cubicBezTo>
                    <a:pt x="2070225" y="1273260"/>
                    <a:pt x="2051401" y="1239679"/>
                    <a:pt x="2041758" y="1181819"/>
                  </a:cubicBezTo>
                  <a:cubicBezTo>
                    <a:pt x="2023010" y="1069333"/>
                    <a:pt x="2035568" y="1111488"/>
                    <a:pt x="2015878" y="1052423"/>
                  </a:cubicBezTo>
                  <a:cubicBezTo>
                    <a:pt x="1995273" y="908180"/>
                    <a:pt x="2008489" y="971104"/>
                    <a:pt x="1981373" y="862642"/>
                  </a:cubicBezTo>
                  <a:cubicBezTo>
                    <a:pt x="1984248" y="776378"/>
                    <a:pt x="1977793" y="689294"/>
                    <a:pt x="1989999" y="603849"/>
                  </a:cubicBezTo>
                  <a:cubicBezTo>
                    <a:pt x="1995285" y="566844"/>
                    <a:pt x="2015885" y="533497"/>
                    <a:pt x="2033131" y="500332"/>
                  </a:cubicBezTo>
                  <a:cubicBezTo>
                    <a:pt x="2053381" y="461390"/>
                    <a:pt x="2077796" y="424709"/>
                    <a:pt x="2102143" y="388189"/>
                  </a:cubicBezTo>
                  <a:cubicBezTo>
                    <a:pt x="2112356" y="372869"/>
                    <a:pt x="2123629" y="358076"/>
                    <a:pt x="2136648" y="345057"/>
                  </a:cubicBezTo>
                  <a:cubicBezTo>
                    <a:pt x="2153954" y="327751"/>
                    <a:pt x="2182879" y="311037"/>
                    <a:pt x="2205660" y="301925"/>
                  </a:cubicBezTo>
                  <a:cubicBezTo>
                    <a:pt x="2222545" y="295171"/>
                    <a:pt x="2240292" y="290789"/>
                    <a:pt x="2257418" y="284672"/>
                  </a:cubicBezTo>
                  <a:cubicBezTo>
                    <a:pt x="2280555" y="276409"/>
                    <a:pt x="2303425" y="267419"/>
                    <a:pt x="2326429" y="258793"/>
                  </a:cubicBezTo>
                  <a:cubicBezTo>
                    <a:pt x="2337931" y="250166"/>
                    <a:pt x="2348075" y="239343"/>
                    <a:pt x="2360935" y="232913"/>
                  </a:cubicBezTo>
                  <a:cubicBezTo>
                    <a:pt x="2377201" y="224780"/>
                    <a:pt x="2395311" y="221008"/>
                    <a:pt x="2412693" y="215660"/>
                  </a:cubicBezTo>
                  <a:cubicBezTo>
                    <a:pt x="2457110" y="201993"/>
                    <a:pt x="2468269" y="199610"/>
                    <a:pt x="2507584" y="189781"/>
                  </a:cubicBezTo>
                  <a:cubicBezTo>
                    <a:pt x="2553592" y="195532"/>
                    <a:pt x="2600522" y="196213"/>
                    <a:pt x="2645607" y="207034"/>
                  </a:cubicBezTo>
                  <a:cubicBezTo>
                    <a:pt x="2673145" y="213643"/>
                    <a:pt x="2696629" y="231862"/>
                    <a:pt x="2723244" y="241540"/>
                  </a:cubicBezTo>
                  <a:cubicBezTo>
                    <a:pt x="2809387" y="272865"/>
                    <a:pt x="2858750" y="281436"/>
                    <a:pt x="2947531" y="301925"/>
                  </a:cubicBezTo>
                  <a:cubicBezTo>
                    <a:pt x="3125810" y="293298"/>
                    <a:pt x="3305545" y="300358"/>
                    <a:pt x="3482369" y="276045"/>
                  </a:cubicBezTo>
                  <a:cubicBezTo>
                    <a:pt x="3538481" y="268330"/>
                    <a:pt x="3587495" y="233362"/>
                    <a:pt x="3637644" y="207034"/>
                  </a:cubicBezTo>
                  <a:cubicBezTo>
                    <a:pt x="3702703" y="172878"/>
                    <a:pt x="3766288" y="135651"/>
                    <a:pt x="3827426" y="94891"/>
                  </a:cubicBezTo>
                  <a:cubicBezTo>
                    <a:pt x="3836052" y="89140"/>
                    <a:pt x="3845340" y="84275"/>
                    <a:pt x="3853305" y="77638"/>
                  </a:cubicBezTo>
                  <a:cubicBezTo>
                    <a:pt x="3862677" y="69828"/>
                    <a:pt x="3868839" y="58225"/>
                    <a:pt x="3879184" y="51759"/>
                  </a:cubicBezTo>
                  <a:cubicBezTo>
                    <a:pt x="3892315" y="43552"/>
                    <a:pt x="3908466" y="41431"/>
                    <a:pt x="3922316" y="34506"/>
                  </a:cubicBezTo>
                  <a:cubicBezTo>
                    <a:pt x="3996589" y="-2631"/>
                    <a:pt x="3932770" y="15161"/>
                    <a:pt x="4008580" y="0"/>
                  </a:cubicBezTo>
                  <a:cubicBezTo>
                    <a:pt x="4127813" y="6275"/>
                    <a:pt x="4264586" y="1167"/>
                    <a:pt x="4388143" y="25879"/>
                  </a:cubicBezTo>
                  <a:cubicBezTo>
                    <a:pt x="4441968" y="36644"/>
                    <a:pt x="4404620" y="30268"/>
                    <a:pt x="4457154" y="51759"/>
                  </a:cubicBezTo>
                  <a:cubicBezTo>
                    <a:pt x="4508554" y="72786"/>
                    <a:pt x="4561114" y="90909"/>
                    <a:pt x="4612429" y="112143"/>
                  </a:cubicBezTo>
                  <a:cubicBezTo>
                    <a:pt x="4722761" y="157798"/>
                    <a:pt x="4726587" y="167598"/>
                    <a:pt x="4845343" y="232913"/>
                  </a:cubicBezTo>
                  <a:cubicBezTo>
                    <a:pt x="4856611" y="239110"/>
                    <a:pt x="4868821" y="243550"/>
                    <a:pt x="4879848" y="250166"/>
                  </a:cubicBezTo>
                  <a:cubicBezTo>
                    <a:pt x="4926371" y="278080"/>
                    <a:pt x="4973333" y="305447"/>
                    <a:pt x="5017871" y="336430"/>
                  </a:cubicBezTo>
                  <a:cubicBezTo>
                    <a:pt x="5039634" y="351569"/>
                    <a:pt x="5056965" y="372393"/>
                    <a:pt x="5078256" y="388189"/>
                  </a:cubicBezTo>
                  <a:cubicBezTo>
                    <a:pt x="5275074" y="534215"/>
                    <a:pt x="5206956" y="508728"/>
                    <a:pt x="5311169" y="543464"/>
                  </a:cubicBezTo>
                  <a:cubicBezTo>
                    <a:pt x="5316920" y="557841"/>
                    <a:pt x="5322133" y="572446"/>
                    <a:pt x="5328422" y="586596"/>
                  </a:cubicBezTo>
                  <a:cubicBezTo>
                    <a:pt x="5333645" y="598347"/>
                    <a:pt x="5342783" y="608572"/>
                    <a:pt x="5345675" y="621102"/>
                  </a:cubicBezTo>
                  <a:cubicBezTo>
                    <a:pt x="5351530" y="646474"/>
                    <a:pt x="5351426" y="672861"/>
                    <a:pt x="5354301" y="698740"/>
                  </a:cubicBezTo>
                  <a:cubicBezTo>
                    <a:pt x="5348550" y="747623"/>
                    <a:pt x="5351191" y="798245"/>
                    <a:pt x="5337048" y="845389"/>
                  </a:cubicBezTo>
                  <a:cubicBezTo>
                    <a:pt x="5332917" y="859160"/>
                    <a:pt x="5315837" y="865794"/>
                    <a:pt x="5302543" y="871268"/>
                  </a:cubicBezTo>
                  <a:cubicBezTo>
                    <a:pt x="5266378" y="886159"/>
                    <a:pt x="5228750" y="898104"/>
                    <a:pt x="5190399" y="905774"/>
                  </a:cubicBezTo>
                  <a:cubicBezTo>
                    <a:pt x="5080400" y="927774"/>
                    <a:pt x="4784495" y="937040"/>
                    <a:pt x="4724573" y="940279"/>
                  </a:cubicBezTo>
                  <a:cubicBezTo>
                    <a:pt x="4506037" y="931653"/>
                    <a:pt x="4286975" y="931841"/>
                    <a:pt x="4068965" y="914400"/>
                  </a:cubicBezTo>
                  <a:cubicBezTo>
                    <a:pt x="4015383" y="910113"/>
                    <a:pt x="3902560" y="881425"/>
                    <a:pt x="3827426" y="862642"/>
                  </a:cubicBezTo>
                  <a:cubicBezTo>
                    <a:pt x="3749788" y="865517"/>
                    <a:pt x="3672031" y="866100"/>
                    <a:pt x="3594512" y="871268"/>
                  </a:cubicBezTo>
                  <a:cubicBezTo>
                    <a:pt x="3585439" y="871873"/>
                    <a:pt x="3575733" y="874214"/>
                    <a:pt x="3568633" y="879894"/>
                  </a:cubicBezTo>
                  <a:cubicBezTo>
                    <a:pt x="3558473" y="888022"/>
                    <a:pt x="3538372" y="931790"/>
                    <a:pt x="3534127" y="940279"/>
                  </a:cubicBezTo>
                  <a:cubicBezTo>
                    <a:pt x="3539878" y="966158"/>
                    <a:pt x="3539524" y="994205"/>
                    <a:pt x="3551380" y="1017917"/>
                  </a:cubicBezTo>
                  <a:cubicBezTo>
                    <a:pt x="3555447" y="1026050"/>
                    <a:pt x="3569127" y="1022476"/>
                    <a:pt x="3577260" y="1026543"/>
                  </a:cubicBezTo>
                  <a:cubicBezTo>
                    <a:pt x="3609486" y="1042656"/>
                    <a:pt x="3640868" y="1060426"/>
                    <a:pt x="3672150" y="1078302"/>
                  </a:cubicBezTo>
                  <a:cubicBezTo>
                    <a:pt x="3731850" y="1112417"/>
                    <a:pt x="3667338" y="1097015"/>
                    <a:pt x="3792920" y="1121434"/>
                  </a:cubicBezTo>
                  <a:cubicBezTo>
                    <a:pt x="3864383" y="1135330"/>
                    <a:pt x="3936652" y="1144701"/>
                    <a:pt x="4008580" y="1155940"/>
                  </a:cubicBezTo>
                  <a:cubicBezTo>
                    <a:pt x="4028669" y="1159079"/>
                    <a:pt x="4048716" y="1162725"/>
                    <a:pt x="4068965" y="1164566"/>
                  </a:cubicBezTo>
                  <a:lnTo>
                    <a:pt x="4258746" y="1181819"/>
                  </a:lnTo>
                  <a:cubicBezTo>
                    <a:pt x="4658332" y="1173984"/>
                    <a:pt x="4698663" y="1140330"/>
                    <a:pt x="5069629" y="1250830"/>
                  </a:cubicBezTo>
                  <a:cubicBezTo>
                    <a:pt x="5087275" y="1256086"/>
                    <a:pt x="5091903" y="1280201"/>
                    <a:pt x="5104135" y="1293962"/>
                  </a:cubicBezTo>
                  <a:cubicBezTo>
                    <a:pt x="5159914" y="1356713"/>
                    <a:pt x="5120732" y="1301604"/>
                    <a:pt x="5155893" y="1354347"/>
                  </a:cubicBezTo>
                  <a:cubicBezTo>
                    <a:pt x="5158769" y="1368724"/>
                    <a:pt x="5160964" y="1383255"/>
                    <a:pt x="5164520" y="1397479"/>
                  </a:cubicBezTo>
                  <a:cubicBezTo>
                    <a:pt x="5174665" y="1438060"/>
                    <a:pt x="5195128" y="1444946"/>
                    <a:pt x="5155893" y="1500996"/>
                  </a:cubicBezTo>
                  <a:cubicBezTo>
                    <a:pt x="5147485" y="1513008"/>
                    <a:pt x="5127138" y="1506747"/>
                    <a:pt x="5112761" y="1509623"/>
                  </a:cubicBezTo>
                  <a:cubicBezTo>
                    <a:pt x="5032248" y="1506747"/>
                    <a:pt x="4951294" y="1509893"/>
                    <a:pt x="4871222" y="1500996"/>
                  </a:cubicBezTo>
                  <a:cubicBezTo>
                    <a:pt x="4616901" y="1472738"/>
                    <a:pt x="4718508" y="1466242"/>
                    <a:pt x="4543418" y="1431985"/>
                  </a:cubicBezTo>
                  <a:cubicBezTo>
                    <a:pt x="4445989" y="1412923"/>
                    <a:pt x="4348217" y="1395486"/>
                    <a:pt x="4250120" y="1380226"/>
                  </a:cubicBezTo>
                  <a:cubicBezTo>
                    <a:pt x="4218737" y="1375344"/>
                    <a:pt x="4186824" y="1374840"/>
                    <a:pt x="4155229" y="1371600"/>
                  </a:cubicBezTo>
                  <a:cubicBezTo>
                    <a:pt x="3601666" y="1314825"/>
                    <a:pt x="4087344" y="1347458"/>
                    <a:pt x="3051048" y="1337094"/>
                  </a:cubicBezTo>
                  <a:cubicBezTo>
                    <a:pt x="3007916" y="1328468"/>
                    <a:pt x="2965142" y="1317804"/>
                    <a:pt x="2921652" y="1311215"/>
                  </a:cubicBezTo>
                  <a:cubicBezTo>
                    <a:pt x="2790040" y="1291274"/>
                    <a:pt x="2721178" y="1291810"/>
                    <a:pt x="2585222" y="1285336"/>
                  </a:cubicBezTo>
                  <a:cubicBezTo>
                    <a:pt x="2435697" y="1299713"/>
                    <a:pt x="2285086" y="1305434"/>
                    <a:pt x="2136648" y="1328468"/>
                  </a:cubicBezTo>
                  <a:cubicBezTo>
                    <a:pt x="2116158" y="1331647"/>
                    <a:pt x="2101877" y="1351083"/>
                    <a:pt x="2084890" y="1362974"/>
                  </a:cubicBezTo>
                  <a:cubicBezTo>
                    <a:pt x="1977891" y="1437874"/>
                    <a:pt x="2108641" y="1350014"/>
                    <a:pt x="2024505" y="1406106"/>
                  </a:cubicBezTo>
                  <a:cubicBezTo>
                    <a:pt x="2007252" y="1431985"/>
                    <a:pt x="1991640" y="1459036"/>
                    <a:pt x="1972746" y="1483743"/>
                  </a:cubicBezTo>
                  <a:cubicBezTo>
                    <a:pt x="1892408" y="1588799"/>
                    <a:pt x="1928655" y="1512018"/>
                    <a:pt x="1895109" y="1595887"/>
                  </a:cubicBezTo>
                  <a:cubicBezTo>
                    <a:pt x="1880928" y="1695153"/>
                    <a:pt x="1841768" y="1789895"/>
                    <a:pt x="1964120" y="1863306"/>
                  </a:cubicBezTo>
                  <a:cubicBezTo>
                    <a:pt x="2040078" y="1908881"/>
                    <a:pt x="2136648" y="1903563"/>
                    <a:pt x="2222912" y="1923691"/>
                  </a:cubicBezTo>
                  <a:cubicBezTo>
                    <a:pt x="3517797" y="1844005"/>
                    <a:pt x="2201765" y="1970605"/>
                    <a:pt x="3137312" y="1777042"/>
                  </a:cubicBezTo>
                  <a:lnTo>
                    <a:pt x="3387478" y="1725283"/>
                  </a:lnTo>
                  <a:cubicBezTo>
                    <a:pt x="3404731" y="1728158"/>
                    <a:pt x="3430339" y="1718851"/>
                    <a:pt x="3439237" y="1733909"/>
                  </a:cubicBezTo>
                  <a:cubicBezTo>
                    <a:pt x="3471618" y="1788708"/>
                    <a:pt x="3499622" y="1915064"/>
                    <a:pt x="3499622" y="1915064"/>
                  </a:cubicBezTo>
                  <a:cubicBezTo>
                    <a:pt x="3261897" y="2232030"/>
                    <a:pt x="3439974" y="2053868"/>
                    <a:pt x="2602475" y="1984076"/>
                  </a:cubicBezTo>
                  <a:cubicBezTo>
                    <a:pt x="2562562" y="1980750"/>
                    <a:pt x="2527281" y="1956395"/>
                    <a:pt x="2490331" y="1940943"/>
                  </a:cubicBezTo>
                  <a:cubicBezTo>
                    <a:pt x="2369110" y="1890251"/>
                    <a:pt x="2249731" y="1835177"/>
                    <a:pt x="2128022" y="1785668"/>
                  </a:cubicBezTo>
                  <a:cubicBezTo>
                    <a:pt x="2080004" y="1766135"/>
                    <a:pt x="2029135" y="1754059"/>
                    <a:pt x="1981373" y="1733909"/>
                  </a:cubicBezTo>
                  <a:cubicBezTo>
                    <a:pt x="1824855" y="1667878"/>
                    <a:pt x="1539811" y="1525913"/>
                    <a:pt x="1351644" y="1466491"/>
                  </a:cubicBezTo>
                  <a:cubicBezTo>
                    <a:pt x="1263857" y="1438769"/>
                    <a:pt x="1173537" y="1419807"/>
                    <a:pt x="1084226" y="1397479"/>
                  </a:cubicBezTo>
                  <a:cubicBezTo>
                    <a:pt x="1058507" y="1391049"/>
                    <a:pt x="1032781" y="1384319"/>
                    <a:pt x="1006588" y="1380226"/>
                  </a:cubicBezTo>
                  <a:cubicBezTo>
                    <a:pt x="940691" y="1369930"/>
                    <a:pt x="874316" y="1362973"/>
                    <a:pt x="808180" y="1354347"/>
                  </a:cubicBezTo>
                  <a:lnTo>
                    <a:pt x="178452" y="1414732"/>
                  </a:lnTo>
                  <a:cubicBezTo>
                    <a:pt x="163069" y="1416507"/>
                    <a:pt x="147412" y="1422312"/>
                    <a:pt x="135320" y="1431985"/>
                  </a:cubicBezTo>
                  <a:cubicBezTo>
                    <a:pt x="75053" y="1480199"/>
                    <a:pt x="60670" y="1502764"/>
                    <a:pt x="23176" y="1552755"/>
                  </a:cubicBezTo>
                  <a:cubicBezTo>
                    <a:pt x="9907" y="1605834"/>
                    <a:pt x="-16569" y="1680824"/>
                    <a:pt x="14550" y="1733909"/>
                  </a:cubicBezTo>
                  <a:cubicBezTo>
                    <a:pt x="95005" y="1871156"/>
                    <a:pt x="156215" y="1865387"/>
                    <a:pt x="273343" y="1932317"/>
                  </a:cubicBezTo>
                  <a:cubicBezTo>
                    <a:pt x="294819" y="1944589"/>
                    <a:pt x="310684" y="1966457"/>
                    <a:pt x="333727" y="1975449"/>
                  </a:cubicBezTo>
                  <a:cubicBezTo>
                    <a:pt x="429452" y="2012805"/>
                    <a:pt x="525764" y="2052881"/>
                    <a:pt x="627026" y="2070340"/>
                  </a:cubicBezTo>
                  <a:cubicBezTo>
                    <a:pt x="905670" y="2118382"/>
                    <a:pt x="792993" y="2105052"/>
                    <a:pt x="963456" y="2122098"/>
                  </a:cubicBezTo>
                  <a:cubicBezTo>
                    <a:pt x="1184867" y="2110596"/>
                    <a:pt x="1406968" y="2108504"/>
                    <a:pt x="1627690" y="2087593"/>
                  </a:cubicBezTo>
                  <a:cubicBezTo>
                    <a:pt x="1681169" y="2082527"/>
                    <a:pt x="1730693" y="2056840"/>
                    <a:pt x="1782965" y="2044460"/>
                  </a:cubicBezTo>
                  <a:cubicBezTo>
                    <a:pt x="1840034" y="2030943"/>
                    <a:pt x="1897984" y="2021457"/>
                    <a:pt x="1955493" y="2009955"/>
                  </a:cubicBezTo>
                  <a:cubicBezTo>
                    <a:pt x="2030225" y="2013204"/>
                    <a:pt x="2152616" y="1978357"/>
                    <a:pt x="2205660" y="2061713"/>
                  </a:cubicBezTo>
                  <a:cubicBezTo>
                    <a:pt x="2215050" y="2076469"/>
                    <a:pt x="2211411" y="2096219"/>
                    <a:pt x="2214286" y="2113472"/>
                  </a:cubicBezTo>
                  <a:cubicBezTo>
                    <a:pt x="2194158" y="2139351"/>
                    <a:pt x="2186096" y="2184918"/>
                    <a:pt x="2153901" y="2191109"/>
                  </a:cubicBezTo>
                  <a:cubicBezTo>
                    <a:pt x="2026802" y="2215551"/>
                    <a:pt x="1895102" y="2196580"/>
                    <a:pt x="1765712" y="2199736"/>
                  </a:cubicBezTo>
                  <a:lnTo>
                    <a:pt x="1446535" y="2208362"/>
                  </a:lnTo>
                  <a:lnTo>
                    <a:pt x="1135984" y="2234242"/>
                  </a:lnTo>
                  <a:cubicBezTo>
                    <a:pt x="988335" y="2249516"/>
                    <a:pt x="989820" y="2250279"/>
                    <a:pt x="851312" y="2268747"/>
                  </a:cubicBezTo>
                  <a:cubicBezTo>
                    <a:pt x="780620" y="2290499"/>
                    <a:pt x="713374" y="2294492"/>
                    <a:pt x="670158" y="2363638"/>
                  </a:cubicBezTo>
                  <a:cubicBezTo>
                    <a:pt x="656107" y="2386119"/>
                    <a:pt x="658656" y="2415397"/>
                    <a:pt x="652905" y="2441276"/>
                  </a:cubicBezTo>
                  <a:cubicBezTo>
                    <a:pt x="670158" y="2501661"/>
                    <a:pt x="665863" y="2573048"/>
                    <a:pt x="704663" y="2622430"/>
                  </a:cubicBezTo>
                  <a:cubicBezTo>
                    <a:pt x="735689" y="2661917"/>
                    <a:pt x="794400" y="2669019"/>
                    <a:pt x="842686" y="2682815"/>
                  </a:cubicBezTo>
                  <a:lnTo>
                    <a:pt x="1144610" y="2769079"/>
                  </a:lnTo>
                  <a:cubicBezTo>
                    <a:pt x="1190342" y="2781633"/>
                    <a:pt x="1235492" y="2798411"/>
                    <a:pt x="1282633" y="2803585"/>
                  </a:cubicBezTo>
                  <a:cubicBezTo>
                    <a:pt x="1471822" y="2824350"/>
                    <a:pt x="1662195" y="2832340"/>
                    <a:pt x="1851976" y="2846717"/>
                  </a:cubicBezTo>
                  <a:cubicBezTo>
                    <a:pt x="2059010" y="2832340"/>
                    <a:pt x="2267216" y="2829865"/>
                    <a:pt x="2473078" y="2803585"/>
                  </a:cubicBezTo>
                  <a:cubicBezTo>
                    <a:pt x="2671145" y="2778300"/>
                    <a:pt x="3128688" y="2496438"/>
                    <a:pt x="3180444" y="2467155"/>
                  </a:cubicBezTo>
                  <a:cubicBezTo>
                    <a:pt x="3362600" y="2364093"/>
                    <a:pt x="3621018" y="2095927"/>
                    <a:pt x="3749788" y="2035834"/>
                  </a:cubicBezTo>
                  <a:cubicBezTo>
                    <a:pt x="3836052" y="1995577"/>
                    <a:pt x="3919180" y="1947771"/>
                    <a:pt x="4008580" y="1915064"/>
                  </a:cubicBezTo>
                  <a:cubicBezTo>
                    <a:pt x="4038407" y="1904152"/>
                    <a:pt x="4071752" y="1908065"/>
                    <a:pt x="4103471" y="1906438"/>
                  </a:cubicBezTo>
                  <a:cubicBezTo>
                    <a:pt x="4183930" y="1902312"/>
                    <a:pt x="4264497" y="1900687"/>
                    <a:pt x="4345010" y="1897811"/>
                  </a:cubicBezTo>
                  <a:cubicBezTo>
                    <a:pt x="4677826" y="2080323"/>
                    <a:pt x="4529689" y="1966622"/>
                    <a:pt x="4715946" y="2147977"/>
                  </a:cubicBezTo>
                  <a:cubicBezTo>
                    <a:pt x="4790256" y="2220332"/>
                    <a:pt x="4865702" y="2291511"/>
                    <a:pt x="4940233" y="2363638"/>
                  </a:cubicBezTo>
                  <a:cubicBezTo>
                    <a:pt x="4954844" y="2377778"/>
                    <a:pt x="4983365" y="2406770"/>
                    <a:pt x="4983365" y="2406770"/>
                  </a:cubicBezTo>
                  <a:cubicBezTo>
                    <a:pt x="4957486" y="2452778"/>
                    <a:pt x="4938436" y="2503362"/>
                    <a:pt x="4905727" y="2544793"/>
                  </a:cubicBezTo>
                  <a:cubicBezTo>
                    <a:pt x="4893775" y="2559933"/>
                    <a:pt x="4872487" y="2565271"/>
                    <a:pt x="4853969" y="2570672"/>
                  </a:cubicBezTo>
                  <a:cubicBezTo>
                    <a:pt x="4803069" y="2585518"/>
                    <a:pt x="4750859" y="2595692"/>
                    <a:pt x="4698693" y="2605177"/>
                  </a:cubicBezTo>
                  <a:cubicBezTo>
                    <a:pt x="4529396" y="2635958"/>
                    <a:pt x="4360629" y="2671338"/>
                    <a:pt x="4189735" y="2691442"/>
                  </a:cubicBezTo>
                  <a:cubicBezTo>
                    <a:pt x="4140852" y="2697193"/>
                    <a:pt x="4092285" y="2707236"/>
                    <a:pt x="4043086" y="2708694"/>
                  </a:cubicBezTo>
                  <a:cubicBezTo>
                    <a:pt x="3703880" y="2718744"/>
                    <a:pt x="3364475" y="2720196"/>
                    <a:pt x="3025169" y="2725947"/>
                  </a:cubicBezTo>
                  <a:cubicBezTo>
                    <a:pt x="2996414" y="2728823"/>
                    <a:pt x="2965877" y="2724200"/>
                    <a:pt x="2938905" y="2734574"/>
                  </a:cubicBezTo>
                  <a:cubicBezTo>
                    <a:pt x="2880384" y="2757082"/>
                    <a:pt x="2932749" y="2883693"/>
                    <a:pt x="2938905" y="2889849"/>
                  </a:cubicBezTo>
                  <a:cubicBezTo>
                    <a:pt x="2986198" y="2937142"/>
                    <a:pt x="3055175" y="2959892"/>
                    <a:pt x="3120060" y="2976113"/>
                  </a:cubicBezTo>
                  <a:cubicBezTo>
                    <a:pt x="3143064" y="2981864"/>
                    <a:pt x="3165782" y="2988906"/>
                    <a:pt x="3189071" y="2993366"/>
                  </a:cubicBezTo>
                  <a:cubicBezTo>
                    <a:pt x="3418474" y="3037294"/>
                    <a:pt x="3544921" y="3063476"/>
                    <a:pt x="3767041" y="3079630"/>
                  </a:cubicBezTo>
                  <a:cubicBezTo>
                    <a:pt x="3844527" y="3085265"/>
                    <a:pt x="3922316" y="3085381"/>
                    <a:pt x="3999954" y="3088257"/>
                  </a:cubicBezTo>
                  <a:cubicBezTo>
                    <a:pt x="4149478" y="3079630"/>
                    <a:pt x="4299642" y="3078661"/>
                    <a:pt x="4448527" y="3062377"/>
                  </a:cubicBezTo>
                  <a:cubicBezTo>
                    <a:pt x="4484683" y="3058422"/>
                    <a:pt x="4519354" y="3043818"/>
                    <a:pt x="4552044" y="3027872"/>
                  </a:cubicBezTo>
                  <a:cubicBezTo>
                    <a:pt x="4637641" y="2986117"/>
                    <a:pt x="4721687" y="2940706"/>
                    <a:pt x="4802210" y="2889849"/>
                  </a:cubicBezTo>
                  <a:cubicBezTo>
                    <a:pt x="4831485" y="2871359"/>
                    <a:pt x="4856073" y="2846011"/>
                    <a:pt x="4879848" y="2820838"/>
                  </a:cubicBezTo>
                  <a:cubicBezTo>
                    <a:pt x="4922771" y="2775390"/>
                    <a:pt x="5082376" y="2627182"/>
                    <a:pt x="5130014" y="2518913"/>
                  </a:cubicBezTo>
                  <a:cubicBezTo>
                    <a:pt x="5220477" y="2313314"/>
                    <a:pt x="5165146" y="2427252"/>
                    <a:pt x="5207652" y="2311879"/>
                  </a:cubicBezTo>
                  <a:cubicBezTo>
                    <a:pt x="5221498" y="2274298"/>
                    <a:pt x="5236407" y="2237117"/>
                    <a:pt x="5250784" y="2199736"/>
                  </a:cubicBezTo>
                  <a:cubicBezTo>
                    <a:pt x="5245033" y="2127849"/>
                    <a:pt x="5247674" y="2054792"/>
                    <a:pt x="5233531" y="1984076"/>
                  </a:cubicBezTo>
                  <a:cubicBezTo>
                    <a:pt x="5229920" y="1966021"/>
                    <a:pt x="5199026" y="1940943"/>
                    <a:pt x="5199026" y="1940943"/>
                  </a:cubicBezTo>
                </a:path>
              </a:pathLst>
            </a:custGeom>
            <a:noFill/>
            <a:ln w="76200">
              <a:solidFill>
                <a:schemeClr val="bg1">
                  <a:lumMod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131F59E-12EB-44ED-9885-FAB63272EE95}"/>
                </a:ext>
              </a:extLst>
            </p:cNvPr>
            <p:cNvSpPr/>
            <p:nvPr/>
          </p:nvSpPr>
          <p:spPr>
            <a:xfrm>
              <a:off x="6844088" y="1488555"/>
              <a:ext cx="3996695" cy="2691168"/>
            </a:xfrm>
            <a:custGeom>
              <a:avLst/>
              <a:gdLst>
                <a:gd name="connsiteX0" fmla="*/ 1903735 w 5355092"/>
                <a:gd name="connsiteY0" fmla="*/ 1354347 h 3605842"/>
                <a:gd name="connsiteX1" fmla="*/ 1851976 w 5355092"/>
                <a:gd name="connsiteY1" fmla="*/ 1224951 h 3605842"/>
                <a:gd name="connsiteX2" fmla="*/ 1817471 w 5355092"/>
                <a:gd name="connsiteY2" fmla="*/ 1155940 h 3605842"/>
                <a:gd name="connsiteX3" fmla="*/ 1782965 w 5355092"/>
                <a:gd name="connsiteY3" fmla="*/ 1112808 h 3605842"/>
                <a:gd name="connsiteX4" fmla="*/ 1731207 w 5355092"/>
                <a:gd name="connsiteY4" fmla="*/ 1043796 h 3605842"/>
                <a:gd name="connsiteX5" fmla="*/ 1688075 w 5355092"/>
                <a:gd name="connsiteY5" fmla="*/ 983411 h 3605842"/>
                <a:gd name="connsiteX6" fmla="*/ 1644943 w 5355092"/>
                <a:gd name="connsiteY6" fmla="*/ 948906 h 3605842"/>
                <a:gd name="connsiteX7" fmla="*/ 1593184 w 5355092"/>
                <a:gd name="connsiteY7" fmla="*/ 888521 h 3605842"/>
                <a:gd name="connsiteX8" fmla="*/ 1532799 w 5355092"/>
                <a:gd name="connsiteY8" fmla="*/ 836762 h 3605842"/>
                <a:gd name="connsiteX9" fmla="*/ 1455161 w 5355092"/>
                <a:gd name="connsiteY9" fmla="*/ 767751 h 3605842"/>
                <a:gd name="connsiteX10" fmla="*/ 1377524 w 5355092"/>
                <a:gd name="connsiteY10" fmla="*/ 733245 h 3605842"/>
                <a:gd name="connsiteX11" fmla="*/ 1343018 w 5355092"/>
                <a:gd name="connsiteY11" fmla="*/ 715993 h 3605842"/>
                <a:gd name="connsiteX12" fmla="*/ 1282633 w 5355092"/>
                <a:gd name="connsiteY12" fmla="*/ 690113 h 3605842"/>
                <a:gd name="connsiteX13" fmla="*/ 1256754 w 5355092"/>
                <a:gd name="connsiteY13" fmla="*/ 681487 h 3605842"/>
                <a:gd name="connsiteX14" fmla="*/ 1204995 w 5355092"/>
                <a:gd name="connsiteY14" fmla="*/ 672860 h 3605842"/>
                <a:gd name="connsiteX15" fmla="*/ 1153237 w 5355092"/>
                <a:gd name="connsiteY15" fmla="*/ 655608 h 3605842"/>
                <a:gd name="connsiteX16" fmla="*/ 989335 w 5355092"/>
                <a:gd name="connsiteY16" fmla="*/ 646981 h 3605842"/>
                <a:gd name="connsiteX17" fmla="*/ 790927 w 5355092"/>
                <a:gd name="connsiteY17" fmla="*/ 672860 h 3605842"/>
                <a:gd name="connsiteX18" fmla="*/ 661531 w 5355092"/>
                <a:gd name="connsiteY18" fmla="*/ 785004 h 3605842"/>
                <a:gd name="connsiteX19" fmla="*/ 635652 w 5355092"/>
                <a:gd name="connsiteY19" fmla="*/ 828136 h 3605842"/>
                <a:gd name="connsiteX20" fmla="*/ 627026 w 5355092"/>
                <a:gd name="connsiteY20" fmla="*/ 862642 h 3605842"/>
                <a:gd name="connsiteX21" fmla="*/ 609773 w 5355092"/>
                <a:gd name="connsiteY21" fmla="*/ 1000664 h 3605842"/>
                <a:gd name="connsiteX22" fmla="*/ 618399 w 5355092"/>
                <a:gd name="connsiteY22" fmla="*/ 1250830 h 3605842"/>
                <a:gd name="connsiteX23" fmla="*/ 661531 w 5355092"/>
                <a:gd name="connsiteY23" fmla="*/ 1302589 h 3605842"/>
                <a:gd name="connsiteX24" fmla="*/ 773675 w 5355092"/>
                <a:gd name="connsiteY24" fmla="*/ 1362974 h 3605842"/>
                <a:gd name="connsiteX25" fmla="*/ 868565 w 5355092"/>
                <a:gd name="connsiteY25" fmla="*/ 1380226 h 3605842"/>
                <a:gd name="connsiteX26" fmla="*/ 946203 w 5355092"/>
                <a:gd name="connsiteY26" fmla="*/ 1414732 h 3605842"/>
                <a:gd name="connsiteX27" fmla="*/ 997961 w 5355092"/>
                <a:gd name="connsiteY27" fmla="*/ 1423359 h 3605842"/>
                <a:gd name="connsiteX28" fmla="*/ 1135984 w 5355092"/>
                <a:gd name="connsiteY28" fmla="*/ 1449238 h 3605842"/>
                <a:gd name="connsiteX29" fmla="*/ 1204995 w 5355092"/>
                <a:gd name="connsiteY29" fmla="*/ 1466491 h 3605842"/>
                <a:gd name="connsiteX30" fmla="*/ 1506920 w 5355092"/>
                <a:gd name="connsiteY30" fmla="*/ 1475117 h 3605842"/>
                <a:gd name="connsiteX31" fmla="*/ 1593184 w 5355092"/>
                <a:gd name="connsiteY31" fmla="*/ 1483743 h 3605842"/>
                <a:gd name="connsiteX32" fmla="*/ 1627690 w 5355092"/>
                <a:gd name="connsiteY32" fmla="*/ 1492370 h 3605842"/>
                <a:gd name="connsiteX33" fmla="*/ 1705327 w 5355092"/>
                <a:gd name="connsiteY33" fmla="*/ 1509623 h 3605842"/>
                <a:gd name="connsiteX34" fmla="*/ 1782965 w 5355092"/>
                <a:gd name="connsiteY34" fmla="*/ 1535502 h 3605842"/>
                <a:gd name="connsiteX35" fmla="*/ 1860603 w 5355092"/>
                <a:gd name="connsiteY35" fmla="*/ 1570008 h 3605842"/>
                <a:gd name="connsiteX36" fmla="*/ 1895109 w 5355092"/>
                <a:gd name="connsiteY36" fmla="*/ 1595887 h 3605842"/>
                <a:gd name="connsiteX37" fmla="*/ 1938241 w 5355092"/>
                <a:gd name="connsiteY37" fmla="*/ 1621766 h 3605842"/>
                <a:gd name="connsiteX38" fmla="*/ 1964120 w 5355092"/>
                <a:gd name="connsiteY38" fmla="*/ 1639019 h 3605842"/>
                <a:gd name="connsiteX39" fmla="*/ 2050384 w 5355092"/>
                <a:gd name="connsiteY39" fmla="*/ 1699404 h 3605842"/>
                <a:gd name="connsiteX40" fmla="*/ 2084890 w 5355092"/>
                <a:gd name="connsiteY40" fmla="*/ 1768415 h 3605842"/>
                <a:gd name="connsiteX41" fmla="*/ 2076263 w 5355092"/>
                <a:gd name="connsiteY41" fmla="*/ 1880559 h 3605842"/>
                <a:gd name="connsiteX42" fmla="*/ 2050384 w 5355092"/>
                <a:gd name="connsiteY42" fmla="*/ 1906438 h 3605842"/>
                <a:gd name="connsiteX43" fmla="*/ 1955493 w 5355092"/>
                <a:gd name="connsiteY43" fmla="*/ 1940943 h 3605842"/>
                <a:gd name="connsiteX44" fmla="*/ 1567305 w 5355092"/>
                <a:gd name="connsiteY44" fmla="*/ 1966823 h 3605842"/>
                <a:gd name="connsiteX45" fmla="*/ 1515546 w 5355092"/>
                <a:gd name="connsiteY45" fmla="*/ 1975449 h 3605842"/>
                <a:gd name="connsiteX46" fmla="*/ 1377524 w 5355092"/>
                <a:gd name="connsiteY46" fmla="*/ 1992702 h 3605842"/>
                <a:gd name="connsiteX47" fmla="*/ 1317139 w 5355092"/>
                <a:gd name="connsiteY47" fmla="*/ 2009955 h 3605842"/>
                <a:gd name="connsiteX48" fmla="*/ 1274007 w 5355092"/>
                <a:gd name="connsiteY48" fmla="*/ 2018581 h 3605842"/>
                <a:gd name="connsiteX49" fmla="*/ 1092852 w 5355092"/>
                <a:gd name="connsiteY49" fmla="*/ 2044460 h 3605842"/>
                <a:gd name="connsiteX50" fmla="*/ 997961 w 5355092"/>
                <a:gd name="connsiteY50" fmla="*/ 2087593 h 3605842"/>
                <a:gd name="connsiteX51" fmla="*/ 911697 w 5355092"/>
                <a:gd name="connsiteY51" fmla="*/ 2130725 h 3605842"/>
                <a:gd name="connsiteX52" fmla="*/ 885818 w 5355092"/>
                <a:gd name="connsiteY52" fmla="*/ 2147977 h 3605842"/>
                <a:gd name="connsiteX53" fmla="*/ 825433 w 5355092"/>
                <a:gd name="connsiteY53" fmla="*/ 2173857 h 3605842"/>
                <a:gd name="connsiteX54" fmla="*/ 765048 w 5355092"/>
                <a:gd name="connsiteY54" fmla="*/ 2225615 h 3605842"/>
                <a:gd name="connsiteX55" fmla="*/ 696037 w 5355092"/>
                <a:gd name="connsiteY55" fmla="*/ 2286000 h 3605842"/>
                <a:gd name="connsiteX56" fmla="*/ 644278 w 5355092"/>
                <a:gd name="connsiteY56" fmla="*/ 2372264 h 3605842"/>
                <a:gd name="connsiteX57" fmla="*/ 635652 w 5355092"/>
                <a:gd name="connsiteY57" fmla="*/ 2398143 h 3605842"/>
                <a:gd name="connsiteX58" fmla="*/ 609773 w 5355092"/>
                <a:gd name="connsiteY58" fmla="*/ 2475781 h 3605842"/>
                <a:gd name="connsiteX59" fmla="*/ 635652 w 5355092"/>
                <a:gd name="connsiteY59" fmla="*/ 2777706 h 3605842"/>
                <a:gd name="connsiteX60" fmla="*/ 687410 w 5355092"/>
                <a:gd name="connsiteY60" fmla="*/ 2855343 h 3605842"/>
                <a:gd name="connsiteX61" fmla="*/ 773675 w 5355092"/>
                <a:gd name="connsiteY61" fmla="*/ 2958860 h 3605842"/>
                <a:gd name="connsiteX62" fmla="*/ 842686 w 5355092"/>
                <a:gd name="connsiteY62" fmla="*/ 3019245 h 3605842"/>
                <a:gd name="connsiteX63" fmla="*/ 885818 w 5355092"/>
                <a:gd name="connsiteY63" fmla="*/ 3036498 h 3605842"/>
                <a:gd name="connsiteX64" fmla="*/ 928950 w 5355092"/>
                <a:gd name="connsiteY64" fmla="*/ 3071004 h 3605842"/>
                <a:gd name="connsiteX65" fmla="*/ 1041093 w 5355092"/>
                <a:gd name="connsiteY65" fmla="*/ 3114136 h 3605842"/>
                <a:gd name="connsiteX66" fmla="*/ 1161863 w 5355092"/>
                <a:gd name="connsiteY66" fmla="*/ 3157268 h 3605842"/>
                <a:gd name="connsiteX67" fmla="*/ 1196369 w 5355092"/>
                <a:gd name="connsiteY67" fmla="*/ 3174521 h 3605842"/>
                <a:gd name="connsiteX68" fmla="*/ 1420656 w 5355092"/>
                <a:gd name="connsiteY68" fmla="*/ 3243532 h 3605842"/>
                <a:gd name="connsiteX69" fmla="*/ 1489667 w 5355092"/>
                <a:gd name="connsiteY69" fmla="*/ 3252159 h 3605842"/>
                <a:gd name="connsiteX70" fmla="*/ 1550052 w 5355092"/>
                <a:gd name="connsiteY70" fmla="*/ 3260785 h 3605842"/>
                <a:gd name="connsiteX71" fmla="*/ 2007252 w 5355092"/>
                <a:gd name="connsiteY71" fmla="*/ 3269411 h 3605842"/>
                <a:gd name="connsiteX72" fmla="*/ 2093516 w 5355092"/>
                <a:gd name="connsiteY72" fmla="*/ 3286664 h 3605842"/>
                <a:gd name="connsiteX73" fmla="*/ 2136648 w 5355092"/>
                <a:gd name="connsiteY73" fmla="*/ 3312543 h 3605842"/>
                <a:gd name="connsiteX74" fmla="*/ 2231539 w 5355092"/>
                <a:gd name="connsiteY74" fmla="*/ 3321170 h 3605842"/>
                <a:gd name="connsiteX75" fmla="*/ 2619727 w 5355092"/>
                <a:gd name="connsiteY75" fmla="*/ 3338423 h 3605842"/>
                <a:gd name="connsiteX76" fmla="*/ 3344346 w 5355092"/>
                <a:gd name="connsiteY76" fmla="*/ 3295291 h 3605842"/>
                <a:gd name="connsiteX77" fmla="*/ 3421984 w 5355092"/>
                <a:gd name="connsiteY77" fmla="*/ 3252159 h 3605842"/>
                <a:gd name="connsiteX78" fmla="*/ 3560007 w 5355092"/>
                <a:gd name="connsiteY78" fmla="*/ 3183147 h 3605842"/>
                <a:gd name="connsiteX79" fmla="*/ 3585886 w 5355092"/>
                <a:gd name="connsiteY79" fmla="*/ 3157268 h 3605842"/>
                <a:gd name="connsiteX80" fmla="*/ 3689403 w 5355092"/>
                <a:gd name="connsiteY80" fmla="*/ 3079630 h 3605842"/>
                <a:gd name="connsiteX81" fmla="*/ 3715282 w 5355092"/>
                <a:gd name="connsiteY81" fmla="*/ 3027872 h 3605842"/>
                <a:gd name="connsiteX82" fmla="*/ 3741161 w 5355092"/>
                <a:gd name="connsiteY82" fmla="*/ 2984740 h 3605842"/>
                <a:gd name="connsiteX83" fmla="*/ 3758414 w 5355092"/>
                <a:gd name="connsiteY83" fmla="*/ 2932981 h 3605842"/>
                <a:gd name="connsiteX84" fmla="*/ 3680776 w 5355092"/>
                <a:gd name="connsiteY84" fmla="*/ 2639683 h 3605842"/>
                <a:gd name="connsiteX85" fmla="*/ 3646271 w 5355092"/>
                <a:gd name="connsiteY85" fmla="*/ 2613804 h 3605842"/>
                <a:gd name="connsiteX86" fmla="*/ 3551380 w 5355092"/>
                <a:gd name="connsiteY86" fmla="*/ 2596551 h 3605842"/>
                <a:gd name="connsiteX87" fmla="*/ 3214950 w 5355092"/>
                <a:gd name="connsiteY87" fmla="*/ 2613804 h 3605842"/>
                <a:gd name="connsiteX88" fmla="*/ 3111433 w 5355092"/>
                <a:gd name="connsiteY88" fmla="*/ 2656936 h 3605842"/>
                <a:gd name="connsiteX89" fmla="*/ 3076927 w 5355092"/>
                <a:gd name="connsiteY89" fmla="*/ 2665562 h 3605842"/>
                <a:gd name="connsiteX90" fmla="*/ 3016543 w 5355092"/>
                <a:gd name="connsiteY90" fmla="*/ 2691442 h 3605842"/>
                <a:gd name="connsiteX91" fmla="*/ 2852641 w 5355092"/>
                <a:gd name="connsiteY91" fmla="*/ 2717321 h 3605842"/>
                <a:gd name="connsiteX92" fmla="*/ 2516210 w 5355092"/>
                <a:gd name="connsiteY92" fmla="*/ 2700068 h 3605842"/>
                <a:gd name="connsiteX93" fmla="*/ 2481705 w 5355092"/>
                <a:gd name="connsiteY93" fmla="*/ 2691442 h 3605842"/>
                <a:gd name="connsiteX94" fmla="*/ 2395441 w 5355092"/>
                <a:gd name="connsiteY94" fmla="*/ 2682815 h 3605842"/>
                <a:gd name="connsiteX95" fmla="*/ 2343682 w 5355092"/>
                <a:gd name="connsiteY95" fmla="*/ 2665562 h 3605842"/>
                <a:gd name="connsiteX96" fmla="*/ 2291924 w 5355092"/>
                <a:gd name="connsiteY96" fmla="*/ 2656936 h 3605842"/>
                <a:gd name="connsiteX97" fmla="*/ 2257418 w 5355092"/>
                <a:gd name="connsiteY97" fmla="*/ 2631057 h 3605842"/>
                <a:gd name="connsiteX98" fmla="*/ 2197033 w 5355092"/>
                <a:gd name="connsiteY98" fmla="*/ 2605177 h 3605842"/>
                <a:gd name="connsiteX99" fmla="*/ 2162527 w 5355092"/>
                <a:gd name="connsiteY99" fmla="*/ 2596551 h 3605842"/>
                <a:gd name="connsiteX100" fmla="*/ 2102143 w 5355092"/>
                <a:gd name="connsiteY100" fmla="*/ 2562045 h 3605842"/>
                <a:gd name="connsiteX101" fmla="*/ 2067637 w 5355092"/>
                <a:gd name="connsiteY101" fmla="*/ 2536166 h 3605842"/>
                <a:gd name="connsiteX102" fmla="*/ 2041758 w 5355092"/>
                <a:gd name="connsiteY102" fmla="*/ 2501660 h 3605842"/>
                <a:gd name="connsiteX103" fmla="*/ 2033131 w 5355092"/>
                <a:gd name="connsiteY103" fmla="*/ 2458528 h 3605842"/>
                <a:gd name="connsiteX104" fmla="*/ 2041758 w 5355092"/>
                <a:gd name="connsiteY104" fmla="*/ 2389517 h 3605842"/>
                <a:gd name="connsiteX105" fmla="*/ 2067637 w 5355092"/>
                <a:gd name="connsiteY105" fmla="*/ 2363638 h 3605842"/>
                <a:gd name="connsiteX106" fmla="*/ 2240165 w 5355092"/>
                <a:gd name="connsiteY106" fmla="*/ 2320506 h 3605842"/>
                <a:gd name="connsiteX107" fmla="*/ 2326429 w 5355092"/>
                <a:gd name="connsiteY107" fmla="*/ 2286000 h 3605842"/>
                <a:gd name="connsiteX108" fmla="*/ 2964784 w 5355092"/>
                <a:gd name="connsiteY108" fmla="*/ 2277374 h 3605842"/>
                <a:gd name="connsiteX109" fmla="*/ 3189071 w 5355092"/>
                <a:gd name="connsiteY109" fmla="*/ 2225615 h 3605842"/>
                <a:gd name="connsiteX110" fmla="*/ 3249456 w 5355092"/>
                <a:gd name="connsiteY110" fmla="*/ 2199736 h 3605842"/>
                <a:gd name="connsiteX111" fmla="*/ 3335720 w 5355092"/>
                <a:gd name="connsiteY111" fmla="*/ 2156604 h 3605842"/>
                <a:gd name="connsiteX112" fmla="*/ 3378852 w 5355092"/>
                <a:gd name="connsiteY112" fmla="*/ 2087593 h 3605842"/>
                <a:gd name="connsiteX113" fmla="*/ 3396105 w 5355092"/>
                <a:gd name="connsiteY113" fmla="*/ 2053087 h 3605842"/>
                <a:gd name="connsiteX114" fmla="*/ 3404731 w 5355092"/>
                <a:gd name="connsiteY114" fmla="*/ 2027208 h 3605842"/>
                <a:gd name="connsiteX115" fmla="*/ 3378852 w 5355092"/>
                <a:gd name="connsiteY115" fmla="*/ 1880559 h 3605842"/>
                <a:gd name="connsiteX116" fmla="*/ 3352973 w 5355092"/>
                <a:gd name="connsiteY116" fmla="*/ 1854679 h 3605842"/>
                <a:gd name="connsiteX117" fmla="*/ 3301214 w 5355092"/>
                <a:gd name="connsiteY117" fmla="*/ 1785668 h 3605842"/>
                <a:gd name="connsiteX118" fmla="*/ 3258082 w 5355092"/>
                <a:gd name="connsiteY118" fmla="*/ 1751162 h 3605842"/>
                <a:gd name="connsiteX119" fmla="*/ 3163192 w 5355092"/>
                <a:gd name="connsiteY119" fmla="*/ 1673525 h 3605842"/>
                <a:gd name="connsiteX120" fmla="*/ 3033795 w 5355092"/>
                <a:gd name="connsiteY120" fmla="*/ 1595887 h 3605842"/>
                <a:gd name="connsiteX121" fmla="*/ 2895773 w 5355092"/>
                <a:gd name="connsiteY121" fmla="*/ 1518249 h 3605842"/>
                <a:gd name="connsiteX122" fmla="*/ 2636980 w 5355092"/>
                <a:gd name="connsiteY122" fmla="*/ 1414732 h 3605842"/>
                <a:gd name="connsiteX123" fmla="*/ 2507584 w 5355092"/>
                <a:gd name="connsiteY123" fmla="*/ 1380226 h 3605842"/>
                <a:gd name="connsiteX124" fmla="*/ 2464452 w 5355092"/>
                <a:gd name="connsiteY124" fmla="*/ 1354347 h 3605842"/>
                <a:gd name="connsiteX125" fmla="*/ 2429946 w 5355092"/>
                <a:gd name="connsiteY125" fmla="*/ 1328468 h 3605842"/>
                <a:gd name="connsiteX126" fmla="*/ 2386814 w 5355092"/>
                <a:gd name="connsiteY126" fmla="*/ 1311215 h 3605842"/>
                <a:gd name="connsiteX127" fmla="*/ 2335056 w 5355092"/>
                <a:gd name="connsiteY127" fmla="*/ 1268083 h 3605842"/>
                <a:gd name="connsiteX128" fmla="*/ 2300550 w 5355092"/>
                <a:gd name="connsiteY128" fmla="*/ 1242204 h 3605842"/>
                <a:gd name="connsiteX129" fmla="*/ 2248792 w 5355092"/>
                <a:gd name="connsiteY129" fmla="*/ 1173193 h 3605842"/>
                <a:gd name="connsiteX130" fmla="*/ 2222912 w 5355092"/>
                <a:gd name="connsiteY130" fmla="*/ 1121434 h 3605842"/>
                <a:gd name="connsiteX131" fmla="*/ 2197033 w 5355092"/>
                <a:gd name="connsiteY131" fmla="*/ 1086928 h 3605842"/>
                <a:gd name="connsiteX132" fmla="*/ 2171154 w 5355092"/>
                <a:gd name="connsiteY132" fmla="*/ 992038 h 3605842"/>
                <a:gd name="connsiteX133" fmla="*/ 2145275 w 5355092"/>
                <a:gd name="connsiteY133" fmla="*/ 905774 h 3605842"/>
                <a:gd name="connsiteX134" fmla="*/ 2153901 w 5355092"/>
                <a:gd name="connsiteY134" fmla="*/ 793630 h 3605842"/>
                <a:gd name="connsiteX135" fmla="*/ 2240165 w 5355092"/>
                <a:gd name="connsiteY135" fmla="*/ 724619 h 3605842"/>
                <a:gd name="connsiteX136" fmla="*/ 2369561 w 5355092"/>
                <a:gd name="connsiteY136" fmla="*/ 629728 h 3605842"/>
                <a:gd name="connsiteX137" fmla="*/ 2412693 w 5355092"/>
                <a:gd name="connsiteY137" fmla="*/ 603849 h 3605842"/>
                <a:gd name="connsiteX138" fmla="*/ 2533463 w 5355092"/>
                <a:gd name="connsiteY138" fmla="*/ 526211 h 3605842"/>
                <a:gd name="connsiteX139" fmla="*/ 2619727 w 5355092"/>
                <a:gd name="connsiteY139" fmla="*/ 508959 h 3605842"/>
                <a:gd name="connsiteX140" fmla="*/ 2714618 w 5355092"/>
                <a:gd name="connsiteY140" fmla="*/ 465826 h 3605842"/>
                <a:gd name="connsiteX141" fmla="*/ 3197697 w 5355092"/>
                <a:gd name="connsiteY141" fmla="*/ 439947 h 3605842"/>
                <a:gd name="connsiteX142" fmla="*/ 3240829 w 5355092"/>
                <a:gd name="connsiteY142" fmla="*/ 431321 h 3605842"/>
                <a:gd name="connsiteX143" fmla="*/ 3421984 w 5355092"/>
                <a:gd name="connsiteY143" fmla="*/ 405442 h 3605842"/>
                <a:gd name="connsiteX144" fmla="*/ 3534127 w 5355092"/>
                <a:gd name="connsiteY144" fmla="*/ 388189 h 3605842"/>
                <a:gd name="connsiteX145" fmla="*/ 3637644 w 5355092"/>
                <a:gd name="connsiteY145" fmla="*/ 362309 h 3605842"/>
                <a:gd name="connsiteX146" fmla="*/ 3758414 w 5355092"/>
                <a:gd name="connsiteY146" fmla="*/ 345057 h 3605842"/>
                <a:gd name="connsiteX147" fmla="*/ 3939569 w 5355092"/>
                <a:gd name="connsiteY147" fmla="*/ 301925 h 3605842"/>
                <a:gd name="connsiteX148" fmla="*/ 3999954 w 5355092"/>
                <a:gd name="connsiteY148" fmla="*/ 293298 h 3605842"/>
                <a:gd name="connsiteX149" fmla="*/ 4060339 w 5355092"/>
                <a:gd name="connsiteY149" fmla="*/ 276045 h 3605842"/>
                <a:gd name="connsiteX150" fmla="*/ 4189735 w 5355092"/>
                <a:gd name="connsiteY150" fmla="*/ 258793 h 3605842"/>
                <a:gd name="connsiteX151" fmla="*/ 4310505 w 5355092"/>
                <a:gd name="connsiteY151" fmla="*/ 241540 h 3605842"/>
                <a:gd name="connsiteX152" fmla="*/ 4370890 w 5355092"/>
                <a:gd name="connsiteY152" fmla="*/ 232913 h 3605842"/>
                <a:gd name="connsiteX153" fmla="*/ 4414022 w 5355092"/>
                <a:gd name="connsiteY153" fmla="*/ 224287 h 3605842"/>
                <a:gd name="connsiteX154" fmla="*/ 4741826 w 5355092"/>
                <a:gd name="connsiteY154" fmla="*/ 241540 h 3605842"/>
                <a:gd name="connsiteX155" fmla="*/ 4784958 w 5355092"/>
                <a:gd name="connsiteY155" fmla="*/ 267419 h 3605842"/>
                <a:gd name="connsiteX156" fmla="*/ 4810837 w 5355092"/>
                <a:gd name="connsiteY156" fmla="*/ 276045 h 3605842"/>
                <a:gd name="connsiteX157" fmla="*/ 4871222 w 5355092"/>
                <a:gd name="connsiteY157" fmla="*/ 362309 h 3605842"/>
                <a:gd name="connsiteX158" fmla="*/ 4948860 w 5355092"/>
                <a:gd name="connsiteY158" fmla="*/ 552091 h 3605842"/>
                <a:gd name="connsiteX159" fmla="*/ 4974739 w 5355092"/>
                <a:gd name="connsiteY159" fmla="*/ 595223 h 3605842"/>
                <a:gd name="connsiteX160" fmla="*/ 4966112 w 5355092"/>
                <a:gd name="connsiteY160" fmla="*/ 655608 h 3605842"/>
                <a:gd name="connsiteX161" fmla="*/ 4914354 w 5355092"/>
                <a:gd name="connsiteY161" fmla="*/ 672860 h 3605842"/>
                <a:gd name="connsiteX162" fmla="*/ 4422648 w 5355092"/>
                <a:gd name="connsiteY162" fmla="*/ 655608 h 3605842"/>
                <a:gd name="connsiteX163" fmla="*/ 4146603 w 5355092"/>
                <a:gd name="connsiteY163" fmla="*/ 612476 h 3605842"/>
                <a:gd name="connsiteX164" fmla="*/ 3818799 w 5355092"/>
                <a:gd name="connsiteY164" fmla="*/ 543464 h 3605842"/>
                <a:gd name="connsiteX165" fmla="*/ 3560007 w 5355092"/>
                <a:gd name="connsiteY165" fmla="*/ 508959 h 3605842"/>
                <a:gd name="connsiteX166" fmla="*/ 2990663 w 5355092"/>
                <a:gd name="connsiteY166" fmla="*/ 543464 h 3605842"/>
                <a:gd name="connsiteX167" fmla="*/ 2930278 w 5355092"/>
                <a:gd name="connsiteY167" fmla="*/ 595223 h 3605842"/>
                <a:gd name="connsiteX168" fmla="*/ 2878520 w 5355092"/>
                <a:gd name="connsiteY168" fmla="*/ 681487 h 3605842"/>
                <a:gd name="connsiteX169" fmla="*/ 2852641 w 5355092"/>
                <a:gd name="connsiteY169" fmla="*/ 759125 h 3605842"/>
                <a:gd name="connsiteX170" fmla="*/ 2861267 w 5355092"/>
                <a:gd name="connsiteY170" fmla="*/ 923026 h 3605842"/>
                <a:gd name="connsiteX171" fmla="*/ 3137312 w 5355092"/>
                <a:gd name="connsiteY171" fmla="*/ 1112808 h 3605842"/>
                <a:gd name="connsiteX172" fmla="*/ 3352973 w 5355092"/>
                <a:gd name="connsiteY172" fmla="*/ 1147313 h 3605842"/>
                <a:gd name="connsiteX173" fmla="*/ 3560007 w 5355092"/>
                <a:gd name="connsiteY173" fmla="*/ 1190445 h 3605842"/>
                <a:gd name="connsiteX174" fmla="*/ 3663524 w 5355092"/>
                <a:gd name="connsiteY174" fmla="*/ 1199072 h 3605842"/>
                <a:gd name="connsiteX175" fmla="*/ 4034460 w 5355092"/>
                <a:gd name="connsiteY175" fmla="*/ 1207698 h 3605842"/>
                <a:gd name="connsiteX176" fmla="*/ 4422648 w 5355092"/>
                <a:gd name="connsiteY176" fmla="*/ 1233577 h 3605842"/>
                <a:gd name="connsiteX177" fmla="*/ 4577924 w 5355092"/>
                <a:gd name="connsiteY177" fmla="*/ 1259457 h 3605842"/>
                <a:gd name="connsiteX178" fmla="*/ 4612429 w 5355092"/>
                <a:gd name="connsiteY178" fmla="*/ 1268083 h 3605842"/>
                <a:gd name="connsiteX179" fmla="*/ 4715946 w 5355092"/>
                <a:gd name="connsiteY179" fmla="*/ 1311215 h 3605842"/>
                <a:gd name="connsiteX180" fmla="*/ 4836716 w 5355092"/>
                <a:gd name="connsiteY180" fmla="*/ 1388853 h 3605842"/>
                <a:gd name="connsiteX181" fmla="*/ 4862595 w 5355092"/>
                <a:gd name="connsiteY181" fmla="*/ 1406106 h 3605842"/>
                <a:gd name="connsiteX182" fmla="*/ 4922980 w 5355092"/>
                <a:gd name="connsiteY182" fmla="*/ 1457864 h 3605842"/>
                <a:gd name="connsiteX183" fmla="*/ 4931607 w 5355092"/>
                <a:gd name="connsiteY183" fmla="*/ 1664898 h 3605842"/>
                <a:gd name="connsiteX184" fmla="*/ 4888475 w 5355092"/>
                <a:gd name="connsiteY184" fmla="*/ 1708030 h 3605842"/>
                <a:gd name="connsiteX185" fmla="*/ 4543418 w 5355092"/>
                <a:gd name="connsiteY185" fmla="*/ 1664898 h 3605842"/>
                <a:gd name="connsiteX186" fmla="*/ 4258746 w 5355092"/>
                <a:gd name="connsiteY186" fmla="*/ 1595887 h 3605842"/>
                <a:gd name="connsiteX187" fmla="*/ 4163856 w 5355092"/>
                <a:gd name="connsiteY187" fmla="*/ 1578634 h 3605842"/>
                <a:gd name="connsiteX188" fmla="*/ 3913690 w 5355092"/>
                <a:gd name="connsiteY188" fmla="*/ 1561381 h 3605842"/>
                <a:gd name="connsiteX189" fmla="*/ 3680776 w 5355092"/>
                <a:gd name="connsiteY189" fmla="*/ 1570008 h 3605842"/>
                <a:gd name="connsiteX190" fmla="*/ 3646271 w 5355092"/>
                <a:gd name="connsiteY190" fmla="*/ 1587260 h 3605842"/>
                <a:gd name="connsiteX191" fmla="*/ 3585886 w 5355092"/>
                <a:gd name="connsiteY191" fmla="*/ 1673525 h 3605842"/>
                <a:gd name="connsiteX192" fmla="*/ 3577260 w 5355092"/>
                <a:gd name="connsiteY192" fmla="*/ 1733909 h 3605842"/>
                <a:gd name="connsiteX193" fmla="*/ 3585886 w 5355092"/>
                <a:gd name="connsiteY193" fmla="*/ 1923691 h 3605842"/>
                <a:gd name="connsiteX194" fmla="*/ 3879184 w 5355092"/>
                <a:gd name="connsiteY194" fmla="*/ 2087593 h 3605842"/>
                <a:gd name="connsiteX195" fmla="*/ 3939569 w 5355092"/>
                <a:gd name="connsiteY195" fmla="*/ 2096219 h 3605842"/>
                <a:gd name="connsiteX196" fmla="*/ 4250120 w 5355092"/>
                <a:gd name="connsiteY196" fmla="*/ 2191109 h 3605842"/>
                <a:gd name="connsiteX197" fmla="*/ 4345010 w 5355092"/>
                <a:gd name="connsiteY197" fmla="*/ 2225615 h 3605842"/>
                <a:gd name="connsiteX198" fmla="*/ 4431275 w 5355092"/>
                <a:gd name="connsiteY198" fmla="*/ 2242868 h 3605842"/>
                <a:gd name="connsiteX199" fmla="*/ 4776331 w 5355092"/>
                <a:gd name="connsiteY199" fmla="*/ 2329132 h 3605842"/>
                <a:gd name="connsiteX200" fmla="*/ 4828090 w 5355092"/>
                <a:gd name="connsiteY200" fmla="*/ 2363638 h 3605842"/>
                <a:gd name="connsiteX201" fmla="*/ 4879848 w 5355092"/>
                <a:gd name="connsiteY201" fmla="*/ 2475781 h 3605842"/>
                <a:gd name="connsiteX202" fmla="*/ 4897101 w 5355092"/>
                <a:gd name="connsiteY202" fmla="*/ 2622430 h 3605842"/>
                <a:gd name="connsiteX203" fmla="*/ 4922980 w 5355092"/>
                <a:gd name="connsiteY203" fmla="*/ 2674189 h 3605842"/>
                <a:gd name="connsiteX204" fmla="*/ 4948860 w 5355092"/>
                <a:gd name="connsiteY204" fmla="*/ 2760453 h 3605842"/>
                <a:gd name="connsiteX205" fmla="*/ 4922980 w 5355092"/>
                <a:gd name="connsiteY205" fmla="*/ 3165894 h 3605842"/>
                <a:gd name="connsiteX206" fmla="*/ 4879848 w 5355092"/>
                <a:gd name="connsiteY206" fmla="*/ 3217653 h 3605842"/>
                <a:gd name="connsiteX207" fmla="*/ 4646935 w 5355092"/>
                <a:gd name="connsiteY207" fmla="*/ 3200400 h 3605842"/>
                <a:gd name="connsiteX208" fmla="*/ 4491660 w 5355092"/>
                <a:gd name="connsiteY208" fmla="*/ 3174521 h 3605842"/>
                <a:gd name="connsiteX209" fmla="*/ 4336384 w 5355092"/>
                <a:gd name="connsiteY209" fmla="*/ 3131389 h 3605842"/>
                <a:gd name="connsiteX210" fmla="*/ 4267373 w 5355092"/>
                <a:gd name="connsiteY210" fmla="*/ 3096883 h 3605842"/>
                <a:gd name="connsiteX211" fmla="*/ 4215614 w 5355092"/>
                <a:gd name="connsiteY211" fmla="*/ 3036498 h 3605842"/>
                <a:gd name="connsiteX212" fmla="*/ 4181109 w 5355092"/>
                <a:gd name="connsiteY212" fmla="*/ 2976113 h 3605842"/>
                <a:gd name="connsiteX213" fmla="*/ 4163856 w 5355092"/>
                <a:gd name="connsiteY213" fmla="*/ 2898476 h 3605842"/>
                <a:gd name="connsiteX214" fmla="*/ 4120724 w 5355092"/>
                <a:gd name="connsiteY214" fmla="*/ 2803585 h 3605842"/>
                <a:gd name="connsiteX215" fmla="*/ 4060339 w 5355092"/>
                <a:gd name="connsiteY215" fmla="*/ 2777706 h 3605842"/>
                <a:gd name="connsiteX216" fmla="*/ 3930943 w 5355092"/>
                <a:gd name="connsiteY216" fmla="*/ 2769079 h 3605842"/>
                <a:gd name="connsiteX217" fmla="*/ 3723909 w 5355092"/>
                <a:gd name="connsiteY217" fmla="*/ 2803585 h 3605842"/>
                <a:gd name="connsiteX218" fmla="*/ 3577260 w 5355092"/>
                <a:gd name="connsiteY218" fmla="*/ 2863970 h 3605842"/>
                <a:gd name="connsiteX219" fmla="*/ 3568633 w 5355092"/>
                <a:gd name="connsiteY219" fmla="*/ 2976113 h 3605842"/>
                <a:gd name="connsiteX220" fmla="*/ 3654897 w 5355092"/>
                <a:gd name="connsiteY220" fmla="*/ 3019245 h 3605842"/>
                <a:gd name="connsiteX221" fmla="*/ 3775667 w 5355092"/>
                <a:gd name="connsiteY221" fmla="*/ 3036498 h 3605842"/>
                <a:gd name="connsiteX222" fmla="*/ 3939569 w 5355092"/>
                <a:gd name="connsiteY222" fmla="*/ 3079630 h 3605842"/>
                <a:gd name="connsiteX223" fmla="*/ 3982701 w 5355092"/>
                <a:gd name="connsiteY223" fmla="*/ 3096883 h 3605842"/>
                <a:gd name="connsiteX224" fmla="*/ 4017207 w 5355092"/>
                <a:gd name="connsiteY224" fmla="*/ 3105509 h 3605842"/>
                <a:gd name="connsiteX225" fmla="*/ 4043086 w 5355092"/>
                <a:gd name="connsiteY225" fmla="*/ 3131389 h 3605842"/>
                <a:gd name="connsiteX226" fmla="*/ 4068965 w 5355092"/>
                <a:gd name="connsiteY226" fmla="*/ 3183147 h 3605842"/>
                <a:gd name="connsiteX227" fmla="*/ 4103471 w 5355092"/>
                <a:gd name="connsiteY227" fmla="*/ 3200400 h 3605842"/>
                <a:gd name="connsiteX228" fmla="*/ 4163856 w 5355092"/>
                <a:gd name="connsiteY228" fmla="*/ 3243532 h 3605842"/>
                <a:gd name="connsiteX229" fmla="*/ 4206988 w 5355092"/>
                <a:gd name="connsiteY229" fmla="*/ 3269411 h 3605842"/>
                <a:gd name="connsiteX230" fmla="*/ 4267373 w 5355092"/>
                <a:gd name="connsiteY230" fmla="*/ 3286664 h 3605842"/>
                <a:gd name="connsiteX231" fmla="*/ 4379516 w 5355092"/>
                <a:gd name="connsiteY231" fmla="*/ 3338423 h 3605842"/>
                <a:gd name="connsiteX232" fmla="*/ 4595176 w 5355092"/>
                <a:gd name="connsiteY232" fmla="*/ 3372928 h 3605842"/>
                <a:gd name="connsiteX233" fmla="*/ 5130014 w 5355092"/>
                <a:gd name="connsiteY233" fmla="*/ 3364302 h 3605842"/>
                <a:gd name="connsiteX234" fmla="*/ 5233531 w 5355092"/>
                <a:gd name="connsiteY234" fmla="*/ 3372928 h 3605842"/>
                <a:gd name="connsiteX235" fmla="*/ 5345675 w 5355092"/>
                <a:gd name="connsiteY235" fmla="*/ 3441940 h 3605842"/>
                <a:gd name="connsiteX236" fmla="*/ 5354301 w 5355092"/>
                <a:gd name="connsiteY236" fmla="*/ 3476445 h 3605842"/>
                <a:gd name="connsiteX237" fmla="*/ 5302543 w 5355092"/>
                <a:gd name="connsiteY237" fmla="*/ 3579962 h 3605842"/>
                <a:gd name="connsiteX238" fmla="*/ 5138641 w 5355092"/>
                <a:gd name="connsiteY238" fmla="*/ 3605842 h 3605842"/>
                <a:gd name="connsiteX239" fmla="*/ 3991327 w 5355092"/>
                <a:gd name="connsiteY239" fmla="*/ 3597215 h 3605842"/>
                <a:gd name="connsiteX240" fmla="*/ 3801546 w 5355092"/>
                <a:gd name="connsiteY240" fmla="*/ 3562709 h 3605842"/>
                <a:gd name="connsiteX241" fmla="*/ 3568633 w 5355092"/>
                <a:gd name="connsiteY241" fmla="*/ 3545457 h 3605842"/>
                <a:gd name="connsiteX242" fmla="*/ 2800882 w 5355092"/>
                <a:gd name="connsiteY242" fmla="*/ 3536830 h 3605842"/>
                <a:gd name="connsiteX243" fmla="*/ 1179116 w 5355092"/>
                <a:gd name="connsiteY243" fmla="*/ 3502325 h 3605842"/>
                <a:gd name="connsiteX244" fmla="*/ 1049720 w 5355092"/>
                <a:gd name="connsiteY244" fmla="*/ 3493698 h 3605842"/>
                <a:gd name="connsiteX245" fmla="*/ 928950 w 5355092"/>
                <a:gd name="connsiteY245" fmla="*/ 3459193 h 3605842"/>
                <a:gd name="connsiteX246" fmla="*/ 903071 w 5355092"/>
                <a:gd name="connsiteY246" fmla="*/ 3441940 h 3605842"/>
                <a:gd name="connsiteX247" fmla="*/ 782301 w 5355092"/>
                <a:gd name="connsiteY247" fmla="*/ 3398808 h 3605842"/>
                <a:gd name="connsiteX248" fmla="*/ 756422 w 5355092"/>
                <a:gd name="connsiteY248" fmla="*/ 3372928 h 3605842"/>
                <a:gd name="connsiteX249" fmla="*/ 678784 w 5355092"/>
                <a:gd name="connsiteY249" fmla="*/ 3303917 h 3605842"/>
                <a:gd name="connsiteX250" fmla="*/ 532135 w 5355092"/>
                <a:gd name="connsiteY250" fmla="*/ 3027872 h 3605842"/>
                <a:gd name="connsiteX251" fmla="*/ 428618 w 5355092"/>
                <a:gd name="connsiteY251" fmla="*/ 2846717 h 3605842"/>
                <a:gd name="connsiteX252" fmla="*/ 376860 w 5355092"/>
                <a:gd name="connsiteY252" fmla="*/ 1828800 h 3605842"/>
                <a:gd name="connsiteX253" fmla="*/ 316475 w 5355092"/>
                <a:gd name="connsiteY253" fmla="*/ 1673525 h 3605842"/>
                <a:gd name="connsiteX254" fmla="*/ 299222 w 5355092"/>
                <a:gd name="connsiteY254" fmla="*/ 1630393 h 3605842"/>
                <a:gd name="connsiteX255" fmla="*/ 299222 w 5355092"/>
                <a:gd name="connsiteY255" fmla="*/ 1164566 h 3605842"/>
                <a:gd name="connsiteX256" fmla="*/ 307848 w 5355092"/>
                <a:gd name="connsiteY256" fmla="*/ 1112808 h 3605842"/>
                <a:gd name="connsiteX257" fmla="*/ 368233 w 5355092"/>
                <a:gd name="connsiteY257" fmla="*/ 992038 h 3605842"/>
                <a:gd name="connsiteX258" fmla="*/ 411365 w 5355092"/>
                <a:gd name="connsiteY258" fmla="*/ 888521 h 3605842"/>
                <a:gd name="connsiteX259" fmla="*/ 506256 w 5355092"/>
                <a:gd name="connsiteY259" fmla="*/ 698740 h 3605842"/>
                <a:gd name="connsiteX260" fmla="*/ 566641 w 5355092"/>
                <a:gd name="connsiteY260" fmla="*/ 534838 h 3605842"/>
                <a:gd name="connsiteX261" fmla="*/ 627026 w 5355092"/>
                <a:gd name="connsiteY261" fmla="*/ 396815 h 3605842"/>
                <a:gd name="connsiteX262" fmla="*/ 721916 w 5355092"/>
                <a:gd name="connsiteY262" fmla="*/ 250166 h 3605842"/>
                <a:gd name="connsiteX263" fmla="*/ 782301 w 5355092"/>
                <a:gd name="connsiteY263" fmla="*/ 129396 h 3605842"/>
                <a:gd name="connsiteX264" fmla="*/ 816807 w 5355092"/>
                <a:gd name="connsiteY264" fmla="*/ 103517 h 3605842"/>
                <a:gd name="connsiteX265" fmla="*/ 868565 w 5355092"/>
                <a:gd name="connsiteY265" fmla="*/ 51759 h 3605842"/>
                <a:gd name="connsiteX266" fmla="*/ 1239501 w 5355092"/>
                <a:gd name="connsiteY266" fmla="*/ 69011 h 3605842"/>
                <a:gd name="connsiteX267" fmla="*/ 1489667 w 5355092"/>
                <a:gd name="connsiteY267" fmla="*/ 103517 h 3605842"/>
                <a:gd name="connsiteX268" fmla="*/ 1782965 w 5355092"/>
                <a:gd name="connsiteY268" fmla="*/ 155276 h 3605842"/>
                <a:gd name="connsiteX269" fmla="*/ 1808844 w 5355092"/>
                <a:gd name="connsiteY269" fmla="*/ 163902 h 3605842"/>
                <a:gd name="connsiteX270" fmla="*/ 1851976 w 5355092"/>
                <a:gd name="connsiteY270" fmla="*/ 172528 h 3605842"/>
                <a:gd name="connsiteX271" fmla="*/ 1895109 w 5355092"/>
                <a:gd name="connsiteY271" fmla="*/ 189781 h 3605842"/>
                <a:gd name="connsiteX272" fmla="*/ 1912361 w 5355092"/>
                <a:gd name="connsiteY272" fmla="*/ 215660 h 3605842"/>
                <a:gd name="connsiteX273" fmla="*/ 1972746 w 5355092"/>
                <a:gd name="connsiteY273" fmla="*/ 276045 h 3605842"/>
                <a:gd name="connsiteX274" fmla="*/ 2015878 w 5355092"/>
                <a:gd name="connsiteY274" fmla="*/ 379562 h 3605842"/>
                <a:gd name="connsiteX275" fmla="*/ 2033131 w 5355092"/>
                <a:gd name="connsiteY275" fmla="*/ 422694 h 3605842"/>
                <a:gd name="connsiteX276" fmla="*/ 2015878 w 5355092"/>
                <a:gd name="connsiteY276" fmla="*/ 552091 h 3605842"/>
                <a:gd name="connsiteX277" fmla="*/ 2007252 w 5355092"/>
                <a:gd name="connsiteY277" fmla="*/ 577970 h 3605842"/>
                <a:gd name="connsiteX278" fmla="*/ 1964120 w 5355092"/>
                <a:gd name="connsiteY278" fmla="*/ 638355 h 3605842"/>
                <a:gd name="connsiteX279" fmla="*/ 1929614 w 5355092"/>
                <a:gd name="connsiteY279" fmla="*/ 707366 h 3605842"/>
                <a:gd name="connsiteX280" fmla="*/ 1912361 w 5355092"/>
                <a:gd name="connsiteY280" fmla="*/ 741872 h 3605842"/>
                <a:gd name="connsiteX281" fmla="*/ 1903735 w 5355092"/>
                <a:gd name="connsiteY281" fmla="*/ 785004 h 3605842"/>
                <a:gd name="connsiteX282" fmla="*/ 1877856 w 5355092"/>
                <a:gd name="connsiteY282" fmla="*/ 845389 h 3605842"/>
                <a:gd name="connsiteX283" fmla="*/ 1869229 w 5355092"/>
                <a:gd name="connsiteY283" fmla="*/ 871268 h 3605842"/>
                <a:gd name="connsiteX284" fmla="*/ 1877856 w 5355092"/>
                <a:gd name="connsiteY284" fmla="*/ 1138687 h 3605842"/>
                <a:gd name="connsiteX285" fmla="*/ 1895109 w 5355092"/>
                <a:gd name="connsiteY285" fmla="*/ 1164566 h 3605842"/>
                <a:gd name="connsiteX286" fmla="*/ 1912361 w 5355092"/>
                <a:gd name="connsiteY286" fmla="*/ 1207698 h 3605842"/>
                <a:gd name="connsiteX287" fmla="*/ 1989999 w 5355092"/>
                <a:gd name="connsiteY287" fmla="*/ 1388853 h 3605842"/>
                <a:gd name="connsiteX288" fmla="*/ 2007252 w 5355092"/>
                <a:gd name="connsiteY288" fmla="*/ 1466491 h 3605842"/>
                <a:gd name="connsiteX289" fmla="*/ 2024505 w 5355092"/>
                <a:gd name="connsiteY289" fmla="*/ 1492370 h 3605842"/>
                <a:gd name="connsiteX290" fmla="*/ 2059010 w 5355092"/>
                <a:gd name="connsiteY290" fmla="*/ 1604513 h 3605842"/>
                <a:gd name="connsiteX291" fmla="*/ 2119395 w 5355092"/>
                <a:gd name="connsiteY291" fmla="*/ 1708030 h 3605842"/>
                <a:gd name="connsiteX292" fmla="*/ 2145275 w 5355092"/>
                <a:gd name="connsiteY292" fmla="*/ 1751162 h 3605842"/>
                <a:gd name="connsiteX293" fmla="*/ 2214286 w 5355092"/>
                <a:gd name="connsiteY293" fmla="*/ 1837426 h 3605842"/>
                <a:gd name="connsiteX294" fmla="*/ 2309176 w 5355092"/>
                <a:gd name="connsiteY294" fmla="*/ 1915064 h 3605842"/>
                <a:gd name="connsiteX295" fmla="*/ 2395441 w 5355092"/>
                <a:gd name="connsiteY295" fmla="*/ 1992702 h 3605842"/>
                <a:gd name="connsiteX296" fmla="*/ 2507584 w 5355092"/>
                <a:gd name="connsiteY296" fmla="*/ 2044460 h 3605842"/>
                <a:gd name="connsiteX297" fmla="*/ 2654233 w 5355092"/>
                <a:gd name="connsiteY297" fmla="*/ 2087593 h 3605842"/>
                <a:gd name="connsiteX298" fmla="*/ 2723244 w 5355092"/>
                <a:gd name="connsiteY298" fmla="*/ 2078966 h 3605842"/>
                <a:gd name="connsiteX299" fmla="*/ 2740497 w 5355092"/>
                <a:gd name="connsiteY299" fmla="*/ 1880559 h 3605842"/>
                <a:gd name="connsiteX300" fmla="*/ 2731871 w 5355092"/>
                <a:gd name="connsiteY300" fmla="*/ 1846053 h 3605842"/>
                <a:gd name="connsiteX301" fmla="*/ 2671486 w 5355092"/>
                <a:gd name="connsiteY301" fmla="*/ 1785668 h 3605842"/>
                <a:gd name="connsiteX302" fmla="*/ 2550716 w 5355092"/>
                <a:gd name="connsiteY302" fmla="*/ 1716657 h 3605842"/>
                <a:gd name="connsiteX303" fmla="*/ 2464452 w 5355092"/>
                <a:gd name="connsiteY303" fmla="*/ 1673525 h 3605842"/>
                <a:gd name="connsiteX304" fmla="*/ 2335056 w 5355092"/>
                <a:gd name="connsiteY304" fmla="*/ 1639019 h 3605842"/>
                <a:gd name="connsiteX305" fmla="*/ 2231539 w 5355092"/>
                <a:gd name="connsiteY305" fmla="*/ 1578634 h 3605842"/>
                <a:gd name="connsiteX306" fmla="*/ 2153901 w 5355092"/>
                <a:gd name="connsiteY306" fmla="*/ 1440611 h 3605842"/>
                <a:gd name="connsiteX307" fmla="*/ 2093516 w 5355092"/>
                <a:gd name="connsiteY307" fmla="*/ 1319842 h 3605842"/>
                <a:gd name="connsiteX308" fmla="*/ 2041758 w 5355092"/>
                <a:gd name="connsiteY308" fmla="*/ 1181819 h 3605842"/>
                <a:gd name="connsiteX309" fmla="*/ 2015878 w 5355092"/>
                <a:gd name="connsiteY309" fmla="*/ 1052423 h 3605842"/>
                <a:gd name="connsiteX310" fmla="*/ 1981373 w 5355092"/>
                <a:gd name="connsiteY310" fmla="*/ 862642 h 3605842"/>
                <a:gd name="connsiteX311" fmla="*/ 1989999 w 5355092"/>
                <a:gd name="connsiteY311" fmla="*/ 603849 h 3605842"/>
                <a:gd name="connsiteX312" fmla="*/ 2033131 w 5355092"/>
                <a:gd name="connsiteY312" fmla="*/ 500332 h 3605842"/>
                <a:gd name="connsiteX313" fmla="*/ 2102143 w 5355092"/>
                <a:gd name="connsiteY313" fmla="*/ 388189 h 3605842"/>
                <a:gd name="connsiteX314" fmla="*/ 2136648 w 5355092"/>
                <a:gd name="connsiteY314" fmla="*/ 345057 h 3605842"/>
                <a:gd name="connsiteX315" fmla="*/ 2205660 w 5355092"/>
                <a:gd name="connsiteY315" fmla="*/ 301925 h 3605842"/>
                <a:gd name="connsiteX316" fmla="*/ 2257418 w 5355092"/>
                <a:gd name="connsiteY316" fmla="*/ 284672 h 3605842"/>
                <a:gd name="connsiteX317" fmla="*/ 2326429 w 5355092"/>
                <a:gd name="connsiteY317" fmla="*/ 258793 h 3605842"/>
                <a:gd name="connsiteX318" fmla="*/ 2360935 w 5355092"/>
                <a:gd name="connsiteY318" fmla="*/ 232913 h 3605842"/>
                <a:gd name="connsiteX319" fmla="*/ 2412693 w 5355092"/>
                <a:gd name="connsiteY319" fmla="*/ 215660 h 3605842"/>
                <a:gd name="connsiteX320" fmla="*/ 2507584 w 5355092"/>
                <a:gd name="connsiteY320" fmla="*/ 189781 h 3605842"/>
                <a:gd name="connsiteX321" fmla="*/ 2645607 w 5355092"/>
                <a:gd name="connsiteY321" fmla="*/ 207034 h 3605842"/>
                <a:gd name="connsiteX322" fmla="*/ 2723244 w 5355092"/>
                <a:gd name="connsiteY322" fmla="*/ 241540 h 3605842"/>
                <a:gd name="connsiteX323" fmla="*/ 2947531 w 5355092"/>
                <a:gd name="connsiteY323" fmla="*/ 301925 h 3605842"/>
                <a:gd name="connsiteX324" fmla="*/ 3482369 w 5355092"/>
                <a:gd name="connsiteY324" fmla="*/ 276045 h 3605842"/>
                <a:gd name="connsiteX325" fmla="*/ 3637644 w 5355092"/>
                <a:gd name="connsiteY325" fmla="*/ 207034 h 3605842"/>
                <a:gd name="connsiteX326" fmla="*/ 3827426 w 5355092"/>
                <a:gd name="connsiteY326" fmla="*/ 94891 h 3605842"/>
                <a:gd name="connsiteX327" fmla="*/ 3853305 w 5355092"/>
                <a:gd name="connsiteY327" fmla="*/ 77638 h 3605842"/>
                <a:gd name="connsiteX328" fmla="*/ 3879184 w 5355092"/>
                <a:gd name="connsiteY328" fmla="*/ 51759 h 3605842"/>
                <a:gd name="connsiteX329" fmla="*/ 3922316 w 5355092"/>
                <a:gd name="connsiteY329" fmla="*/ 34506 h 3605842"/>
                <a:gd name="connsiteX330" fmla="*/ 4008580 w 5355092"/>
                <a:gd name="connsiteY330" fmla="*/ 0 h 3605842"/>
                <a:gd name="connsiteX331" fmla="*/ 4388143 w 5355092"/>
                <a:gd name="connsiteY331" fmla="*/ 25879 h 3605842"/>
                <a:gd name="connsiteX332" fmla="*/ 4457154 w 5355092"/>
                <a:gd name="connsiteY332" fmla="*/ 51759 h 3605842"/>
                <a:gd name="connsiteX333" fmla="*/ 4612429 w 5355092"/>
                <a:gd name="connsiteY333" fmla="*/ 112143 h 3605842"/>
                <a:gd name="connsiteX334" fmla="*/ 4845343 w 5355092"/>
                <a:gd name="connsiteY334" fmla="*/ 232913 h 3605842"/>
                <a:gd name="connsiteX335" fmla="*/ 4879848 w 5355092"/>
                <a:gd name="connsiteY335" fmla="*/ 250166 h 3605842"/>
                <a:gd name="connsiteX336" fmla="*/ 5017871 w 5355092"/>
                <a:gd name="connsiteY336" fmla="*/ 336430 h 3605842"/>
                <a:gd name="connsiteX337" fmla="*/ 5078256 w 5355092"/>
                <a:gd name="connsiteY337" fmla="*/ 388189 h 3605842"/>
                <a:gd name="connsiteX338" fmla="*/ 5311169 w 5355092"/>
                <a:gd name="connsiteY338" fmla="*/ 543464 h 3605842"/>
                <a:gd name="connsiteX339" fmla="*/ 5328422 w 5355092"/>
                <a:gd name="connsiteY339" fmla="*/ 586596 h 3605842"/>
                <a:gd name="connsiteX340" fmla="*/ 5345675 w 5355092"/>
                <a:gd name="connsiteY340" fmla="*/ 621102 h 3605842"/>
                <a:gd name="connsiteX341" fmla="*/ 5354301 w 5355092"/>
                <a:gd name="connsiteY341" fmla="*/ 698740 h 3605842"/>
                <a:gd name="connsiteX342" fmla="*/ 5337048 w 5355092"/>
                <a:gd name="connsiteY342" fmla="*/ 845389 h 3605842"/>
                <a:gd name="connsiteX343" fmla="*/ 5302543 w 5355092"/>
                <a:gd name="connsiteY343" fmla="*/ 871268 h 3605842"/>
                <a:gd name="connsiteX344" fmla="*/ 5190399 w 5355092"/>
                <a:gd name="connsiteY344" fmla="*/ 905774 h 3605842"/>
                <a:gd name="connsiteX345" fmla="*/ 4724573 w 5355092"/>
                <a:gd name="connsiteY345" fmla="*/ 940279 h 3605842"/>
                <a:gd name="connsiteX346" fmla="*/ 4068965 w 5355092"/>
                <a:gd name="connsiteY346" fmla="*/ 914400 h 3605842"/>
                <a:gd name="connsiteX347" fmla="*/ 3827426 w 5355092"/>
                <a:gd name="connsiteY347" fmla="*/ 862642 h 3605842"/>
                <a:gd name="connsiteX348" fmla="*/ 3594512 w 5355092"/>
                <a:gd name="connsiteY348" fmla="*/ 871268 h 3605842"/>
                <a:gd name="connsiteX349" fmla="*/ 3568633 w 5355092"/>
                <a:gd name="connsiteY349" fmla="*/ 879894 h 3605842"/>
                <a:gd name="connsiteX350" fmla="*/ 3534127 w 5355092"/>
                <a:gd name="connsiteY350" fmla="*/ 940279 h 3605842"/>
                <a:gd name="connsiteX351" fmla="*/ 3551380 w 5355092"/>
                <a:gd name="connsiteY351" fmla="*/ 1017917 h 3605842"/>
                <a:gd name="connsiteX352" fmla="*/ 3577260 w 5355092"/>
                <a:gd name="connsiteY352" fmla="*/ 1026543 h 3605842"/>
                <a:gd name="connsiteX353" fmla="*/ 3672150 w 5355092"/>
                <a:gd name="connsiteY353" fmla="*/ 1078302 h 3605842"/>
                <a:gd name="connsiteX354" fmla="*/ 3792920 w 5355092"/>
                <a:gd name="connsiteY354" fmla="*/ 1121434 h 3605842"/>
                <a:gd name="connsiteX355" fmla="*/ 4008580 w 5355092"/>
                <a:gd name="connsiteY355" fmla="*/ 1155940 h 3605842"/>
                <a:gd name="connsiteX356" fmla="*/ 4068965 w 5355092"/>
                <a:gd name="connsiteY356" fmla="*/ 1164566 h 3605842"/>
                <a:gd name="connsiteX357" fmla="*/ 4258746 w 5355092"/>
                <a:gd name="connsiteY357" fmla="*/ 1181819 h 3605842"/>
                <a:gd name="connsiteX358" fmla="*/ 5069629 w 5355092"/>
                <a:gd name="connsiteY358" fmla="*/ 1250830 h 3605842"/>
                <a:gd name="connsiteX359" fmla="*/ 5104135 w 5355092"/>
                <a:gd name="connsiteY359" fmla="*/ 1293962 h 3605842"/>
                <a:gd name="connsiteX360" fmla="*/ 5155893 w 5355092"/>
                <a:gd name="connsiteY360" fmla="*/ 1354347 h 3605842"/>
                <a:gd name="connsiteX361" fmla="*/ 5164520 w 5355092"/>
                <a:gd name="connsiteY361" fmla="*/ 1397479 h 3605842"/>
                <a:gd name="connsiteX362" fmla="*/ 5155893 w 5355092"/>
                <a:gd name="connsiteY362" fmla="*/ 1500996 h 3605842"/>
                <a:gd name="connsiteX363" fmla="*/ 5112761 w 5355092"/>
                <a:gd name="connsiteY363" fmla="*/ 1509623 h 3605842"/>
                <a:gd name="connsiteX364" fmla="*/ 4871222 w 5355092"/>
                <a:gd name="connsiteY364" fmla="*/ 1500996 h 3605842"/>
                <a:gd name="connsiteX365" fmla="*/ 4543418 w 5355092"/>
                <a:gd name="connsiteY365" fmla="*/ 1431985 h 3605842"/>
                <a:gd name="connsiteX366" fmla="*/ 4250120 w 5355092"/>
                <a:gd name="connsiteY366" fmla="*/ 1380226 h 3605842"/>
                <a:gd name="connsiteX367" fmla="*/ 4155229 w 5355092"/>
                <a:gd name="connsiteY367" fmla="*/ 1371600 h 3605842"/>
                <a:gd name="connsiteX368" fmla="*/ 3051048 w 5355092"/>
                <a:gd name="connsiteY368" fmla="*/ 1337094 h 3605842"/>
                <a:gd name="connsiteX369" fmla="*/ 2921652 w 5355092"/>
                <a:gd name="connsiteY369" fmla="*/ 1311215 h 3605842"/>
                <a:gd name="connsiteX370" fmla="*/ 2585222 w 5355092"/>
                <a:gd name="connsiteY370" fmla="*/ 1285336 h 3605842"/>
                <a:gd name="connsiteX371" fmla="*/ 2136648 w 5355092"/>
                <a:gd name="connsiteY371" fmla="*/ 1328468 h 3605842"/>
                <a:gd name="connsiteX372" fmla="*/ 2084890 w 5355092"/>
                <a:gd name="connsiteY372" fmla="*/ 1362974 h 3605842"/>
                <a:gd name="connsiteX373" fmla="*/ 2024505 w 5355092"/>
                <a:gd name="connsiteY373" fmla="*/ 1406106 h 3605842"/>
                <a:gd name="connsiteX374" fmla="*/ 1972746 w 5355092"/>
                <a:gd name="connsiteY374" fmla="*/ 1483743 h 3605842"/>
                <a:gd name="connsiteX375" fmla="*/ 1895109 w 5355092"/>
                <a:gd name="connsiteY375" fmla="*/ 1595887 h 3605842"/>
                <a:gd name="connsiteX376" fmla="*/ 1964120 w 5355092"/>
                <a:gd name="connsiteY376" fmla="*/ 1863306 h 3605842"/>
                <a:gd name="connsiteX377" fmla="*/ 2222912 w 5355092"/>
                <a:gd name="connsiteY377" fmla="*/ 1923691 h 3605842"/>
                <a:gd name="connsiteX378" fmla="*/ 3137312 w 5355092"/>
                <a:gd name="connsiteY378" fmla="*/ 1777042 h 3605842"/>
                <a:gd name="connsiteX379" fmla="*/ 3387478 w 5355092"/>
                <a:gd name="connsiteY379" fmla="*/ 1725283 h 3605842"/>
                <a:gd name="connsiteX380" fmla="*/ 3439237 w 5355092"/>
                <a:gd name="connsiteY380" fmla="*/ 1733909 h 3605842"/>
                <a:gd name="connsiteX381" fmla="*/ 3499622 w 5355092"/>
                <a:gd name="connsiteY381" fmla="*/ 1915064 h 3605842"/>
                <a:gd name="connsiteX382" fmla="*/ 2602475 w 5355092"/>
                <a:gd name="connsiteY382" fmla="*/ 1984076 h 3605842"/>
                <a:gd name="connsiteX383" fmla="*/ 2490331 w 5355092"/>
                <a:gd name="connsiteY383" fmla="*/ 1940943 h 3605842"/>
                <a:gd name="connsiteX384" fmla="*/ 2128022 w 5355092"/>
                <a:gd name="connsiteY384" fmla="*/ 1785668 h 3605842"/>
                <a:gd name="connsiteX385" fmla="*/ 1981373 w 5355092"/>
                <a:gd name="connsiteY385" fmla="*/ 1733909 h 3605842"/>
                <a:gd name="connsiteX386" fmla="*/ 1351644 w 5355092"/>
                <a:gd name="connsiteY386" fmla="*/ 1466491 h 3605842"/>
                <a:gd name="connsiteX387" fmla="*/ 1084226 w 5355092"/>
                <a:gd name="connsiteY387" fmla="*/ 1397479 h 3605842"/>
                <a:gd name="connsiteX388" fmla="*/ 1006588 w 5355092"/>
                <a:gd name="connsiteY388" fmla="*/ 1380226 h 3605842"/>
                <a:gd name="connsiteX389" fmla="*/ 808180 w 5355092"/>
                <a:gd name="connsiteY389" fmla="*/ 1354347 h 3605842"/>
                <a:gd name="connsiteX390" fmla="*/ 178452 w 5355092"/>
                <a:gd name="connsiteY390" fmla="*/ 1414732 h 3605842"/>
                <a:gd name="connsiteX391" fmla="*/ 135320 w 5355092"/>
                <a:gd name="connsiteY391" fmla="*/ 1431985 h 3605842"/>
                <a:gd name="connsiteX392" fmla="*/ 23176 w 5355092"/>
                <a:gd name="connsiteY392" fmla="*/ 1552755 h 3605842"/>
                <a:gd name="connsiteX393" fmla="*/ 14550 w 5355092"/>
                <a:gd name="connsiteY393" fmla="*/ 1733909 h 3605842"/>
                <a:gd name="connsiteX394" fmla="*/ 273343 w 5355092"/>
                <a:gd name="connsiteY394" fmla="*/ 1932317 h 3605842"/>
                <a:gd name="connsiteX395" fmla="*/ 333727 w 5355092"/>
                <a:gd name="connsiteY395" fmla="*/ 1975449 h 3605842"/>
                <a:gd name="connsiteX396" fmla="*/ 627026 w 5355092"/>
                <a:gd name="connsiteY396" fmla="*/ 2070340 h 3605842"/>
                <a:gd name="connsiteX397" fmla="*/ 963456 w 5355092"/>
                <a:gd name="connsiteY397" fmla="*/ 2122098 h 3605842"/>
                <a:gd name="connsiteX398" fmla="*/ 1627690 w 5355092"/>
                <a:gd name="connsiteY398" fmla="*/ 2087593 h 3605842"/>
                <a:gd name="connsiteX399" fmla="*/ 1782965 w 5355092"/>
                <a:gd name="connsiteY399" fmla="*/ 2044460 h 3605842"/>
                <a:gd name="connsiteX400" fmla="*/ 1955493 w 5355092"/>
                <a:gd name="connsiteY400" fmla="*/ 2009955 h 3605842"/>
                <a:gd name="connsiteX401" fmla="*/ 2205660 w 5355092"/>
                <a:gd name="connsiteY401" fmla="*/ 2061713 h 3605842"/>
                <a:gd name="connsiteX402" fmla="*/ 2214286 w 5355092"/>
                <a:gd name="connsiteY402" fmla="*/ 2113472 h 3605842"/>
                <a:gd name="connsiteX403" fmla="*/ 2153901 w 5355092"/>
                <a:gd name="connsiteY403" fmla="*/ 2191109 h 3605842"/>
                <a:gd name="connsiteX404" fmla="*/ 1765712 w 5355092"/>
                <a:gd name="connsiteY404" fmla="*/ 2199736 h 3605842"/>
                <a:gd name="connsiteX405" fmla="*/ 1446535 w 5355092"/>
                <a:gd name="connsiteY405" fmla="*/ 2208362 h 3605842"/>
                <a:gd name="connsiteX406" fmla="*/ 1135984 w 5355092"/>
                <a:gd name="connsiteY406" fmla="*/ 2234242 h 3605842"/>
                <a:gd name="connsiteX407" fmla="*/ 851312 w 5355092"/>
                <a:gd name="connsiteY407" fmla="*/ 2268747 h 3605842"/>
                <a:gd name="connsiteX408" fmla="*/ 670158 w 5355092"/>
                <a:gd name="connsiteY408" fmla="*/ 2363638 h 3605842"/>
                <a:gd name="connsiteX409" fmla="*/ 652905 w 5355092"/>
                <a:gd name="connsiteY409" fmla="*/ 2441276 h 3605842"/>
                <a:gd name="connsiteX410" fmla="*/ 704663 w 5355092"/>
                <a:gd name="connsiteY410" fmla="*/ 2622430 h 3605842"/>
                <a:gd name="connsiteX411" fmla="*/ 842686 w 5355092"/>
                <a:gd name="connsiteY411" fmla="*/ 2682815 h 3605842"/>
                <a:gd name="connsiteX412" fmla="*/ 1144610 w 5355092"/>
                <a:gd name="connsiteY412" fmla="*/ 2769079 h 3605842"/>
                <a:gd name="connsiteX413" fmla="*/ 1282633 w 5355092"/>
                <a:gd name="connsiteY413" fmla="*/ 2803585 h 3605842"/>
                <a:gd name="connsiteX414" fmla="*/ 1851976 w 5355092"/>
                <a:gd name="connsiteY414" fmla="*/ 2846717 h 3605842"/>
                <a:gd name="connsiteX415" fmla="*/ 2473078 w 5355092"/>
                <a:gd name="connsiteY415" fmla="*/ 2803585 h 3605842"/>
                <a:gd name="connsiteX416" fmla="*/ 3180444 w 5355092"/>
                <a:gd name="connsiteY416" fmla="*/ 2467155 h 3605842"/>
                <a:gd name="connsiteX417" fmla="*/ 3749788 w 5355092"/>
                <a:gd name="connsiteY417" fmla="*/ 2035834 h 3605842"/>
                <a:gd name="connsiteX418" fmla="*/ 4008580 w 5355092"/>
                <a:gd name="connsiteY418" fmla="*/ 1915064 h 3605842"/>
                <a:gd name="connsiteX419" fmla="*/ 4103471 w 5355092"/>
                <a:gd name="connsiteY419" fmla="*/ 1906438 h 3605842"/>
                <a:gd name="connsiteX420" fmla="*/ 4345010 w 5355092"/>
                <a:gd name="connsiteY420" fmla="*/ 1897811 h 3605842"/>
                <a:gd name="connsiteX421" fmla="*/ 4715946 w 5355092"/>
                <a:gd name="connsiteY421" fmla="*/ 2147977 h 3605842"/>
                <a:gd name="connsiteX422" fmla="*/ 4940233 w 5355092"/>
                <a:gd name="connsiteY422" fmla="*/ 2363638 h 3605842"/>
                <a:gd name="connsiteX423" fmla="*/ 4983365 w 5355092"/>
                <a:gd name="connsiteY423" fmla="*/ 2406770 h 3605842"/>
                <a:gd name="connsiteX424" fmla="*/ 4905727 w 5355092"/>
                <a:gd name="connsiteY424" fmla="*/ 2544793 h 3605842"/>
                <a:gd name="connsiteX425" fmla="*/ 4853969 w 5355092"/>
                <a:gd name="connsiteY425" fmla="*/ 2570672 h 3605842"/>
                <a:gd name="connsiteX426" fmla="*/ 4698693 w 5355092"/>
                <a:gd name="connsiteY426" fmla="*/ 2605177 h 3605842"/>
                <a:gd name="connsiteX427" fmla="*/ 4189735 w 5355092"/>
                <a:gd name="connsiteY427" fmla="*/ 2691442 h 3605842"/>
                <a:gd name="connsiteX428" fmla="*/ 4043086 w 5355092"/>
                <a:gd name="connsiteY428" fmla="*/ 2708694 h 3605842"/>
                <a:gd name="connsiteX429" fmla="*/ 3025169 w 5355092"/>
                <a:gd name="connsiteY429" fmla="*/ 2725947 h 3605842"/>
                <a:gd name="connsiteX430" fmla="*/ 2938905 w 5355092"/>
                <a:gd name="connsiteY430" fmla="*/ 2734574 h 3605842"/>
                <a:gd name="connsiteX431" fmla="*/ 2938905 w 5355092"/>
                <a:gd name="connsiteY431" fmla="*/ 2889849 h 3605842"/>
                <a:gd name="connsiteX432" fmla="*/ 3120060 w 5355092"/>
                <a:gd name="connsiteY432" fmla="*/ 2976113 h 3605842"/>
                <a:gd name="connsiteX433" fmla="*/ 3189071 w 5355092"/>
                <a:gd name="connsiteY433" fmla="*/ 2993366 h 3605842"/>
                <a:gd name="connsiteX434" fmla="*/ 3767041 w 5355092"/>
                <a:gd name="connsiteY434" fmla="*/ 3079630 h 3605842"/>
                <a:gd name="connsiteX435" fmla="*/ 3999954 w 5355092"/>
                <a:gd name="connsiteY435" fmla="*/ 3088257 h 3605842"/>
                <a:gd name="connsiteX436" fmla="*/ 4448527 w 5355092"/>
                <a:gd name="connsiteY436" fmla="*/ 3062377 h 3605842"/>
                <a:gd name="connsiteX437" fmla="*/ 4552044 w 5355092"/>
                <a:gd name="connsiteY437" fmla="*/ 3027872 h 3605842"/>
                <a:gd name="connsiteX438" fmla="*/ 4802210 w 5355092"/>
                <a:gd name="connsiteY438" fmla="*/ 2889849 h 3605842"/>
                <a:gd name="connsiteX439" fmla="*/ 4879848 w 5355092"/>
                <a:gd name="connsiteY439" fmla="*/ 2820838 h 3605842"/>
                <a:gd name="connsiteX440" fmla="*/ 5130014 w 5355092"/>
                <a:gd name="connsiteY440" fmla="*/ 2518913 h 3605842"/>
                <a:gd name="connsiteX441" fmla="*/ 5207652 w 5355092"/>
                <a:gd name="connsiteY441" fmla="*/ 2311879 h 3605842"/>
                <a:gd name="connsiteX442" fmla="*/ 5250784 w 5355092"/>
                <a:gd name="connsiteY442" fmla="*/ 2199736 h 3605842"/>
                <a:gd name="connsiteX443" fmla="*/ 5233531 w 5355092"/>
                <a:gd name="connsiteY443" fmla="*/ 1984076 h 3605842"/>
                <a:gd name="connsiteX444" fmla="*/ 5199026 w 5355092"/>
                <a:gd name="connsiteY444" fmla="*/ 1940943 h 36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5355092" h="3605842">
                  <a:moveTo>
                    <a:pt x="1903735" y="1354347"/>
                  </a:moveTo>
                  <a:cubicBezTo>
                    <a:pt x="1881369" y="1287250"/>
                    <a:pt x="1887884" y="1301256"/>
                    <a:pt x="1851976" y="1224951"/>
                  </a:cubicBezTo>
                  <a:cubicBezTo>
                    <a:pt x="1841025" y="1201680"/>
                    <a:pt x="1830950" y="1177844"/>
                    <a:pt x="1817471" y="1155940"/>
                  </a:cubicBezTo>
                  <a:cubicBezTo>
                    <a:pt x="1807821" y="1140259"/>
                    <a:pt x="1793524" y="1127892"/>
                    <a:pt x="1782965" y="1112808"/>
                  </a:cubicBezTo>
                  <a:cubicBezTo>
                    <a:pt x="1671933" y="954191"/>
                    <a:pt x="1826334" y="1157949"/>
                    <a:pt x="1731207" y="1043796"/>
                  </a:cubicBezTo>
                  <a:cubicBezTo>
                    <a:pt x="1706723" y="1014415"/>
                    <a:pt x="1719142" y="1014478"/>
                    <a:pt x="1688075" y="983411"/>
                  </a:cubicBezTo>
                  <a:cubicBezTo>
                    <a:pt x="1675056" y="970392"/>
                    <a:pt x="1657962" y="961925"/>
                    <a:pt x="1644943" y="948906"/>
                  </a:cubicBezTo>
                  <a:cubicBezTo>
                    <a:pt x="1626197" y="930160"/>
                    <a:pt x="1611930" y="907267"/>
                    <a:pt x="1593184" y="888521"/>
                  </a:cubicBezTo>
                  <a:cubicBezTo>
                    <a:pt x="1574438" y="869775"/>
                    <a:pt x="1552504" y="854497"/>
                    <a:pt x="1532799" y="836762"/>
                  </a:cubicBezTo>
                  <a:cubicBezTo>
                    <a:pt x="1496862" y="804418"/>
                    <a:pt x="1505574" y="801360"/>
                    <a:pt x="1455161" y="767751"/>
                  </a:cubicBezTo>
                  <a:cubicBezTo>
                    <a:pt x="1399719" y="730790"/>
                    <a:pt x="1419605" y="751279"/>
                    <a:pt x="1377524" y="733245"/>
                  </a:cubicBezTo>
                  <a:cubicBezTo>
                    <a:pt x="1365704" y="728179"/>
                    <a:pt x="1354725" y="721314"/>
                    <a:pt x="1343018" y="715993"/>
                  </a:cubicBezTo>
                  <a:cubicBezTo>
                    <a:pt x="1323082" y="706931"/>
                    <a:pt x="1302966" y="698246"/>
                    <a:pt x="1282633" y="690113"/>
                  </a:cubicBezTo>
                  <a:cubicBezTo>
                    <a:pt x="1274190" y="686736"/>
                    <a:pt x="1265630" y="683460"/>
                    <a:pt x="1256754" y="681487"/>
                  </a:cubicBezTo>
                  <a:cubicBezTo>
                    <a:pt x="1239680" y="677693"/>
                    <a:pt x="1221964" y="677102"/>
                    <a:pt x="1204995" y="672860"/>
                  </a:cubicBezTo>
                  <a:cubicBezTo>
                    <a:pt x="1187352" y="668449"/>
                    <a:pt x="1171293" y="657775"/>
                    <a:pt x="1153237" y="655608"/>
                  </a:cubicBezTo>
                  <a:cubicBezTo>
                    <a:pt x="1098917" y="649090"/>
                    <a:pt x="1043969" y="649857"/>
                    <a:pt x="989335" y="646981"/>
                  </a:cubicBezTo>
                  <a:cubicBezTo>
                    <a:pt x="923199" y="655607"/>
                    <a:pt x="854757" y="653518"/>
                    <a:pt x="790927" y="672860"/>
                  </a:cubicBezTo>
                  <a:cubicBezTo>
                    <a:pt x="741760" y="687759"/>
                    <a:pt x="691624" y="743625"/>
                    <a:pt x="661531" y="785004"/>
                  </a:cubicBezTo>
                  <a:cubicBezTo>
                    <a:pt x="651669" y="798564"/>
                    <a:pt x="644278" y="813759"/>
                    <a:pt x="635652" y="828136"/>
                  </a:cubicBezTo>
                  <a:cubicBezTo>
                    <a:pt x="632777" y="839638"/>
                    <a:pt x="628497" y="850878"/>
                    <a:pt x="627026" y="862642"/>
                  </a:cubicBezTo>
                  <a:cubicBezTo>
                    <a:pt x="607804" y="1016416"/>
                    <a:pt x="630087" y="919405"/>
                    <a:pt x="609773" y="1000664"/>
                  </a:cubicBezTo>
                  <a:cubicBezTo>
                    <a:pt x="612648" y="1084053"/>
                    <a:pt x="610611" y="1167756"/>
                    <a:pt x="618399" y="1250830"/>
                  </a:cubicBezTo>
                  <a:cubicBezTo>
                    <a:pt x="619473" y="1262289"/>
                    <a:pt x="655322" y="1298290"/>
                    <a:pt x="661531" y="1302589"/>
                  </a:cubicBezTo>
                  <a:cubicBezTo>
                    <a:pt x="684437" y="1318447"/>
                    <a:pt x="735278" y="1354746"/>
                    <a:pt x="773675" y="1362974"/>
                  </a:cubicBezTo>
                  <a:cubicBezTo>
                    <a:pt x="805110" y="1369710"/>
                    <a:pt x="836935" y="1374475"/>
                    <a:pt x="868565" y="1380226"/>
                  </a:cubicBezTo>
                  <a:cubicBezTo>
                    <a:pt x="894444" y="1391728"/>
                    <a:pt x="919336" y="1405776"/>
                    <a:pt x="946203" y="1414732"/>
                  </a:cubicBezTo>
                  <a:cubicBezTo>
                    <a:pt x="962796" y="1420263"/>
                    <a:pt x="980993" y="1419117"/>
                    <a:pt x="997961" y="1423359"/>
                  </a:cubicBezTo>
                  <a:cubicBezTo>
                    <a:pt x="1121115" y="1454147"/>
                    <a:pt x="961740" y="1431812"/>
                    <a:pt x="1135984" y="1449238"/>
                  </a:cubicBezTo>
                  <a:cubicBezTo>
                    <a:pt x="1158988" y="1454989"/>
                    <a:pt x="1181341" y="1464841"/>
                    <a:pt x="1204995" y="1466491"/>
                  </a:cubicBezTo>
                  <a:cubicBezTo>
                    <a:pt x="1305434" y="1473498"/>
                    <a:pt x="1406337" y="1470647"/>
                    <a:pt x="1506920" y="1475117"/>
                  </a:cubicBezTo>
                  <a:cubicBezTo>
                    <a:pt x="1535790" y="1476400"/>
                    <a:pt x="1564429" y="1480868"/>
                    <a:pt x="1593184" y="1483743"/>
                  </a:cubicBezTo>
                  <a:lnTo>
                    <a:pt x="1627690" y="1492370"/>
                  </a:lnTo>
                  <a:cubicBezTo>
                    <a:pt x="1653521" y="1498331"/>
                    <a:pt x="1679989" y="1501827"/>
                    <a:pt x="1705327" y="1509623"/>
                  </a:cubicBezTo>
                  <a:cubicBezTo>
                    <a:pt x="1837971" y="1550437"/>
                    <a:pt x="1630283" y="1504967"/>
                    <a:pt x="1782965" y="1535502"/>
                  </a:cubicBezTo>
                  <a:cubicBezTo>
                    <a:pt x="1808844" y="1547004"/>
                    <a:pt x="1835668" y="1556581"/>
                    <a:pt x="1860603" y="1570008"/>
                  </a:cubicBezTo>
                  <a:cubicBezTo>
                    <a:pt x="1873262" y="1576824"/>
                    <a:pt x="1883146" y="1587912"/>
                    <a:pt x="1895109" y="1595887"/>
                  </a:cubicBezTo>
                  <a:cubicBezTo>
                    <a:pt x="1909060" y="1605187"/>
                    <a:pt x="1924023" y="1612880"/>
                    <a:pt x="1938241" y="1621766"/>
                  </a:cubicBezTo>
                  <a:cubicBezTo>
                    <a:pt x="1947033" y="1627261"/>
                    <a:pt x="1955328" y="1633524"/>
                    <a:pt x="1964120" y="1639019"/>
                  </a:cubicBezTo>
                  <a:cubicBezTo>
                    <a:pt x="1999664" y="1661234"/>
                    <a:pt x="2019830" y="1668850"/>
                    <a:pt x="2050384" y="1699404"/>
                  </a:cubicBezTo>
                  <a:cubicBezTo>
                    <a:pt x="2067613" y="1716633"/>
                    <a:pt x="2076652" y="1747820"/>
                    <a:pt x="2084890" y="1768415"/>
                  </a:cubicBezTo>
                  <a:cubicBezTo>
                    <a:pt x="2082014" y="1805796"/>
                    <a:pt x="2085356" y="1844187"/>
                    <a:pt x="2076263" y="1880559"/>
                  </a:cubicBezTo>
                  <a:cubicBezTo>
                    <a:pt x="2073304" y="1892394"/>
                    <a:pt x="2060845" y="1900161"/>
                    <a:pt x="2050384" y="1906438"/>
                  </a:cubicBezTo>
                  <a:cubicBezTo>
                    <a:pt x="2014014" y="1928260"/>
                    <a:pt x="1992343" y="1931731"/>
                    <a:pt x="1955493" y="1940943"/>
                  </a:cubicBezTo>
                  <a:cubicBezTo>
                    <a:pt x="1813923" y="2011730"/>
                    <a:pt x="1948395" y="1950606"/>
                    <a:pt x="1567305" y="1966823"/>
                  </a:cubicBezTo>
                  <a:cubicBezTo>
                    <a:pt x="1549830" y="1967567"/>
                    <a:pt x="1532902" y="1973279"/>
                    <a:pt x="1515546" y="1975449"/>
                  </a:cubicBezTo>
                  <a:cubicBezTo>
                    <a:pt x="1436267" y="1985359"/>
                    <a:pt x="1443026" y="1979602"/>
                    <a:pt x="1377524" y="1992702"/>
                  </a:cubicBezTo>
                  <a:cubicBezTo>
                    <a:pt x="1296829" y="2008840"/>
                    <a:pt x="1382925" y="1993508"/>
                    <a:pt x="1317139" y="2009955"/>
                  </a:cubicBezTo>
                  <a:cubicBezTo>
                    <a:pt x="1302915" y="2013511"/>
                    <a:pt x="1288522" y="2016507"/>
                    <a:pt x="1274007" y="2018581"/>
                  </a:cubicBezTo>
                  <a:cubicBezTo>
                    <a:pt x="1257370" y="2020958"/>
                    <a:pt x="1138463" y="2032021"/>
                    <a:pt x="1092852" y="2044460"/>
                  </a:cubicBezTo>
                  <a:cubicBezTo>
                    <a:pt x="1024626" y="2063067"/>
                    <a:pt x="1057204" y="2055996"/>
                    <a:pt x="997961" y="2087593"/>
                  </a:cubicBezTo>
                  <a:cubicBezTo>
                    <a:pt x="969595" y="2102722"/>
                    <a:pt x="940003" y="2115483"/>
                    <a:pt x="911697" y="2130725"/>
                  </a:cubicBezTo>
                  <a:cubicBezTo>
                    <a:pt x="902569" y="2135640"/>
                    <a:pt x="895091" y="2143341"/>
                    <a:pt x="885818" y="2147977"/>
                  </a:cubicBezTo>
                  <a:cubicBezTo>
                    <a:pt x="789038" y="2196367"/>
                    <a:pt x="951089" y="2102055"/>
                    <a:pt x="825433" y="2173857"/>
                  </a:cubicBezTo>
                  <a:cubicBezTo>
                    <a:pt x="785824" y="2196491"/>
                    <a:pt x="807192" y="2189491"/>
                    <a:pt x="765048" y="2225615"/>
                  </a:cubicBezTo>
                  <a:cubicBezTo>
                    <a:pt x="724631" y="2260259"/>
                    <a:pt x="741834" y="2223550"/>
                    <a:pt x="696037" y="2286000"/>
                  </a:cubicBezTo>
                  <a:cubicBezTo>
                    <a:pt x="676206" y="2313042"/>
                    <a:pt x="660176" y="2342739"/>
                    <a:pt x="644278" y="2372264"/>
                  </a:cubicBezTo>
                  <a:cubicBezTo>
                    <a:pt x="639967" y="2380270"/>
                    <a:pt x="638845" y="2389629"/>
                    <a:pt x="635652" y="2398143"/>
                  </a:cubicBezTo>
                  <a:cubicBezTo>
                    <a:pt x="611289" y="2463113"/>
                    <a:pt x="624227" y="2417962"/>
                    <a:pt x="609773" y="2475781"/>
                  </a:cubicBezTo>
                  <a:cubicBezTo>
                    <a:pt x="610722" y="2503316"/>
                    <a:pt x="593823" y="2699277"/>
                    <a:pt x="635652" y="2777706"/>
                  </a:cubicBezTo>
                  <a:cubicBezTo>
                    <a:pt x="650289" y="2805150"/>
                    <a:pt x="669706" y="2829771"/>
                    <a:pt x="687410" y="2855343"/>
                  </a:cubicBezTo>
                  <a:cubicBezTo>
                    <a:pt x="712903" y="2892166"/>
                    <a:pt x="743636" y="2926090"/>
                    <a:pt x="773675" y="2958860"/>
                  </a:cubicBezTo>
                  <a:cubicBezTo>
                    <a:pt x="791238" y="2978019"/>
                    <a:pt x="819128" y="3006157"/>
                    <a:pt x="842686" y="3019245"/>
                  </a:cubicBezTo>
                  <a:cubicBezTo>
                    <a:pt x="856222" y="3026765"/>
                    <a:pt x="872540" y="3028531"/>
                    <a:pt x="885818" y="3036498"/>
                  </a:cubicBezTo>
                  <a:cubicBezTo>
                    <a:pt x="901606" y="3045971"/>
                    <a:pt x="912964" y="3061869"/>
                    <a:pt x="928950" y="3071004"/>
                  </a:cubicBezTo>
                  <a:cubicBezTo>
                    <a:pt x="1007198" y="3115717"/>
                    <a:pt x="983394" y="3096382"/>
                    <a:pt x="1041093" y="3114136"/>
                  </a:cubicBezTo>
                  <a:cubicBezTo>
                    <a:pt x="1076920" y="3125160"/>
                    <a:pt x="1125475" y="3141096"/>
                    <a:pt x="1161863" y="3157268"/>
                  </a:cubicBezTo>
                  <a:cubicBezTo>
                    <a:pt x="1173614" y="3162491"/>
                    <a:pt x="1184328" y="3170006"/>
                    <a:pt x="1196369" y="3174521"/>
                  </a:cubicBezTo>
                  <a:cubicBezTo>
                    <a:pt x="1245674" y="3193010"/>
                    <a:pt x="1373036" y="3232709"/>
                    <a:pt x="1420656" y="3243532"/>
                  </a:cubicBezTo>
                  <a:cubicBezTo>
                    <a:pt x="1443262" y="3248670"/>
                    <a:pt x="1466688" y="3249095"/>
                    <a:pt x="1489667" y="3252159"/>
                  </a:cubicBezTo>
                  <a:cubicBezTo>
                    <a:pt x="1509821" y="3254846"/>
                    <a:pt x="1529731" y="3260108"/>
                    <a:pt x="1550052" y="3260785"/>
                  </a:cubicBezTo>
                  <a:cubicBezTo>
                    <a:pt x="1702395" y="3265863"/>
                    <a:pt x="1854852" y="3266536"/>
                    <a:pt x="2007252" y="3269411"/>
                  </a:cubicBezTo>
                  <a:cubicBezTo>
                    <a:pt x="2017542" y="3271126"/>
                    <a:pt x="2078077" y="3279803"/>
                    <a:pt x="2093516" y="3286664"/>
                  </a:cubicBezTo>
                  <a:cubicBezTo>
                    <a:pt x="2108838" y="3293473"/>
                    <a:pt x="2120382" y="3308476"/>
                    <a:pt x="2136648" y="3312543"/>
                  </a:cubicBezTo>
                  <a:cubicBezTo>
                    <a:pt x="2167460" y="3320246"/>
                    <a:pt x="2199872" y="3318734"/>
                    <a:pt x="2231539" y="3321170"/>
                  </a:cubicBezTo>
                  <a:cubicBezTo>
                    <a:pt x="2396325" y="3333846"/>
                    <a:pt x="2419024" y="3331732"/>
                    <a:pt x="2619727" y="3338423"/>
                  </a:cubicBezTo>
                  <a:lnTo>
                    <a:pt x="3344346" y="3295291"/>
                  </a:lnTo>
                  <a:cubicBezTo>
                    <a:pt x="3383360" y="3292223"/>
                    <a:pt x="3391308" y="3269201"/>
                    <a:pt x="3421984" y="3252159"/>
                  </a:cubicBezTo>
                  <a:cubicBezTo>
                    <a:pt x="3583000" y="3162706"/>
                    <a:pt x="3255070" y="3379178"/>
                    <a:pt x="3560007" y="3183147"/>
                  </a:cubicBezTo>
                  <a:cubicBezTo>
                    <a:pt x="3570269" y="3176550"/>
                    <a:pt x="3576705" y="3165301"/>
                    <a:pt x="3585886" y="3157268"/>
                  </a:cubicBezTo>
                  <a:cubicBezTo>
                    <a:pt x="3619194" y="3128123"/>
                    <a:pt x="3653183" y="3105502"/>
                    <a:pt x="3689403" y="3079630"/>
                  </a:cubicBezTo>
                  <a:cubicBezTo>
                    <a:pt x="3698029" y="3062377"/>
                    <a:pt x="3706045" y="3044806"/>
                    <a:pt x="3715282" y="3027872"/>
                  </a:cubicBezTo>
                  <a:cubicBezTo>
                    <a:pt x="3723311" y="3013153"/>
                    <a:pt x="3734223" y="3000004"/>
                    <a:pt x="3741161" y="2984740"/>
                  </a:cubicBezTo>
                  <a:cubicBezTo>
                    <a:pt x="3748686" y="2968184"/>
                    <a:pt x="3752663" y="2950234"/>
                    <a:pt x="3758414" y="2932981"/>
                  </a:cubicBezTo>
                  <a:cubicBezTo>
                    <a:pt x="3750707" y="2844353"/>
                    <a:pt x="3769446" y="2706186"/>
                    <a:pt x="3680776" y="2639683"/>
                  </a:cubicBezTo>
                  <a:cubicBezTo>
                    <a:pt x="3669274" y="2631057"/>
                    <a:pt x="3658754" y="2620937"/>
                    <a:pt x="3646271" y="2613804"/>
                  </a:cubicBezTo>
                  <a:cubicBezTo>
                    <a:pt x="3623928" y="2601036"/>
                    <a:pt x="3564327" y="2598169"/>
                    <a:pt x="3551380" y="2596551"/>
                  </a:cubicBezTo>
                  <a:cubicBezTo>
                    <a:pt x="3439237" y="2602302"/>
                    <a:pt x="3326800" y="2603862"/>
                    <a:pt x="3214950" y="2613804"/>
                  </a:cubicBezTo>
                  <a:cubicBezTo>
                    <a:pt x="3179325" y="2616971"/>
                    <a:pt x="3142936" y="2644335"/>
                    <a:pt x="3111433" y="2656936"/>
                  </a:cubicBezTo>
                  <a:cubicBezTo>
                    <a:pt x="3100425" y="2661339"/>
                    <a:pt x="3088069" y="2661510"/>
                    <a:pt x="3076927" y="2665562"/>
                  </a:cubicBezTo>
                  <a:cubicBezTo>
                    <a:pt x="3056347" y="2673046"/>
                    <a:pt x="3037721" y="2685869"/>
                    <a:pt x="3016543" y="2691442"/>
                  </a:cubicBezTo>
                  <a:cubicBezTo>
                    <a:pt x="2992102" y="2697874"/>
                    <a:pt x="2890036" y="2711978"/>
                    <a:pt x="2852641" y="2717321"/>
                  </a:cubicBezTo>
                  <a:lnTo>
                    <a:pt x="2516210" y="2700068"/>
                  </a:lnTo>
                  <a:cubicBezTo>
                    <a:pt x="2504383" y="2699243"/>
                    <a:pt x="2493441" y="2693119"/>
                    <a:pt x="2481705" y="2691442"/>
                  </a:cubicBezTo>
                  <a:cubicBezTo>
                    <a:pt x="2453097" y="2687355"/>
                    <a:pt x="2424196" y="2685691"/>
                    <a:pt x="2395441" y="2682815"/>
                  </a:cubicBezTo>
                  <a:cubicBezTo>
                    <a:pt x="2378188" y="2677064"/>
                    <a:pt x="2361325" y="2669973"/>
                    <a:pt x="2343682" y="2665562"/>
                  </a:cubicBezTo>
                  <a:cubicBezTo>
                    <a:pt x="2326714" y="2661320"/>
                    <a:pt x="2308164" y="2663432"/>
                    <a:pt x="2291924" y="2656936"/>
                  </a:cubicBezTo>
                  <a:cubicBezTo>
                    <a:pt x="2278575" y="2651596"/>
                    <a:pt x="2269610" y="2638677"/>
                    <a:pt x="2257418" y="2631057"/>
                  </a:cubicBezTo>
                  <a:cubicBezTo>
                    <a:pt x="2238050" y="2618952"/>
                    <a:pt x="2218657" y="2611355"/>
                    <a:pt x="2197033" y="2605177"/>
                  </a:cubicBezTo>
                  <a:cubicBezTo>
                    <a:pt x="2185633" y="2601920"/>
                    <a:pt x="2174029" y="2599426"/>
                    <a:pt x="2162527" y="2596551"/>
                  </a:cubicBezTo>
                  <a:cubicBezTo>
                    <a:pt x="2128829" y="2579701"/>
                    <a:pt x="2130595" y="2582368"/>
                    <a:pt x="2102143" y="2562045"/>
                  </a:cubicBezTo>
                  <a:cubicBezTo>
                    <a:pt x="2090444" y="2553688"/>
                    <a:pt x="2077803" y="2546332"/>
                    <a:pt x="2067637" y="2536166"/>
                  </a:cubicBezTo>
                  <a:cubicBezTo>
                    <a:pt x="2057471" y="2526000"/>
                    <a:pt x="2050384" y="2513162"/>
                    <a:pt x="2041758" y="2501660"/>
                  </a:cubicBezTo>
                  <a:cubicBezTo>
                    <a:pt x="2038882" y="2487283"/>
                    <a:pt x="2033131" y="2473190"/>
                    <a:pt x="2033131" y="2458528"/>
                  </a:cubicBezTo>
                  <a:cubicBezTo>
                    <a:pt x="2033131" y="2435345"/>
                    <a:pt x="2033835" y="2411304"/>
                    <a:pt x="2041758" y="2389517"/>
                  </a:cubicBezTo>
                  <a:cubicBezTo>
                    <a:pt x="2045927" y="2378052"/>
                    <a:pt x="2056115" y="2367646"/>
                    <a:pt x="2067637" y="2363638"/>
                  </a:cubicBezTo>
                  <a:cubicBezTo>
                    <a:pt x="2123626" y="2344164"/>
                    <a:pt x="2185126" y="2342522"/>
                    <a:pt x="2240165" y="2320506"/>
                  </a:cubicBezTo>
                  <a:cubicBezTo>
                    <a:pt x="2268920" y="2309004"/>
                    <a:pt x="2295462" y="2286418"/>
                    <a:pt x="2326429" y="2286000"/>
                  </a:cubicBezTo>
                  <a:lnTo>
                    <a:pt x="2964784" y="2277374"/>
                  </a:lnTo>
                  <a:cubicBezTo>
                    <a:pt x="3000962" y="2269758"/>
                    <a:pt x="3130573" y="2246507"/>
                    <a:pt x="3189071" y="2225615"/>
                  </a:cubicBezTo>
                  <a:cubicBezTo>
                    <a:pt x="3209694" y="2218250"/>
                    <a:pt x="3229641" y="2209060"/>
                    <a:pt x="3249456" y="2199736"/>
                  </a:cubicBezTo>
                  <a:cubicBezTo>
                    <a:pt x="3278545" y="2186047"/>
                    <a:pt x="3335720" y="2156604"/>
                    <a:pt x="3335720" y="2156604"/>
                  </a:cubicBezTo>
                  <a:cubicBezTo>
                    <a:pt x="3353697" y="2129639"/>
                    <a:pt x="3361509" y="2118810"/>
                    <a:pt x="3378852" y="2087593"/>
                  </a:cubicBezTo>
                  <a:cubicBezTo>
                    <a:pt x="3385097" y="2076352"/>
                    <a:pt x="3391039" y="2064907"/>
                    <a:pt x="3396105" y="2053087"/>
                  </a:cubicBezTo>
                  <a:cubicBezTo>
                    <a:pt x="3399687" y="2044729"/>
                    <a:pt x="3401856" y="2035834"/>
                    <a:pt x="3404731" y="2027208"/>
                  </a:cubicBezTo>
                  <a:cubicBezTo>
                    <a:pt x="3396105" y="1978325"/>
                    <a:pt x="3393115" y="1928104"/>
                    <a:pt x="3378852" y="1880559"/>
                  </a:cubicBezTo>
                  <a:cubicBezTo>
                    <a:pt x="3375346" y="1868874"/>
                    <a:pt x="3360698" y="1864121"/>
                    <a:pt x="3352973" y="1854679"/>
                  </a:cubicBezTo>
                  <a:cubicBezTo>
                    <a:pt x="3334764" y="1832424"/>
                    <a:pt x="3320644" y="1806865"/>
                    <a:pt x="3301214" y="1785668"/>
                  </a:cubicBezTo>
                  <a:cubicBezTo>
                    <a:pt x="3288772" y="1772096"/>
                    <a:pt x="3271768" y="1763479"/>
                    <a:pt x="3258082" y="1751162"/>
                  </a:cubicBezTo>
                  <a:cubicBezTo>
                    <a:pt x="3124354" y="1630806"/>
                    <a:pt x="3309305" y="1783108"/>
                    <a:pt x="3163192" y="1673525"/>
                  </a:cubicBezTo>
                  <a:cubicBezTo>
                    <a:pt x="3037467" y="1579232"/>
                    <a:pt x="3197793" y="1681166"/>
                    <a:pt x="3033795" y="1595887"/>
                  </a:cubicBezTo>
                  <a:cubicBezTo>
                    <a:pt x="2986962" y="1571534"/>
                    <a:pt x="2944292" y="1539042"/>
                    <a:pt x="2895773" y="1518249"/>
                  </a:cubicBezTo>
                  <a:cubicBezTo>
                    <a:pt x="2841551" y="1495011"/>
                    <a:pt x="2690685" y="1428158"/>
                    <a:pt x="2636980" y="1414732"/>
                  </a:cubicBezTo>
                  <a:cubicBezTo>
                    <a:pt x="2547660" y="1392402"/>
                    <a:pt x="2590768" y="1403993"/>
                    <a:pt x="2507584" y="1380226"/>
                  </a:cubicBezTo>
                  <a:cubicBezTo>
                    <a:pt x="2493207" y="1371600"/>
                    <a:pt x="2478403" y="1363647"/>
                    <a:pt x="2464452" y="1354347"/>
                  </a:cubicBezTo>
                  <a:cubicBezTo>
                    <a:pt x="2452489" y="1346372"/>
                    <a:pt x="2442514" y="1335450"/>
                    <a:pt x="2429946" y="1328468"/>
                  </a:cubicBezTo>
                  <a:cubicBezTo>
                    <a:pt x="2416410" y="1320948"/>
                    <a:pt x="2401191" y="1316966"/>
                    <a:pt x="2386814" y="1311215"/>
                  </a:cubicBezTo>
                  <a:cubicBezTo>
                    <a:pt x="2369561" y="1296838"/>
                    <a:pt x="2352593" y="1282112"/>
                    <a:pt x="2335056" y="1268083"/>
                  </a:cubicBezTo>
                  <a:cubicBezTo>
                    <a:pt x="2323829" y="1259102"/>
                    <a:pt x="2310716" y="1252370"/>
                    <a:pt x="2300550" y="1242204"/>
                  </a:cubicBezTo>
                  <a:cubicBezTo>
                    <a:pt x="2290662" y="1232316"/>
                    <a:pt x="2258748" y="1191115"/>
                    <a:pt x="2248792" y="1173193"/>
                  </a:cubicBezTo>
                  <a:cubicBezTo>
                    <a:pt x="2239424" y="1156331"/>
                    <a:pt x="2232836" y="1137975"/>
                    <a:pt x="2222912" y="1121434"/>
                  </a:cubicBezTo>
                  <a:cubicBezTo>
                    <a:pt x="2215515" y="1109105"/>
                    <a:pt x="2205659" y="1098430"/>
                    <a:pt x="2197033" y="1086928"/>
                  </a:cubicBezTo>
                  <a:cubicBezTo>
                    <a:pt x="2176020" y="981858"/>
                    <a:pt x="2203984" y="1112412"/>
                    <a:pt x="2171154" y="992038"/>
                  </a:cubicBezTo>
                  <a:cubicBezTo>
                    <a:pt x="2146159" y="900393"/>
                    <a:pt x="2182051" y="997718"/>
                    <a:pt x="2145275" y="905774"/>
                  </a:cubicBezTo>
                  <a:cubicBezTo>
                    <a:pt x="2148150" y="868393"/>
                    <a:pt x="2140940" y="828810"/>
                    <a:pt x="2153901" y="793630"/>
                  </a:cubicBezTo>
                  <a:cubicBezTo>
                    <a:pt x="2171762" y="745149"/>
                    <a:pt x="2206495" y="746265"/>
                    <a:pt x="2240165" y="724619"/>
                  </a:cubicBezTo>
                  <a:cubicBezTo>
                    <a:pt x="2475527" y="573314"/>
                    <a:pt x="2228722" y="728316"/>
                    <a:pt x="2369561" y="629728"/>
                  </a:cubicBezTo>
                  <a:cubicBezTo>
                    <a:pt x="2383297" y="620113"/>
                    <a:pt x="2398517" y="612802"/>
                    <a:pt x="2412693" y="603849"/>
                  </a:cubicBezTo>
                  <a:cubicBezTo>
                    <a:pt x="2453156" y="578293"/>
                    <a:pt x="2486257" y="534078"/>
                    <a:pt x="2533463" y="526211"/>
                  </a:cubicBezTo>
                  <a:cubicBezTo>
                    <a:pt x="2596916" y="515636"/>
                    <a:pt x="2568253" y="521827"/>
                    <a:pt x="2619727" y="508959"/>
                  </a:cubicBezTo>
                  <a:cubicBezTo>
                    <a:pt x="2656000" y="472686"/>
                    <a:pt x="2646160" y="473650"/>
                    <a:pt x="2714618" y="465826"/>
                  </a:cubicBezTo>
                  <a:cubicBezTo>
                    <a:pt x="2871436" y="447904"/>
                    <a:pt x="3040466" y="445369"/>
                    <a:pt x="3197697" y="439947"/>
                  </a:cubicBezTo>
                  <a:cubicBezTo>
                    <a:pt x="3212074" y="437072"/>
                    <a:pt x="3226346" y="433608"/>
                    <a:pt x="3240829" y="431321"/>
                  </a:cubicBezTo>
                  <a:cubicBezTo>
                    <a:pt x="3240940" y="431303"/>
                    <a:pt x="3391736" y="409763"/>
                    <a:pt x="3421984" y="405442"/>
                  </a:cubicBezTo>
                  <a:cubicBezTo>
                    <a:pt x="3441229" y="402693"/>
                    <a:pt x="3512597" y="392973"/>
                    <a:pt x="3534127" y="388189"/>
                  </a:cubicBezTo>
                  <a:cubicBezTo>
                    <a:pt x="3568848" y="380473"/>
                    <a:pt x="3602716" y="369026"/>
                    <a:pt x="3637644" y="362309"/>
                  </a:cubicBezTo>
                  <a:cubicBezTo>
                    <a:pt x="3677578" y="354629"/>
                    <a:pt x="3758414" y="345057"/>
                    <a:pt x="3758414" y="345057"/>
                  </a:cubicBezTo>
                  <a:cubicBezTo>
                    <a:pt x="3840435" y="321622"/>
                    <a:pt x="3833634" y="322103"/>
                    <a:pt x="3939569" y="301925"/>
                  </a:cubicBezTo>
                  <a:cubicBezTo>
                    <a:pt x="3959543" y="298120"/>
                    <a:pt x="3980073" y="297558"/>
                    <a:pt x="3999954" y="293298"/>
                  </a:cubicBezTo>
                  <a:cubicBezTo>
                    <a:pt x="4020423" y="288912"/>
                    <a:pt x="4039870" y="280431"/>
                    <a:pt x="4060339" y="276045"/>
                  </a:cubicBezTo>
                  <a:cubicBezTo>
                    <a:pt x="4078689" y="272113"/>
                    <a:pt x="4174642" y="260851"/>
                    <a:pt x="4189735" y="258793"/>
                  </a:cubicBezTo>
                  <a:lnTo>
                    <a:pt x="4310505" y="241540"/>
                  </a:lnTo>
                  <a:cubicBezTo>
                    <a:pt x="4330633" y="238664"/>
                    <a:pt x="4350952" y="236900"/>
                    <a:pt x="4370890" y="232913"/>
                  </a:cubicBezTo>
                  <a:lnTo>
                    <a:pt x="4414022" y="224287"/>
                  </a:lnTo>
                  <a:cubicBezTo>
                    <a:pt x="4523290" y="230038"/>
                    <a:pt x="4633139" y="228902"/>
                    <a:pt x="4741826" y="241540"/>
                  </a:cubicBezTo>
                  <a:cubicBezTo>
                    <a:pt x="4758480" y="243477"/>
                    <a:pt x="4769961" y="259921"/>
                    <a:pt x="4784958" y="267419"/>
                  </a:cubicBezTo>
                  <a:cubicBezTo>
                    <a:pt x="4793091" y="271485"/>
                    <a:pt x="4802211" y="273170"/>
                    <a:pt x="4810837" y="276045"/>
                  </a:cubicBezTo>
                  <a:cubicBezTo>
                    <a:pt x="4830965" y="304800"/>
                    <a:pt x="4855525" y="330915"/>
                    <a:pt x="4871222" y="362309"/>
                  </a:cubicBezTo>
                  <a:cubicBezTo>
                    <a:pt x="4901789" y="423443"/>
                    <a:pt x="4913695" y="493482"/>
                    <a:pt x="4948860" y="552091"/>
                  </a:cubicBezTo>
                  <a:lnTo>
                    <a:pt x="4974739" y="595223"/>
                  </a:lnTo>
                  <a:cubicBezTo>
                    <a:pt x="4971863" y="615351"/>
                    <a:pt x="4978595" y="639558"/>
                    <a:pt x="4966112" y="655608"/>
                  </a:cubicBezTo>
                  <a:cubicBezTo>
                    <a:pt x="4954947" y="669963"/>
                    <a:pt x="4932540" y="672860"/>
                    <a:pt x="4914354" y="672860"/>
                  </a:cubicBezTo>
                  <a:cubicBezTo>
                    <a:pt x="4750351" y="672860"/>
                    <a:pt x="4586550" y="661359"/>
                    <a:pt x="4422648" y="655608"/>
                  </a:cubicBezTo>
                  <a:cubicBezTo>
                    <a:pt x="4316588" y="640456"/>
                    <a:pt x="4245156" y="632589"/>
                    <a:pt x="4146603" y="612476"/>
                  </a:cubicBezTo>
                  <a:cubicBezTo>
                    <a:pt x="4037195" y="590148"/>
                    <a:pt x="3929483" y="558222"/>
                    <a:pt x="3818799" y="543464"/>
                  </a:cubicBezTo>
                  <a:lnTo>
                    <a:pt x="3560007" y="508959"/>
                  </a:lnTo>
                  <a:cubicBezTo>
                    <a:pt x="3399883" y="511673"/>
                    <a:pt x="3159159" y="451557"/>
                    <a:pt x="2990663" y="543464"/>
                  </a:cubicBezTo>
                  <a:cubicBezTo>
                    <a:pt x="2977471" y="550660"/>
                    <a:pt x="2939957" y="581242"/>
                    <a:pt x="2930278" y="595223"/>
                  </a:cubicBezTo>
                  <a:cubicBezTo>
                    <a:pt x="2911191" y="622794"/>
                    <a:pt x="2892875" y="651182"/>
                    <a:pt x="2878520" y="681487"/>
                  </a:cubicBezTo>
                  <a:cubicBezTo>
                    <a:pt x="2866842" y="706140"/>
                    <a:pt x="2861267" y="733246"/>
                    <a:pt x="2852641" y="759125"/>
                  </a:cubicBezTo>
                  <a:cubicBezTo>
                    <a:pt x="2855516" y="813759"/>
                    <a:pt x="2842866" y="871504"/>
                    <a:pt x="2861267" y="923026"/>
                  </a:cubicBezTo>
                  <a:cubicBezTo>
                    <a:pt x="2886006" y="992296"/>
                    <a:pt x="3128350" y="1111528"/>
                    <a:pt x="3137312" y="1112808"/>
                  </a:cubicBezTo>
                  <a:cubicBezTo>
                    <a:pt x="3215675" y="1124002"/>
                    <a:pt x="3265300" y="1130613"/>
                    <a:pt x="3352973" y="1147313"/>
                  </a:cubicBezTo>
                  <a:cubicBezTo>
                    <a:pt x="3422221" y="1160503"/>
                    <a:pt x="3490473" y="1178856"/>
                    <a:pt x="3560007" y="1190445"/>
                  </a:cubicBezTo>
                  <a:cubicBezTo>
                    <a:pt x="3594161" y="1196137"/>
                    <a:pt x="3628922" y="1197814"/>
                    <a:pt x="3663524" y="1199072"/>
                  </a:cubicBezTo>
                  <a:cubicBezTo>
                    <a:pt x="3787121" y="1203566"/>
                    <a:pt x="3910815" y="1204823"/>
                    <a:pt x="4034460" y="1207698"/>
                  </a:cubicBezTo>
                  <a:cubicBezTo>
                    <a:pt x="4144591" y="1213651"/>
                    <a:pt x="4298433" y="1214467"/>
                    <a:pt x="4422648" y="1233577"/>
                  </a:cubicBezTo>
                  <a:cubicBezTo>
                    <a:pt x="4474510" y="1241556"/>
                    <a:pt x="4526298" y="1250070"/>
                    <a:pt x="4577924" y="1259457"/>
                  </a:cubicBezTo>
                  <a:cubicBezTo>
                    <a:pt x="4589588" y="1261578"/>
                    <a:pt x="4601328" y="1263920"/>
                    <a:pt x="4612429" y="1268083"/>
                  </a:cubicBezTo>
                  <a:cubicBezTo>
                    <a:pt x="4647430" y="1281208"/>
                    <a:pt x="4683033" y="1293493"/>
                    <a:pt x="4715946" y="1311215"/>
                  </a:cubicBezTo>
                  <a:cubicBezTo>
                    <a:pt x="4758083" y="1333904"/>
                    <a:pt x="4796536" y="1362854"/>
                    <a:pt x="4836716" y="1388853"/>
                  </a:cubicBezTo>
                  <a:cubicBezTo>
                    <a:pt x="4845420" y="1394485"/>
                    <a:pt x="4854723" y="1399359"/>
                    <a:pt x="4862595" y="1406106"/>
                  </a:cubicBezTo>
                  <a:lnTo>
                    <a:pt x="4922980" y="1457864"/>
                  </a:lnTo>
                  <a:cubicBezTo>
                    <a:pt x="4964388" y="1540679"/>
                    <a:pt x="4971945" y="1532360"/>
                    <a:pt x="4931607" y="1664898"/>
                  </a:cubicBezTo>
                  <a:cubicBezTo>
                    <a:pt x="4925687" y="1684350"/>
                    <a:pt x="4902852" y="1693653"/>
                    <a:pt x="4888475" y="1708030"/>
                  </a:cubicBezTo>
                  <a:cubicBezTo>
                    <a:pt x="4724861" y="1691669"/>
                    <a:pt x="4672629" y="1694947"/>
                    <a:pt x="4543418" y="1664898"/>
                  </a:cubicBezTo>
                  <a:lnTo>
                    <a:pt x="4258746" y="1595887"/>
                  </a:lnTo>
                  <a:cubicBezTo>
                    <a:pt x="4227397" y="1588762"/>
                    <a:pt x="4195845" y="1581833"/>
                    <a:pt x="4163856" y="1578634"/>
                  </a:cubicBezTo>
                  <a:cubicBezTo>
                    <a:pt x="4080684" y="1570317"/>
                    <a:pt x="3997079" y="1567132"/>
                    <a:pt x="3913690" y="1561381"/>
                  </a:cubicBezTo>
                  <a:cubicBezTo>
                    <a:pt x="3836052" y="1564257"/>
                    <a:pt x="3758106" y="1562525"/>
                    <a:pt x="3680776" y="1570008"/>
                  </a:cubicBezTo>
                  <a:cubicBezTo>
                    <a:pt x="3667977" y="1571247"/>
                    <a:pt x="3654960" y="1577781"/>
                    <a:pt x="3646271" y="1587260"/>
                  </a:cubicBezTo>
                  <a:cubicBezTo>
                    <a:pt x="3622553" y="1613134"/>
                    <a:pt x="3585886" y="1673525"/>
                    <a:pt x="3585886" y="1673525"/>
                  </a:cubicBezTo>
                  <a:cubicBezTo>
                    <a:pt x="3583011" y="1693653"/>
                    <a:pt x="3580897" y="1713905"/>
                    <a:pt x="3577260" y="1733909"/>
                  </a:cubicBezTo>
                  <a:cubicBezTo>
                    <a:pt x="3565000" y="1801341"/>
                    <a:pt x="3527801" y="1833924"/>
                    <a:pt x="3585886" y="1923691"/>
                  </a:cubicBezTo>
                  <a:cubicBezTo>
                    <a:pt x="3671896" y="2056616"/>
                    <a:pt x="3752738" y="2063508"/>
                    <a:pt x="3879184" y="2087593"/>
                  </a:cubicBezTo>
                  <a:cubicBezTo>
                    <a:pt x="3899158" y="2091398"/>
                    <a:pt x="3919441" y="2093344"/>
                    <a:pt x="3939569" y="2096219"/>
                  </a:cubicBezTo>
                  <a:lnTo>
                    <a:pt x="4250120" y="2191109"/>
                  </a:lnTo>
                  <a:cubicBezTo>
                    <a:pt x="4282183" y="2201342"/>
                    <a:pt x="4312649" y="2216369"/>
                    <a:pt x="4345010" y="2225615"/>
                  </a:cubicBezTo>
                  <a:cubicBezTo>
                    <a:pt x="4373206" y="2233671"/>
                    <a:pt x="4402760" y="2236024"/>
                    <a:pt x="4431275" y="2242868"/>
                  </a:cubicBezTo>
                  <a:cubicBezTo>
                    <a:pt x="4546560" y="2270536"/>
                    <a:pt x="4776331" y="2329132"/>
                    <a:pt x="4776331" y="2329132"/>
                  </a:cubicBezTo>
                  <a:cubicBezTo>
                    <a:pt x="4793584" y="2340634"/>
                    <a:pt x="4813428" y="2348976"/>
                    <a:pt x="4828090" y="2363638"/>
                  </a:cubicBezTo>
                  <a:cubicBezTo>
                    <a:pt x="4851201" y="2386749"/>
                    <a:pt x="4870659" y="2451276"/>
                    <a:pt x="4879848" y="2475781"/>
                  </a:cubicBezTo>
                  <a:cubicBezTo>
                    <a:pt x="4885599" y="2524664"/>
                    <a:pt x="4886645" y="2574333"/>
                    <a:pt x="4897101" y="2622430"/>
                  </a:cubicBezTo>
                  <a:cubicBezTo>
                    <a:pt x="4901199" y="2641279"/>
                    <a:pt x="4916207" y="2656128"/>
                    <a:pt x="4922980" y="2674189"/>
                  </a:cubicBezTo>
                  <a:cubicBezTo>
                    <a:pt x="4933521" y="2702298"/>
                    <a:pt x="4940233" y="2731698"/>
                    <a:pt x="4948860" y="2760453"/>
                  </a:cubicBezTo>
                  <a:cubicBezTo>
                    <a:pt x="4940233" y="2895600"/>
                    <a:pt x="4935942" y="3031094"/>
                    <a:pt x="4922980" y="3165894"/>
                  </a:cubicBezTo>
                  <a:cubicBezTo>
                    <a:pt x="4918540" y="3212072"/>
                    <a:pt x="4910910" y="3207298"/>
                    <a:pt x="4879848" y="3217653"/>
                  </a:cubicBezTo>
                  <a:lnTo>
                    <a:pt x="4646935" y="3200400"/>
                  </a:lnTo>
                  <a:cubicBezTo>
                    <a:pt x="4603785" y="3196701"/>
                    <a:pt x="4531138" y="3185487"/>
                    <a:pt x="4491660" y="3174521"/>
                  </a:cubicBezTo>
                  <a:cubicBezTo>
                    <a:pt x="4439901" y="3160144"/>
                    <a:pt x="4384431" y="3155413"/>
                    <a:pt x="4336384" y="3131389"/>
                  </a:cubicBezTo>
                  <a:lnTo>
                    <a:pt x="4267373" y="3096883"/>
                  </a:lnTo>
                  <a:cubicBezTo>
                    <a:pt x="4227764" y="3037471"/>
                    <a:pt x="4278370" y="3109712"/>
                    <a:pt x="4215614" y="3036498"/>
                  </a:cubicBezTo>
                  <a:cubicBezTo>
                    <a:pt x="4200980" y="3019425"/>
                    <a:pt x="4190901" y="2995698"/>
                    <a:pt x="4181109" y="2976113"/>
                  </a:cubicBezTo>
                  <a:cubicBezTo>
                    <a:pt x="4175358" y="2950234"/>
                    <a:pt x="4169817" y="2924307"/>
                    <a:pt x="4163856" y="2898476"/>
                  </a:cubicBezTo>
                  <a:cubicBezTo>
                    <a:pt x="4156066" y="2864722"/>
                    <a:pt x="4148479" y="2828817"/>
                    <a:pt x="4120724" y="2803585"/>
                  </a:cubicBezTo>
                  <a:cubicBezTo>
                    <a:pt x="4104520" y="2788854"/>
                    <a:pt x="4081885" y="2781623"/>
                    <a:pt x="4060339" y="2777706"/>
                  </a:cubicBezTo>
                  <a:cubicBezTo>
                    <a:pt x="4017809" y="2769973"/>
                    <a:pt x="3974075" y="2771955"/>
                    <a:pt x="3930943" y="2769079"/>
                  </a:cubicBezTo>
                  <a:cubicBezTo>
                    <a:pt x="3861932" y="2780581"/>
                    <a:pt x="3792514" y="2789864"/>
                    <a:pt x="3723909" y="2803585"/>
                  </a:cubicBezTo>
                  <a:cubicBezTo>
                    <a:pt x="3683565" y="2811654"/>
                    <a:pt x="3603926" y="2851849"/>
                    <a:pt x="3577260" y="2863970"/>
                  </a:cubicBezTo>
                  <a:cubicBezTo>
                    <a:pt x="3571250" y="2885003"/>
                    <a:pt x="3543157" y="2950637"/>
                    <a:pt x="3568633" y="2976113"/>
                  </a:cubicBezTo>
                  <a:cubicBezTo>
                    <a:pt x="3591366" y="2998846"/>
                    <a:pt x="3625707" y="3005773"/>
                    <a:pt x="3654897" y="3019245"/>
                  </a:cubicBezTo>
                  <a:cubicBezTo>
                    <a:pt x="3691536" y="3036155"/>
                    <a:pt x="3739380" y="3033199"/>
                    <a:pt x="3775667" y="3036498"/>
                  </a:cubicBezTo>
                  <a:cubicBezTo>
                    <a:pt x="3867641" y="3067158"/>
                    <a:pt x="3682651" y="3006226"/>
                    <a:pt x="3939569" y="3079630"/>
                  </a:cubicBezTo>
                  <a:cubicBezTo>
                    <a:pt x="3954458" y="3083884"/>
                    <a:pt x="3968011" y="3091986"/>
                    <a:pt x="3982701" y="3096883"/>
                  </a:cubicBezTo>
                  <a:cubicBezTo>
                    <a:pt x="3993949" y="3100632"/>
                    <a:pt x="4005705" y="3102634"/>
                    <a:pt x="4017207" y="3105509"/>
                  </a:cubicBezTo>
                  <a:cubicBezTo>
                    <a:pt x="4025833" y="3114136"/>
                    <a:pt x="4036319" y="3121238"/>
                    <a:pt x="4043086" y="3131389"/>
                  </a:cubicBezTo>
                  <a:cubicBezTo>
                    <a:pt x="4053786" y="3147439"/>
                    <a:pt x="4056263" y="3168631"/>
                    <a:pt x="4068965" y="3183147"/>
                  </a:cubicBezTo>
                  <a:cubicBezTo>
                    <a:pt x="4077433" y="3192825"/>
                    <a:pt x="4091969" y="3194649"/>
                    <a:pt x="4103471" y="3200400"/>
                  </a:cubicBezTo>
                  <a:cubicBezTo>
                    <a:pt x="4169038" y="3265969"/>
                    <a:pt x="4108774" y="3215992"/>
                    <a:pt x="4163856" y="3243532"/>
                  </a:cubicBezTo>
                  <a:cubicBezTo>
                    <a:pt x="4178853" y="3251030"/>
                    <a:pt x="4191511" y="3262962"/>
                    <a:pt x="4206988" y="3269411"/>
                  </a:cubicBezTo>
                  <a:cubicBezTo>
                    <a:pt x="4226312" y="3277462"/>
                    <a:pt x="4247936" y="3278889"/>
                    <a:pt x="4267373" y="3286664"/>
                  </a:cubicBezTo>
                  <a:cubicBezTo>
                    <a:pt x="4284310" y="3293439"/>
                    <a:pt x="4352196" y="3332484"/>
                    <a:pt x="4379516" y="3338423"/>
                  </a:cubicBezTo>
                  <a:cubicBezTo>
                    <a:pt x="4435528" y="3350599"/>
                    <a:pt x="4529081" y="3363486"/>
                    <a:pt x="4595176" y="3372928"/>
                  </a:cubicBezTo>
                  <a:lnTo>
                    <a:pt x="5130014" y="3364302"/>
                  </a:lnTo>
                  <a:cubicBezTo>
                    <a:pt x="5164639" y="3364302"/>
                    <a:pt x="5200536" y="3362429"/>
                    <a:pt x="5233531" y="3372928"/>
                  </a:cubicBezTo>
                  <a:cubicBezTo>
                    <a:pt x="5251730" y="3378719"/>
                    <a:pt x="5315686" y="3421948"/>
                    <a:pt x="5345675" y="3441940"/>
                  </a:cubicBezTo>
                  <a:cubicBezTo>
                    <a:pt x="5348550" y="3453442"/>
                    <a:pt x="5357837" y="3465129"/>
                    <a:pt x="5354301" y="3476445"/>
                  </a:cubicBezTo>
                  <a:cubicBezTo>
                    <a:pt x="5342794" y="3513267"/>
                    <a:pt x="5331576" y="3554558"/>
                    <a:pt x="5302543" y="3579962"/>
                  </a:cubicBezTo>
                  <a:cubicBezTo>
                    <a:pt x="5289535" y="3591344"/>
                    <a:pt x="5157704" y="3603724"/>
                    <a:pt x="5138641" y="3605842"/>
                  </a:cubicBezTo>
                  <a:lnTo>
                    <a:pt x="3991327" y="3597215"/>
                  </a:lnTo>
                  <a:cubicBezTo>
                    <a:pt x="3927063" y="3595142"/>
                    <a:pt x="3865367" y="3570524"/>
                    <a:pt x="3801546" y="3562709"/>
                  </a:cubicBezTo>
                  <a:cubicBezTo>
                    <a:pt x="3724273" y="3553247"/>
                    <a:pt x="3646457" y="3547470"/>
                    <a:pt x="3568633" y="3545457"/>
                  </a:cubicBezTo>
                  <a:cubicBezTo>
                    <a:pt x="3312785" y="3538840"/>
                    <a:pt x="3056799" y="3539706"/>
                    <a:pt x="2800882" y="3536830"/>
                  </a:cubicBezTo>
                  <a:cubicBezTo>
                    <a:pt x="2186321" y="3485619"/>
                    <a:pt x="2828994" y="3536878"/>
                    <a:pt x="1179116" y="3502325"/>
                  </a:cubicBezTo>
                  <a:cubicBezTo>
                    <a:pt x="1135898" y="3501420"/>
                    <a:pt x="1092852" y="3496574"/>
                    <a:pt x="1049720" y="3493698"/>
                  </a:cubicBezTo>
                  <a:cubicBezTo>
                    <a:pt x="1009463" y="3482196"/>
                    <a:pt x="968431" y="3473127"/>
                    <a:pt x="928950" y="3459193"/>
                  </a:cubicBezTo>
                  <a:cubicBezTo>
                    <a:pt x="919173" y="3455742"/>
                    <a:pt x="912814" y="3445483"/>
                    <a:pt x="903071" y="3441940"/>
                  </a:cubicBezTo>
                  <a:cubicBezTo>
                    <a:pt x="742233" y="3383453"/>
                    <a:pt x="914746" y="3465029"/>
                    <a:pt x="782301" y="3398808"/>
                  </a:cubicBezTo>
                  <a:cubicBezTo>
                    <a:pt x="773675" y="3390181"/>
                    <a:pt x="765540" y="3381033"/>
                    <a:pt x="756422" y="3372928"/>
                  </a:cubicBezTo>
                  <a:cubicBezTo>
                    <a:pt x="742080" y="3360180"/>
                    <a:pt x="695127" y="3324929"/>
                    <a:pt x="678784" y="3303917"/>
                  </a:cubicBezTo>
                  <a:cubicBezTo>
                    <a:pt x="622171" y="3231130"/>
                    <a:pt x="555759" y="3075119"/>
                    <a:pt x="532135" y="3027872"/>
                  </a:cubicBezTo>
                  <a:cubicBezTo>
                    <a:pt x="483758" y="2931117"/>
                    <a:pt x="516189" y="2992669"/>
                    <a:pt x="428618" y="2846717"/>
                  </a:cubicBezTo>
                  <a:cubicBezTo>
                    <a:pt x="325059" y="2397957"/>
                    <a:pt x="480697" y="3105992"/>
                    <a:pt x="376860" y="1828800"/>
                  </a:cubicBezTo>
                  <a:cubicBezTo>
                    <a:pt x="372360" y="1773448"/>
                    <a:pt x="336712" y="1725241"/>
                    <a:pt x="316475" y="1673525"/>
                  </a:cubicBezTo>
                  <a:cubicBezTo>
                    <a:pt x="310832" y="1659105"/>
                    <a:pt x="299222" y="1630393"/>
                    <a:pt x="299222" y="1630393"/>
                  </a:cubicBezTo>
                  <a:cubicBezTo>
                    <a:pt x="268623" y="1446809"/>
                    <a:pt x="284510" y="1561797"/>
                    <a:pt x="299222" y="1164566"/>
                  </a:cubicBezTo>
                  <a:cubicBezTo>
                    <a:pt x="299869" y="1147087"/>
                    <a:pt x="301352" y="1129048"/>
                    <a:pt x="307848" y="1112808"/>
                  </a:cubicBezTo>
                  <a:cubicBezTo>
                    <a:pt x="324564" y="1071019"/>
                    <a:pt x="349372" y="1032904"/>
                    <a:pt x="368233" y="992038"/>
                  </a:cubicBezTo>
                  <a:cubicBezTo>
                    <a:pt x="383898" y="958097"/>
                    <a:pt x="395448" y="922344"/>
                    <a:pt x="411365" y="888521"/>
                  </a:cubicBezTo>
                  <a:cubicBezTo>
                    <a:pt x="441481" y="824526"/>
                    <a:pt x="483890" y="765838"/>
                    <a:pt x="506256" y="698740"/>
                  </a:cubicBezTo>
                  <a:cubicBezTo>
                    <a:pt x="529087" y="630247"/>
                    <a:pt x="532588" y="617133"/>
                    <a:pt x="566641" y="534838"/>
                  </a:cubicBezTo>
                  <a:cubicBezTo>
                    <a:pt x="585842" y="488436"/>
                    <a:pt x="599745" y="438977"/>
                    <a:pt x="627026" y="396815"/>
                  </a:cubicBezTo>
                  <a:cubicBezTo>
                    <a:pt x="658656" y="347932"/>
                    <a:pt x="695878" y="302243"/>
                    <a:pt x="721916" y="250166"/>
                  </a:cubicBezTo>
                  <a:cubicBezTo>
                    <a:pt x="742044" y="209909"/>
                    <a:pt x="757850" y="167184"/>
                    <a:pt x="782301" y="129396"/>
                  </a:cubicBezTo>
                  <a:cubicBezTo>
                    <a:pt x="790112" y="117325"/>
                    <a:pt x="806120" y="113135"/>
                    <a:pt x="816807" y="103517"/>
                  </a:cubicBezTo>
                  <a:cubicBezTo>
                    <a:pt x="834943" y="87195"/>
                    <a:pt x="851312" y="69012"/>
                    <a:pt x="868565" y="51759"/>
                  </a:cubicBezTo>
                  <a:cubicBezTo>
                    <a:pt x="1056280" y="57280"/>
                    <a:pt x="1099690" y="50615"/>
                    <a:pt x="1239501" y="69011"/>
                  </a:cubicBezTo>
                  <a:cubicBezTo>
                    <a:pt x="1322960" y="79992"/>
                    <a:pt x="1406788" y="88783"/>
                    <a:pt x="1489667" y="103517"/>
                  </a:cubicBezTo>
                  <a:cubicBezTo>
                    <a:pt x="1882469" y="173349"/>
                    <a:pt x="1356258" y="107863"/>
                    <a:pt x="1782965" y="155276"/>
                  </a:cubicBezTo>
                  <a:cubicBezTo>
                    <a:pt x="1791591" y="158151"/>
                    <a:pt x="1800023" y="161697"/>
                    <a:pt x="1808844" y="163902"/>
                  </a:cubicBezTo>
                  <a:cubicBezTo>
                    <a:pt x="1823068" y="167458"/>
                    <a:pt x="1837932" y="168315"/>
                    <a:pt x="1851976" y="172528"/>
                  </a:cubicBezTo>
                  <a:cubicBezTo>
                    <a:pt x="1866808" y="176978"/>
                    <a:pt x="1880731" y="184030"/>
                    <a:pt x="1895109" y="189781"/>
                  </a:cubicBezTo>
                  <a:cubicBezTo>
                    <a:pt x="1900860" y="198407"/>
                    <a:pt x="1905030" y="208329"/>
                    <a:pt x="1912361" y="215660"/>
                  </a:cubicBezTo>
                  <a:cubicBezTo>
                    <a:pt x="1950700" y="254000"/>
                    <a:pt x="1945909" y="226205"/>
                    <a:pt x="1972746" y="276045"/>
                  </a:cubicBezTo>
                  <a:cubicBezTo>
                    <a:pt x="2014962" y="354445"/>
                    <a:pt x="1997007" y="329239"/>
                    <a:pt x="2015878" y="379562"/>
                  </a:cubicBezTo>
                  <a:cubicBezTo>
                    <a:pt x="2021315" y="394061"/>
                    <a:pt x="2027380" y="408317"/>
                    <a:pt x="2033131" y="422694"/>
                  </a:cubicBezTo>
                  <a:cubicBezTo>
                    <a:pt x="2027380" y="465826"/>
                    <a:pt x="2023032" y="509169"/>
                    <a:pt x="2015878" y="552091"/>
                  </a:cubicBezTo>
                  <a:cubicBezTo>
                    <a:pt x="2014383" y="561060"/>
                    <a:pt x="2011930" y="570173"/>
                    <a:pt x="2007252" y="577970"/>
                  </a:cubicBezTo>
                  <a:cubicBezTo>
                    <a:pt x="1994526" y="599181"/>
                    <a:pt x="1976846" y="617144"/>
                    <a:pt x="1964120" y="638355"/>
                  </a:cubicBezTo>
                  <a:cubicBezTo>
                    <a:pt x="1950888" y="660409"/>
                    <a:pt x="1941116" y="684362"/>
                    <a:pt x="1929614" y="707366"/>
                  </a:cubicBezTo>
                  <a:lnTo>
                    <a:pt x="1912361" y="741872"/>
                  </a:lnTo>
                  <a:cubicBezTo>
                    <a:pt x="1909486" y="756249"/>
                    <a:pt x="1908371" y="771094"/>
                    <a:pt x="1903735" y="785004"/>
                  </a:cubicBezTo>
                  <a:cubicBezTo>
                    <a:pt x="1896810" y="805779"/>
                    <a:pt x="1885989" y="825056"/>
                    <a:pt x="1877856" y="845389"/>
                  </a:cubicBezTo>
                  <a:cubicBezTo>
                    <a:pt x="1874479" y="853832"/>
                    <a:pt x="1872105" y="862642"/>
                    <a:pt x="1869229" y="871268"/>
                  </a:cubicBezTo>
                  <a:cubicBezTo>
                    <a:pt x="1872105" y="960408"/>
                    <a:pt x="1870017" y="1049846"/>
                    <a:pt x="1877856" y="1138687"/>
                  </a:cubicBezTo>
                  <a:cubicBezTo>
                    <a:pt x="1878767" y="1149014"/>
                    <a:pt x="1890473" y="1155293"/>
                    <a:pt x="1895109" y="1164566"/>
                  </a:cubicBezTo>
                  <a:cubicBezTo>
                    <a:pt x="1902034" y="1178416"/>
                    <a:pt x="1907207" y="1193096"/>
                    <a:pt x="1912361" y="1207698"/>
                  </a:cubicBezTo>
                  <a:cubicBezTo>
                    <a:pt x="1963302" y="1352032"/>
                    <a:pt x="1923446" y="1269057"/>
                    <a:pt x="1989999" y="1388853"/>
                  </a:cubicBezTo>
                  <a:cubicBezTo>
                    <a:pt x="1995750" y="1414732"/>
                    <a:pt x="1998869" y="1441341"/>
                    <a:pt x="2007252" y="1466491"/>
                  </a:cubicBezTo>
                  <a:cubicBezTo>
                    <a:pt x="2010531" y="1476327"/>
                    <a:pt x="2020865" y="1482662"/>
                    <a:pt x="2024505" y="1492370"/>
                  </a:cubicBezTo>
                  <a:cubicBezTo>
                    <a:pt x="2066489" y="1604329"/>
                    <a:pt x="1980160" y="1446813"/>
                    <a:pt x="2059010" y="1604513"/>
                  </a:cubicBezTo>
                  <a:cubicBezTo>
                    <a:pt x="2076875" y="1640243"/>
                    <a:pt x="2099141" y="1673598"/>
                    <a:pt x="2119395" y="1708030"/>
                  </a:cubicBezTo>
                  <a:cubicBezTo>
                    <a:pt x="2127896" y="1722482"/>
                    <a:pt x="2135215" y="1737748"/>
                    <a:pt x="2145275" y="1751162"/>
                  </a:cubicBezTo>
                  <a:cubicBezTo>
                    <a:pt x="2169555" y="1783536"/>
                    <a:pt x="2185496" y="1806018"/>
                    <a:pt x="2214286" y="1837426"/>
                  </a:cubicBezTo>
                  <a:cubicBezTo>
                    <a:pt x="2322105" y="1955048"/>
                    <a:pt x="2214745" y="1839519"/>
                    <a:pt x="2309176" y="1915064"/>
                  </a:cubicBezTo>
                  <a:cubicBezTo>
                    <a:pt x="2339385" y="1939231"/>
                    <a:pt x="2364492" y="1969491"/>
                    <a:pt x="2395441" y="1992702"/>
                  </a:cubicBezTo>
                  <a:cubicBezTo>
                    <a:pt x="2408253" y="2002311"/>
                    <a:pt x="2495922" y="2040573"/>
                    <a:pt x="2507584" y="2044460"/>
                  </a:cubicBezTo>
                  <a:cubicBezTo>
                    <a:pt x="2555923" y="2060573"/>
                    <a:pt x="2654233" y="2087593"/>
                    <a:pt x="2654233" y="2087593"/>
                  </a:cubicBezTo>
                  <a:cubicBezTo>
                    <a:pt x="2677237" y="2084717"/>
                    <a:pt x="2704495" y="2092601"/>
                    <a:pt x="2723244" y="2078966"/>
                  </a:cubicBezTo>
                  <a:cubicBezTo>
                    <a:pt x="2771221" y="2044073"/>
                    <a:pt x="2742200" y="1897589"/>
                    <a:pt x="2740497" y="1880559"/>
                  </a:cubicBezTo>
                  <a:cubicBezTo>
                    <a:pt x="2739317" y="1868762"/>
                    <a:pt x="2738844" y="1855641"/>
                    <a:pt x="2731871" y="1846053"/>
                  </a:cubicBezTo>
                  <a:cubicBezTo>
                    <a:pt x="2715128" y="1823032"/>
                    <a:pt x="2693460" y="1803764"/>
                    <a:pt x="2671486" y="1785668"/>
                  </a:cubicBezTo>
                  <a:cubicBezTo>
                    <a:pt x="2596180" y="1723652"/>
                    <a:pt x="2612291" y="1732050"/>
                    <a:pt x="2550716" y="1716657"/>
                  </a:cubicBezTo>
                  <a:cubicBezTo>
                    <a:pt x="2521961" y="1702280"/>
                    <a:pt x="2494700" y="1684414"/>
                    <a:pt x="2464452" y="1673525"/>
                  </a:cubicBezTo>
                  <a:cubicBezTo>
                    <a:pt x="2422451" y="1658405"/>
                    <a:pt x="2376396" y="1655861"/>
                    <a:pt x="2335056" y="1639019"/>
                  </a:cubicBezTo>
                  <a:cubicBezTo>
                    <a:pt x="2298061" y="1623947"/>
                    <a:pt x="2231539" y="1578634"/>
                    <a:pt x="2231539" y="1578634"/>
                  </a:cubicBezTo>
                  <a:cubicBezTo>
                    <a:pt x="2182513" y="1513265"/>
                    <a:pt x="2212090" y="1556987"/>
                    <a:pt x="2153901" y="1440611"/>
                  </a:cubicBezTo>
                  <a:lnTo>
                    <a:pt x="2093516" y="1319842"/>
                  </a:lnTo>
                  <a:cubicBezTo>
                    <a:pt x="2070225" y="1273260"/>
                    <a:pt x="2051401" y="1239679"/>
                    <a:pt x="2041758" y="1181819"/>
                  </a:cubicBezTo>
                  <a:cubicBezTo>
                    <a:pt x="2023010" y="1069333"/>
                    <a:pt x="2035568" y="1111488"/>
                    <a:pt x="2015878" y="1052423"/>
                  </a:cubicBezTo>
                  <a:cubicBezTo>
                    <a:pt x="1995273" y="908180"/>
                    <a:pt x="2008489" y="971104"/>
                    <a:pt x="1981373" y="862642"/>
                  </a:cubicBezTo>
                  <a:cubicBezTo>
                    <a:pt x="1984248" y="776378"/>
                    <a:pt x="1977793" y="689294"/>
                    <a:pt x="1989999" y="603849"/>
                  </a:cubicBezTo>
                  <a:cubicBezTo>
                    <a:pt x="1995285" y="566844"/>
                    <a:pt x="2015885" y="533497"/>
                    <a:pt x="2033131" y="500332"/>
                  </a:cubicBezTo>
                  <a:cubicBezTo>
                    <a:pt x="2053381" y="461390"/>
                    <a:pt x="2077796" y="424709"/>
                    <a:pt x="2102143" y="388189"/>
                  </a:cubicBezTo>
                  <a:cubicBezTo>
                    <a:pt x="2112356" y="372869"/>
                    <a:pt x="2123629" y="358076"/>
                    <a:pt x="2136648" y="345057"/>
                  </a:cubicBezTo>
                  <a:cubicBezTo>
                    <a:pt x="2153954" y="327751"/>
                    <a:pt x="2182879" y="311037"/>
                    <a:pt x="2205660" y="301925"/>
                  </a:cubicBezTo>
                  <a:cubicBezTo>
                    <a:pt x="2222545" y="295171"/>
                    <a:pt x="2240292" y="290789"/>
                    <a:pt x="2257418" y="284672"/>
                  </a:cubicBezTo>
                  <a:cubicBezTo>
                    <a:pt x="2280555" y="276409"/>
                    <a:pt x="2303425" y="267419"/>
                    <a:pt x="2326429" y="258793"/>
                  </a:cubicBezTo>
                  <a:cubicBezTo>
                    <a:pt x="2337931" y="250166"/>
                    <a:pt x="2348075" y="239343"/>
                    <a:pt x="2360935" y="232913"/>
                  </a:cubicBezTo>
                  <a:cubicBezTo>
                    <a:pt x="2377201" y="224780"/>
                    <a:pt x="2395311" y="221008"/>
                    <a:pt x="2412693" y="215660"/>
                  </a:cubicBezTo>
                  <a:cubicBezTo>
                    <a:pt x="2457110" y="201993"/>
                    <a:pt x="2468269" y="199610"/>
                    <a:pt x="2507584" y="189781"/>
                  </a:cubicBezTo>
                  <a:cubicBezTo>
                    <a:pt x="2553592" y="195532"/>
                    <a:pt x="2600522" y="196213"/>
                    <a:pt x="2645607" y="207034"/>
                  </a:cubicBezTo>
                  <a:cubicBezTo>
                    <a:pt x="2673145" y="213643"/>
                    <a:pt x="2696629" y="231862"/>
                    <a:pt x="2723244" y="241540"/>
                  </a:cubicBezTo>
                  <a:cubicBezTo>
                    <a:pt x="2809387" y="272865"/>
                    <a:pt x="2858750" y="281436"/>
                    <a:pt x="2947531" y="301925"/>
                  </a:cubicBezTo>
                  <a:cubicBezTo>
                    <a:pt x="3125810" y="293298"/>
                    <a:pt x="3305545" y="300358"/>
                    <a:pt x="3482369" y="276045"/>
                  </a:cubicBezTo>
                  <a:cubicBezTo>
                    <a:pt x="3538481" y="268330"/>
                    <a:pt x="3587495" y="233362"/>
                    <a:pt x="3637644" y="207034"/>
                  </a:cubicBezTo>
                  <a:cubicBezTo>
                    <a:pt x="3702703" y="172878"/>
                    <a:pt x="3766288" y="135651"/>
                    <a:pt x="3827426" y="94891"/>
                  </a:cubicBezTo>
                  <a:cubicBezTo>
                    <a:pt x="3836052" y="89140"/>
                    <a:pt x="3845340" y="84275"/>
                    <a:pt x="3853305" y="77638"/>
                  </a:cubicBezTo>
                  <a:cubicBezTo>
                    <a:pt x="3862677" y="69828"/>
                    <a:pt x="3868839" y="58225"/>
                    <a:pt x="3879184" y="51759"/>
                  </a:cubicBezTo>
                  <a:cubicBezTo>
                    <a:pt x="3892315" y="43552"/>
                    <a:pt x="3908466" y="41431"/>
                    <a:pt x="3922316" y="34506"/>
                  </a:cubicBezTo>
                  <a:cubicBezTo>
                    <a:pt x="3996589" y="-2631"/>
                    <a:pt x="3932770" y="15161"/>
                    <a:pt x="4008580" y="0"/>
                  </a:cubicBezTo>
                  <a:cubicBezTo>
                    <a:pt x="4127813" y="6275"/>
                    <a:pt x="4264586" y="1167"/>
                    <a:pt x="4388143" y="25879"/>
                  </a:cubicBezTo>
                  <a:cubicBezTo>
                    <a:pt x="4441968" y="36644"/>
                    <a:pt x="4404620" y="30268"/>
                    <a:pt x="4457154" y="51759"/>
                  </a:cubicBezTo>
                  <a:cubicBezTo>
                    <a:pt x="4508554" y="72786"/>
                    <a:pt x="4561114" y="90909"/>
                    <a:pt x="4612429" y="112143"/>
                  </a:cubicBezTo>
                  <a:cubicBezTo>
                    <a:pt x="4722761" y="157798"/>
                    <a:pt x="4726587" y="167598"/>
                    <a:pt x="4845343" y="232913"/>
                  </a:cubicBezTo>
                  <a:cubicBezTo>
                    <a:pt x="4856611" y="239110"/>
                    <a:pt x="4868821" y="243550"/>
                    <a:pt x="4879848" y="250166"/>
                  </a:cubicBezTo>
                  <a:cubicBezTo>
                    <a:pt x="4926371" y="278080"/>
                    <a:pt x="4973333" y="305447"/>
                    <a:pt x="5017871" y="336430"/>
                  </a:cubicBezTo>
                  <a:cubicBezTo>
                    <a:pt x="5039634" y="351569"/>
                    <a:pt x="5056965" y="372393"/>
                    <a:pt x="5078256" y="388189"/>
                  </a:cubicBezTo>
                  <a:cubicBezTo>
                    <a:pt x="5275074" y="534215"/>
                    <a:pt x="5206956" y="508728"/>
                    <a:pt x="5311169" y="543464"/>
                  </a:cubicBezTo>
                  <a:cubicBezTo>
                    <a:pt x="5316920" y="557841"/>
                    <a:pt x="5322133" y="572446"/>
                    <a:pt x="5328422" y="586596"/>
                  </a:cubicBezTo>
                  <a:cubicBezTo>
                    <a:pt x="5333645" y="598347"/>
                    <a:pt x="5342783" y="608572"/>
                    <a:pt x="5345675" y="621102"/>
                  </a:cubicBezTo>
                  <a:cubicBezTo>
                    <a:pt x="5351530" y="646474"/>
                    <a:pt x="5351426" y="672861"/>
                    <a:pt x="5354301" y="698740"/>
                  </a:cubicBezTo>
                  <a:cubicBezTo>
                    <a:pt x="5348550" y="747623"/>
                    <a:pt x="5351191" y="798245"/>
                    <a:pt x="5337048" y="845389"/>
                  </a:cubicBezTo>
                  <a:cubicBezTo>
                    <a:pt x="5332917" y="859160"/>
                    <a:pt x="5315837" y="865794"/>
                    <a:pt x="5302543" y="871268"/>
                  </a:cubicBezTo>
                  <a:cubicBezTo>
                    <a:pt x="5266378" y="886159"/>
                    <a:pt x="5228750" y="898104"/>
                    <a:pt x="5190399" y="905774"/>
                  </a:cubicBezTo>
                  <a:cubicBezTo>
                    <a:pt x="5080400" y="927774"/>
                    <a:pt x="4784495" y="937040"/>
                    <a:pt x="4724573" y="940279"/>
                  </a:cubicBezTo>
                  <a:cubicBezTo>
                    <a:pt x="4506037" y="931653"/>
                    <a:pt x="4286975" y="931841"/>
                    <a:pt x="4068965" y="914400"/>
                  </a:cubicBezTo>
                  <a:cubicBezTo>
                    <a:pt x="4015383" y="910113"/>
                    <a:pt x="3902560" y="881425"/>
                    <a:pt x="3827426" y="862642"/>
                  </a:cubicBezTo>
                  <a:cubicBezTo>
                    <a:pt x="3749788" y="865517"/>
                    <a:pt x="3672031" y="866100"/>
                    <a:pt x="3594512" y="871268"/>
                  </a:cubicBezTo>
                  <a:cubicBezTo>
                    <a:pt x="3585439" y="871873"/>
                    <a:pt x="3575733" y="874214"/>
                    <a:pt x="3568633" y="879894"/>
                  </a:cubicBezTo>
                  <a:cubicBezTo>
                    <a:pt x="3558473" y="888022"/>
                    <a:pt x="3538372" y="931790"/>
                    <a:pt x="3534127" y="940279"/>
                  </a:cubicBezTo>
                  <a:cubicBezTo>
                    <a:pt x="3539878" y="966158"/>
                    <a:pt x="3539524" y="994205"/>
                    <a:pt x="3551380" y="1017917"/>
                  </a:cubicBezTo>
                  <a:cubicBezTo>
                    <a:pt x="3555447" y="1026050"/>
                    <a:pt x="3569127" y="1022476"/>
                    <a:pt x="3577260" y="1026543"/>
                  </a:cubicBezTo>
                  <a:cubicBezTo>
                    <a:pt x="3609486" y="1042656"/>
                    <a:pt x="3640868" y="1060426"/>
                    <a:pt x="3672150" y="1078302"/>
                  </a:cubicBezTo>
                  <a:cubicBezTo>
                    <a:pt x="3731850" y="1112417"/>
                    <a:pt x="3667338" y="1097015"/>
                    <a:pt x="3792920" y="1121434"/>
                  </a:cubicBezTo>
                  <a:cubicBezTo>
                    <a:pt x="3864383" y="1135330"/>
                    <a:pt x="3936652" y="1144701"/>
                    <a:pt x="4008580" y="1155940"/>
                  </a:cubicBezTo>
                  <a:cubicBezTo>
                    <a:pt x="4028669" y="1159079"/>
                    <a:pt x="4048716" y="1162725"/>
                    <a:pt x="4068965" y="1164566"/>
                  </a:cubicBezTo>
                  <a:lnTo>
                    <a:pt x="4258746" y="1181819"/>
                  </a:lnTo>
                  <a:cubicBezTo>
                    <a:pt x="4658332" y="1173984"/>
                    <a:pt x="4698663" y="1140330"/>
                    <a:pt x="5069629" y="1250830"/>
                  </a:cubicBezTo>
                  <a:cubicBezTo>
                    <a:pt x="5087275" y="1256086"/>
                    <a:pt x="5091903" y="1280201"/>
                    <a:pt x="5104135" y="1293962"/>
                  </a:cubicBezTo>
                  <a:cubicBezTo>
                    <a:pt x="5159914" y="1356713"/>
                    <a:pt x="5120732" y="1301604"/>
                    <a:pt x="5155893" y="1354347"/>
                  </a:cubicBezTo>
                  <a:cubicBezTo>
                    <a:pt x="5158769" y="1368724"/>
                    <a:pt x="5160964" y="1383255"/>
                    <a:pt x="5164520" y="1397479"/>
                  </a:cubicBezTo>
                  <a:cubicBezTo>
                    <a:pt x="5174665" y="1438060"/>
                    <a:pt x="5195128" y="1444946"/>
                    <a:pt x="5155893" y="1500996"/>
                  </a:cubicBezTo>
                  <a:cubicBezTo>
                    <a:pt x="5147485" y="1513008"/>
                    <a:pt x="5127138" y="1506747"/>
                    <a:pt x="5112761" y="1509623"/>
                  </a:cubicBezTo>
                  <a:cubicBezTo>
                    <a:pt x="5032248" y="1506747"/>
                    <a:pt x="4951294" y="1509893"/>
                    <a:pt x="4871222" y="1500996"/>
                  </a:cubicBezTo>
                  <a:cubicBezTo>
                    <a:pt x="4616901" y="1472738"/>
                    <a:pt x="4718508" y="1466242"/>
                    <a:pt x="4543418" y="1431985"/>
                  </a:cubicBezTo>
                  <a:cubicBezTo>
                    <a:pt x="4445989" y="1412923"/>
                    <a:pt x="4348217" y="1395486"/>
                    <a:pt x="4250120" y="1380226"/>
                  </a:cubicBezTo>
                  <a:cubicBezTo>
                    <a:pt x="4218737" y="1375344"/>
                    <a:pt x="4186824" y="1374840"/>
                    <a:pt x="4155229" y="1371600"/>
                  </a:cubicBezTo>
                  <a:cubicBezTo>
                    <a:pt x="3601666" y="1314825"/>
                    <a:pt x="4087344" y="1347458"/>
                    <a:pt x="3051048" y="1337094"/>
                  </a:cubicBezTo>
                  <a:cubicBezTo>
                    <a:pt x="3007916" y="1328468"/>
                    <a:pt x="2965142" y="1317804"/>
                    <a:pt x="2921652" y="1311215"/>
                  </a:cubicBezTo>
                  <a:cubicBezTo>
                    <a:pt x="2790040" y="1291274"/>
                    <a:pt x="2721178" y="1291810"/>
                    <a:pt x="2585222" y="1285336"/>
                  </a:cubicBezTo>
                  <a:cubicBezTo>
                    <a:pt x="2435697" y="1299713"/>
                    <a:pt x="2285086" y="1305434"/>
                    <a:pt x="2136648" y="1328468"/>
                  </a:cubicBezTo>
                  <a:cubicBezTo>
                    <a:pt x="2116158" y="1331647"/>
                    <a:pt x="2101877" y="1351083"/>
                    <a:pt x="2084890" y="1362974"/>
                  </a:cubicBezTo>
                  <a:cubicBezTo>
                    <a:pt x="1977891" y="1437874"/>
                    <a:pt x="2108641" y="1350014"/>
                    <a:pt x="2024505" y="1406106"/>
                  </a:cubicBezTo>
                  <a:cubicBezTo>
                    <a:pt x="2007252" y="1431985"/>
                    <a:pt x="1991640" y="1459036"/>
                    <a:pt x="1972746" y="1483743"/>
                  </a:cubicBezTo>
                  <a:cubicBezTo>
                    <a:pt x="1892408" y="1588799"/>
                    <a:pt x="1928655" y="1512018"/>
                    <a:pt x="1895109" y="1595887"/>
                  </a:cubicBezTo>
                  <a:cubicBezTo>
                    <a:pt x="1880928" y="1695153"/>
                    <a:pt x="1841768" y="1789895"/>
                    <a:pt x="1964120" y="1863306"/>
                  </a:cubicBezTo>
                  <a:cubicBezTo>
                    <a:pt x="2040078" y="1908881"/>
                    <a:pt x="2136648" y="1903563"/>
                    <a:pt x="2222912" y="1923691"/>
                  </a:cubicBezTo>
                  <a:cubicBezTo>
                    <a:pt x="3517797" y="1844005"/>
                    <a:pt x="2201765" y="1970605"/>
                    <a:pt x="3137312" y="1777042"/>
                  </a:cubicBezTo>
                  <a:lnTo>
                    <a:pt x="3387478" y="1725283"/>
                  </a:lnTo>
                  <a:cubicBezTo>
                    <a:pt x="3404731" y="1728158"/>
                    <a:pt x="3430339" y="1718851"/>
                    <a:pt x="3439237" y="1733909"/>
                  </a:cubicBezTo>
                  <a:cubicBezTo>
                    <a:pt x="3471618" y="1788708"/>
                    <a:pt x="3499622" y="1915064"/>
                    <a:pt x="3499622" y="1915064"/>
                  </a:cubicBezTo>
                  <a:cubicBezTo>
                    <a:pt x="3261897" y="2232030"/>
                    <a:pt x="3439974" y="2053868"/>
                    <a:pt x="2602475" y="1984076"/>
                  </a:cubicBezTo>
                  <a:cubicBezTo>
                    <a:pt x="2562562" y="1980750"/>
                    <a:pt x="2527281" y="1956395"/>
                    <a:pt x="2490331" y="1940943"/>
                  </a:cubicBezTo>
                  <a:cubicBezTo>
                    <a:pt x="2369110" y="1890251"/>
                    <a:pt x="2249731" y="1835177"/>
                    <a:pt x="2128022" y="1785668"/>
                  </a:cubicBezTo>
                  <a:cubicBezTo>
                    <a:pt x="2080004" y="1766135"/>
                    <a:pt x="2029135" y="1754059"/>
                    <a:pt x="1981373" y="1733909"/>
                  </a:cubicBezTo>
                  <a:cubicBezTo>
                    <a:pt x="1824855" y="1667878"/>
                    <a:pt x="1539811" y="1525913"/>
                    <a:pt x="1351644" y="1466491"/>
                  </a:cubicBezTo>
                  <a:cubicBezTo>
                    <a:pt x="1263857" y="1438769"/>
                    <a:pt x="1173537" y="1419807"/>
                    <a:pt x="1084226" y="1397479"/>
                  </a:cubicBezTo>
                  <a:cubicBezTo>
                    <a:pt x="1058507" y="1391049"/>
                    <a:pt x="1032781" y="1384319"/>
                    <a:pt x="1006588" y="1380226"/>
                  </a:cubicBezTo>
                  <a:cubicBezTo>
                    <a:pt x="940691" y="1369930"/>
                    <a:pt x="874316" y="1362973"/>
                    <a:pt x="808180" y="1354347"/>
                  </a:cubicBezTo>
                  <a:lnTo>
                    <a:pt x="178452" y="1414732"/>
                  </a:lnTo>
                  <a:cubicBezTo>
                    <a:pt x="163069" y="1416507"/>
                    <a:pt x="147412" y="1422312"/>
                    <a:pt x="135320" y="1431985"/>
                  </a:cubicBezTo>
                  <a:cubicBezTo>
                    <a:pt x="75053" y="1480199"/>
                    <a:pt x="60670" y="1502764"/>
                    <a:pt x="23176" y="1552755"/>
                  </a:cubicBezTo>
                  <a:cubicBezTo>
                    <a:pt x="9907" y="1605834"/>
                    <a:pt x="-16569" y="1680824"/>
                    <a:pt x="14550" y="1733909"/>
                  </a:cubicBezTo>
                  <a:cubicBezTo>
                    <a:pt x="95005" y="1871156"/>
                    <a:pt x="156215" y="1865387"/>
                    <a:pt x="273343" y="1932317"/>
                  </a:cubicBezTo>
                  <a:cubicBezTo>
                    <a:pt x="294819" y="1944589"/>
                    <a:pt x="310684" y="1966457"/>
                    <a:pt x="333727" y="1975449"/>
                  </a:cubicBezTo>
                  <a:cubicBezTo>
                    <a:pt x="429452" y="2012805"/>
                    <a:pt x="525764" y="2052881"/>
                    <a:pt x="627026" y="2070340"/>
                  </a:cubicBezTo>
                  <a:cubicBezTo>
                    <a:pt x="905670" y="2118382"/>
                    <a:pt x="792993" y="2105052"/>
                    <a:pt x="963456" y="2122098"/>
                  </a:cubicBezTo>
                  <a:cubicBezTo>
                    <a:pt x="1184867" y="2110596"/>
                    <a:pt x="1406968" y="2108504"/>
                    <a:pt x="1627690" y="2087593"/>
                  </a:cubicBezTo>
                  <a:cubicBezTo>
                    <a:pt x="1681169" y="2082527"/>
                    <a:pt x="1730693" y="2056840"/>
                    <a:pt x="1782965" y="2044460"/>
                  </a:cubicBezTo>
                  <a:cubicBezTo>
                    <a:pt x="1840034" y="2030943"/>
                    <a:pt x="1897984" y="2021457"/>
                    <a:pt x="1955493" y="2009955"/>
                  </a:cubicBezTo>
                  <a:cubicBezTo>
                    <a:pt x="2030225" y="2013204"/>
                    <a:pt x="2152616" y="1978357"/>
                    <a:pt x="2205660" y="2061713"/>
                  </a:cubicBezTo>
                  <a:cubicBezTo>
                    <a:pt x="2215050" y="2076469"/>
                    <a:pt x="2211411" y="2096219"/>
                    <a:pt x="2214286" y="2113472"/>
                  </a:cubicBezTo>
                  <a:cubicBezTo>
                    <a:pt x="2194158" y="2139351"/>
                    <a:pt x="2186096" y="2184918"/>
                    <a:pt x="2153901" y="2191109"/>
                  </a:cubicBezTo>
                  <a:cubicBezTo>
                    <a:pt x="2026802" y="2215551"/>
                    <a:pt x="1895102" y="2196580"/>
                    <a:pt x="1765712" y="2199736"/>
                  </a:cubicBezTo>
                  <a:lnTo>
                    <a:pt x="1446535" y="2208362"/>
                  </a:lnTo>
                  <a:lnTo>
                    <a:pt x="1135984" y="2234242"/>
                  </a:lnTo>
                  <a:cubicBezTo>
                    <a:pt x="988335" y="2249516"/>
                    <a:pt x="989820" y="2250279"/>
                    <a:pt x="851312" y="2268747"/>
                  </a:cubicBezTo>
                  <a:cubicBezTo>
                    <a:pt x="780620" y="2290499"/>
                    <a:pt x="713374" y="2294492"/>
                    <a:pt x="670158" y="2363638"/>
                  </a:cubicBezTo>
                  <a:cubicBezTo>
                    <a:pt x="656107" y="2386119"/>
                    <a:pt x="658656" y="2415397"/>
                    <a:pt x="652905" y="2441276"/>
                  </a:cubicBezTo>
                  <a:cubicBezTo>
                    <a:pt x="670158" y="2501661"/>
                    <a:pt x="665863" y="2573048"/>
                    <a:pt x="704663" y="2622430"/>
                  </a:cubicBezTo>
                  <a:cubicBezTo>
                    <a:pt x="735689" y="2661917"/>
                    <a:pt x="794400" y="2669019"/>
                    <a:pt x="842686" y="2682815"/>
                  </a:cubicBezTo>
                  <a:lnTo>
                    <a:pt x="1144610" y="2769079"/>
                  </a:lnTo>
                  <a:cubicBezTo>
                    <a:pt x="1190342" y="2781633"/>
                    <a:pt x="1235492" y="2798411"/>
                    <a:pt x="1282633" y="2803585"/>
                  </a:cubicBezTo>
                  <a:cubicBezTo>
                    <a:pt x="1471822" y="2824350"/>
                    <a:pt x="1662195" y="2832340"/>
                    <a:pt x="1851976" y="2846717"/>
                  </a:cubicBezTo>
                  <a:cubicBezTo>
                    <a:pt x="2059010" y="2832340"/>
                    <a:pt x="2267216" y="2829865"/>
                    <a:pt x="2473078" y="2803585"/>
                  </a:cubicBezTo>
                  <a:cubicBezTo>
                    <a:pt x="2671145" y="2778300"/>
                    <a:pt x="3128688" y="2496438"/>
                    <a:pt x="3180444" y="2467155"/>
                  </a:cubicBezTo>
                  <a:cubicBezTo>
                    <a:pt x="3362600" y="2364093"/>
                    <a:pt x="3621018" y="2095927"/>
                    <a:pt x="3749788" y="2035834"/>
                  </a:cubicBezTo>
                  <a:cubicBezTo>
                    <a:pt x="3836052" y="1995577"/>
                    <a:pt x="3919180" y="1947771"/>
                    <a:pt x="4008580" y="1915064"/>
                  </a:cubicBezTo>
                  <a:cubicBezTo>
                    <a:pt x="4038407" y="1904152"/>
                    <a:pt x="4071752" y="1908065"/>
                    <a:pt x="4103471" y="1906438"/>
                  </a:cubicBezTo>
                  <a:cubicBezTo>
                    <a:pt x="4183930" y="1902312"/>
                    <a:pt x="4264497" y="1900687"/>
                    <a:pt x="4345010" y="1897811"/>
                  </a:cubicBezTo>
                  <a:cubicBezTo>
                    <a:pt x="4677826" y="2080323"/>
                    <a:pt x="4529689" y="1966622"/>
                    <a:pt x="4715946" y="2147977"/>
                  </a:cubicBezTo>
                  <a:cubicBezTo>
                    <a:pt x="4790256" y="2220332"/>
                    <a:pt x="4865702" y="2291511"/>
                    <a:pt x="4940233" y="2363638"/>
                  </a:cubicBezTo>
                  <a:cubicBezTo>
                    <a:pt x="4954844" y="2377778"/>
                    <a:pt x="4983365" y="2406770"/>
                    <a:pt x="4983365" y="2406770"/>
                  </a:cubicBezTo>
                  <a:cubicBezTo>
                    <a:pt x="4957486" y="2452778"/>
                    <a:pt x="4938436" y="2503362"/>
                    <a:pt x="4905727" y="2544793"/>
                  </a:cubicBezTo>
                  <a:cubicBezTo>
                    <a:pt x="4893775" y="2559933"/>
                    <a:pt x="4872487" y="2565271"/>
                    <a:pt x="4853969" y="2570672"/>
                  </a:cubicBezTo>
                  <a:cubicBezTo>
                    <a:pt x="4803069" y="2585518"/>
                    <a:pt x="4750859" y="2595692"/>
                    <a:pt x="4698693" y="2605177"/>
                  </a:cubicBezTo>
                  <a:cubicBezTo>
                    <a:pt x="4529396" y="2635958"/>
                    <a:pt x="4360629" y="2671338"/>
                    <a:pt x="4189735" y="2691442"/>
                  </a:cubicBezTo>
                  <a:cubicBezTo>
                    <a:pt x="4140852" y="2697193"/>
                    <a:pt x="4092285" y="2707236"/>
                    <a:pt x="4043086" y="2708694"/>
                  </a:cubicBezTo>
                  <a:cubicBezTo>
                    <a:pt x="3703880" y="2718744"/>
                    <a:pt x="3364475" y="2720196"/>
                    <a:pt x="3025169" y="2725947"/>
                  </a:cubicBezTo>
                  <a:cubicBezTo>
                    <a:pt x="2996414" y="2728823"/>
                    <a:pt x="2965877" y="2724200"/>
                    <a:pt x="2938905" y="2734574"/>
                  </a:cubicBezTo>
                  <a:cubicBezTo>
                    <a:pt x="2880384" y="2757082"/>
                    <a:pt x="2932749" y="2883693"/>
                    <a:pt x="2938905" y="2889849"/>
                  </a:cubicBezTo>
                  <a:cubicBezTo>
                    <a:pt x="2986198" y="2937142"/>
                    <a:pt x="3055175" y="2959892"/>
                    <a:pt x="3120060" y="2976113"/>
                  </a:cubicBezTo>
                  <a:cubicBezTo>
                    <a:pt x="3143064" y="2981864"/>
                    <a:pt x="3165782" y="2988906"/>
                    <a:pt x="3189071" y="2993366"/>
                  </a:cubicBezTo>
                  <a:cubicBezTo>
                    <a:pt x="3418474" y="3037294"/>
                    <a:pt x="3544921" y="3063476"/>
                    <a:pt x="3767041" y="3079630"/>
                  </a:cubicBezTo>
                  <a:cubicBezTo>
                    <a:pt x="3844527" y="3085265"/>
                    <a:pt x="3922316" y="3085381"/>
                    <a:pt x="3999954" y="3088257"/>
                  </a:cubicBezTo>
                  <a:cubicBezTo>
                    <a:pt x="4149478" y="3079630"/>
                    <a:pt x="4299642" y="3078661"/>
                    <a:pt x="4448527" y="3062377"/>
                  </a:cubicBezTo>
                  <a:cubicBezTo>
                    <a:pt x="4484683" y="3058422"/>
                    <a:pt x="4519354" y="3043818"/>
                    <a:pt x="4552044" y="3027872"/>
                  </a:cubicBezTo>
                  <a:cubicBezTo>
                    <a:pt x="4637641" y="2986117"/>
                    <a:pt x="4721687" y="2940706"/>
                    <a:pt x="4802210" y="2889849"/>
                  </a:cubicBezTo>
                  <a:cubicBezTo>
                    <a:pt x="4831485" y="2871359"/>
                    <a:pt x="4856073" y="2846011"/>
                    <a:pt x="4879848" y="2820838"/>
                  </a:cubicBezTo>
                  <a:cubicBezTo>
                    <a:pt x="4922771" y="2775390"/>
                    <a:pt x="5082376" y="2627182"/>
                    <a:pt x="5130014" y="2518913"/>
                  </a:cubicBezTo>
                  <a:cubicBezTo>
                    <a:pt x="5220477" y="2313314"/>
                    <a:pt x="5165146" y="2427252"/>
                    <a:pt x="5207652" y="2311879"/>
                  </a:cubicBezTo>
                  <a:cubicBezTo>
                    <a:pt x="5221498" y="2274298"/>
                    <a:pt x="5236407" y="2237117"/>
                    <a:pt x="5250784" y="2199736"/>
                  </a:cubicBezTo>
                  <a:cubicBezTo>
                    <a:pt x="5245033" y="2127849"/>
                    <a:pt x="5247674" y="2054792"/>
                    <a:pt x="5233531" y="1984076"/>
                  </a:cubicBezTo>
                  <a:cubicBezTo>
                    <a:pt x="5229920" y="1966021"/>
                    <a:pt x="5199026" y="1940943"/>
                    <a:pt x="5199026" y="1940943"/>
                  </a:cubicBezTo>
                </a:path>
              </a:pathLst>
            </a:custGeom>
            <a:noFill/>
            <a:ln w="76200">
              <a:solidFill>
                <a:schemeClr val="bg1">
                  <a:lumMod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F610503-FB6C-4D0D-8B3B-E379DE6E2CE5}"/>
                </a:ext>
              </a:extLst>
            </p:cNvPr>
            <p:cNvSpPr/>
            <p:nvPr/>
          </p:nvSpPr>
          <p:spPr>
            <a:xfrm>
              <a:off x="6872566" y="1203792"/>
              <a:ext cx="3996695" cy="1517313"/>
            </a:xfrm>
            <a:custGeom>
              <a:avLst/>
              <a:gdLst>
                <a:gd name="connsiteX0" fmla="*/ 1903735 w 5355092"/>
                <a:gd name="connsiteY0" fmla="*/ 1354347 h 3605842"/>
                <a:gd name="connsiteX1" fmla="*/ 1851976 w 5355092"/>
                <a:gd name="connsiteY1" fmla="*/ 1224951 h 3605842"/>
                <a:gd name="connsiteX2" fmla="*/ 1817471 w 5355092"/>
                <a:gd name="connsiteY2" fmla="*/ 1155940 h 3605842"/>
                <a:gd name="connsiteX3" fmla="*/ 1782965 w 5355092"/>
                <a:gd name="connsiteY3" fmla="*/ 1112808 h 3605842"/>
                <a:gd name="connsiteX4" fmla="*/ 1731207 w 5355092"/>
                <a:gd name="connsiteY4" fmla="*/ 1043796 h 3605842"/>
                <a:gd name="connsiteX5" fmla="*/ 1688075 w 5355092"/>
                <a:gd name="connsiteY5" fmla="*/ 983411 h 3605842"/>
                <a:gd name="connsiteX6" fmla="*/ 1644943 w 5355092"/>
                <a:gd name="connsiteY6" fmla="*/ 948906 h 3605842"/>
                <a:gd name="connsiteX7" fmla="*/ 1593184 w 5355092"/>
                <a:gd name="connsiteY7" fmla="*/ 888521 h 3605842"/>
                <a:gd name="connsiteX8" fmla="*/ 1532799 w 5355092"/>
                <a:gd name="connsiteY8" fmla="*/ 836762 h 3605842"/>
                <a:gd name="connsiteX9" fmla="*/ 1455161 w 5355092"/>
                <a:gd name="connsiteY9" fmla="*/ 767751 h 3605842"/>
                <a:gd name="connsiteX10" fmla="*/ 1377524 w 5355092"/>
                <a:gd name="connsiteY10" fmla="*/ 733245 h 3605842"/>
                <a:gd name="connsiteX11" fmla="*/ 1343018 w 5355092"/>
                <a:gd name="connsiteY11" fmla="*/ 715993 h 3605842"/>
                <a:gd name="connsiteX12" fmla="*/ 1282633 w 5355092"/>
                <a:gd name="connsiteY12" fmla="*/ 690113 h 3605842"/>
                <a:gd name="connsiteX13" fmla="*/ 1256754 w 5355092"/>
                <a:gd name="connsiteY13" fmla="*/ 681487 h 3605842"/>
                <a:gd name="connsiteX14" fmla="*/ 1204995 w 5355092"/>
                <a:gd name="connsiteY14" fmla="*/ 672860 h 3605842"/>
                <a:gd name="connsiteX15" fmla="*/ 1153237 w 5355092"/>
                <a:gd name="connsiteY15" fmla="*/ 655608 h 3605842"/>
                <a:gd name="connsiteX16" fmla="*/ 989335 w 5355092"/>
                <a:gd name="connsiteY16" fmla="*/ 646981 h 3605842"/>
                <a:gd name="connsiteX17" fmla="*/ 790927 w 5355092"/>
                <a:gd name="connsiteY17" fmla="*/ 672860 h 3605842"/>
                <a:gd name="connsiteX18" fmla="*/ 661531 w 5355092"/>
                <a:gd name="connsiteY18" fmla="*/ 785004 h 3605842"/>
                <a:gd name="connsiteX19" fmla="*/ 635652 w 5355092"/>
                <a:gd name="connsiteY19" fmla="*/ 828136 h 3605842"/>
                <a:gd name="connsiteX20" fmla="*/ 627026 w 5355092"/>
                <a:gd name="connsiteY20" fmla="*/ 862642 h 3605842"/>
                <a:gd name="connsiteX21" fmla="*/ 609773 w 5355092"/>
                <a:gd name="connsiteY21" fmla="*/ 1000664 h 3605842"/>
                <a:gd name="connsiteX22" fmla="*/ 618399 w 5355092"/>
                <a:gd name="connsiteY22" fmla="*/ 1250830 h 3605842"/>
                <a:gd name="connsiteX23" fmla="*/ 661531 w 5355092"/>
                <a:gd name="connsiteY23" fmla="*/ 1302589 h 3605842"/>
                <a:gd name="connsiteX24" fmla="*/ 773675 w 5355092"/>
                <a:gd name="connsiteY24" fmla="*/ 1362974 h 3605842"/>
                <a:gd name="connsiteX25" fmla="*/ 868565 w 5355092"/>
                <a:gd name="connsiteY25" fmla="*/ 1380226 h 3605842"/>
                <a:gd name="connsiteX26" fmla="*/ 946203 w 5355092"/>
                <a:gd name="connsiteY26" fmla="*/ 1414732 h 3605842"/>
                <a:gd name="connsiteX27" fmla="*/ 997961 w 5355092"/>
                <a:gd name="connsiteY27" fmla="*/ 1423359 h 3605842"/>
                <a:gd name="connsiteX28" fmla="*/ 1135984 w 5355092"/>
                <a:gd name="connsiteY28" fmla="*/ 1449238 h 3605842"/>
                <a:gd name="connsiteX29" fmla="*/ 1204995 w 5355092"/>
                <a:gd name="connsiteY29" fmla="*/ 1466491 h 3605842"/>
                <a:gd name="connsiteX30" fmla="*/ 1506920 w 5355092"/>
                <a:gd name="connsiteY30" fmla="*/ 1475117 h 3605842"/>
                <a:gd name="connsiteX31" fmla="*/ 1593184 w 5355092"/>
                <a:gd name="connsiteY31" fmla="*/ 1483743 h 3605842"/>
                <a:gd name="connsiteX32" fmla="*/ 1627690 w 5355092"/>
                <a:gd name="connsiteY32" fmla="*/ 1492370 h 3605842"/>
                <a:gd name="connsiteX33" fmla="*/ 1705327 w 5355092"/>
                <a:gd name="connsiteY33" fmla="*/ 1509623 h 3605842"/>
                <a:gd name="connsiteX34" fmla="*/ 1782965 w 5355092"/>
                <a:gd name="connsiteY34" fmla="*/ 1535502 h 3605842"/>
                <a:gd name="connsiteX35" fmla="*/ 1860603 w 5355092"/>
                <a:gd name="connsiteY35" fmla="*/ 1570008 h 3605842"/>
                <a:gd name="connsiteX36" fmla="*/ 1895109 w 5355092"/>
                <a:gd name="connsiteY36" fmla="*/ 1595887 h 3605842"/>
                <a:gd name="connsiteX37" fmla="*/ 1938241 w 5355092"/>
                <a:gd name="connsiteY37" fmla="*/ 1621766 h 3605842"/>
                <a:gd name="connsiteX38" fmla="*/ 1964120 w 5355092"/>
                <a:gd name="connsiteY38" fmla="*/ 1639019 h 3605842"/>
                <a:gd name="connsiteX39" fmla="*/ 2050384 w 5355092"/>
                <a:gd name="connsiteY39" fmla="*/ 1699404 h 3605842"/>
                <a:gd name="connsiteX40" fmla="*/ 2084890 w 5355092"/>
                <a:gd name="connsiteY40" fmla="*/ 1768415 h 3605842"/>
                <a:gd name="connsiteX41" fmla="*/ 2076263 w 5355092"/>
                <a:gd name="connsiteY41" fmla="*/ 1880559 h 3605842"/>
                <a:gd name="connsiteX42" fmla="*/ 2050384 w 5355092"/>
                <a:gd name="connsiteY42" fmla="*/ 1906438 h 3605842"/>
                <a:gd name="connsiteX43" fmla="*/ 1955493 w 5355092"/>
                <a:gd name="connsiteY43" fmla="*/ 1940943 h 3605842"/>
                <a:gd name="connsiteX44" fmla="*/ 1567305 w 5355092"/>
                <a:gd name="connsiteY44" fmla="*/ 1966823 h 3605842"/>
                <a:gd name="connsiteX45" fmla="*/ 1515546 w 5355092"/>
                <a:gd name="connsiteY45" fmla="*/ 1975449 h 3605842"/>
                <a:gd name="connsiteX46" fmla="*/ 1377524 w 5355092"/>
                <a:gd name="connsiteY46" fmla="*/ 1992702 h 3605842"/>
                <a:gd name="connsiteX47" fmla="*/ 1317139 w 5355092"/>
                <a:gd name="connsiteY47" fmla="*/ 2009955 h 3605842"/>
                <a:gd name="connsiteX48" fmla="*/ 1274007 w 5355092"/>
                <a:gd name="connsiteY48" fmla="*/ 2018581 h 3605842"/>
                <a:gd name="connsiteX49" fmla="*/ 1092852 w 5355092"/>
                <a:gd name="connsiteY49" fmla="*/ 2044460 h 3605842"/>
                <a:gd name="connsiteX50" fmla="*/ 997961 w 5355092"/>
                <a:gd name="connsiteY50" fmla="*/ 2087593 h 3605842"/>
                <a:gd name="connsiteX51" fmla="*/ 911697 w 5355092"/>
                <a:gd name="connsiteY51" fmla="*/ 2130725 h 3605842"/>
                <a:gd name="connsiteX52" fmla="*/ 885818 w 5355092"/>
                <a:gd name="connsiteY52" fmla="*/ 2147977 h 3605842"/>
                <a:gd name="connsiteX53" fmla="*/ 825433 w 5355092"/>
                <a:gd name="connsiteY53" fmla="*/ 2173857 h 3605842"/>
                <a:gd name="connsiteX54" fmla="*/ 765048 w 5355092"/>
                <a:gd name="connsiteY54" fmla="*/ 2225615 h 3605842"/>
                <a:gd name="connsiteX55" fmla="*/ 696037 w 5355092"/>
                <a:gd name="connsiteY55" fmla="*/ 2286000 h 3605842"/>
                <a:gd name="connsiteX56" fmla="*/ 644278 w 5355092"/>
                <a:gd name="connsiteY56" fmla="*/ 2372264 h 3605842"/>
                <a:gd name="connsiteX57" fmla="*/ 635652 w 5355092"/>
                <a:gd name="connsiteY57" fmla="*/ 2398143 h 3605842"/>
                <a:gd name="connsiteX58" fmla="*/ 609773 w 5355092"/>
                <a:gd name="connsiteY58" fmla="*/ 2475781 h 3605842"/>
                <a:gd name="connsiteX59" fmla="*/ 635652 w 5355092"/>
                <a:gd name="connsiteY59" fmla="*/ 2777706 h 3605842"/>
                <a:gd name="connsiteX60" fmla="*/ 687410 w 5355092"/>
                <a:gd name="connsiteY60" fmla="*/ 2855343 h 3605842"/>
                <a:gd name="connsiteX61" fmla="*/ 773675 w 5355092"/>
                <a:gd name="connsiteY61" fmla="*/ 2958860 h 3605842"/>
                <a:gd name="connsiteX62" fmla="*/ 842686 w 5355092"/>
                <a:gd name="connsiteY62" fmla="*/ 3019245 h 3605842"/>
                <a:gd name="connsiteX63" fmla="*/ 885818 w 5355092"/>
                <a:gd name="connsiteY63" fmla="*/ 3036498 h 3605842"/>
                <a:gd name="connsiteX64" fmla="*/ 928950 w 5355092"/>
                <a:gd name="connsiteY64" fmla="*/ 3071004 h 3605842"/>
                <a:gd name="connsiteX65" fmla="*/ 1041093 w 5355092"/>
                <a:gd name="connsiteY65" fmla="*/ 3114136 h 3605842"/>
                <a:gd name="connsiteX66" fmla="*/ 1161863 w 5355092"/>
                <a:gd name="connsiteY66" fmla="*/ 3157268 h 3605842"/>
                <a:gd name="connsiteX67" fmla="*/ 1196369 w 5355092"/>
                <a:gd name="connsiteY67" fmla="*/ 3174521 h 3605842"/>
                <a:gd name="connsiteX68" fmla="*/ 1420656 w 5355092"/>
                <a:gd name="connsiteY68" fmla="*/ 3243532 h 3605842"/>
                <a:gd name="connsiteX69" fmla="*/ 1489667 w 5355092"/>
                <a:gd name="connsiteY69" fmla="*/ 3252159 h 3605842"/>
                <a:gd name="connsiteX70" fmla="*/ 1550052 w 5355092"/>
                <a:gd name="connsiteY70" fmla="*/ 3260785 h 3605842"/>
                <a:gd name="connsiteX71" fmla="*/ 2007252 w 5355092"/>
                <a:gd name="connsiteY71" fmla="*/ 3269411 h 3605842"/>
                <a:gd name="connsiteX72" fmla="*/ 2093516 w 5355092"/>
                <a:gd name="connsiteY72" fmla="*/ 3286664 h 3605842"/>
                <a:gd name="connsiteX73" fmla="*/ 2136648 w 5355092"/>
                <a:gd name="connsiteY73" fmla="*/ 3312543 h 3605842"/>
                <a:gd name="connsiteX74" fmla="*/ 2231539 w 5355092"/>
                <a:gd name="connsiteY74" fmla="*/ 3321170 h 3605842"/>
                <a:gd name="connsiteX75" fmla="*/ 2619727 w 5355092"/>
                <a:gd name="connsiteY75" fmla="*/ 3338423 h 3605842"/>
                <a:gd name="connsiteX76" fmla="*/ 3344346 w 5355092"/>
                <a:gd name="connsiteY76" fmla="*/ 3295291 h 3605842"/>
                <a:gd name="connsiteX77" fmla="*/ 3421984 w 5355092"/>
                <a:gd name="connsiteY77" fmla="*/ 3252159 h 3605842"/>
                <a:gd name="connsiteX78" fmla="*/ 3560007 w 5355092"/>
                <a:gd name="connsiteY78" fmla="*/ 3183147 h 3605842"/>
                <a:gd name="connsiteX79" fmla="*/ 3585886 w 5355092"/>
                <a:gd name="connsiteY79" fmla="*/ 3157268 h 3605842"/>
                <a:gd name="connsiteX80" fmla="*/ 3689403 w 5355092"/>
                <a:gd name="connsiteY80" fmla="*/ 3079630 h 3605842"/>
                <a:gd name="connsiteX81" fmla="*/ 3715282 w 5355092"/>
                <a:gd name="connsiteY81" fmla="*/ 3027872 h 3605842"/>
                <a:gd name="connsiteX82" fmla="*/ 3741161 w 5355092"/>
                <a:gd name="connsiteY82" fmla="*/ 2984740 h 3605842"/>
                <a:gd name="connsiteX83" fmla="*/ 3758414 w 5355092"/>
                <a:gd name="connsiteY83" fmla="*/ 2932981 h 3605842"/>
                <a:gd name="connsiteX84" fmla="*/ 3680776 w 5355092"/>
                <a:gd name="connsiteY84" fmla="*/ 2639683 h 3605842"/>
                <a:gd name="connsiteX85" fmla="*/ 3646271 w 5355092"/>
                <a:gd name="connsiteY85" fmla="*/ 2613804 h 3605842"/>
                <a:gd name="connsiteX86" fmla="*/ 3551380 w 5355092"/>
                <a:gd name="connsiteY86" fmla="*/ 2596551 h 3605842"/>
                <a:gd name="connsiteX87" fmla="*/ 3214950 w 5355092"/>
                <a:gd name="connsiteY87" fmla="*/ 2613804 h 3605842"/>
                <a:gd name="connsiteX88" fmla="*/ 3111433 w 5355092"/>
                <a:gd name="connsiteY88" fmla="*/ 2656936 h 3605842"/>
                <a:gd name="connsiteX89" fmla="*/ 3076927 w 5355092"/>
                <a:gd name="connsiteY89" fmla="*/ 2665562 h 3605842"/>
                <a:gd name="connsiteX90" fmla="*/ 3016543 w 5355092"/>
                <a:gd name="connsiteY90" fmla="*/ 2691442 h 3605842"/>
                <a:gd name="connsiteX91" fmla="*/ 2852641 w 5355092"/>
                <a:gd name="connsiteY91" fmla="*/ 2717321 h 3605842"/>
                <a:gd name="connsiteX92" fmla="*/ 2516210 w 5355092"/>
                <a:gd name="connsiteY92" fmla="*/ 2700068 h 3605842"/>
                <a:gd name="connsiteX93" fmla="*/ 2481705 w 5355092"/>
                <a:gd name="connsiteY93" fmla="*/ 2691442 h 3605842"/>
                <a:gd name="connsiteX94" fmla="*/ 2395441 w 5355092"/>
                <a:gd name="connsiteY94" fmla="*/ 2682815 h 3605842"/>
                <a:gd name="connsiteX95" fmla="*/ 2343682 w 5355092"/>
                <a:gd name="connsiteY95" fmla="*/ 2665562 h 3605842"/>
                <a:gd name="connsiteX96" fmla="*/ 2291924 w 5355092"/>
                <a:gd name="connsiteY96" fmla="*/ 2656936 h 3605842"/>
                <a:gd name="connsiteX97" fmla="*/ 2257418 w 5355092"/>
                <a:gd name="connsiteY97" fmla="*/ 2631057 h 3605842"/>
                <a:gd name="connsiteX98" fmla="*/ 2197033 w 5355092"/>
                <a:gd name="connsiteY98" fmla="*/ 2605177 h 3605842"/>
                <a:gd name="connsiteX99" fmla="*/ 2162527 w 5355092"/>
                <a:gd name="connsiteY99" fmla="*/ 2596551 h 3605842"/>
                <a:gd name="connsiteX100" fmla="*/ 2102143 w 5355092"/>
                <a:gd name="connsiteY100" fmla="*/ 2562045 h 3605842"/>
                <a:gd name="connsiteX101" fmla="*/ 2067637 w 5355092"/>
                <a:gd name="connsiteY101" fmla="*/ 2536166 h 3605842"/>
                <a:gd name="connsiteX102" fmla="*/ 2041758 w 5355092"/>
                <a:gd name="connsiteY102" fmla="*/ 2501660 h 3605842"/>
                <a:gd name="connsiteX103" fmla="*/ 2033131 w 5355092"/>
                <a:gd name="connsiteY103" fmla="*/ 2458528 h 3605842"/>
                <a:gd name="connsiteX104" fmla="*/ 2041758 w 5355092"/>
                <a:gd name="connsiteY104" fmla="*/ 2389517 h 3605842"/>
                <a:gd name="connsiteX105" fmla="*/ 2067637 w 5355092"/>
                <a:gd name="connsiteY105" fmla="*/ 2363638 h 3605842"/>
                <a:gd name="connsiteX106" fmla="*/ 2240165 w 5355092"/>
                <a:gd name="connsiteY106" fmla="*/ 2320506 h 3605842"/>
                <a:gd name="connsiteX107" fmla="*/ 2326429 w 5355092"/>
                <a:gd name="connsiteY107" fmla="*/ 2286000 h 3605842"/>
                <a:gd name="connsiteX108" fmla="*/ 2964784 w 5355092"/>
                <a:gd name="connsiteY108" fmla="*/ 2277374 h 3605842"/>
                <a:gd name="connsiteX109" fmla="*/ 3189071 w 5355092"/>
                <a:gd name="connsiteY109" fmla="*/ 2225615 h 3605842"/>
                <a:gd name="connsiteX110" fmla="*/ 3249456 w 5355092"/>
                <a:gd name="connsiteY110" fmla="*/ 2199736 h 3605842"/>
                <a:gd name="connsiteX111" fmla="*/ 3335720 w 5355092"/>
                <a:gd name="connsiteY111" fmla="*/ 2156604 h 3605842"/>
                <a:gd name="connsiteX112" fmla="*/ 3378852 w 5355092"/>
                <a:gd name="connsiteY112" fmla="*/ 2087593 h 3605842"/>
                <a:gd name="connsiteX113" fmla="*/ 3396105 w 5355092"/>
                <a:gd name="connsiteY113" fmla="*/ 2053087 h 3605842"/>
                <a:gd name="connsiteX114" fmla="*/ 3404731 w 5355092"/>
                <a:gd name="connsiteY114" fmla="*/ 2027208 h 3605842"/>
                <a:gd name="connsiteX115" fmla="*/ 3378852 w 5355092"/>
                <a:gd name="connsiteY115" fmla="*/ 1880559 h 3605842"/>
                <a:gd name="connsiteX116" fmla="*/ 3352973 w 5355092"/>
                <a:gd name="connsiteY116" fmla="*/ 1854679 h 3605842"/>
                <a:gd name="connsiteX117" fmla="*/ 3301214 w 5355092"/>
                <a:gd name="connsiteY117" fmla="*/ 1785668 h 3605842"/>
                <a:gd name="connsiteX118" fmla="*/ 3258082 w 5355092"/>
                <a:gd name="connsiteY118" fmla="*/ 1751162 h 3605842"/>
                <a:gd name="connsiteX119" fmla="*/ 3163192 w 5355092"/>
                <a:gd name="connsiteY119" fmla="*/ 1673525 h 3605842"/>
                <a:gd name="connsiteX120" fmla="*/ 3033795 w 5355092"/>
                <a:gd name="connsiteY120" fmla="*/ 1595887 h 3605842"/>
                <a:gd name="connsiteX121" fmla="*/ 2895773 w 5355092"/>
                <a:gd name="connsiteY121" fmla="*/ 1518249 h 3605842"/>
                <a:gd name="connsiteX122" fmla="*/ 2636980 w 5355092"/>
                <a:gd name="connsiteY122" fmla="*/ 1414732 h 3605842"/>
                <a:gd name="connsiteX123" fmla="*/ 2507584 w 5355092"/>
                <a:gd name="connsiteY123" fmla="*/ 1380226 h 3605842"/>
                <a:gd name="connsiteX124" fmla="*/ 2464452 w 5355092"/>
                <a:gd name="connsiteY124" fmla="*/ 1354347 h 3605842"/>
                <a:gd name="connsiteX125" fmla="*/ 2429946 w 5355092"/>
                <a:gd name="connsiteY125" fmla="*/ 1328468 h 3605842"/>
                <a:gd name="connsiteX126" fmla="*/ 2386814 w 5355092"/>
                <a:gd name="connsiteY126" fmla="*/ 1311215 h 3605842"/>
                <a:gd name="connsiteX127" fmla="*/ 2335056 w 5355092"/>
                <a:gd name="connsiteY127" fmla="*/ 1268083 h 3605842"/>
                <a:gd name="connsiteX128" fmla="*/ 2300550 w 5355092"/>
                <a:gd name="connsiteY128" fmla="*/ 1242204 h 3605842"/>
                <a:gd name="connsiteX129" fmla="*/ 2248792 w 5355092"/>
                <a:gd name="connsiteY129" fmla="*/ 1173193 h 3605842"/>
                <a:gd name="connsiteX130" fmla="*/ 2222912 w 5355092"/>
                <a:gd name="connsiteY130" fmla="*/ 1121434 h 3605842"/>
                <a:gd name="connsiteX131" fmla="*/ 2197033 w 5355092"/>
                <a:gd name="connsiteY131" fmla="*/ 1086928 h 3605842"/>
                <a:gd name="connsiteX132" fmla="*/ 2171154 w 5355092"/>
                <a:gd name="connsiteY132" fmla="*/ 992038 h 3605842"/>
                <a:gd name="connsiteX133" fmla="*/ 2145275 w 5355092"/>
                <a:gd name="connsiteY133" fmla="*/ 905774 h 3605842"/>
                <a:gd name="connsiteX134" fmla="*/ 2153901 w 5355092"/>
                <a:gd name="connsiteY134" fmla="*/ 793630 h 3605842"/>
                <a:gd name="connsiteX135" fmla="*/ 2240165 w 5355092"/>
                <a:gd name="connsiteY135" fmla="*/ 724619 h 3605842"/>
                <a:gd name="connsiteX136" fmla="*/ 2369561 w 5355092"/>
                <a:gd name="connsiteY136" fmla="*/ 629728 h 3605842"/>
                <a:gd name="connsiteX137" fmla="*/ 2412693 w 5355092"/>
                <a:gd name="connsiteY137" fmla="*/ 603849 h 3605842"/>
                <a:gd name="connsiteX138" fmla="*/ 2533463 w 5355092"/>
                <a:gd name="connsiteY138" fmla="*/ 526211 h 3605842"/>
                <a:gd name="connsiteX139" fmla="*/ 2619727 w 5355092"/>
                <a:gd name="connsiteY139" fmla="*/ 508959 h 3605842"/>
                <a:gd name="connsiteX140" fmla="*/ 2714618 w 5355092"/>
                <a:gd name="connsiteY140" fmla="*/ 465826 h 3605842"/>
                <a:gd name="connsiteX141" fmla="*/ 3197697 w 5355092"/>
                <a:gd name="connsiteY141" fmla="*/ 439947 h 3605842"/>
                <a:gd name="connsiteX142" fmla="*/ 3240829 w 5355092"/>
                <a:gd name="connsiteY142" fmla="*/ 431321 h 3605842"/>
                <a:gd name="connsiteX143" fmla="*/ 3421984 w 5355092"/>
                <a:gd name="connsiteY143" fmla="*/ 405442 h 3605842"/>
                <a:gd name="connsiteX144" fmla="*/ 3534127 w 5355092"/>
                <a:gd name="connsiteY144" fmla="*/ 388189 h 3605842"/>
                <a:gd name="connsiteX145" fmla="*/ 3637644 w 5355092"/>
                <a:gd name="connsiteY145" fmla="*/ 362309 h 3605842"/>
                <a:gd name="connsiteX146" fmla="*/ 3758414 w 5355092"/>
                <a:gd name="connsiteY146" fmla="*/ 345057 h 3605842"/>
                <a:gd name="connsiteX147" fmla="*/ 3939569 w 5355092"/>
                <a:gd name="connsiteY147" fmla="*/ 301925 h 3605842"/>
                <a:gd name="connsiteX148" fmla="*/ 3999954 w 5355092"/>
                <a:gd name="connsiteY148" fmla="*/ 293298 h 3605842"/>
                <a:gd name="connsiteX149" fmla="*/ 4060339 w 5355092"/>
                <a:gd name="connsiteY149" fmla="*/ 276045 h 3605842"/>
                <a:gd name="connsiteX150" fmla="*/ 4189735 w 5355092"/>
                <a:gd name="connsiteY150" fmla="*/ 258793 h 3605842"/>
                <a:gd name="connsiteX151" fmla="*/ 4310505 w 5355092"/>
                <a:gd name="connsiteY151" fmla="*/ 241540 h 3605842"/>
                <a:gd name="connsiteX152" fmla="*/ 4370890 w 5355092"/>
                <a:gd name="connsiteY152" fmla="*/ 232913 h 3605842"/>
                <a:gd name="connsiteX153" fmla="*/ 4414022 w 5355092"/>
                <a:gd name="connsiteY153" fmla="*/ 224287 h 3605842"/>
                <a:gd name="connsiteX154" fmla="*/ 4741826 w 5355092"/>
                <a:gd name="connsiteY154" fmla="*/ 241540 h 3605842"/>
                <a:gd name="connsiteX155" fmla="*/ 4784958 w 5355092"/>
                <a:gd name="connsiteY155" fmla="*/ 267419 h 3605842"/>
                <a:gd name="connsiteX156" fmla="*/ 4810837 w 5355092"/>
                <a:gd name="connsiteY156" fmla="*/ 276045 h 3605842"/>
                <a:gd name="connsiteX157" fmla="*/ 4871222 w 5355092"/>
                <a:gd name="connsiteY157" fmla="*/ 362309 h 3605842"/>
                <a:gd name="connsiteX158" fmla="*/ 4948860 w 5355092"/>
                <a:gd name="connsiteY158" fmla="*/ 552091 h 3605842"/>
                <a:gd name="connsiteX159" fmla="*/ 4974739 w 5355092"/>
                <a:gd name="connsiteY159" fmla="*/ 595223 h 3605842"/>
                <a:gd name="connsiteX160" fmla="*/ 4966112 w 5355092"/>
                <a:gd name="connsiteY160" fmla="*/ 655608 h 3605842"/>
                <a:gd name="connsiteX161" fmla="*/ 4914354 w 5355092"/>
                <a:gd name="connsiteY161" fmla="*/ 672860 h 3605842"/>
                <a:gd name="connsiteX162" fmla="*/ 4422648 w 5355092"/>
                <a:gd name="connsiteY162" fmla="*/ 655608 h 3605842"/>
                <a:gd name="connsiteX163" fmla="*/ 4146603 w 5355092"/>
                <a:gd name="connsiteY163" fmla="*/ 612476 h 3605842"/>
                <a:gd name="connsiteX164" fmla="*/ 3818799 w 5355092"/>
                <a:gd name="connsiteY164" fmla="*/ 543464 h 3605842"/>
                <a:gd name="connsiteX165" fmla="*/ 3560007 w 5355092"/>
                <a:gd name="connsiteY165" fmla="*/ 508959 h 3605842"/>
                <a:gd name="connsiteX166" fmla="*/ 2990663 w 5355092"/>
                <a:gd name="connsiteY166" fmla="*/ 543464 h 3605842"/>
                <a:gd name="connsiteX167" fmla="*/ 2930278 w 5355092"/>
                <a:gd name="connsiteY167" fmla="*/ 595223 h 3605842"/>
                <a:gd name="connsiteX168" fmla="*/ 2878520 w 5355092"/>
                <a:gd name="connsiteY168" fmla="*/ 681487 h 3605842"/>
                <a:gd name="connsiteX169" fmla="*/ 2852641 w 5355092"/>
                <a:gd name="connsiteY169" fmla="*/ 759125 h 3605842"/>
                <a:gd name="connsiteX170" fmla="*/ 2861267 w 5355092"/>
                <a:gd name="connsiteY170" fmla="*/ 923026 h 3605842"/>
                <a:gd name="connsiteX171" fmla="*/ 3137312 w 5355092"/>
                <a:gd name="connsiteY171" fmla="*/ 1112808 h 3605842"/>
                <a:gd name="connsiteX172" fmla="*/ 3352973 w 5355092"/>
                <a:gd name="connsiteY172" fmla="*/ 1147313 h 3605842"/>
                <a:gd name="connsiteX173" fmla="*/ 3560007 w 5355092"/>
                <a:gd name="connsiteY173" fmla="*/ 1190445 h 3605842"/>
                <a:gd name="connsiteX174" fmla="*/ 3663524 w 5355092"/>
                <a:gd name="connsiteY174" fmla="*/ 1199072 h 3605842"/>
                <a:gd name="connsiteX175" fmla="*/ 4034460 w 5355092"/>
                <a:gd name="connsiteY175" fmla="*/ 1207698 h 3605842"/>
                <a:gd name="connsiteX176" fmla="*/ 4422648 w 5355092"/>
                <a:gd name="connsiteY176" fmla="*/ 1233577 h 3605842"/>
                <a:gd name="connsiteX177" fmla="*/ 4577924 w 5355092"/>
                <a:gd name="connsiteY177" fmla="*/ 1259457 h 3605842"/>
                <a:gd name="connsiteX178" fmla="*/ 4612429 w 5355092"/>
                <a:gd name="connsiteY178" fmla="*/ 1268083 h 3605842"/>
                <a:gd name="connsiteX179" fmla="*/ 4715946 w 5355092"/>
                <a:gd name="connsiteY179" fmla="*/ 1311215 h 3605842"/>
                <a:gd name="connsiteX180" fmla="*/ 4836716 w 5355092"/>
                <a:gd name="connsiteY180" fmla="*/ 1388853 h 3605842"/>
                <a:gd name="connsiteX181" fmla="*/ 4862595 w 5355092"/>
                <a:gd name="connsiteY181" fmla="*/ 1406106 h 3605842"/>
                <a:gd name="connsiteX182" fmla="*/ 4922980 w 5355092"/>
                <a:gd name="connsiteY182" fmla="*/ 1457864 h 3605842"/>
                <a:gd name="connsiteX183" fmla="*/ 4931607 w 5355092"/>
                <a:gd name="connsiteY183" fmla="*/ 1664898 h 3605842"/>
                <a:gd name="connsiteX184" fmla="*/ 4888475 w 5355092"/>
                <a:gd name="connsiteY184" fmla="*/ 1708030 h 3605842"/>
                <a:gd name="connsiteX185" fmla="*/ 4543418 w 5355092"/>
                <a:gd name="connsiteY185" fmla="*/ 1664898 h 3605842"/>
                <a:gd name="connsiteX186" fmla="*/ 4258746 w 5355092"/>
                <a:gd name="connsiteY186" fmla="*/ 1595887 h 3605842"/>
                <a:gd name="connsiteX187" fmla="*/ 4163856 w 5355092"/>
                <a:gd name="connsiteY187" fmla="*/ 1578634 h 3605842"/>
                <a:gd name="connsiteX188" fmla="*/ 3913690 w 5355092"/>
                <a:gd name="connsiteY188" fmla="*/ 1561381 h 3605842"/>
                <a:gd name="connsiteX189" fmla="*/ 3680776 w 5355092"/>
                <a:gd name="connsiteY189" fmla="*/ 1570008 h 3605842"/>
                <a:gd name="connsiteX190" fmla="*/ 3646271 w 5355092"/>
                <a:gd name="connsiteY190" fmla="*/ 1587260 h 3605842"/>
                <a:gd name="connsiteX191" fmla="*/ 3585886 w 5355092"/>
                <a:gd name="connsiteY191" fmla="*/ 1673525 h 3605842"/>
                <a:gd name="connsiteX192" fmla="*/ 3577260 w 5355092"/>
                <a:gd name="connsiteY192" fmla="*/ 1733909 h 3605842"/>
                <a:gd name="connsiteX193" fmla="*/ 3585886 w 5355092"/>
                <a:gd name="connsiteY193" fmla="*/ 1923691 h 3605842"/>
                <a:gd name="connsiteX194" fmla="*/ 3879184 w 5355092"/>
                <a:gd name="connsiteY194" fmla="*/ 2087593 h 3605842"/>
                <a:gd name="connsiteX195" fmla="*/ 3939569 w 5355092"/>
                <a:gd name="connsiteY195" fmla="*/ 2096219 h 3605842"/>
                <a:gd name="connsiteX196" fmla="*/ 4250120 w 5355092"/>
                <a:gd name="connsiteY196" fmla="*/ 2191109 h 3605842"/>
                <a:gd name="connsiteX197" fmla="*/ 4345010 w 5355092"/>
                <a:gd name="connsiteY197" fmla="*/ 2225615 h 3605842"/>
                <a:gd name="connsiteX198" fmla="*/ 4431275 w 5355092"/>
                <a:gd name="connsiteY198" fmla="*/ 2242868 h 3605842"/>
                <a:gd name="connsiteX199" fmla="*/ 4776331 w 5355092"/>
                <a:gd name="connsiteY199" fmla="*/ 2329132 h 3605842"/>
                <a:gd name="connsiteX200" fmla="*/ 4828090 w 5355092"/>
                <a:gd name="connsiteY200" fmla="*/ 2363638 h 3605842"/>
                <a:gd name="connsiteX201" fmla="*/ 4879848 w 5355092"/>
                <a:gd name="connsiteY201" fmla="*/ 2475781 h 3605842"/>
                <a:gd name="connsiteX202" fmla="*/ 4897101 w 5355092"/>
                <a:gd name="connsiteY202" fmla="*/ 2622430 h 3605842"/>
                <a:gd name="connsiteX203" fmla="*/ 4922980 w 5355092"/>
                <a:gd name="connsiteY203" fmla="*/ 2674189 h 3605842"/>
                <a:gd name="connsiteX204" fmla="*/ 4948860 w 5355092"/>
                <a:gd name="connsiteY204" fmla="*/ 2760453 h 3605842"/>
                <a:gd name="connsiteX205" fmla="*/ 4922980 w 5355092"/>
                <a:gd name="connsiteY205" fmla="*/ 3165894 h 3605842"/>
                <a:gd name="connsiteX206" fmla="*/ 4879848 w 5355092"/>
                <a:gd name="connsiteY206" fmla="*/ 3217653 h 3605842"/>
                <a:gd name="connsiteX207" fmla="*/ 4646935 w 5355092"/>
                <a:gd name="connsiteY207" fmla="*/ 3200400 h 3605842"/>
                <a:gd name="connsiteX208" fmla="*/ 4491660 w 5355092"/>
                <a:gd name="connsiteY208" fmla="*/ 3174521 h 3605842"/>
                <a:gd name="connsiteX209" fmla="*/ 4336384 w 5355092"/>
                <a:gd name="connsiteY209" fmla="*/ 3131389 h 3605842"/>
                <a:gd name="connsiteX210" fmla="*/ 4267373 w 5355092"/>
                <a:gd name="connsiteY210" fmla="*/ 3096883 h 3605842"/>
                <a:gd name="connsiteX211" fmla="*/ 4215614 w 5355092"/>
                <a:gd name="connsiteY211" fmla="*/ 3036498 h 3605842"/>
                <a:gd name="connsiteX212" fmla="*/ 4181109 w 5355092"/>
                <a:gd name="connsiteY212" fmla="*/ 2976113 h 3605842"/>
                <a:gd name="connsiteX213" fmla="*/ 4163856 w 5355092"/>
                <a:gd name="connsiteY213" fmla="*/ 2898476 h 3605842"/>
                <a:gd name="connsiteX214" fmla="*/ 4120724 w 5355092"/>
                <a:gd name="connsiteY214" fmla="*/ 2803585 h 3605842"/>
                <a:gd name="connsiteX215" fmla="*/ 4060339 w 5355092"/>
                <a:gd name="connsiteY215" fmla="*/ 2777706 h 3605842"/>
                <a:gd name="connsiteX216" fmla="*/ 3930943 w 5355092"/>
                <a:gd name="connsiteY216" fmla="*/ 2769079 h 3605842"/>
                <a:gd name="connsiteX217" fmla="*/ 3723909 w 5355092"/>
                <a:gd name="connsiteY217" fmla="*/ 2803585 h 3605842"/>
                <a:gd name="connsiteX218" fmla="*/ 3577260 w 5355092"/>
                <a:gd name="connsiteY218" fmla="*/ 2863970 h 3605842"/>
                <a:gd name="connsiteX219" fmla="*/ 3568633 w 5355092"/>
                <a:gd name="connsiteY219" fmla="*/ 2976113 h 3605842"/>
                <a:gd name="connsiteX220" fmla="*/ 3654897 w 5355092"/>
                <a:gd name="connsiteY220" fmla="*/ 3019245 h 3605842"/>
                <a:gd name="connsiteX221" fmla="*/ 3775667 w 5355092"/>
                <a:gd name="connsiteY221" fmla="*/ 3036498 h 3605842"/>
                <a:gd name="connsiteX222" fmla="*/ 3939569 w 5355092"/>
                <a:gd name="connsiteY222" fmla="*/ 3079630 h 3605842"/>
                <a:gd name="connsiteX223" fmla="*/ 3982701 w 5355092"/>
                <a:gd name="connsiteY223" fmla="*/ 3096883 h 3605842"/>
                <a:gd name="connsiteX224" fmla="*/ 4017207 w 5355092"/>
                <a:gd name="connsiteY224" fmla="*/ 3105509 h 3605842"/>
                <a:gd name="connsiteX225" fmla="*/ 4043086 w 5355092"/>
                <a:gd name="connsiteY225" fmla="*/ 3131389 h 3605842"/>
                <a:gd name="connsiteX226" fmla="*/ 4068965 w 5355092"/>
                <a:gd name="connsiteY226" fmla="*/ 3183147 h 3605842"/>
                <a:gd name="connsiteX227" fmla="*/ 4103471 w 5355092"/>
                <a:gd name="connsiteY227" fmla="*/ 3200400 h 3605842"/>
                <a:gd name="connsiteX228" fmla="*/ 4163856 w 5355092"/>
                <a:gd name="connsiteY228" fmla="*/ 3243532 h 3605842"/>
                <a:gd name="connsiteX229" fmla="*/ 4206988 w 5355092"/>
                <a:gd name="connsiteY229" fmla="*/ 3269411 h 3605842"/>
                <a:gd name="connsiteX230" fmla="*/ 4267373 w 5355092"/>
                <a:gd name="connsiteY230" fmla="*/ 3286664 h 3605842"/>
                <a:gd name="connsiteX231" fmla="*/ 4379516 w 5355092"/>
                <a:gd name="connsiteY231" fmla="*/ 3338423 h 3605842"/>
                <a:gd name="connsiteX232" fmla="*/ 4595176 w 5355092"/>
                <a:gd name="connsiteY232" fmla="*/ 3372928 h 3605842"/>
                <a:gd name="connsiteX233" fmla="*/ 5130014 w 5355092"/>
                <a:gd name="connsiteY233" fmla="*/ 3364302 h 3605842"/>
                <a:gd name="connsiteX234" fmla="*/ 5233531 w 5355092"/>
                <a:gd name="connsiteY234" fmla="*/ 3372928 h 3605842"/>
                <a:gd name="connsiteX235" fmla="*/ 5345675 w 5355092"/>
                <a:gd name="connsiteY235" fmla="*/ 3441940 h 3605842"/>
                <a:gd name="connsiteX236" fmla="*/ 5354301 w 5355092"/>
                <a:gd name="connsiteY236" fmla="*/ 3476445 h 3605842"/>
                <a:gd name="connsiteX237" fmla="*/ 5302543 w 5355092"/>
                <a:gd name="connsiteY237" fmla="*/ 3579962 h 3605842"/>
                <a:gd name="connsiteX238" fmla="*/ 5138641 w 5355092"/>
                <a:gd name="connsiteY238" fmla="*/ 3605842 h 3605842"/>
                <a:gd name="connsiteX239" fmla="*/ 3991327 w 5355092"/>
                <a:gd name="connsiteY239" fmla="*/ 3597215 h 3605842"/>
                <a:gd name="connsiteX240" fmla="*/ 3801546 w 5355092"/>
                <a:gd name="connsiteY240" fmla="*/ 3562709 h 3605842"/>
                <a:gd name="connsiteX241" fmla="*/ 3568633 w 5355092"/>
                <a:gd name="connsiteY241" fmla="*/ 3545457 h 3605842"/>
                <a:gd name="connsiteX242" fmla="*/ 2800882 w 5355092"/>
                <a:gd name="connsiteY242" fmla="*/ 3536830 h 3605842"/>
                <a:gd name="connsiteX243" fmla="*/ 1179116 w 5355092"/>
                <a:gd name="connsiteY243" fmla="*/ 3502325 h 3605842"/>
                <a:gd name="connsiteX244" fmla="*/ 1049720 w 5355092"/>
                <a:gd name="connsiteY244" fmla="*/ 3493698 h 3605842"/>
                <a:gd name="connsiteX245" fmla="*/ 928950 w 5355092"/>
                <a:gd name="connsiteY245" fmla="*/ 3459193 h 3605842"/>
                <a:gd name="connsiteX246" fmla="*/ 903071 w 5355092"/>
                <a:gd name="connsiteY246" fmla="*/ 3441940 h 3605842"/>
                <a:gd name="connsiteX247" fmla="*/ 782301 w 5355092"/>
                <a:gd name="connsiteY247" fmla="*/ 3398808 h 3605842"/>
                <a:gd name="connsiteX248" fmla="*/ 756422 w 5355092"/>
                <a:gd name="connsiteY248" fmla="*/ 3372928 h 3605842"/>
                <a:gd name="connsiteX249" fmla="*/ 678784 w 5355092"/>
                <a:gd name="connsiteY249" fmla="*/ 3303917 h 3605842"/>
                <a:gd name="connsiteX250" fmla="*/ 532135 w 5355092"/>
                <a:gd name="connsiteY250" fmla="*/ 3027872 h 3605842"/>
                <a:gd name="connsiteX251" fmla="*/ 428618 w 5355092"/>
                <a:gd name="connsiteY251" fmla="*/ 2846717 h 3605842"/>
                <a:gd name="connsiteX252" fmla="*/ 376860 w 5355092"/>
                <a:gd name="connsiteY252" fmla="*/ 1828800 h 3605842"/>
                <a:gd name="connsiteX253" fmla="*/ 316475 w 5355092"/>
                <a:gd name="connsiteY253" fmla="*/ 1673525 h 3605842"/>
                <a:gd name="connsiteX254" fmla="*/ 299222 w 5355092"/>
                <a:gd name="connsiteY254" fmla="*/ 1630393 h 3605842"/>
                <a:gd name="connsiteX255" fmla="*/ 299222 w 5355092"/>
                <a:gd name="connsiteY255" fmla="*/ 1164566 h 3605842"/>
                <a:gd name="connsiteX256" fmla="*/ 307848 w 5355092"/>
                <a:gd name="connsiteY256" fmla="*/ 1112808 h 3605842"/>
                <a:gd name="connsiteX257" fmla="*/ 368233 w 5355092"/>
                <a:gd name="connsiteY257" fmla="*/ 992038 h 3605842"/>
                <a:gd name="connsiteX258" fmla="*/ 411365 w 5355092"/>
                <a:gd name="connsiteY258" fmla="*/ 888521 h 3605842"/>
                <a:gd name="connsiteX259" fmla="*/ 506256 w 5355092"/>
                <a:gd name="connsiteY259" fmla="*/ 698740 h 3605842"/>
                <a:gd name="connsiteX260" fmla="*/ 566641 w 5355092"/>
                <a:gd name="connsiteY260" fmla="*/ 534838 h 3605842"/>
                <a:gd name="connsiteX261" fmla="*/ 627026 w 5355092"/>
                <a:gd name="connsiteY261" fmla="*/ 396815 h 3605842"/>
                <a:gd name="connsiteX262" fmla="*/ 721916 w 5355092"/>
                <a:gd name="connsiteY262" fmla="*/ 250166 h 3605842"/>
                <a:gd name="connsiteX263" fmla="*/ 782301 w 5355092"/>
                <a:gd name="connsiteY263" fmla="*/ 129396 h 3605842"/>
                <a:gd name="connsiteX264" fmla="*/ 816807 w 5355092"/>
                <a:gd name="connsiteY264" fmla="*/ 103517 h 3605842"/>
                <a:gd name="connsiteX265" fmla="*/ 868565 w 5355092"/>
                <a:gd name="connsiteY265" fmla="*/ 51759 h 3605842"/>
                <a:gd name="connsiteX266" fmla="*/ 1239501 w 5355092"/>
                <a:gd name="connsiteY266" fmla="*/ 69011 h 3605842"/>
                <a:gd name="connsiteX267" fmla="*/ 1489667 w 5355092"/>
                <a:gd name="connsiteY267" fmla="*/ 103517 h 3605842"/>
                <a:gd name="connsiteX268" fmla="*/ 1782965 w 5355092"/>
                <a:gd name="connsiteY268" fmla="*/ 155276 h 3605842"/>
                <a:gd name="connsiteX269" fmla="*/ 1808844 w 5355092"/>
                <a:gd name="connsiteY269" fmla="*/ 163902 h 3605842"/>
                <a:gd name="connsiteX270" fmla="*/ 1851976 w 5355092"/>
                <a:gd name="connsiteY270" fmla="*/ 172528 h 3605842"/>
                <a:gd name="connsiteX271" fmla="*/ 1895109 w 5355092"/>
                <a:gd name="connsiteY271" fmla="*/ 189781 h 3605842"/>
                <a:gd name="connsiteX272" fmla="*/ 1912361 w 5355092"/>
                <a:gd name="connsiteY272" fmla="*/ 215660 h 3605842"/>
                <a:gd name="connsiteX273" fmla="*/ 1972746 w 5355092"/>
                <a:gd name="connsiteY273" fmla="*/ 276045 h 3605842"/>
                <a:gd name="connsiteX274" fmla="*/ 2015878 w 5355092"/>
                <a:gd name="connsiteY274" fmla="*/ 379562 h 3605842"/>
                <a:gd name="connsiteX275" fmla="*/ 2033131 w 5355092"/>
                <a:gd name="connsiteY275" fmla="*/ 422694 h 3605842"/>
                <a:gd name="connsiteX276" fmla="*/ 2015878 w 5355092"/>
                <a:gd name="connsiteY276" fmla="*/ 552091 h 3605842"/>
                <a:gd name="connsiteX277" fmla="*/ 2007252 w 5355092"/>
                <a:gd name="connsiteY277" fmla="*/ 577970 h 3605842"/>
                <a:gd name="connsiteX278" fmla="*/ 1964120 w 5355092"/>
                <a:gd name="connsiteY278" fmla="*/ 638355 h 3605842"/>
                <a:gd name="connsiteX279" fmla="*/ 1929614 w 5355092"/>
                <a:gd name="connsiteY279" fmla="*/ 707366 h 3605842"/>
                <a:gd name="connsiteX280" fmla="*/ 1912361 w 5355092"/>
                <a:gd name="connsiteY280" fmla="*/ 741872 h 3605842"/>
                <a:gd name="connsiteX281" fmla="*/ 1903735 w 5355092"/>
                <a:gd name="connsiteY281" fmla="*/ 785004 h 3605842"/>
                <a:gd name="connsiteX282" fmla="*/ 1877856 w 5355092"/>
                <a:gd name="connsiteY282" fmla="*/ 845389 h 3605842"/>
                <a:gd name="connsiteX283" fmla="*/ 1869229 w 5355092"/>
                <a:gd name="connsiteY283" fmla="*/ 871268 h 3605842"/>
                <a:gd name="connsiteX284" fmla="*/ 1877856 w 5355092"/>
                <a:gd name="connsiteY284" fmla="*/ 1138687 h 3605842"/>
                <a:gd name="connsiteX285" fmla="*/ 1895109 w 5355092"/>
                <a:gd name="connsiteY285" fmla="*/ 1164566 h 3605842"/>
                <a:gd name="connsiteX286" fmla="*/ 1912361 w 5355092"/>
                <a:gd name="connsiteY286" fmla="*/ 1207698 h 3605842"/>
                <a:gd name="connsiteX287" fmla="*/ 1989999 w 5355092"/>
                <a:gd name="connsiteY287" fmla="*/ 1388853 h 3605842"/>
                <a:gd name="connsiteX288" fmla="*/ 2007252 w 5355092"/>
                <a:gd name="connsiteY288" fmla="*/ 1466491 h 3605842"/>
                <a:gd name="connsiteX289" fmla="*/ 2024505 w 5355092"/>
                <a:gd name="connsiteY289" fmla="*/ 1492370 h 3605842"/>
                <a:gd name="connsiteX290" fmla="*/ 2059010 w 5355092"/>
                <a:gd name="connsiteY290" fmla="*/ 1604513 h 3605842"/>
                <a:gd name="connsiteX291" fmla="*/ 2119395 w 5355092"/>
                <a:gd name="connsiteY291" fmla="*/ 1708030 h 3605842"/>
                <a:gd name="connsiteX292" fmla="*/ 2145275 w 5355092"/>
                <a:gd name="connsiteY292" fmla="*/ 1751162 h 3605842"/>
                <a:gd name="connsiteX293" fmla="*/ 2214286 w 5355092"/>
                <a:gd name="connsiteY293" fmla="*/ 1837426 h 3605842"/>
                <a:gd name="connsiteX294" fmla="*/ 2309176 w 5355092"/>
                <a:gd name="connsiteY294" fmla="*/ 1915064 h 3605842"/>
                <a:gd name="connsiteX295" fmla="*/ 2395441 w 5355092"/>
                <a:gd name="connsiteY295" fmla="*/ 1992702 h 3605842"/>
                <a:gd name="connsiteX296" fmla="*/ 2507584 w 5355092"/>
                <a:gd name="connsiteY296" fmla="*/ 2044460 h 3605842"/>
                <a:gd name="connsiteX297" fmla="*/ 2654233 w 5355092"/>
                <a:gd name="connsiteY297" fmla="*/ 2087593 h 3605842"/>
                <a:gd name="connsiteX298" fmla="*/ 2723244 w 5355092"/>
                <a:gd name="connsiteY298" fmla="*/ 2078966 h 3605842"/>
                <a:gd name="connsiteX299" fmla="*/ 2740497 w 5355092"/>
                <a:gd name="connsiteY299" fmla="*/ 1880559 h 3605842"/>
                <a:gd name="connsiteX300" fmla="*/ 2731871 w 5355092"/>
                <a:gd name="connsiteY300" fmla="*/ 1846053 h 3605842"/>
                <a:gd name="connsiteX301" fmla="*/ 2671486 w 5355092"/>
                <a:gd name="connsiteY301" fmla="*/ 1785668 h 3605842"/>
                <a:gd name="connsiteX302" fmla="*/ 2550716 w 5355092"/>
                <a:gd name="connsiteY302" fmla="*/ 1716657 h 3605842"/>
                <a:gd name="connsiteX303" fmla="*/ 2464452 w 5355092"/>
                <a:gd name="connsiteY303" fmla="*/ 1673525 h 3605842"/>
                <a:gd name="connsiteX304" fmla="*/ 2335056 w 5355092"/>
                <a:gd name="connsiteY304" fmla="*/ 1639019 h 3605842"/>
                <a:gd name="connsiteX305" fmla="*/ 2231539 w 5355092"/>
                <a:gd name="connsiteY305" fmla="*/ 1578634 h 3605842"/>
                <a:gd name="connsiteX306" fmla="*/ 2153901 w 5355092"/>
                <a:gd name="connsiteY306" fmla="*/ 1440611 h 3605842"/>
                <a:gd name="connsiteX307" fmla="*/ 2093516 w 5355092"/>
                <a:gd name="connsiteY307" fmla="*/ 1319842 h 3605842"/>
                <a:gd name="connsiteX308" fmla="*/ 2041758 w 5355092"/>
                <a:gd name="connsiteY308" fmla="*/ 1181819 h 3605842"/>
                <a:gd name="connsiteX309" fmla="*/ 2015878 w 5355092"/>
                <a:gd name="connsiteY309" fmla="*/ 1052423 h 3605842"/>
                <a:gd name="connsiteX310" fmla="*/ 1981373 w 5355092"/>
                <a:gd name="connsiteY310" fmla="*/ 862642 h 3605842"/>
                <a:gd name="connsiteX311" fmla="*/ 1989999 w 5355092"/>
                <a:gd name="connsiteY311" fmla="*/ 603849 h 3605842"/>
                <a:gd name="connsiteX312" fmla="*/ 2033131 w 5355092"/>
                <a:gd name="connsiteY312" fmla="*/ 500332 h 3605842"/>
                <a:gd name="connsiteX313" fmla="*/ 2102143 w 5355092"/>
                <a:gd name="connsiteY313" fmla="*/ 388189 h 3605842"/>
                <a:gd name="connsiteX314" fmla="*/ 2136648 w 5355092"/>
                <a:gd name="connsiteY314" fmla="*/ 345057 h 3605842"/>
                <a:gd name="connsiteX315" fmla="*/ 2205660 w 5355092"/>
                <a:gd name="connsiteY315" fmla="*/ 301925 h 3605842"/>
                <a:gd name="connsiteX316" fmla="*/ 2257418 w 5355092"/>
                <a:gd name="connsiteY316" fmla="*/ 284672 h 3605842"/>
                <a:gd name="connsiteX317" fmla="*/ 2326429 w 5355092"/>
                <a:gd name="connsiteY317" fmla="*/ 258793 h 3605842"/>
                <a:gd name="connsiteX318" fmla="*/ 2360935 w 5355092"/>
                <a:gd name="connsiteY318" fmla="*/ 232913 h 3605842"/>
                <a:gd name="connsiteX319" fmla="*/ 2412693 w 5355092"/>
                <a:gd name="connsiteY319" fmla="*/ 215660 h 3605842"/>
                <a:gd name="connsiteX320" fmla="*/ 2507584 w 5355092"/>
                <a:gd name="connsiteY320" fmla="*/ 189781 h 3605842"/>
                <a:gd name="connsiteX321" fmla="*/ 2645607 w 5355092"/>
                <a:gd name="connsiteY321" fmla="*/ 207034 h 3605842"/>
                <a:gd name="connsiteX322" fmla="*/ 2723244 w 5355092"/>
                <a:gd name="connsiteY322" fmla="*/ 241540 h 3605842"/>
                <a:gd name="connsiteX323" fmla="*/ 2947531 w 5355092"/>
                <a:gd name="connsiteY323" fmla="*/ 301925 h 3605842"/>
                <a:gd name="connsiteX324" fmla="*/ 3482369 w 5355092"/>
                <a:gd name="connsiteY324" fmla="*/ 276045 h 3605842"/>
                <a:gd name="connsiteX325" fmla="*/ 3637644 w 5355092"/>
                <a:gd name="connsiteY325" fmla="*/ 207034 h 3605842"/>
                <a:gd name="connsiteX326" fmla="*/ 3827426 w 5355092"/>
                <a:gd name="connsiteY326" fmla="*/ 94891 h 3605842"/>
                <a:gd name="connsiteX327" fmla="*/ 3853305 w 5355092"/>
                <a:gd name="connsiteY327" fmla="*/ 77638 h 3605842"/>
                <a:gd name="connsiteX328" fmla="*/ 3879184 w 5355092"/>
                <a:gd name="connsiteY328" fmla="*/ 51759 h 3605842"/>
                <a:gd name="connsiteX329" fmla="*/ 3922316 w 5355092"/>
                <a:gd name="connsiteY329" fmla="*/ 34506 h 3605842"/>
                <a:gd name="connsiteX330" fmla="*/ 4008580 w 5355092"/>
                <a:gd name="connsiteY330" fmla="*/ 0 h 3605842"/>
                <a:gd name="connsiteX331" fmla="*/ 4388143 w 5355092"/>
                <a:gd name="connsiteY331" fmla="*/ 25879 h 3605842"/>
                <a:gd name="connsiteX332" fmla="*/ 4457154 w 5355092"/>
                <a:gd name="connsiteY332" fmla="*/ 51759 h 3605842"/>
                <a:gd name="connsiteX333" fmla="*/ 4612429 w 5355092"/>
                <a:gd name="connsiteY333" fmla="*/ 112143 h 3605842"/>
                <a:gd name="connsiteX334" fmla="*/ 4845343 w 5355092"/>
                <a:gd name="connsiteY334" fmla="*/ 232913 h 3605842"/>
                <a:gd name="connsiteX335" fmla="*/ 4879848 w 5355092"/>
                <a:gd name="connsiteY335" fmla="*/ 250166 h 3605842"/>
                <a:gd name="connsiteX336" fmla="*/ 5017871 w 5355092"/>
                <a:gd name="connsiteY336" fmla="*/ 336430 h 3605842"/>
                <a:gd name="connsiteX337" fmla="*/ 5078256 w 5355092"/>
                <a:gd name="connsiteY337" fmla="*/ 388189 h 3605842"/>
                <a:gd name="connsiteX338" fmla="*/ 5311169 w 5355092"/>
                <a:gd name="connsiteY338" fmla="*/ 543464 h 3605842"/>
                <a:gd name="connsiteX339" fmla="*/ 5328422 w 5355092"/>
                <a:gd name="connsiteY339" fmla="*/ 586596 h 3605842"/>
                <a:gd name="connsiteX340" fmla="*/ 5345675 w 5355092"/>
                <a:gd name="connsiteY340" fmla="*/ 621102 h 3605842"/>
                <a:gd name="connsiteX341" fmla="*/ 5354301 w 5355092"/>
                <a:gd name="connsiteY341" fmla="*/ 698740 h 3605842"/>
                <a:gd name="connsiteX342" fmla="*/ 5337048 w 5355092"/>
                <a:gd name="connsiteY342" fmla="*/ 845389 h 3605842"/>
                <a:gd name="connsiteX343" fmla="*/ 5302543 w 5355092"/>
                <a:gd name="connsiteY343" fmla="*/ 871268 h 3605842"/>
                <a:gd name="connsiteX344" fmla="*/ 5190399 w 5355092"/>
                <a:gd name="connsiteY344" fmla="*/ 905774 h 3605842"/>
                <a:gd name="connsiteX345" fmla="*/ 4724573 w 5355092"/>
                <a:gd name="connsiteY345" fmla="*/ 940279 h 3605842"/>
                <a:gd name="connsiteX346" fmla="*/ 4068965 w 5355092"/>
                <a:gd name="connsiteY346" fmla="*/ 914400 h 3605842"/>
                <a:gd name="connsiteX347" fmla="*/ 3827426 w 5355092"/>
                <a:gd name="connsiteY347" fmla="*/ 862642 h 3605842"/>
                <a:gd name="connsiteX348" fmla="*/ 3594512 w 5355092"/>
                <a:gd name="connsiteY348" fmla="*/ 871268 h 3605842"/>
                <a:gd name="connsiteX349" fmla="*/ 3568633 w 5355092"/>
                <a:gd name="connsiteY349" fmla="*/ 879894 h 3605842"/>
                <a:gd name="connsiteX350" fmla="*/ 3534127 w 5355092"/>
                <a:gd name="connsiteY350" fmla="*/ 940279 h 3605842"/>
                <a:gd name="connsiteX351" fmla="*/ 3551380 w 5355092"/>
                <a:gd name="connsiteY351" fmla="*/ 1017917 h 3605842"/>
                <a:gd name="connsiteX352" fmla="*/ 3577260 w 5355092"/>
                <a:gd name="connsiteY352" fmla="*/ 1026543 h 3605842"/>
                <a:gd name="connsiteX353" fmla="*/ 3672150 w 5355092"/>
                <a:gd name="connsiteY353" fmla="*/ 1078302 h 3605842"/>
                <a:gd name="connsiteX354" fmla="*/ 3792920 w 5355092"/>
                <a:gd name="connsiteY354" fmla="*/ 1121434 h 3605842"/>
                <a:gd name="connsiteX355" fmla="*/ 4008580 w 5355092"/>
                <a:gd name="connsiteY355" fmla="*/ 1155940 h 3605842"/>
                <a:gd name="connsiteX356" fmla="*/ 4068965 w 5355092"/>
                <a:gd name="connsiteY356" fmla="*/ 1164566 h 3605842"/>
                <a:gd name="connsiteX357" fmla="*/ 4258746 w 5355092"/>
                <a:gd name="connsiteY357" fmla="*/ 1181819 h 3605842"/>
                <a:gd name="connsiteX358" fmla="*/ 5069629 w 5355092"/>
                <a:gd name="connsiteY358" fmla="*/ 1250830 h 3605842"/>
                <a:gd name="connsiteX359" fmla="*/ 5104135 w 5355092"/>
                <a:gd name="connsiteY359" fmla="*/ 1293962 h 3605842"/>
                <a:gd name="connsiteX360" fmla="*/ 5155893 w 5355092"/>
                <a:gd name="connsiteY360" fmla="*/ 1354347 h 3605842"/>
                <a:gd name="connsiteX361" fmla="*/ 5164520 w 5355092"/>
                <a:gd name="connsiteY361" fmla="*/ 1397479 h 3605842"/>
                <a:gd name="connsiteX362" fmla="*/ 5155893 w 5355092"/>
                <a:gd name="connsiteY362" fmla="*/ 1500996 h 3605842"/>
                <a:gd name="connsiteX363" fmla="*/ 5112761 w 5355092"/>
                <a:gd name="connsiteY363" fmla="*/ 1509623 h 3605842"/>
                <a:gd name="connsiteX364" fmla="*/ 4871222 w 5355092"/>
                <a:gd name="connsiteY364" fmla="*/ 1500996 h 3605842"/>
                <a:gd name="connsiteX365" fmla="*/ 4543418 w 5355092"/>
                <a:gd name="connsiteY365" fmla="*/ 1431985 h 3605842"/>
                <a:gd name="connsiteX366" fmla="*/ 4250120 w 5355092"/>
                <a:gd name="connsiteY366" fmla="*/ 1380226 h 3605842"/>
                <a:gd name="connsiteX367" fmla="*/ 4155229 w 5355092"/>
                <a:gd name="connsiteY367" fmla="*/ 1371600 h 3605842"/>
                <a:gd name="connsiteX368" fmla="*/ 3051048 w 5355092"/>
                <a:gd name="connsiteY368" fmla="*/ 1337094 h 3605842"/>
                <a:gd name="connsiteX369" fmla="*/ 2921652 w 5355092"/>
                <a:gd name="connsiteY369" fmla="*/ 1311215 h 3605842"/>
                <a:gd name="connsiteX370" fmla="*/ 2585222 w 5355092"/>
                <a:gd name="connsiteY370" fmla="*/ 1285336 h 3605842"/>
                <a:gd name="connsiteX371" fmla="*/ 2136648 w 5355092"/>
                <a:gd name="connsiteY371" fmla="*/ 1328468 h 3605842"/>
                <a:gd name="connsiteX372" fmla="*/ 2084890 w 5355092"/>
                <a:gd name="connsiteY372" fmla="*/ 1362974 h 3605842"/>
                <a:gd name="connsiteX373" fmla="*/ 2024505 w 5355092"/>
                <a:gd name="connsiteY373" fmla="*/ 1406106 h 3605842"/>
                <a:gd name="connsiteX374" fmla="*/ 1972746 w 5355092"/>
                <a:gd name="connsiteY374" fmla="*/ 1483743 h 3605842"/>
                <a:gd name="connsiteX375" fmla="*/ 1895109 w 5355092"/>
                <a:gd name="connsiteY375" fmla="*/ 1595887 h 3605842"/>
                <a:gd name="connsiteX376" fmla="*/ 1964120 w 5355092"/>
                <a:gd name="connsiteY376" fmla="*/ 1863306 h 3605842"/>
                <a:gd name="connsiteX377" fmla="*/ 2222912 w 5355092"/>
                <a:gd name="connsiteY377" fmla="*/ 1923691 h 3605842"/>
                <a:gd name="connsiteX378" fmla="*/ 3137312 w 5355092"/>
                <a:gd name="connsiteY378" fmla="*/ 1777042 h 3605842"/>
                <a:gd name="connsiteX379" fmla="*/ 3387478 w 5355092"/>
                <a:gd name="connsiteY379" fmla="*/ 1725283 h 3605842"/>
                <a:gd name="connsiteX380" fmla="*/ 3439237 w 5355092"/>
                <a:gd name="connsiteY380" fmla="*/ 1733909 h 3605842"/>
                <a:gd name="connsiteX381" fmla="*/ 3499622 w 5355092"/>
                <a:gd name="connsiteY381" fmla="*/ 1915064 h 3605842"/>
                <a:gd name="connsiteX382" fmla="*/ 2602475 w 5355092"/>
                <a:gd name="connsiteY382" fmla="*/ 1984076 h 3605842"/>
                <a:gd name="connsiteX383" fmla="*/ 2490331 w 5355092"/>
                <a:gd name="connsiteY383" fmla="*/ 1940943 h 3605842"/>
                <a:gd name="connsiteX384" fmla="*/ 2128022 w 5355092"/>
                <a:gd name="connsiteY384" fmla="*/ 1785668 h 3605842"/>
                <a:gd name="connsiteX385" fmla="*/ 1981373 w 5355092"/>
                <a:gd name="connsiteY385" fmla="*/ 1733909 h 3605842"/>
                <a:gd name="connsiteX386" fmla="*/ 1351644 w 5355092"/>
                <a:gd name="connsiteY386" fmla="*/ 1466491 h 3605842"/>
                <a:gd name="connsiteX387" fmla="*/ 1084226 w 5355092"/>
                <a:gd name="connsiteY387" fmla="*/ 1397479 h 3605842"/>
                <a:gd name="connsiteX388" fmla="*/ 1006588 w 5355092"/>
                <a:gd name="connsiteY388" fmla="*/ 1380226 h 3605842"/>
                <a:gd name="connsiteX389" fmla="*/ 808180 w 5355092"/>
                <a:gd name="connsiteY389" fmla="*/ 1354347 h 3605842"/>
                <a:gd name="connsiteX390" fmla="*/ 178452 w 5355092"/>
                <a:gd name="connsiteY390" fmla="*/ 1414732 h 3605842"/>
                <a:gd name="connsiteX391" fmla="*/ 135320 w 5355092"/>
                <a:gd name="connsiteY391" fmla="*/ 1431985 h 3605842"/>
                <a:gd name="connsiteX392" fmla="*/ 23176 w 5355092"/>
                <a:gd name="connsiteY392" fmla="*/ 1552755 h 3605842"/>
                <a:gd name="connsiteX393" fmla="*/ 14550 w 5355092"/>
                <a:gd name="connsiteY393" fmla="*/ 1733909 h 3605842"/>
                <a:gd name="connsiteX394" fmla="*/ 273343 w 5355092"/>
                <a:gd name="connsiteY394" fmla="*/ 1932317 h 3605842"/>
                <a:gd name="connsiteX395" fmla="*/ 333727 w 5355092"/>
                <a:gd name="connsiteY395" fmla="*/ 1975449 h 3605842"/>
                <a:gd name="connsiteX396" fmla="*/ 627026 w 5355092"/>
                <a:gd name="connsiteY396" fmla="*/ 2070340 h 3605842"/>
                <a:gd name="connsiteX397" fmla="*/ 963456 w 5355092"/>
                <a:gd name="connsiteY397" fmla="*/ 2122098 h 3605842"/>
                <a:gd name="connsiteX398" fmla="*/ 1627690 w 5355092"/>
                <a:gd name="connsiteY398" fmla="*/ 2087593 h 3605842"/>
                <a:gd name="connsiteX399" fmla="*/ 1782965 w 5355092"/>
                <a:gd name="connsiteY399" fmla="*/ 2044460 h 3605842"/>
                <a:gd name="connsiteX400" fmla="*/ 1955493 w 5355092"/>
                <a:gd name="connsiteY400" fmla="*/ 2009955 h 3605842"/>
                <a:gd name="connsiteX401" fmla="*/ 2205660 w 5355092"/>
                <a:gd name="connsiteY401" fmla="*/ 2061713 h 3605842"/>
                <a:gd name="connsiteX402" fmla="*/ 2214286 w 5355092"/>
                <a:gd name="connsiteY402" fmla="*/ 2113472 h 3605842"/>
                <a:gd name="connsiteX403" fmla="*/ 2153901 w 5355092"/>
                <a:gd name="connsiteY403" fmla="*/ 2191109 h 3605842"/>
                <a:gd name="connsiteX404" fmla="*/ 1765712 w 5355092"/>
                <a:gd name="connsiteY404" fmla="*/ 2199736 h 3605842"/>
                <a:gd name="connsiteX405" fmla="*/ 1446535 w 5355092"/>
                <a:gd name="connsiteY405" fmla="*/ 2208362 h 3605842"/>
                <a:gd name="connsiteX406" fmla="*/ 1135984 w 5355092"/>
                <a:gd name="connsiteY406" fmla="*/ 2234242 h 3605842"/>
                <a:gd name="connsiteX407" fmla="*/ 851312 w 5355092"/>
                <a:gd name="connsiteY407" fmla="*/ 2268747 h 3605842"/>
                <a:gd name="connsiteX408" fmla="*/ 670158 w 5355092"/>
                <a:gd name="connsiteY408" fmla="*/ 2363638 h 3605842"/>
                <a:gd name="connsiteX409" fmla="*/ 652905 w 5355092"/>
                <a:gd name="connsiteY409" fmla="*/ 2441276 h 3605842"/>
                <a:gd name="connsiteX410" fmla="*/ 704663 w 5355092"/>
                <a:gd name="connsiteY410" fmla="*/ 2622430 h 3605842"/>
                <a:gd name="connsiteX411" fmla="*/ 842686 w 5355092"/>
                <a:gd name="connsiteY411" fmla="*/ 2682815 h 3605842"/>
                <a:gd name="connsiteX412" fmla="*/ 1144610 w 5355092"/>
                <a:gd name="connsiteY412" fmla="*/ 2769079 h 3605842"/>
                <a:gd name="connsiteX413" fmla="*/ 1282633 w 5355092"/>
                <a:gd name="connsiteY413" fmla="*/ 2803585 h 3605842"/>
                <a:gd name="connsiteX414" fmla="*/ 1851976 w 5355092"/>
                <a:gd name="connsiteY414" fmla="*/ 2846717 h 3605842"/>
                <a:gd name="connsiteX415" fmla="*/ 2473078 w 5355092"/>
                <a:gd name="connsiteY415" fmla="*/ 2803585 h 3605842"/>
                <a:gd name="connsiteX416" fmla="*/ 3180444 w 5355092"/>
                <a:gd name="connsiteY416" fmla="*/ 2467155 h 3605842"/>
                <a:gd name="connsiteX417" fmla="*/ 3749788 w 5355092"/>
                <a:gd name="connsiteY417" fmla="*/ 2035834 h 3605842"/>
                <a:gd name="connsiteX418" fmla="*/ 4008580 w 5355092"/>
                <a:gd name="connsiteY418" fmla="*/ 1915064 h 3605842"/>
                <a:gd name="connsiteX419" fmla="*/ 4103471 w 5355092"/>
                <a:gd name="connsiteY419" fmla="*/ 1906438 h 3605842"/>
                <a:gd name="connsiteX420" fmla="*/ 4345010 w 5355092"/>
                <a:gd name="connsiteY420" fmla="*/ 1897811 h 3605842"/>
                <a:gd name="connsiteX421" fmla="*/ 4715946 w 5355092"/>
                <a:gd name="connsiteY421" fmla="*/ 2147977 h 3605842"/>
                <a:gd name="connsiteX422" fmla="*/ 4940233 w 5355092"/>
                <a:gd name="connsiteY422" fmla="*/ 2363638 h 3605842"/>
                <a:gd name="connsiteX423" fmla="*/ 4983365 w 5355092"/>
                <a:gd name="connsiteY423" fmla="*/ 2406770 h 3605842"/>
                <a:gd name="connsiteX424" fmla="*/ 4905727 w 5355092"/>
                <a:gd name="connsiteY424" fmla="*/ 2544793 h 3605842"/>
                <a:gd name="connsiteX425" fmla="*/ 4853969 w 5355092"/>
                <a:gd name="connsiteY425" fmla="*/ 2570672 h 3605842"/>
                <a:gd name="connsiteX426" fmla="*/ 4698693 w 5355092"/>
                <a:gd name="connsiteY426" fmla="*/ 2605177 h 3605842"/>
                <a:gd name="connsiteX427" fmla="*/ 4189735 w 5355092"/>
                <a:gd name="connsiteY427" fmla="*/ 2691442 h 3605842"/>
                <a:gd name="connsiteX428" fmla="*/ 4043086 w 5355092"/>
                <a:gd name="connsiteY428" fmla="*/ 2708694 h 3605842"/>
                <a:gd name="connsiteX429" fmla="*/ 3025169 w 5355092"/>
                <a:gd name="connsiteY429" fmla="*/ 2725947 h 3605842"/>
                <a:gd name="connsiteX430" fmla="*/ 2938905 w 5355092"/>
                <a:gd name="connsiteY430" fmla="*/ 2734574 h 3605842"/>
                <a:gd name="connsiteX431" fmla="*/ 2938905 w 5355092"/>
                <a:gd name="connsiteY431" fmla="*/ 2889849 h 3605842"/>
                <a:gd name="connsiteX432" fmla="*/ 3120060 w 5355092"/>
                <a:gd name="connsiteY432" fmla="*/ 2976113 h 3605842"/>
                <a:gd name="connsiteX433" fmla="*/ 3189071 w 5355092"/>
                <a:gd name="connsiteY433" fmla="*/ 2993366 h 3605842"/>
                <a:gd name="connsiteX434" fmla="*/ 3767041 w 5355092"/>
                <a:gd name="connsiteY434" fmla="*/ 3079630 h 3605842"/>
                <a:gd name="connsiteX435" fmla="*/ 3999954 w 5355092"/>
                <a:gd name="connsiteY435" fmla="*/ 3088257 h 3605842"/>
                <a:gd name="connsiteX436" fmla="*/ 4448527 w 5355092"/>
                <a:gd name="connsiteY436" fmla="*/ 3062377 h 3605842"/>
                <a:gd name="connsiteX437" fmla="*/ 4552044 w 5355092"/>
                <a:gd name="connsiteY437" fmla="*/ 3027872 h 3605842"/>
                <a:gd name="connsiteX438" fmla="*/ 4802210 w 5355092"/>
                <a:gd name="connsiteY438" fmla="*/ 2889849 h 3605842"/>
                <a:gd name="connsiteX439" fmla="*/ 4879848 w 5355092"/>
                <a:gd name="connsiteY439" fmla="*/ 2820838 h 3605842"/>
                <a:gd name="connsiteX440" fmla="*/ 5130014 w 5355092"/>
                <a:gd name="connsiteY440" fmla="*/ 2518913 h 3605842"/>
                <a:gd name="connsiteX441" fmla="*/ 5207652 w 5355092"/>
                <a:gd name="connsiteY441" fmla="*/ 2311879 h 3605842"/>
                <a:gd name="connsiteX442" fmla="*/ 5250784 w 5355092"/>
                <a:gd name="connsiteY442" fmla="*/ 2199736 h 3605842"/>
                <a:gd name="connsiteX443" fmla="*/ 5233531 w 5355092"/>
                <a:gd name="connsiteY443" fmla="*/ 1984076 h 3605842"/>
                <a:gd name="connsiteX444" fmla="*/ 5199026 w 5355092"/>
                <a:gd name="connsiteY444" fmla="*/ 1940943 h 36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5355092" h="3605842">
                  <a:moveTo>
                    <a:pt x="1903735" y="1354347"/>
                  </a:moveTo>
                  <a:cubicBezTo>
                    <a:pt x="1881369" y="1287250"/>
                    <a:pt x="1887884" y="1301256"/>
                    <a:pt x="1851976" y="1224951"/>
                  </a:cubicBezTo>
                  <a:cubicBezTo>
                    <a:pt x="1841025" y="1201680"/>
                    <a:pt x="1830950" y="1177844"/>
                    <a:pt x="1817471" y="1155940"/>
                  </a:cubicBezTo>
                  <a:cubicBezTo>
                    <a:pt x="1807821" y="1140259"/>
                    <a:pt x="1793524" y="1127892"/>
                    <a:pt x="1782965" y="1112808"/>
                  </a:cubicBezTo>
                  <a:cubicBezTo>
                    <a:pt x="1671933" y="954191"/>
                    <a:pt x="1826334" y="1157949"/>
                    <a:pt x="1731207" y="1043796"/>
                  </a:cubicBezTo>
                  <a:cubicBezTo>
                    <a:pt x="1706723" y="1014415"/>
                    <a:pt x="1719142" y="1014478"/>
                    <a:pt x="1688075" y="983411"/>
                  </a:cubicBezTo>
                  <a:cubicBezTo>
                    <a:pt x="1675056" y="970392"/>
                    <a:pt x="1657962" y="961925"/>
                    <a:pt x="1644943" y="948906"/>
                  </a:cubicBezTo>
                  <a:cubicBezTo>
                    <a:pt x="1626197" y="930160"/>
                    <a:pt x="1611930" y="907267"/>
                    <a:pt x="1593184" y="888521"/>
                  </a:cubicBezTo>
                  <a:cubicBezTo>
                    <a:pt x="1574438" y="869775"/>
                    <a:pt x="1552504" y="854497"/>
                    <a:pt x="1532799" y="836762"/>
                  </a:cubicBezTo>
                  <a:cubicBezTo>
                    <a:pt x="1496862" y="804418"/>
                    <a:pt x="1505574" y="801360"/>
                    <a:pt x="1455161" y="767751"/>
                  </a:cubicBezTo>
                  <a:cubicBezTo>
                    <a:pt x="1399719" y="730790"/>
                    <a:pt x="1419605" y="751279"/>
                    <a:pt x="1377524" y="733245"/>
                  </a:cubicBezTo>
                  <a:cubicBezTo>
                    <a:pt x="1365704" y="728179"/>
                    <a:pt x="1354725" y="721314"/>
                    <a:pt x="1343018" y="715993"/>
                  </a:cubicBezTo>
                  <a:cubicBezTo>
                    <a:pt x="1323082" y="706931"/>
                    <a:pt x="1302966" y="698246"/>
                    <a:pt x="1282633" y="690113"/>
                  </a:cubicBezTo>
                  <a:cubicBezTo>
                    <a:pt x="1274190" y="686736"/>
                    <a:pt x="1265630" y="683460"/>
                    <a:pt x="1256754" y="681487"/>
                  </a:cubicBezTo>
                  <a:cubicBezTo>
                    <a:pt x="1239680" y="677693"/>
                    <a:pt x="1221964" y="677102"/>
                    <a:pt x="1204995" y="672860"/>
                  </a:cubicBezTo>
                  <a:cubicBezTo>
                    <a:pt x="1187352" y="668449"/>
                    <a:pt x="1171293" y="657775"/>
                    <a:pt x="1153237" y="655608"/>
                  </a:cubicBezTo>
                  <a:cubicBezTo>
                    <a:pt x="1098917" y="649090"/>
                    <a:pt x="1043969" y="649857"/>
                    <a:pt x="989335" y="646981"/>
                  </a:cubicBezTo>
                  <a:cubicBezTo>
                    <a:pt x="923199" y="655607"/>
                    <a:pt x="854757" y="653518"/>
                    <a:pt x="790927" y="672860"/>
                  </a:cubicBezTo>
                  <a:cubicBezTo>
                    <a:pt x="741760" y="687759"/>
                    <a:pt x="691624" y="743625"/>
                    <a:pt x="661531" y="785004"/>
                  </a:cubicBezTo>
                  <a:cubicBezTo>
                    <a:pt x="651669" y="798564"/>
                    <a:pt x="644278" y="813759"/>
                    <a:pt x="635652" y="828136"/>
                  </a:cubicBezTo>
                  <a:cubicBezTo>
                    <a:pt x="632777" y="839638"/>
                    <a:pt x="628497" y="850878"/>
                    <a:pt x="627026" y="862642"/>
                  </a:cubicBezTo>
                  <a:cubicBezTo>
                    <a:pt x="607804" y="1016416"/>
                    <a:pt x="630087" y="919405"/>
                    <a:pt x="609773" y="1000664"/>
                  </a:cubicBezTo>
                  <a:cubicBezTo>
                    <a:pt x="612648" y="1084053"/>
                    <a:pt x="610611" y="1167756"/>
                    <a:pt x="618399" y="1250830"/>
                  </a:cubicBezTo>
                  <a:cubicBezTo>
                    <a:pt x="619473" y="1262289"/>
                    <a:pt x="655322" y="1298290"/>
                    <a:pt x="661531" y="1302589"/>
                  </a:cubicBezTo>
                  <a:cubicBezTo>
                    <a:pt x="684437" y="1318447"/>
                    <a:pt x="735278" y="1354746"/>
                    <a:pt x="773675" y="1362974"/>
                  </a:cubicBezTo>
                  <a:cubicBezTo>
                    <a:pt x="805110" y="1369710"/>
                    <a:pt x="836935" y="1374475"/>
                    <a:pt x="868565" y="1380226"/>
                  </a:cubicBezTo>
                  <a:cubicBezTo>
                    <a:pt x="894444" y="1391728"/>
                    <a:pt x="919336" y="1405776"/>
                    <a:pt x="946203" y="1414732"/>
                  </a:cubicBezTo>
                  <a:cubicBezTo>
                    <a:pt x="962796" y="1420263"/>
                    <a:pt x="980993" y="1419117"/>
                    <a:pt x="997961" y="1423359"/>
                  </a:cubicBezTo>
                  <a:cubicBezTo>
                    <a:pt x="1121115" y="1454147"/>
                    <a:pt x="961740" y="1431812"/>
                    <a:pt x="1135984" y="1449238"/>
                  </a:cubicBezTo>
                  <a:cubicBezTo>
                    <a:pt x="1158988" y="1454989"/>
                    <a:pt x="1181341" y="1464841"/>
                    <a:pt x="1204995" y="1466491"/>
                  </a:cubicBezTo>
                  <a:cubicBezTo>
                    <a:pt x="1305434" y="1473498"/>
                    <a:pt x="1406337" y="1470647"/>
                    <a:pt x="1506920" y="1475117"/>
                  </a:cubicBezTo>
                  <a:cubicBezTo>
                    <a:pt x="1535790" y="1476400"/>
                    <a:pt x="1564429" y="1480868"/>
                    <a:pt x="1593184" y="1483743"/>
                  </a:cubicBezTo>
                  <a:lnTo>
                    <a:pt x="1627690" y="1492370"/>
                  </a:lnTo>
                  <a:cubicBezTo>
                    <a:pt x="1653521" y="1498331"/>
                    <a:pt x="1679989" y="1501827"/>
                    <a:pt x="1705327" y="1509623"/>
                  </a:cubicBezTo>
                  <a:cubicBezTo>
                    <a:pt x="1837971" y="1550437"/>
                    <a:pt x="1630283" y="1504967"/>
                    <a:pt x="1782965" y="1535502"/>
                  </a:cubicBezTo>
                  <a:cubicBezTo>
                    <a:pt x="1808844" y="1547004"/>
                    <a:pt x="1835668" y="1556581"/>
                    <a:pt x="1860603" y="1570008"/>
                  </a:cubicBezTo>
                  <a:cubicBezTo>
                    <a:pt x="1873262" y="1576824"/>
                    <a:pt x="1883146" y="1587912"/>
                    <a:pt x="1895109" y="1595887"/>
                  </a:cubicBezTo>
                  <a:cubicBezTo>
                    <a:pt x="1909060" y="1605187"/>
                    <a:pt x="1924023" y="1612880"/>
                    <a:pt x="1938241" y="1621766"/>
                  </a:cubicBezTo>
                  <a:cubicBezTo>
                    <a:pt x="1947033" y="1627261"/>
                    <a:pt x="1955328" y="1633524"/>
                    <a:pt x="1964120" y="1639019"/>
                  </a:cubicBezTo>
                  <a:cubicBezTo>
                    <a:pt x="1999664" y="1661234"/>
                    <a:pt x="2019830" y="1668850"/>
                    <a:pt x="2050384" y="1699404"/>
                  </a:cubicBezTo>
                  <a:cubicBezTo>
                    <a:pt x="2067613" y="1716633"/>
                    <a:pt x="2076652" y="1747820"/>
                    <a:pt x="2084890" y="1768415"/>
                  </a:cubicBezTo>
                  <a:cubicBezTo>
                    <a:pt x="2082014" y="1805796"/>
                    <a:pt x="2085356" y="1844187"/>
                    <a:pt x="2076263" y="1880559"/>
                  </a:cubicBezTo>
                  <a:cubicBezTo>
                    <a:pt x="2073304" y="1892394"/>
                    <a:pt x="2060845" y="1900161"/>
                    <a:pt x="2050384" y="1906438"/>
                  </a:cubicBezTo>
                  <a:cubicBezTo>
                    <a:pt x="2014014" y="1928260"/>
                    <a:pt x="1992343" y="1931731"/>
                    <a:pt x="1955493" y="1940943"/>
                  </a:cubicBezTo>
                  <a:cubicBezTo>
                    <a:pt x="1813923" y="2011730"/>
                    <a:pt x="1948395" y="1950606"/>
                    <a:pt x="1567305" y="1966823"/>
                  </a:cubicBezTo>
                  <a:cubicBezTo>
                    <a:pt x="1549830" y="1967567"/>
                    <a:pt x="1532902" y="1973279"/>
                    <a:pt x="1515546" y="1975449"/>
                  </a:cubicBezTo>
                  <a:cubicBezTo>
                    <a:pt x="1436267" y="1985359"/>
                    <a:pt x="1443026" y="1979602"/>
                    <a:pt x="1377524" y="1992702"/>
                  </a:cubicBezTo>
                  <a:cubicBezTo>
                    <a:pt x="1296829" y="2008840"/>
                    <a:pt x="1382925" y="1993508"/>
                    <a:pt x="1317139" y="2009955"/>
                  </a:cubicBezTo>
                  <a:cubicBezTo>
                    <a:pt x="1302915" y="2013511"/>
                    <a:pt x="1288522" y="2016507"/>
                    <a:pt x="1274007" y="2018581"/>
                  </a:cubicBezTo>
                  <a:cubicBezTo>
                    <a:pt x="1257370" y="2020958"/>
                    <a:pt x="1138463" y="2032021"/>
                    <a:pt x="1092852" y="2044460"/>
                  </a:cubicBezTo>
                  <a:cubicBezTo>
                    <a:pt x="1024626" y="2063067"/>
                    <a:pt x="1057204" y="2055996"/>
                    <a:pt x="997961" y="2087593"/>
                  </a:cubicBezTo>
                  <a:cubicBezTo>
                    <a:pt x="969595" y="2102722"/>
                    <a:pt x="940003" y="2115483"/>
                    <a:pt x="911697" y="2130725"/>
                  </a:cubicBezTo>
                  <a:cubicBezTo>
                    <a:pt x="902569" y="2135640"/>
                    <a:pt x="895091" y="2143341"/>
                    <a:pt x="885818" y="2147977"/>
                  </a:cubicBezTo>
                  <a:cubicBezTo>
                    <a:pt x="789038" y="2196367"/>
                    <a:pt x="951089" y="2102055"/>
                    <a:pt x="825433" y="2173857"/>
                  </a:cubicBezTo>
                  <a:cubicBezTo>
                    <a:pt x="785824" y="2196491"/>
                    <a:pt x="807192" y="2189491"/>
                    <a:pt x="765048" y="2225615"/>
                  </a:cubicBezTo>
                  <a:cubicBezTo>
                    <a:pt x="724631" y="2260259"/>
                    <a:pt x="741834" y="2223550"/>
                    <a:pt x="696037" y="2286000"/>
                  </a:cubicBezTo>
                  <a:cubicBezTo>
                    <a:pt x="676206" y="2313042"/>
                    <a:pt x="660176" y="2342739"/>
                    <a:pt x="644278" y="2372264"/>
                  </a:cubicBezTo>
                  <a:cubicBezTo>
                    <a:pt x="639967" y="2380270"/>
                    <a:pt x="638845" y="2389629"/>
                    <a:pt x="635652" y="2398143"/>
                  </a:cubicBezTo>
                  <a:cubicBezTo>
                    <a:pt x="611289" y="2463113"/>
                    <a:pt x="624227" y="2417962"/>
                    <a:pt x="609773" y="2475781"/>
                  </a:cubicBezTo>
                  <a:cubicBezTo>
                    <a:pt x="610722" y="2503316"/>
                    <a:pt x="593823" y="2699277"/>
                    <a:pt x="635652" y="2777706"/>
                  </a:cubicBezTo>
                  <a:cubicBezTo>
                    <a:pt x="650289" y="2805150"/>
                    <a:pt x="669706" y="2829771"/>
                    <a:pt x="687410" y="2855343"/>
                  </a:cubicBezTo>
                  <a:cubicBezTo>
                    <a:pt x="712903" y="2892166"/>
                    <a:pt x="743636" y="2926090"/>
                    <a:pt x="773675" y="2958860"/>
                  </a:cubicBezTo>
                  <a:cubicBezTo>
                    <a:pt x="791238" y="2978019"/>
                    <a:pt x="819128" y="3006157"/>
                    <a:pt x="842686" y="3019245"/>
                  </a:cubicBezTo>
                  <a:cubicBezTo>
                    <a:pt x="856222" y="3026765"/>
                    <a:pt x="872540" y="3028531"/>
                    <a:pt x="885818" y="3036498"/>
                  </a:cubicBezTo>
                  <a:cubicBezTo>
                    <a:pt x="901606" y="3045971"/>
                    <a:pt x="912964" y="3061869"/>
                    <a:pt x="928950" y="3071004"/>
                  </a:cubicBezTo>
                  <a:cubicBezTo>
                    <a:pt x="1007198" y="3115717"/>
                    <a:pt x="983394" y="3096382"/>
                    <a:pt x="1041093" y="3114136"/>
                  </a:cubicBezTo>
                  <a:cubicBezTo>
                    <a:pt x="1076920" y="3125160"/>
                    <a:pt x="1125475" y="3141096"/>
                    <a:pt x="1161863" y="3157268"/>
                  </a:cubicBezTo>
                  <a:cubicBezTo>
                    <a:pt x="1173614" y="3162491"/>
                    <a:pt x="1184328" y="3170006"/>
                    <a:pt x="1196369" y="3174521"/>
                  </a:cubicBezTo>
                  <a:cubicBezTo>
                    <a:pt x="1245674" y="3193010"/>
                    <a:pt x="1373036" y="3232709"/>
                    <a:pt x="1420656" y="3243532"/>
                  </a:cubicBezTo>
                  <a:cubicBezTo>
                    <a:pt x="1443262" y="3248670"/>
                    <a:pt x="1466688" y="3249095"/>
                    <a:pt x="1489667" y="3252159"/>
                  </a:cubicBezTo>
                  <a:cubicBezTo>
                    <a:pt x="1509821" y="3254846"/>
                    <a:pt x="1529731" y="3260108"/>
                    <a:pt x="1550052" y="3260785"/>
                  </a:cubicBezTo>
                  <a:cubicBezTo>
                    <a:pt x="1702395" y="3265863"/>
                    <a:pt x="1854852" y="3266536"/>
                    <a:pt x="2007252" y="3269411"/>
                  </a:cubicBezTo>
                  <a:cubicBezTo>
                    <a:pt x="2017542" y="3271126"/>
                    <a:pt x="2078077" y="3279803"/>
                    <a:pt x="2093516" y="3286664"/>
                  </a:cubicBezTo>
                  <a:cubicBezTo>
                    <a:pt x="2108838" y="3293473"/>
                    <a:pt x="2120382" y="3308476"/>
                    <a:pt x="2136648" y="3312543"/>
                  </a:cubicBezTo>
                  <a:cubicBezTo>
                    <a:pt x="2167460" y="3320246"/>
                    <a:pt x="2199872" y="3318734"/>
                    <a:pt x="2231539" y="3321170"/>
                  </a:cubicBezTo>
                  <a:cubicBezTo>
                    <a:pt x="2396325" y="3333846"/>
                    <a:pt x="2419024" y="3331732"/>
                    <a:pt x="2619727" y="3338423"/>
                  </a:cubicBezTo>
                  <a:lnTo>
                    <a:pt x="3344346" y="3295291"/>
                  </a:lnTo>
                  <a:cubicBezTo>
                    <a:pt x="3383360" y="3292223"/>
                    <a:pt x="3391308" y="3269201"/>
                    <a:pt x="3421984" y="3252159"/>
                  </a:cubicBezTo>
                  <a:cubicBezTo>
                    <a:pt x="3583000" y="3162706"/>
                    <a:pt x="3255070" y="3379178"/>
                    <a:pt x="3560007" y="3183147"/>
                  </a:cubicBezTo>
                  <a:cubicBezTo>
                    <a:pt x="3570269" y="3176550"/>
                    <a:pt x="3576705" y="3165301"/>
                    <a:pt x="3585886" y="3157268"/>
                  </a:cubicBezTo>
                  <a:cubicBezTo>
                    <a:pt x="3619194" y="3128123"/>
                    <a:pt x="3653183" y="3105502"/>
                    <a:pt x="3689403" y="3079630"/>
                  </a:cubicBezTo>
                  <a:cubicBezTo>
                    <a:pt x="3698029" y="3062377"/>
                    <a:pt x="3706045" y="3044806"/>
                    <a:pt x="3715282" y="3027872"/>
                  </a:cubicBezTo>
                  <a:cubicBezTo>
                    <a:pt x="3723311" y="3013153"/>
                    <a:pt x="3734223" y="3000004"/>
                    <a:pt x="3741161" y="2984740"/>
                  </a:cubicBezTo>
                  <a:cubicBezTo>
                    <a:pt x="3748686" y="2968184"/>
                    <a:pt x="3752663" y="2950234"/>
                    <a:pt x="3758414" y="2932981"/>
                  </a:cubicBezTo>
                  <a:cubicBezTo>
                    <a:pt x="3750707" y="2844353"/>
                    <a:pt x="3769446" y="2706186"/>
                    <a:pt x="3680776" y="2639683"/>
                  </a:cubicBezTo>
                  <a:cubicBezTo>
                    <a:pt x="3669274" y="2631057"/>
                    <a:pt x="3658754" y="2620937"/>
                    <a:pt x="3646271" y="2613804"/>
                  </a:cubicBezTo>
                  <a:cubicBezTo>
                    <a:pt x="3623928" y="2601036"/>
                    <a:pt x="3564327" y="2598169"/>
                    <a:pt x="3551380" y="2596551"/>
                  </a:cubicBezTo>
                  <a:cubicBezTo>
                    <a:pt x="3439237" y="2602302"/>
                    <a:pt x="3326800" y="2603862"/>
                    <a:pt x="3214950" y="2613804"/>
                  </a:cubicBezTo>
                  <a:cubicBezTo>
                    <a:pt x="3179325" y="2616971"/>
                    <a:pt x="3142936" y="2644335"/>
                    <a:pt x="3111433" y="2656936"/>
                  </a:cubicBezTo>
                  <a:cubicBezTo>
                    <a:pt x="3100425" y="2661339"/>
                    <a:pt x="3088069" y="2661510"/>
                    <a:pt x="3076927" y="2665562"/>
                  </a:cubicBezTo>
                  <a:cubicBezTo>
                    <a:pt x="3056347" y="2673046"/>
                    <a:pt x="3037721" y="2685869"/>
                    <a:pt x="3016543" y="2691442"/>
                  </a:cubicBezTo>
                  <a:cubicBezTo>
                    <a:pt x="2992102" y="2697874"/>
                    <a:pt x="2890036" y="2711978"/>
                    <a:pt x="2852641" y="2717321"/>
                  </a:cubicBezTo>
                  <a:lnTo>
                    <a:pt x="2516210" y="2700068"/>
                  </a:lnTo>
                  <a:cubicBezTo>
                    <a:pt x="2504383" y="2699243"/>
                    <a:pt x="2493441" y="2693119"/>
                    <a:pt x="2481705" y="2691442"/>
                  </a:cubicBezTo>
                  <a:cubicBezTo>
                    <a:pt x="2453097" y="2687355"/>
                    <a:pt x="2424196" y="2685691"/>
                    <a:pt x="2395441" y="2682815"/>
                  </a:cubicBezTo>
                  <a:cubicBezTo>
                    <a:pt x="2378188" y="2677064"/>
                    <a:pt x="2361325" y="2669973"/>
                    <a:pt x="2343682" y="2665562"/>
                  </a:cubicBezTo>
                  <a:cubicBezTo>
                    <a:pt x="2326714" y="2661320"/>
                    <a:pt x="2308164" y="2663432"/>
                    <a:pt x="2291924" y="2656936"/>
                  </a:cubicBezTo>
                  <a:cubicBezTo>
                    <a:pt x="2278575" y="2651596"/>
                    <a:pt x="2269610" y="2638677"/>
                    <a:pt x="2257418" y="2631057"/>
                  </a:cubicBezTo>
                  <a:cubicBezTo>
                    <a:pt x="2238050" y="2618952"/>
                    <a:pt x="2218657" y="2611355"/>
                    <a:pt x="2197033" y="2605177"/>
                  </a:cubicBezTo>
                  <a:cubicBezTo>
                    <a:pt x="2185633" y="2601920"/>
                    <a:pt x="2174029" y="2599426"/>
                    <a:pt x="2162527" y="2596551"/>
                  </a:cubicBezTo>
                  <a:cubicBezTo>
                    <a:pt x="2128829" y="2579701"/>
                    <a:pt x="2130595" y="2582368"/>
                    <a:pt x="2102143" y="2562045"/>
                  </a:cubicBezTo>
                  <a:cubicBezTo>
                    <a:pt x="2090444" y="2553688"/>
                    <a:pt x="2077803" y="2546332"/>
                    <a:pt x="2067637" y="2536166"/>
                  </a:cubicBezTo>
                  <a:cubicBezTo>
                    <a:pt x="2057471" y="2526000"/>
                    <a:pt x="2050384" y="2513162"/>
                    <a:pt x="2041758" y="2501660"/>
                  </a:cubicBezTo>
                  <a:cubicBezTo>
                    <a:pt x="2038882" y="2487283"/>
                    <a:pt x="2033131" y="2473190"/>
                    <a:pt x="2033131" y="2458528"/>
                  </a:cubicBezTo>
                  <a:cubicBezTo>
                    <a:pt x="2033131" y="2435345"/>
                    <a:pt x="2033835" y="2411304"/>
                    <a:pt x="2041758" y="2389517"/>
                  </a:cubicBezTo>
                  <a:cubicBezTo>
                    <a:pt x="2045927" y="2378052"/>
                    <a:pt x="2056115" y="2367646"/>
                    <a:pt x="2067637" y="2363638"/>
                  </a:cubicBezTo>
                  <a:cubicBezTo>
                    <a:pt x="2123626" y="2344164"/>
                    <a:pt x="2185126" y="2342522"/>
                    <a:pt x="2240165" y="2320506"/>
                  </a:cubicBezTo>
                  <a:cubicBezTo>
                    <a:pt x="2268920" y="2309004"/>
                    <a:pt x="2295462" y="2286418"/>
                    <a:pt x="2326429" y="2286000"/>
                  </a:cubicBezTo>
                  <a:lnTo>
                    <a:pt x="2964784" y="2277374"/>
                  </a:lnTo>
                  <a:cubicBezTo>
                    <a:pt x="3000962" y="2269758"/>
                    <a:pt x="3130573" y="2246507"/>
                    <a:pt x="3189071" y="2225615"/>
                  </a:cubicBezTo>
                  <a:cubicBezTo>
                    <a:pt x="3209694" y="2218250"/>
                    <a:pt x="3229641" y="2209060"/>
                    <a:pt x="3249456" y="2199736"/>
                  </a:cubicBezTo>
                  <a:cubicBezTo>
                    <a:pt x="3278545" y="2186047"/>
                    <a:pt x="3335720" y="2156604"/>
                    <a:pt x="3335720" y="2156604"/>
                  </a:cubicBezTo>
                  <a:cubicBezTo>
                    <a:pt x="3353697" y="2129639"/>
                    <a:pt x="3361509" y="2118810"/>
                    <a:pt x="3378852" y="2087593"/>
                  </a:cubicBezTo>
                  <a:cubicBezTo>
                    <a:pt x="3385097" y="2076352"/>
                    <a:pt x="3391039" y="2064907"/>
                    <a:pt x="3396105" y="2053087"/>
                  </a:cubicBezTo>
                  <a:cubicBezTo>
                    <a:pt x="3399687" y="2044729"/>
                    <a:pt x="3401856" y="2035834"/>
                    <a:pt x="3404731" y="2027208"/>
                  </a:cubicBezTo>
                  <a:cubicBezTo>
                    <a:pt x="3396105" y="1978325"/>
                    <a:pt x="3393115" y="1928104"/>
                    <a:pt x="3378852" y="1880559"/>
                  </a:cubicBezTo>
                  <a:cubicBezTo>
                    <a:pt x="3375346" y="1868874"/>
                    <a:pt x="3360698" y="1864121"/>
                    <a:pt x="3352973" y="1854679"/>
                  </a:cubicBezTo>
                  <a:cubicBezTo>
                    <a:pt x="3334764" y="1832424"/>
                    <a:pt x="3320644" y="1806865"/>
                    <a:pt x="3301214" y="1785668"/>
                  </a:cubicBezTo>
                  <a:cubicBezTo>
                    <a:pt x="3288772" y="1772096"/>
                    <a:pt x="3271768" y="1763479"/>
                    <a:pt x="3258082" y="1751162"/>
                  </a:cubicBezTo>
                  <a:cubicBezTo>
                    <a:pt x="3124354" y="1630806"/>
                    <a:pt x="3309305" y="1783108"/>
                    <a:pt x="3163192" y="1673525"/>
                  </a:cubicBezTo>
                  <a:cubicBezTo>
                    <a:pt x="3037467" y="1579232"/>
                    <a:pt x="3197793" y="1681166"/>
                    <a:pt x="3033795" y="1595887"/>
                  </a:cubicBezTo>
                  <a:cubicBezTo>
                    <a:pt x="2986962" y="1571534"/>
                    <a:pt x="2944292" y="1539042"/>
                    <a:pt x="2895773" y="1518249"/>
                  </a:cubicBezTo>
                  <a:cubicBezTo>
                    <a:pt x="2841551" y="1495011"/>
                    <a:pt x="2690685" y="1428158"/>
                    <a:pt x="2636980" y="1414732"/>
                  </a:cubicBezTo>
                  <a:cubicBezTo>
                    <a:pt x="2547660" y="1392402"/>
                    <a:pt x="2590768" y="1403993"/>
                    <a:pt x="2507584" y="1380226"/>
                  </a:cubicBezTo>
                  <a:cubicBezTo>
                    <a:pt x="2493207" y="1371600"/>
                    <a:pt x="2478403" y="1363647"/>
                    <a:pt x="2464452" y="1354347"/>
                  </a:cubicBezTo>
                  <a:cubicBezTo>
                    <a:pt x="2452489" y="1346372"/>
                    <a:pt x="2442514" y="1335450"/>
                    <a:pt x="2429946" y="1328468"/>
                  </a:cubicBezTo>
                  <a:cubicBezTo>
                    <a:pt x="2416410" y="1320948"/>
                    <a:pt x="2401191" y="1316966"/>
                    <a:pt x="2386814" y="1311215"/>
                  </a:cubicBezTo>
                  <a:cubicBezTo>
                    <a:pt x="2369561" y="1296838"/>
                    <a:pt x="2352593" y="1282112"/>
                    <a:pt x="2335056" y="1268083"/>
                  </a:cubicBezTo>
                  <a:cubicBezTo>
                    <a:pt x="2323829" y="1259102"/>
                    <a:pt x="2310716" y="1252370"/>
                    <a:pt x="2300550" y="1242204"/>
                  </a:cubicBezTo>
                  <a:cubicBezTo>
                    <a:pt x="2290662" y="1232316"/>
                    <a:pt x="2258748" y="1191115"/>
                    <a:pt x="2248792" y="1173193"/>
                  </a:cubicBezTo>
                  <a:cubicBezTo>
                    <a:pt x="2239424" y="1156331"/>
                    <a:pt x="2232836" y="1137975"/>
                    <a:pt x="2222912" y="1121434"/>
                  </a:cubicBezTo>
                  <a:cubicBezTo>
                    <a:pt x="2215515" y="1109105"/>
                    <a:pt x="2205659" y="1098430"/>
                    <a:pt x="2197033" y="1086928"/>
                  </a:cubicBezTo>
                  <a:cubicBezTo>
                    <a:pt x="2176020" y="981858"/>
                    <a:pt x="2203984" y="1112412"/>
                    <a:pt x="2171154" y="992038"/>
                  </a:cubicBezTo>
                  <a:cubicBezTo>
                    <a:pt x="2146159" y="900393"/>
                    <a:pt x="2182051" y="997718"/>
                    <a:pt x="2145275" y="905774"/>
                  </a:cubicBezTo>
                  <a:cubicBezTo>
                    <a:pt x="2148150" y="868393"/>
                    <a:pt x="2140940" y="828810"/>
                    <a:pt x="2153901" y="793630"/>
                  </a:cubicBezTo>
                  <a:cubicBezTo>
                    <a:pt x="2171762" y="745149"/>
                    <a:pt x="2206495" y="746265"/>
                    <a:pt x="2240165" y="724619"/>
                  </a:cubicBezTo>
                  <a:cubicBezTo>
                    <a:pt x="2475527" y="573314"/>
                    <a:pt x="2228722" y="728316"/>
                    <a:pt x="2369561" y="629728"/>
                  </a:cubicBezTo>
                  <a:cubicBezTo>
                    <a:pt x="2383297" y="620113"/>
                    <a:pt x="2398517" y="612802"/>
                    <a:pt x="2412693" y="603849"/>
                  </a:cubicBezTo>
                  <a:cubicBezTo>
                    <a:pt x="2453156" y="578293"/>
                    <a:pt x="2486257" y="534078"/>
                    <a:pt x="2533463" y="526211"/>
                  </a:cubicBezTo>
                  <a:cubicBezTo>
                    <a:pt x="2596916" y="515636"/>
                    <a:pt x="2568253" y="521827"/>
                    <a:pt x="2619727" y="508959"/>
                  </a:cubicBezTo>
                  <a:cubicBezTo>
                    <a:pt x="2656000" y="472686"/>
                    <a:pt x="2646160" y="473650"/>
                    <a:pt x="2714618" y="465826"/>
                  </a:cubicBezTo>
                  <a:cubicBezTo>
                    <a:pt x="2871436" y="447904"/>
                    <a:pt x="3040466" y="445369"/>
                    <a:pt x="3197697" y="439947"/>
                  </a:cubicBezTo>
                  <a:cubicBezTo>
                    <a:pt x="3212074" y="437072"/>
                    <a:pt x="3226346" y="433608"/>
                    <a:pt x="3240829" y="431321"/>
                  </a:cubicBezTo>
                  <a:cubicBezTo>
                    <a:pt x="3240940" y="431303"/>
                    <a:pt x="3391736" y="409763"/>
                    <a:pt x="3421984" y="405442"/>
                  </a:cubicBezTo>
                  <a:cubicBezTo>
                    <a:pt x="3441229" y="402693"/>
                    <a:pt x="3512597" y="392973"/>
                    <a:pt x="3534127" y="388189"/>
                  </a:cubicBezTo>
                  <a:cubicBezTo>
                    <a:pt x="3568848" y="380473"/>
                    <a:pt x="3602716" y="369026"/>
                    <a:pt x="3637644" y="362309"/>
                  </a:cubicBezTo>
                  <a:cubicBezTo>
                    <a:pt x="3677578" y="354629"/>
                    <a:pt x="3758414" y="345057"/>
                    <a:pt x="3758414" y="345057"/>
                  </a:cubicBezTo>
                  <a:cubicBezTo>
                    <a:pt x="3840435" y="321622"/>
                    <a:pt x="3833634" y="322103"/>
                    <a:pt x="3939569" y="301925"/>
                  </a:cubicBezTo>
                  <a:cubicBezTo>
                    <a:pt x="3959543" y="298120"/>
                    <a:pt x="3980073" y="297558"/>
                    <a:pt x="3999954" y="293298"/>
                  </a:cubicBezTo>
                  <a:cubicBezTo>
                    <a:pt x="4020423" y="288912"/>
                    <a:pt x="4039870" y="280431"/>
                    <a:pt x="4060339" y="276045"/>
                  </a:cubicBezTo>
                  <a:cubicBezTo>
                    <a:pt x="4078689" y="272113"/>
                    <a:pt x="4174642" y="260851"/>
                    <a:pt x="4189735" y="258793"/>
                  </a:cubicBezTo>
                  <a:lnTo>
                    <a:pt x="4310505" y="241540"/>
                  </a:lnTo>
                  <a:cubicBezTo>
                    <a:pt x="4330633" y="238664"/>
                    <a:pt x="4350952" y="236900"/>
                    <a:pt x="4370890" y="232913"/>
                  </a:cubicBezTo>
                  <a:lnTo>
                    <a:pt x="4414022" y="224287"/>
                  </a:lnTo>
                  <a:cubicBezTo>
                    <a:pt x="4523290" y="230038"/>
                    <a:pt x="4633139" y="228902"/>
                    <a:pt x="4741826" y="241540"/>
                  </a:cubicBezTo>
                  <a:cubicBezTo>
                    <a:pt x="4758480" y="243477"/>
                    <a:pt x="4769961" y="259921"/>
                    <a:pt x="4784958" y="267419"/>
                  </a:cubicBezTo>
                  <a:cubicBezTo>
                    <a:pt x="4793091" y="271485"/>
                    <a:pt x="4802211" y="273170"/>
                    <a:pt x="4810837" y="276045"/>
                  </a:cubicBezTo>
                  <a:cubicBezTo>
                    <a:pt x="4830965" y="304800"/>
                    <a:pt x="4855525" y="330915"/>
                    <a:pt x="4871222" y="362309"/>
                  </a:cubicBezTo>
                  <a:cubicBezTo>
                    <a:pt x="4901789" y="423443"/>
                    <a:pt x="4913695" y="493482"/>
                    <a:pt x="4948860" y="552091"/>
                  </a:cubicBezTo>
                  <a:lnTo>
                    <a:pt x="4974739" y="595223"/>
                  </a:lnTo>
                  <a:cubicBezTo>
                    <a:pt x="4971863" y="615351"/>
                    <a:pt x="4978595" y="639558"/>
                    <a:pt x="4966112" y="655608"/>
                  </a:cubicBezTo>
                  <a:cubicBezTo>
                    <a:pt x="4954947" y="669963"/>
                    <a:pt x="4932540" y="672860"/>
                    <a:pt x="4914354" y="672860"/>
                  </a:cubicBezTo>
                  <a:cubicBezTo>
                    <a:pt x="4750351" y="672860"/>
                    <a:pt x="4586550" y="661359"/>
                    <a:pt x="4422648" y="655608"/>
                  </a:cubicBezTo>
                  <a:cubicBezTo>
                    <a:pt x="4316588" y="640456"/>
                    <a:pt x="4245156" y="632589"/>
                    <a:pt x="4146603" y="612476"/>
                  </a:cubicBezTo>
                  <a:cubicBezTo>
                    <a:pt x="4037195" y="590148"/>
                    <a:pt x="3929483" y="558222"/>
                    <a:pt x="3818799" y="543464"/>
                  </a:cubicBezTo>
                  <a:lnTo>
                    <a:pt x="3560007" y="508959"/>
                  </a:lnTo>
                  <a:cubicBezTo>
                    <a:pt x="3399883" y="511673"/>
                    <a:pt x="3159159" y="451557"/>
                    <a:pt x="2990663" y="543464"/>
                  </a:cubicBezTo>
                  <a:cubicBezTo>
                    <a:pt x="2977471" y="550660"/>
                    <a:pt x="2939957" y="581242"/>
                    <a:pt x="2930278" y="595223"/>
                  </a:cubicBezTo>
                  <a:cubicBezTo>
                    <a:pt x="2911191" y="622794"/>
                    <a:pt x="2892875" y="651182"/>
                    <a:pt x="2878520" y="681487"/>
                  </a:cubicBezTo>
                  <a:cubicBezTo>
                    <a:pt x="2866842" y="706140"/>
                    <a:pt x="2861267" y="733246"/>
                    <a:pt x="2852641" y="759125"/>
                  </a:cubicBezTo>
                  <a:cubicBezTo>
                    <a:pt x="2855516" y="813759"/>
                    <a:pt x="2842866" y="871504"/>
                    <a:pt x="2861267" y="923026"/>
                  </a:cubicBezTo>
                  <a:cubicBezTo>
                    <a:pt x="2886006" y="992296"/>
                    <a:pt x="3128350" y="1111528"/>
                    <a:pt x="3137312" y="1112808"/>
                  </a:cubicBezTo>
                  <a:cubicBezTo>
                    <a:pt x="3215675" y="1124002"/>
                    <a:pt x="3265300" y="1130613"/>
                    <a:pt x="3352973" y="1147313"/>
                  </a:cubicBezTo>
                  <a:cubicBezTo>
                    <a:pt x="3422221" y="1160503"/>
                    <a:pt x="3490473" y="1178856"/>
                    <a:pt x="3560007" y="1190445"/>
                  </a:cubicBezTo>
                  <a:cubicBezTo>
                    <a:pt x="3594161" y="1196137"/>
                    <a:pt x="3628922" y="1197814"/>
                    <a:pt x="3663524" y="1199072"/>
                  </a:cubicBezTo>
                  <a:cubicBezTo>
                    <a:pt x="3787121" y="1203566"/>
                    <a:pt x="3910815" y="1204823"/>
                    <a:pt x="4034460" y="1207698"/>
                  </a:cubicBezTo>
                  <a:cubicBezTo>
                    <a:pt x="4144591" y="1213651"/>
                    <a:pt x="4298433" y="1214467"/>
                    <a:pt x="4422648" y="1233577"/>
                  </a:cubicBezTo>
                  <a:cubicBezTo>
                    <a:pt x="4474510" y="1241556"/>
                    <a:pt x="4526298" y="1250070"/>
                    <a:pt x="4577924" y="1259457"/>
                  </a:cubicBezTo>
                  <a:cubicBezTo>
                    <a:pt x="4589588" y="1261578"/>
                    <a:pt x="4601328" y="1263920"/>
                    <a:pt x="4612429" y="1268083"/>
                  </a:cubicBezTo>
                  <a:cubicBezTo>
                    <a:pt x="4647430" y="1281208"/>
                    <a:pt x="4683033" y="1293493"/>
                    <a:pt x="4715946" y="1311215"/>
                  </a:cubicBezTo>
                  <a:cubicBezTo>
                    <a:pt x="4758083" y="1333904"/>
                    <a:pt x="4796536" y="1362854"/>
                    <a:pt x="4836716" y="1388853"/>
                  </a:cubicBezTo>
                  <a:cubicBezTo>
                    <a:pt x="4845420" y="1394485"/>
                    <a:pt x="4854723" y="1399359"/>
                    <a:pt x="4862595" y="1406106"/>
                  </a:cubicBezTo>
                  <a:lnTo>
                    <a:pt x="4922980" y="1457864"/>
                  </a:lnTo>
                  <a:cubicBezTo>
                    <a:pt x="4964388" y="1540679"/>
                    <a:pt x="4971945" y="1532360"/>
                    <a:pt x="4931607" y="1664898"/>
                  </a:cubicBezTo>
                  <a:cubicBezTo>
                    <a:pt x="4925687" y="1684350"/>
                    <a:pt x="4902852" y="1693653"/>
                    <a:pt x="4888475" y="1708030"/>
                  </a:cubicBezTo>
                  <a:cubicBezTo>
                    <a:pt x="4724861" y="1691669"/>
                    <a:pt x="4672629" y="1694947"/>
                    <a:pt x="4543418" y="1664898"/>
                  </a:cubicBezTo>
                  <a:lnTo>
                    <a:pt x="4258746" y="1595887"/>
                  </a:lnTo>
                  <a:cubicBezTo>
                    <a:pt x="4227397" y="1588762"/>
                    <a:pt x="4195845" y="1581833"/>
                    <a:pt x="4163856" y="1578634"/>
                  </a:cubicBezTo>
                  <a:cubicBezTo>
                    <a:pt x="4080684" y="1570317"/>
                    <a:pt x="3997079" y="1567132"/>
                    <a:pt x="3913690" y="1561381"/>
                  </a:cubicBezTo>
                  <a:cubicBezTo>
                    <a:pt x="3836052" y="1564257"/>
                    <a:pt x="3758106" y="1562525"/>
                    <a:pt x="3680776" y="1570008"/>
                  </a:cubicBezTo>
                  <a:cubicBezTo>
                    <a:pt x="3667977" y="1571247"/>
                    <a:pt x="3654960" y="1577781"/>
                    <a:pt x="3646271" y="1587260"/>
                  </a:cubicBezTo>
                  <a:cubicBezTo>
                    <a:pt x="3622553" y="1613134"/>
                    <a:pt x="3585886" y="1673525"/>
                    <a:pt x="3585886" y="1673525"/>
                  </a:cubicBezTo>
                  <a:cubicBezTo>
                    <a:pt x="3583011" y="1693653"/>
                    <a:pt x="3580897" y="1713905"/>
                    <a:pt x="3577260" y="1733909"/>
                  </a:cubicBezTo>
                  <a:cubicBezTo>
                    <a:pt x="3565000" y="1801341"/>
                    <a:pt x="3527801" y="1833924"/>
                    <a:pt x="3585886" y="1923691"/>
                  </a:cubicBezTo>
                  <a:cubicBezTo>
                    <a:pt x="3671896" y="2056616"/>
                    <a:pt x="3752738" y="2063508"/>
                    <a:pt x="3879184" y="2087593"/>
                  </a:cubicBezTo>
                  <a:cubicBezTo>
                    <a:pt x="3899158" y="2091398"/>
                    <a:pt x="3919441" y="2093344"/>
                    <a:pt x="3939569" y="2096219"/>
                  </a:cubicBezTo>
                  <a:lnTo>
                    <a:pt x="4250120" y="2191109"/>
                  </a:lnTo>
                  <a:cubicBezTo>
                    <a:pt x="4282183" y="2201342"/>
                    <a:pt x="4312649" y="2216369"/>
                    <a:pt x="4345010" y="2225615"/>
                  </a:cubicBezTo>
                  <a:cubicBezTo>
                    <a:pt x="4373206" y="2233671"/>
                    <a:pt x="4402760" y="2236024"/>
                    <a:pt x="4431275" y="2242868"/>
                  </a:cubicBezTo>
                  <a:cubicBezTo>
                    <a:pt x="4546560" y="2270536"/>
                    <a:pt x="4776331" y="2329132"/>
                    <a:pt x="4776331" y="2329132"/>
                  </a:cubicBezTo>
                  <a:cubicBezTo>
                    <a:pt x="4793584" y="2340634"/>
                    <a:pt x="4813428" y="2348976"/>
                    <a:pt x="4828090" y="2363638"/>
                  </a:cubicBezTo>
                  <a:cubicBezTo>
                    <a:pt x="4851201" y="2386749"/>
                    <a:pt x="4870659" y="2451276"/>
                    <a:pt x="4879848" y="2475781"/>
                  </a:cubicBezTo>
                  <a:cubicBezTo>
                    <a:pt x="4885599" y="2524664"/>
                    <a:pt x="4886645" y="2574333"/>
                    <a:pt x="4897101" y="2622430"/>
                  </a:cubicBezTo>
                  <a:cubicBezTo>
                    <a:pt x="4901199" y="2641279"/>
                    <a:pt x="4916207" y="2656128"/>
                    <a:pt x="4922980" y="2674189"/>
                  </a:cubicBezTo>
                  <a:cubicBezTo>
                    <a:pt x="4933521" y="2702298"/>
                    <a:pt x="4940233" y="2731698"/>
                    <a:pt x="4948860" y="2760453"/>
                  </a:cubicBezTo>
                  <a:cubicBezTo>
                    <a:pt x="4940233" y="2895600"/>
                    <a:pt x="4935942" y="3031094"/>
                    <a:pt x="4922980" y="3165894"/>
                  </a:cubicBezTo>
                  <a:cubicBezTo>
                    <a:pt x="4918540" y="3212072"/>
                    <a:pt x="4910910" y="3207298"/>
                    <a:pt x="4879848" y="3217653"/>
                  </a:cubicBezTo>
                  <a:lnTo>
                    <a:pt x="4646935" y="3200400"/>
                  </a:lnTo>
                  <a:cubicBezTo>
                    <a:pt x="4603785" y="3196701"/>
                    <a:pt x="4531138" y="3185487"/>
                    <a:pt x="4491660" y="3174521"/>
                  </a:cubicBezTo>
                  <a:cubicBezTo>
                    <a:pt x="4439901" y="3160144"/>
                    <a:pt x="4384431" y="3155413"/>
                    <a:pt x="4336384" y="3131389"/>
                  </a:cubicBezTo>
                  <a:lnTo>
                    <a:pt x="4267373" y="3096883"/>
                  </a:lnTo>
                  <a:cubicBezTo>
                    <a:pt x="4227764" y="3037471"/>
                    <a:pt x="4278370" y="3109712"/>
                    <a:pt x="4215614" y="3036498"/>
                  </a:cubicBezTo>
                  <a:cubicBezTo>
                    <a:pt x="4200980" y="3019425"/>
                    <a:pt x="4190901" y="2995698"/>
                    <a:pt x="4181109" y="2976113"/>
                  </a:cubicBezTo>
                  <a:cubicBezTo>
                    <a:pt x="4175358" y="2950234"/>
                    <a:pt x="4169817" y="2924307"/>
                    <a:pt x="4163856" y="2898476"/>
                  </a:cubicBezTo>
                  <a:cubicBezTo>
                    <a:pt x="4156066" y="2864722"/>
                    <a:pt x="4148479" y="2828817"/>
                    <a:pt x="4120724" y="2803585"/>
                  </a:cubicBezTo>
                  <a:cubicBezTo>
                    <a:pt x="4104520" y="2788854"/>
                    <a:pt x="4081885" y="2781623"/>
                    <a:pt x="4060339" y="2777706"/>
                  </a:cubicBezTo>
                  <a:cubicBezTo>
                    <a:pt x="4017809" y="2769973"/>
                    <a:pt x="3974075" y="2771955"/>
                    <a:pt x="3930943" y="2769079"/>
                  </a:cubicBezTo>
                  <a:cubicBezTo>
                    <a:pt x="3861932" y="2780581"/>
                    <a:pt x="3792514" y="2789864"/>
                    <a:pt x="3723909" y="2803585"/>
                  </a:cubicBezTo>
                  <a:cubicBezTo>
                    <a:pt x="3683565" y="2811654"/>
                    <a:pt x="3603926" y="2851849"/>
                    <a:pt x="3577260" y="2863970"/>
                  </a:cubicBezTo>
                  <a:cubicBezTo>
                    <a:pt x="3571250" y="2885003"/>
                    <a:pt x="3543157" y="2950637"/>
                    <a:pt x="3568633" y="2976113"/>
                  </a:cubicBezTo>
                  <a:cubicBezTo>
                    <a:pt x="3591366" y="2998846"/>
                    <a:pt x="3625707" y="3005773"/>
                    <a:pt x="3654897" y="3019245"/>
                  </a:cubicBezTo>
                  <a:cubicBezTo>
                    <a:pt x="3691536" y="3036155"/>
                    <a:pt x="3739380" y="3033199"/>
                    <a:pt x="3775667" y="3036498"/>
                  </a:cubicBezTo>
                  <a:cubicBezTo>
                    <a:pt x="3867641" y="3067158"/>
                    <a:pt x="3682651" y="3006226"/>
                    <a:pt x="3939569" y="3079630"/>
                  </a:cubicBezTo>
                  <a:cubicBezTo>
                    <a:pt x="3954458" y="3083884"/>
                    <a:pt x="3968011" y="3091986"/>
                    <a:pt x="3982701" y="3096883"/>
                  </a:cubicBezTo>
                  <a:cubicBezTo>
                    <a:pt x="3993949" y="3100632"/>
                    <a:pt x="4005705" y="3102634"/>
                    <a:pt x="4017207" y="3105509"/>
                  </a:cubicBezTo>
                  <a:cubicBezTo>
                    <a:pt x="4025833" y="3114136"/>
                    <a:pt x="4036319" y="3121238"/>
                    <a:pt x="4043086" y="3131389"/>
                  </a:cubicBezTo>
                  <a:cubicBezTo>
                    <a:pt x="4053786" y="3147439"/>
                    <a:pt x="4056263" y="3168631"/>
                    <a:pt x="4068965" y="3183147"/>
                  </a:cubicBezTo>
                  <a:cubicBezTo>
                    <a:pt x="4077433" y="3192825"/>
                    <a:pt x="4091969" y="3194649"/>
                    <a:pt x="4103471" y="3200400"/>
                  </a:cubicBezTo>
                  <a:cubicBezTo>
                    <a:pt x="4169038" y="3265969"/>
                    <a:pt x="4108774" y="3215992"/>
                    <a:pt x="4163856" y="3243532"/>
                  </a:cubicBezTo>
                  <a:cubicBezTo>
                    <a:pt x="4178853" y="3251030"/>
                    <a:pt x="4191511" y="3262962"/>
                    <a:pt x="4206988" y="3269411"/>
                  </a:cubicBezTo>
                  <a:cubicBezTo>
                    <a:pt x="4226312" y="3277462"/>
                    <a:pt x="4247936" y="3278889"/>
                    <a:pt x="4267373" y="3286664"/>
                  </a:cubicBezTo>
                  <a:cubicBezTo>
                    <a:pt x="4284310" y="3293439"/>
                    <a:pt x="4352196" y="3332484"/>
                    <a:pt x="4379516" y="3338423"/>
                  </a:cubicBezTo>
                  <a:cubicBezTo>
                    <a:pt x="4435528" y="3350599"/>
                    <a:pt x="4529081" y="3363486"/>
                    <a:pt x="4595176" y="3372928"/>
                  </a:cubicBezTo>
                  <a:lnTo>
                    <a:pt x="5130014" y="3364302"/>
                  </a:lnTo>
                  <a:cubicBezTo>
                    <a:pt x="5164639" y="3364302"/>
                    <a:pt x="5200536" y="3362429"/>
                    <a:pt x="5233531" y="3372928"/>
                  </a:cubicBezTo>
                  <a:cubicBezTo>
                    <a:pt x="5251730" y="3378719"/>
                    <a:pt x="5315686" y="3421948"/>
                    <a:pt x="5345675" y="3441940"/>
                  </a:cubicBezTo>
                  <a:cubicBezTo>
                    <a:pt x="5348550" y="3453442"/>
                    <a:pt x="5357837" y="3465129"/>
                    <a:pt x="5354301" y="3476445"/>
                  </a:cubicBezTo>
                  <a:cubicBezTo>
                    <a:pt x="5342794" y="3513267"/>
                    <a:pt x="5331576" y="3554558"/>
                    <a:pt x="5302543" y="3579962"/>
                  </a:cubicBezTo>
                  <a:cubicBezTo>
                    <a:pt x="5289535" y="3591344"/>
                    <a:pt x="5157704" y="3603724"/>
                    <a:pt x="5138641" y="3605842"/>
                  </a:cubicBezTo>
                  <a:lnTo>
                    <a:pt x="3991327" y="3597215"/>
                  </a:lnTo>
                  <a:cubicBezTo>
                    <a:pt x="3927063" y="3595142"/>
                    <a:pt x="3865367" y="3570524"/>
                    <a:pt x="3801546" y="3562709"/>
                  </a:cubicBezTo>
                  <a:cubicBezTo>
                    <a:pt x="3724273" y="3553247"/>
                    <a:pt x="3646457" y="3547470"/>
                    <a:pt x="3568633" y="3545457"/>
                  </a:cubicBezTo>
                  <a:cubicBezTo>
                    <a:pt x="3312785" y="3538840"/>
                    <a:pt x="3056799" y="3539706"/>
                    <a:pt x="2800882" y="3536830"/>
                  </a:cubicBezTo>
                  <a:cubicBezTo>
                    <a:pt x="2186321" y="3485619"/>
                    <a:pt x="2828994" y="3536878"/>
                    <a:pt x="1179116" y="3502325"/>
                  </a:cubicBezTo>
                  <a:cubicBezTo>
                    <a:pt x="1135898" y="3501420"/>
                    <a:pt x="1092852" y="3496574"/>
                    <a:pt x="1049720" y="3493698"/>
                  </a:cubicBezTo>
                  <a:cubicBezTo>
                    <a:pt x="1009463" y="3482196"/>
                    <a:pt x="968431" y="3473127"/>
                    <a:pt x="928950" y="3459193"/>
                  </a:cubicBezTo>
                  <a:cubicBezTo>
                    <a:pt x="919173" y="3455742"/>
                    <a:pt x="912814" y="3445483"/>
                    <a:pt x="903071" y="3441940"/>
                  </a:cubicBezTo>
                  <a:cubicBezTo>
                    <a:pt x="742233" y="3383453"/>
                    <a:pt x="914746" y="3465029"/>
                    <a:pt x="782301" y="3398808"/>
                  </a:cubicBezTo>
                  <a:cubicBezTo>
                    <a:pt x="773675" y="3390181"/>
                    <a:pt x="765540" y="3381033"/>
                    <a:pt x="756422" y="3372928"/>
                  </a:cubicBezTo>
                  <a:cubicBezTo>
                    <a:pt x="742080" y="3360180"/>
                    <a:pt x="695127" y="3324929"/>
                    <a:pt x="678784" y="3303917"/>
                  </a:cubicBezTo>
                  <a:cubicBezTo>
                    <a:pt x="622171" y="3231130"/>
                    <a:pt x="555759" y="3075119"/>
                    <a:pt x="532135" y="3027872"/>
                  </a:cubicBezTo>
                  <a:cubicBezTo>
                    <a:pt x="483758" y="2931117"/>
                    <a:pt x="516189" y="2992669"/>
                    <a:pt x="428618" y="2846717"/>
                  </a:cubicBezTo>
                  <a:cubicBezTo>
                    <a:pt x="325059" y="2397957"/>
                    <a:pt x="480697" y="3105992"/>
                    <a:pt x="376860" y="1828800"/>
                  </a:cubicBezTo>
                  <a:cubicBezTo>
                    <a:pt x="372360" y="1773448"/>
                    <a:pt x="336712" y="1725241"/>
                    <a:pt x="316475" y="1673525"/>
                  </a:cubicBezTo>
                  <a:cubicBezTo>
                    <a:pt x="310832" y="1659105"/>
                    <a:pt x="299222" y="1630393"/>
                    <a:pt x="299222" y="1630393"/>
                  </a:cubicBezTo>
                  <a:cubicBezTo>
                    <a:pt x="268623" y="1446809"/>
                    <a:pt x="284510" y="1561797"/>
                    <a:pt x="299222" y="1164566"/>
                  </a:cubicBezTo>
                  <a:cubicBezTo>
                    <a:pt x="299869" y="1147087"/>
                    <a:pt x="301352" y="1129048"/>
                    <a:pt x="307848" y="1112808"/>
                  </a:cubicBezTo>
                  <a:cubicBezTo>
                    <a:pt x="324564" y="1071019"/>
                    <a:pt x="349372" y="1032904"/>
                    <a:pt x="368233" y="992038"/>
                  </a:cubicBezTo>
                  <a:cubicBezTo>
                    <a:pt x="383898" y="958097"/>
                    <a:pt x="395448" y="922344"/>
                    <a:pt x="411365" y="888521"/>
                  </a:cubicBezTo>
                  <a:cubicBezTo>
                    <a:pt x="441481" y="824526"/>
                    <a:pt x="483890" y="765838"/>
                    <a:pt x="506256" y="698740"/>
                  </a:cubicBezTo>
                  <a:cubicBezTo>
                    <a:pt x="529087" y="630247"/>
                    <a:pt x="532588" y="617133"/>
                    <a:pt x="566641" y="534838"/>
                  </a:cubicBezTo>
                  <a:cubicBezTo>
                    <a:pt x="585842" y="488436"/>
                    <a:pt x="599745" y="438977"/>
                    <a:pt x="627026" y="396815"/>
                  </a:cubicBezTo>
                  <a:cubicBezTo>
                    <a:pt x="658656" y="347932"/>
                    <a:pt x="695878" y="302243"/>
                    <a:pt x="721916" y="250166"/>
                  </a:cubicBezTo>
                  <a:cubicBezTo>
                    <a:pt x="742044" y="209909"/>
                    <a:pt x="757850" y="167184"/>
                    <a:pt x="782301" y="129396"/>
                  </a:cubicBezTo>
                  <a:cubicBezTo>
                    <a:pt x="790112" y="117325"/>
                    <a:pt x="806120" y="113135"/>
                    <a:pt x="816807" y="103517"/>
                  </a:cubicBezTo>
                  <a:cubicBezTo>
                    <a:pt x="834943" y="87195"/>
                    <a:pt x="851312" y="69012"/>
                    <a:pt x="868565" y="51759"/>
                  </a:cubicBezTo>
                  <a:cubicBezTo>
                    <a:pt x="1056280" y="57280"/>
                    <a:pt x="1099690" y="50615"/>
                    <a:pt x="1239501" y="69011"/>
                  </a:cubicBezTo>
                  <a:cubicBezTo>
                    <a:pt x="1322960" y="79992"/>
                    <a:pt x="1406788" y="88783"/>
                    <a:pt x="1489667" y="103517"/>
                  </a:cubicBezTo>
                  <a:cubicBezTo>
                    <a:pt x="1882469" y="173349"/>
                    <a:pt x="1356258" y="107863"/>
                    <a:pt x="1782965" y="155276"/>
                  </a:cubicBezTo>
                  <a:cubicBezTo>
                    <a:pt x="1791591" y="158151"/>
                    <a:pt x="1800023" y="161697"/>
                    <a:pt x="1808844" y="163902"/>
                  </a:cubicBezTo>
                  <a:cubicBezTo>
                    <a:pt x="1823068" y="167458"/>
                    <a:pt x="1837932" y="168315"/>
                    <a:pt x="1851976" y="172528"/>
                  </a:cubicBezTo>
                  <a:cubicBezTo>
                    <a:pt x="1866808" y="176978"/>
                    <a:pt x="1880731" y="184030"/>
                    <a:pt x="1895109" y="189781"/>
                  </a:cubicBezTo>
                  <a:cubicBezTo>
                    <a:pt x="1900860" y="198407"/>
                    <a:pt x="1905030" y="208329"/>
                    <a:pt x="1912361" y="215660"/>
                  </a:cubicBezTo>
                  <a:cubicBezTo>
                    <a:pt x="1950700" y="254000"/>
                    <a:pt x="1945909" y="226205"/>
                    <a:pt x="1972746" y="276045"/>
                  </a:cubicBezTo>
                  <a:cubicBezTo>
                    <a:pt x="2014962" y="354445"/>
                    <a:pt x="1997007" y="329239"/>
                    <a:pt x="2015878" y="379562"/>
                  </a:cubicBezTo>
                  <a:cubicBezTo>
                    <a:pt x="2021315" y="394061"/>
                    <a:pt x="2027380" y="408317"/>
                    <a:pt x="2033131" y="422694"/>
                  </a:cubicBezTo>
                  <a:cubicBezTo>
                    <a:pt x="2027380" y="465826"/>
                    <a:pt x="2023032" y="509169"/>
                    <a:pt x="2015878" y="552091"/>
                  </a:cubicBezTo>
                  <a:cubicBezTo>
                    <a:pt x="2014383" y="561060"/>
                    <a:pt x="2011930" y="570173"/>
                    <a:pt x="2007252" y="577970"/>
                  </a:cubicBezTo>
                  <a:cubicBezTo>
                    <a:pt x="1994526" y="599181"/>
                    <a:pt x="1976846" y="617144"/>
                    <a:pt x="1964120" y="638355"/>
                  </a:cubicBezTo>
                  <a:cubicBezTo>
                    <a:pt x="1950888" y="660409"/>
                    <a:pt x="1941116" y="684362"/>
                    <a:pt x="1929614" y="707366"/>
                  </a:cubicBezTo>
                  <a:lnTo>
                    <a:pt x="1912361" y="741872"/>
                  </a:lnTo>
                  <a:cubicBezTo>
                    <a:pt x="1909486" y="756249"/>
                    <a:pt x="1908371" y="771094"/>
                    <a:pt x="1903735" y="785004"/>
                  </a:cubicBezTo>
                  <a:cubicBezTo>
                    <a:pt x="1896810" y="805779"/>
                    <a:pt x="1885989" y="825056"/>
                    <a:pt x="1877856" y="845389"/>
                  </a:cubicBezTo>
                  <a:cubicBezTo>
                    <a:pt x="1874479" y="853832"/>
                    <a:pt x="1872105" y="862642"/>
                    <a:pt x="1869229" y="871268"/>
                  </a:cubicBezTo>
                  <a:cubicBezTo>
                    <a:pt x="1872105" y="960408"/>
                    <a:pt x="1870017" y="1049846"/>
                    <a:pt x="1877856" y="1138687"/>
                  </a:cubicBezTo>
                  <a:cubicBezTo>
                    <a:pt x="1878767" y="1149014"/>
                    <a:pt x="1890473" y="1155293"/>
                    <a:pt x="1895109" y="1164566"/>
                  </a:cubicBezTo>
                  <a:cubicBezTo>
                    <a:pt x="1902034" y="1178416"/>
                    <a:pt x="1907207" y="1193096"/>
                    <a:pt x="1912361" y="1207698"/>
                  </a:cubicBezTo>
                  <a:cubicBezTo>
                    <a:pt x="1963302" y="1352032"/>
                    <a:pt x="1923446" y="1269057"/>
                    <a:pt x="1989999" y="1388853"/>
                  </a:cubicBezTo>
                  <a:cubicBezTo>
                    <a:pt x="1995750" y="1414732"/>
                    <a:pt x="1998869" y="1441341"/>
                    <a:pt x="2007252" y="1466491"/>
                  </a:cubicBezTo>
                  <a:cubicBezTo>
                    <a:pt x="2010531" y="1476327"/>
                    <a:pt x="2020865" y="1482662"/>
                    <a:pt x="2024505" y="1492370"/>
                  </a:cubicBezTo>
                  <a:cubicBezTo>
                    <a:pt x="2066489" y="1604329"/>
                    <a:pt x="1980160" y="1446813"/>
                    <a:pt x="2059010" y="1604513"/>
                  </a:cubicBezTo>
                  <a:cubicBezTo>
                    <a:pt x="2076875" y="1640243"/>
                    <a:pt x="2099141" y="1673598"/>
                    <a:pt x="2119395" y="1708030"/>
                  </a:cubicBezTo>
                  <a:cubicBezTo>
                    <a:pt x="2127896" y="1722482"/>
                    <a:pt x="2135215" y="1737748"/>
                    <a:pt x="2145275" y="1751162"/>
                  </a:cubicBezTo>
                  <a:cubicBezTo>
                    <a:pt x="2169555" y="1783536"/>
                    <a:pt x="2185496" y="1806018"/>
                    <a:pt x="2214286" y="1837426"/>
                  </a:cubicBezTo>
                  <a:cubicBezTo>
                    <a:pt x="2322105" y="1955048"/>
                    <a:pt x="2214745" y="1839519"/>
                    <a:pt x="2309176" y="1915064"/>
                  </a:cubicBezTo>
                  <a:cubicBezTo>
                    <a:pt x="2339385" y="1939231"/>
                    <a:pt x="2364492" y="1969491"/>
                    <a:pt x="2395441" y="1992702"/>
                  </a:cubicBezTo>
                  <a:cubicBezTo>
                    <a:pt x="2408253" y="2002311"/>
                    <a:pt x="2495922" y="2040573"/>
                    <a:pt x="2507584" y="2044460"/>
                  </a:cubicBezTo>
                  <a:cubicBezTo>
                    <a:pt x="2555923" y="2060573"/>
                    <a:pt x="2654233" y="2087593"/>
                    <a:pt x="2654233" y="2087593"/>
                  </a:cubicBezTo>
                  <a:cubicBezTo>
                    <a:pt x="2677237" y="2084717"/>
                    <a:pt x="2704495" y="2092601"/>
                    <a:pt x="2723244" y="2078966"/>
                  </a:cubicBezTo>
                  <a:cubicBezTo>
                    <a:pt x="2771221" y="2044073"/>
                    <a:pt x="2742200" y="1897589"/>
                    <a:pt x="2740497" y="1880559"/>
                  </a:cubicBezTo>
                  <a:cubicBezTo>
                    <a:pt x="2739317" y="1868762"/>
                    <a:pt x="2738844" y="1855641"/>
                    <a:pt x="2731871" y="1846053"/>
                  </a:cubicBezTo>
                  <a:cubicBezTo>
                    <a:pt x="2715128" y="1823032"/>
                    <a:pt x="2693460" y="1803764"/>
                    <a:pt x="2671486" y="1785668"/>
                  </a:cubicBezTo>
                  <a:cubicBezTo>
                    <a:pt x="2596180" y="1723652"/>
                    <a:pt x="2612291" y="1732050"/>
                    <a:pt x="2550716" y="1716657"/>
                  </a:cubicBezTo>
                  <a:cubicBezTo>
                    <a:pt x="2521961" y="1702280"/>
                    <a:pt x="2494700" y="1684414"/>
                    <a:pt x="2464452" y="1673525"/>
                  </a:cubicBezTo>
                  <a:cubicBezTo>
                    <a:pt x="2422451" y="1658405"/>
                    <a:pt x="2376396" y="1655861"/>
                    <a:pt x="2335056" y="1639019"/>
                  </a:cubicBezTo>
                  <a:cubicBezTo>
                    <a:pt x="2298061" y="1623947"/>
                    <a:pt x="2231539" y="1578634"/>
                    <a:pt x="2231539" y="1578634"/>
                  </a:cubicBezTo>
                  <a:cubicBezTo>
                    <a:pt x="2182513" y="1513265"/>
                    <a:pt x="2212090" y="1556987"/>
                    <a:pt x="2153901" y="1440611"/>
                  </a:cubicBezTo>
                  <a:lnTo>
                    <a:pt x="2093516" y="1319842"/>
                  </a:lnTo>
                  <a:cubicBezTo>
                    <a:pt x="2070225" y="1273260"/>
                    <a:pt x="2051401" y="1239679"/>
                    <a:pt x="2041758" y="1181819"/>
                  </a:cubicBezTo>
                  <a:cubicBezTo>
                    <a:pt x="2023010" y="1069333"/>
                    <a:pt x="2035568" y="1111488"/>
                    <a:pt x="2015878" y="1052423"/>
                  </a:cubicBezTo>
                  <a:cubicBezTo>
                    <a:pt x="1995273" y="908180"/>
                    <a:pt x="2008489" y="971104"/>
                    <a:pt x="1981373" y="862642"/>
                  </a:cubicBezTo>
                  <a:cubicBezTo>
                    <a:pt x="1984248" y="776378"/>
                    <a:pt x="1977793" y="689294"/>
                    <a:pt x="1989999" y="603849"/>
                  </a:cubicBezTo>
                  <a:cubicBezTo>
                    <a:pt x="1995285" y="566844"/>
                    <a:pt x="2015885" y="533497"/>
                    <a:pt x="2033131" y="500332"/>
                  </a:cubicBezTo>
                  <a:cubicBezTo>
                    <a:pt x="2053381" y="461390"/>
                    <a:pt x="2077796" y="424709"/>
                    <a:pt x="2102143" y="388189"/>
                  </a:cubicBezTo>
                  <a:cubicBezTo>
                    <a:pt x="2112356" y="372869"/>
                    <a:pt x="2123629" y="358076"/>
                    <a:pt x="2136648" y="345057"/>
                  </a:cubicBezTo>
                  <a:cubicBezTo>
                    <a:pt x="2153954" y="327751"/>
                    <a:pt x="2182879" y="311037"/>
                    <a:pt x="2205660" y="301925"/>
                  </a:cubicBezTo>
                  <a:cubicBezTo>
                    <a:pt x="2222545" y="295171"/>
                    <a:pt x="2240292" y="290789"/>
                    <a:pt x="2257418" y="284672"/>
                  </a:cubicBezTo>
                  <a:cubicBezTo>
                    <a:pt x="2280555" y="276409"/>
                    <a:pt x="2303425" y="267419"/>
                    <a:pt x="2326429" y="258793"/>
                  </a:cubicBezTo>
                  <a:cubicBezTo>
                    <a:pt x="2337931" y="250166"/>
                    <a:pt x="2348075" y="239343"/>
                    <a:pt x="2360935" y="232913"/>
                  </a:cubicBezTo>
                  <a:cubicBezTo>
                    <a:pt x="2377201" y="224780"/>
                    <a:pt x="2395311" y="221008"/>
                    <a:pt x="2412693" y="215660"/>
                  </a:cubicBezTo>
                  <a:cubicBezTo>
                    <a:pt x="2457110" y="201993"/>
                    <a:pt x="2468269" y="199610"/>
                    <a:pt x="2507584" y="189781"/>
                  </a:cubicBezTo>
                  <a:cubicBezTo>
                    <a:pt x="2553592" y="195532"/>
                    <a:pt x="2600522" y="196213"/>
                    <a:pt x="2645607" y="207034"/>
                  </a:cubicBezTo>
                  <a:cubicBezTo>
                    <a:pt x="2673145" y="213643"/>
                    <a:pt x="2696629" y="231862"/>
                    <a:pt x="2723244" y="241540"/>
                  </a:cubicBezTo>
                  <a:cubicBezTo>
                    <a:pt x="2809387" y="272865"/>
                    <a:pt x="2858750" y="281436"/>
                    <a:pt x="2947531" y="301925"/>
                  </a:cubicBezTo>
                  <a:cubicBezTo>
                    <a:pt x="3125810" y="293298"/>
                    <a:pt x="3305545" y="300358"/>
                    <a:pt x="3482369" y="276045"/>
                  </a:cubicBezTo>
                  <a:cubicBezTo>
                    <a:pt x="3538481" y="268330"/>
                    <a:pt x="3587495" y="233362"/>
                    <a:pt x="3637644" y="207034"/>
                  </a:cubicBezTo>
                  <a:cubicBezTo>
                    <a:pt x="3702703" y="172878"/>
                    <a:pt x="3766288" y="135651"/>
                    <a:pt x="3827426" y="94891"/>
                  </a:cubicBezTo>
                  <a:cubicBezTo>
                    <a:pt x="3836052" y="89140"/>
                    <a:pt x="3845340" y="84275"/>
                    <a:pt x="3853305" y="77638"/>
                  </a:cubicBezTo>
                  <a:cubicBezTo>
                    <a:pt x="3862677" y="69828"/>
                    <a:pt x="3868839" y="58225"/>
                    <a:pt x="3879184" y="51759"/>
                  </a:cubicBezTo>
                  <a:cubicBezTo>
                    <a:pt x="3892315" y="43552"/>
                    <a:pt x="3908466" y="41431"/>
                    <a:pt x="3922316" y="34506"/>
                  </a:cubicBezTo>
                  <a:cubicBezTo>
                    <a:pt x="3996589" y="-2631"/>
                    <a:pt x="3932770" y="15161"/>
                    <a:pt x="4008580" y="0"/>
                  </a:cubicBezTo>
                  <a:cubicBezTo>
                    <a:pt x="4127813" y="6275"/>
                    <a:pt x="4264586" y="1167"/>
                    <a:pt x="4388143" y="25879"/>
                  </a:cubicBezTo>
                  <a:cubicBezTo>
                    <a:pt x="4441968" y="36644"/>
                    <a:pt x="4404620" y="30268"/>
                    <a:pt x="4457154" y="51759"/>
                  </a:cubicBezTo>
                  <a:cubicBezTo>
                    <a:pt x="4508554" y="72786"/>
                    <a:pt x="4561114" y="90909"/>
                    <a:pt x="4612429" y="112143"/>
                  </a:cubicBezTo>
                  <a:cubicBezTo>
                    <a:pt x="4722761" y="157798"/>
                    <a:pt x="4726587" y="167598"/>
                    <a:pt x="4845343" y="232913"/>
                  </a:cubicBezTo>
                  <a:cubicBezTo>
                    <a:pt x="4856611" y="239110"/>
                    <a:pt x="4868821" y="243550"/>
                    <a:pt x="4879848" y="250166"/>
                  </a:cubicBezTo>
                  <a:cubicBezTo>
                    <a:pt x="4926371" y="278080"/>
                    <a:pt x="4973333" y="305447"/>
                    <a:pt x="5017871" y="336430"/>
                  </a:cubicBezTo>
                  <a:cubicBezTo>
                    <a:pt x="5039634" y="351569"/>
                    <a:pt x="5056965" y="372393"/>
                    <a:pt x="5078256" y="388189"/>
                  </a:cubicBezTo>
                  <a:cubicBezTo>
                    <a:pt x="5275074" y="534215"/>
                    <a:pt x="5206956" y="508728"/>
                    <a:pt x="5311169" y="543464"/>
                  </a:cubicBezTo>
                  <a:cubicBezTo>
                    <a:pt x="5316920" y="557841"/>
                    <a:pt x="5322133" y="572446"/>
                    <a:pt x="5328422" y="586596"/>
                  </a:cubicBezTo>
                  <a:cubicBezTo>
                    <a:pt x="5333645" y="598347"/>
                    <a:pt x="5342783" y="608572"/>
                    <a:pt x="5345675" y="621102"/>
                  </a:cubicBezTo>
                  <a:cubicBezTo>
                    <a:pt x="5351530" y="646474"/>
                    <a:pt x="5351426" y="672861"/>
                    <a:pt x="5354301" y="698740"/>
                  </a:cubicBezTo>
                  <a:cubicBezTo>
                    <a:pt x="5348550" y="747623"/>
                    <a:pt x="5351191" y="798245"/>
                    <a:pt x="5337048" y="845389"/>
                  </a:cubicBezTo>
                  <a:cubicBezTo>
                    <a:pt x="5332917" y="859160"/>
                    <a:pt x="5315837" y="865794"/>
                    <a:pt x="5302543" y="871268"/>
                  </a:cubicBezTo>
                  <a:cubicBezTo>
                    <a:pt x="5266378" y="886159"/>
                    <a:pt x="5228750" y="898104"/>
                    <a:pt x="5190399" y="905774"/>
                  </a:cubicBezTo>
                  <a:cubicBezTo>
                    <a:pt x="5080400" y="927774"/>
                    <a:pt x="4784495" y="937040"/>
                    <a:pt x="4724573" y="940279"/>
                  </a:cubicBezTo>
                  <a:cubicBezTo>
                    <a:pt x="4506037" y="931653"/>
                    <a:pt x="4286975" y="931841"/>
                    <a:pt x="4068965" y="914400"/>
                  </a:cubicBezTo>
                  <a:cubicBezTo>
                    <a:pt x="4015383" y="910113"/>
                    <a:pt x="3902560" y="881425"/>
                    <a:pt x="3827426" y="862642"/>
                  </a:cubicBezTo>
                  <a:cubicBezTo>
                    <a:pt x="3749788" y="865517"/>
                    <a:pt x="3672031" y="866100"/>
                    <a:pt x="3594512" y="871268"/>
                  </a:cubicBezTo>
                  <a:cubicBezTo>
                    <a:pt x="3585439" y="871873"/>
                    <a:pt x="3575733" y="874214"/>
                    <a:pt x="3568633" y="879894"/>
                  </a:cubicBezTo>
                  <a:cubicBezTo>
                    <a:pt x="3558473" y="888022"/>
                    <a:pt x="3538372" y="931790"/>
                    <a:pt x="3534127" y="940279"/>
                  </a:cubicBezTo>
                  <a:cubicBezTo>
                    <a:pt x="3539878" y="966158"/>
                    <a:pt x="3539524" y="994205"/>
                    <a:pt x="3551380" y="1017917"/>
                  </a:cubicBezTo>
                  <a:cubicBezTo>
                    <a:pt x="3555447" y="1026050"/>
                    <a:pt x="3569127" y="1022476"/>
                    <a:pt x="3577260" y="1026543"/>
                  </a:cubicBezTo>
                  <a:cubicBezTo>
                    <a:pt x="3609486" y="1042656"/>
                    <a:pt x="3640868" y="1060426"/>
                    <a:pt x="3672150" y="1078302"/>
                  </a:cubicBezTo>
                  <a:cubicBezTo>
                    <a:pt x="3731850" y="1112417"/>
                    <a:pt x="3667338" y="1097015"/>
                    <a:pt x="3792920" y="1121434"/>
                  </a:cubicBezTo>
                  <a:cubicBezTo>
                    <a:pt x="3864383" y="1135330"/>
                    <a:pt x="3936652" y="1144701"/>
                    <a:pt x="4008580" y="1155940"/>
                  </a:cubicBezTo>
                  <a:cubicBezTo>
                    <a:pt x="4028669" y="1159079"/>
                    <a:pt x="4048716" y="1162725"/>
                    <a:pt x="4068965" y="1164566"/>
                  </a:cubicBezTo>
                  <a:lnTo>
                    <a:pt x="4258746" y="1181819"/>
                  </a:lnTo>
                  <a:cubicBezTo>
                    <a:pt x="4658332" y="1173984"/>
                    <a:pt x="4698663" y="1140330"/>
                    <a:pt x="5069629" y="1250830"/>
                  </a:cubicBezTo>
                  <a:cubicBezTo>
                    <a:pt x="5087275" y="1256086"/>
                    <a:pt x="5091903" y="1280201"/>
                    <a:pt x="5104135" y="1293962"/>
                  </a:cubicBezTo>
                  <a:cubicBezTo>
                    <a:pt x="5159914" y="1356713"/>
                    <a:pt x="5120732" y="1301604"/>
                    <a:pt x="5155893" y="1354347"/>
                  </a:cubicBezTo>
                  <a:cubicBezTo>
                    <a:pt x="5158769" y="1368724"/>
                    <a:pt x="5160964" y="1383255"/>
                    <a:pt x="5164520" y="1397479"/>
                  </a:cubicBezTo>
                  <a:cubicBezTo>
                    <a:pt x="5174665" y="1438060"/>
                    <a:pt x="5195128" y="1444946"/>
                    <a:pt x="5155893" y="1500996"/>
                  </a:cubicBezTo>
                  <a:cubicBezTo>
                    <a:pt x="5147485" y="1513008"/>
                    <a:pt x="5127138" y="1506747"/>
                    <a:pt x="5112761" y="1509623"/>
                  </a:cubicBezTo>
                  <a:cubicBezTo>
                    <a:pt x="5032248" y="1506747"/>
                    <a:pt x="4951294" y="1509893"/>
                    <a:pt x="4871222" y="1500996"/>
                  </a:cubicBezTo>
                  <a:cubicBezTo>
                    <a:pt x="4616901" y="1472738"/>
                    <a:pt x="4718508" y="1466242"/>
                    <a:pt x="4543418" y="1431985"/>
                  </a:cubicBezTo>
                  <a:cubicBezTo>
                    <a:pt x="4445989" y="1412923"/>
                    <a:pt x="4348217" y="1395486"/>
                    <a:pt x="4250120" y="1380226"/>
                  </a:cubicBezTo>
                  <a:cubicBezTo>
                    <a:pt x="4218737" y="1375344"/>
                    <a:pt x="4186824" y="1374840"/>
                    <a:pt x="4155229" y="1371600"/>
                  </a:cubicBezTo>
                  <a:cubicBezTo>
                    <a:pt x="3601666" y="1314825"/>
                    <a:pt x="4087344" y="1347458"/>
                    <a:pt x="3051048" y="1337094"/>
                  </a:cubicBezTo>
                  <a:cubicBezTo>
                    <a:pt x="3007916" y="1328468"/>
                    <a:pt x="2965142" y="1317804"/>
                    <a:pt x="2921652" y="1311215"/>
                  </a:cubicBezTo>
                  <a:cubicBezTo>
                    <a:pt x="2790040" y="1291274"/>
                    <a:pt x="2721178" y="1291810"/>
                    <a:pt x="2585222" y="1285336"/>
                  </a:cubicBezTo>
                  <a:cubicBezTo>
                    <a:pt x="2435697" y="1299713"/>
                    <a:pt x="2285086" y="1305434"/>
                    <a:pt x="2136648" y="1328468"/>
                  </a:cubicBezTo>
                  <a:cubicBezTo>
                    <a:pt x="2116158" y="1331647"/>
                    <a:pt x="2101877" y="1351083"/>
                    <a:pt x="2084890" y="1362974"/>
                  </a:cubicBezTo>
                  <a:cubicBezTo>
                    <a:pt x="1977891" y="1437874"/>
                    <a:pt x="2108641" y="1350014"/>
                    <a:pt x="2024505" y="1406106"/>
                  </a:cubicBezTo>
                  <a:cubicBezTo>
                    <a:pt x="2007252" y="1431985"/>
                    <a:pt x="1991640" y="1459036"/>
                    <a:pt x="1972746" y="1483743"/>
                  </a:cubicBezTo>
                  <a:cubicBezTo>
                    <a:pt x="1892408" y="1588799"/>
                    <a:pt x="1928655" y="1512018"/>
                    <a:pt x="1895109" y="1595887"/>
                  </a:cubicBezTo>
                  <a:cubicBezTo>
                    <a:pt x="1880928" y="1695153"/>
                    <a:pt x="1841768" y="1789895"/>
                    <a:pt x="1964120" y="1863306"/>
                  </a:cubicBezTo>
                  <a:cubicBezTo>
                    <a:pt x="2040078" y="1908881"/>
                    <a:pt x="2136648" y="1903563"/>
                    <a:pt x="2222912" y="1923691"/>
                  </a:cubicBezTo>
                  <a:cubicBezTo>
                    <a:pt x="3517797" y="1844005"/>
                    <a:pt x="2201765" y="1970605"/>
                    <a:pt x="3137312" y="1777042"/>
                  </a:cubicBezTo>
                  <a:lnTo>
                    <a:pt x="3387478" y="1725283"/>
                  </a:lnTo>
                  <a:cubicBezTo>
                    <a:pt x="3404731" y="1728158"/>
                    <a:pt x="3430339" y="1718851"/>
                    <a:pt x="3439237" y="1733909"/>
                  </a:cubicBezTo>
                  <a:cubicBezTo>
                    <a:pt x="3471618" y="1788708"/>
                    <a:pt x="3499622" y="1915064"/>
                    <a:pt x="3499622" y="1915064"/>
                  </a:cubicBezTo>
                  <a:cubicBezTo>
                    <a:pt x="3261897" y="2232030"/>
                    <a:pt x="3439974" y="2053868"/>
                    <a:pt x="2602475" y="1984076"/>
                  </a:cubicBezTo>
                  <a:cubicBezTo>
                    <a:pt x="2562562" y="1980750"/>
                    <a:pt x="2527281" y="1956395"/>
                    <a:pt x="2490331" y="1940943"/>
                  </a:cubicBezTo>
                  <a:cubicBezTo>
                    <a:pt x="2369110" y="1890251"/>
                    <a:pt x="2249731" y="1835177"/>
                    <a:pt x="2128022" y="1785668"/>
                  </a:cubicBezTo>
                  <a:cubicBezTo>
                    <a:pt x="2080004" y="1766135"/>
                    <a:pt x="2029135" y="1754059"/>
                    <a:pt x="1981373" y="1733909"/>
                  </a:cubicBezTo>
                  <a:cubicBezTo>
                    <a:pt x="1824855" y="1667878"/>
                    <a:pt x="1539811" y="1525913"/>
                    <a:pt x="1351644" y="1466491"/>
                  </a:cubicBezTo>
                  <a:cubicBezTo>
                    <a:pt x="1263857" y="1438769"/>
                    <a:pt x="1173537" y="1419807"/>
                    <a:pt x="1084226" y="1397479"/>
                  </a:cubicBezTo>
                  <a:cubicBezTo>
                    <a:pt x="1058507" y="1391049"/>
                    <a:pt x="1032781" y="1384319"/>
                    <a:pt x="1006588" y="1380226"/>
                  </a:cubicBezTo>
                  <a:cubicBezTo>
                    <a:pt x="940691" y="1369930"/>
                    <a:pt x="874316" y="1362973"/>
                    <a:pt x="808180" y="1354347"/>
                  </a:cubicBezTo>
                  <a:lnTo>
                    <a:pt x="178452" y="1414732"/>
                  </a:lnTo>
                  <a:cubicBezTo>
                    <a:pt x="163069" y="1416507"/>
                    <a:pt x="147412" y="1422312"/>
                    <a:pt x="135320" y="1431985"/>
                  </a:cubicBezTo>
                  <a:cubicBezTo>
                    <a:pt x="75053" y="1480199"/>
                    <a:pt x="60670" y="1502764"/>
                    <a:pt x="23176" y="1552755"/>
                  </a:cubicBezTo>
                  <a:cubicBezTo>
                    <a:pt x="9907" y="1605834"/>
                    <a:pt x="-16569" y="1680824"/>
                    <a:pt x="14550" y="1733909"/>
                  </a:cubicBezTo>
                  <a:cubicBezTo>
                    <a:pt x="95005" y="1871156"/>
                    <a:pt x="156215" y="1865387"/>
                    <a:pt x="273343" y="1932317"/>
                  </a:cubicBezTo>
                  <a:cubicBezTo>
                    <a:pt x="294819" y="1944589"/>
                    <a:pt x="310684" y="1966457"/>
                    <a:pt x="333727" y="1975449"/>
                  </a:cubicBezTo>
                  <a:cubicBezTo>
                    <a:pt x="429452" y="2012805"/>
                    <a:pt x="525764" y="2052881"/>
                    <a:pt x="627026" y="2070340"/>
                  </a:cubicBezTo>
                  <a:cubicBezTo>
                    <a:pt x="905670" y="2118382"/>
                    <a:pt x="792993" y="2105052"/>
                    <a:pt x="963456" y="2122098"/>
                  </a:cubicBezTo>
                  <a:cubicBezTo>
                    <a:pt x="1184867" y="2110596"/>
                    <a:pt x="1406968" y="2108504"/>
                    <a:pt x="1627690" y="2087593"/>
                  </a:cubicBezTo>
                  <a:cubicBezTo>
                    <a:pt x="1681169" y="2082527"/>
                    <a:pt x="1730693" y="2056840"/>
                    <a:pt x="1782965" y="2044460"/>
                  </a:cubicBezTo>
                  <a:cubicBezTo>
                    <a:pt x="1840034" y="2030943"/>
                    <a:pt x="1897984" y="2021457"/>
                    <a:pt x="1955493" y="2009955"/>
                  </a:cubicBezTo>
                  <a:cubicBezTo>
                    <a:pt x="2030225" y="2013204"/>
                    <a:pt x="2152616" y="1978357"/>
                    <a:pt x="2205660" y="2061713"/>
                  </a:cubicBezTo>
                  <a:cubicBezTo>
                    <a:pt x="2215050" y="2076469"/>
                    <a:pt x="2211411" y="2096219"/>
                    <a:pt x="2214286" y="2113472"/>
                  </a:cubicBezTo>
                  <a:cubicBezTo>
                    <a:pt x="2194158" y="2139351"/>
                    <a:pt x="2186096" y="2184918"/>
                    <a:pt x="2153901" y="2191109"/>
                  </a:cubicBezTo>
                  <a:cubicBezTo>
                    <a:pt x="2026802" y="2215551"/>
                    <a:pt x="1895102" y="2196580"/>
                    <a:pt x="1765712" y="2199736"/>
                  </a:cubicBezTo>
                  <a:lnTo>
                    <a:pt x="1446535" y="2208362"/>
                  </a:lnTo>
                  <a:lnTo>
                    <a:pt x="1135984" y="2234242"/>
                  </a:lnTo>
                  <a:cubicBezTo>
                    <a:pt x="988335" y="2249516"/>
                    <a:pt x="989820" y="2250279"/>
                    <a:pt x="851312" y="2268747"/>
                  </a:cubicBezTo>
                  <a:cubicBezTo>
                    <a:pt x="780620" y="2290499"/>
                    <a:pt x="713374" y="2294492"/>
                    <a:pt x="670158" y="2363638"/>
                  </a:cubicBezTo>
                  <a:cubicBezTo>
                    <a:pt x="656107" y="2386119"/>
                    <a:pt x="658656" y="2415397"/>
                    <a:pt x="652905" y="2441276"/>
                  </a:cubicBezTo>
                  <a:cubicBezTo>
                    <a:pt x="670158" y="2501661"/>
                    <a:pt x="665863" y="2573048"/>
                    <a:pt x="704663" y="2622430"/>
                  </a:cubicBezTo>
                  <a:cubicBezTo>
                    <a:pt x="735689" y="2661917"/>
                    <a:pt x="794400" y="2669019"/>
                    <a:pt x="842686" y="2682815"/>
                  </a:cubicBezTo>
                  <a:lnTo>
                    <a:pt x="1144610" y="2769079"/>
                  </a:lnTo>
                  <a:cubicBezTo>
                    <a:pt x="1190342" y="2781633"/>
                    <a:pt x="1235492" y="2798411"/>
                    <a:pt x="1282633" y="2803585"/>
                  </a:cubicBezTo>
                  <a:cubicBezTo>
                    <a:pt x="1471822" y="2824350"/>
                    <a:pt x="1662195" y="2832340"/>
                    <a:pt x="1851976" y="2846717"/>
                  </a:cubicBezTo>
                  <a:cubicBezTo>
                    <a:pt x="2059010" y="2832340"/>
                    <a:pt x="2267216" y="2829865"/>
                    <a:pt x="2473078" y="2803585"/>
                  </a:cubicBezTo>
                  <a:cubicBezTo>
                    <a:pt x="2671145" y="2778300"/>
                    <a:pt x="3128688" y="2496438"/>
                    <a:pt x="3180444" y="2467155"/>
                  </a:cubicBezTo>
                  <a:cubicBezTo>
                    <a:pt x="3362600" y="2364093"/>
                    <a:pt x="3621018" y="2095927"/>
                    <a:pt x="3749788" y="2035834"/>
                  </a:cubicBezTo>
                  <a:cubicBezTo>
                    <a:pt x="3836052" y="1995577"/>
                    <a:pt x="3919180" y="1947771"/>
                    <a:pt x="4008580" y="1915064"/>
                  </a:cubicBezTo>
                  <a:cubicBezTo>
                    <a:pt x="4038407" y="1904152"/>
                    <a:pt x="4071752" y="1908065"/>
                    <a:pt x="4103471" y="1906438"/>
                  </a:cubicBezTo>
                  <a:cubicBezTo>
                    <a:pt x="4183930" y="1902312"/>
                    <a:pt x="4264497" y="1900687"/>
                    <a:pt x="4345010" y="1897811"/>
                  </a:cubicBezTo>
                  <a:cubicBezTo>
                    <a:pt x="4677826" y="2080323"/>
                    <a:pt x="4529689" y="1966622"/>
                    <a:pt x="4715946" y="2147977"/>
                  </a:cubicBezTo>
                  <a:cubicBezTo>
                    <a:pt x="4790256" y="2220332"/>
                    <a:pt x="4865702" y="2291511"/>
                    <a:pt x="4940233" y="2363638"/>
                  </a:cubicBezTo>
                  <a:cubicBezTo>
                    <a:pt x="4954844" y="2377778"/>
                    <a:pt x="4983365" y="2406770"/>
                    <a:pt x="4983365" y="2406770"/>
                  </a:cubicBezTo>
                  <a:cubicBezTo>
                    <a:pt x="4957486" y="2452778"/>
                    <a:pt x="4938436" y="2503362"/>
                    <a:pt x="4905727" y="2544793"/>
                  </a:cubicBezTo>
                  <a:cubicBezTo>
                    <a:pt x="4893775" y="2559933"/>
                    <a:pt x="4872487" y="2565271"/>
                    <a:pt x="4853969" y="2570672"/>
                  </a:cubicBezTo>
                  <a:cubicBezTo>
                    <a:pt x="4803069" y="2585518"/>
                    <a:pt x="4750859" y="2595692"/>
                    <a:pt x="4698693" y="2605177"/>
                  </a:cubicBezTo>
                  <a:cubicBezTo>
                    <a:pt x="4529396" y="2635958"/>
                    <a:pt x="4360629" y="2671338"/>
                    <a:pt x="4189735" y="2691442"/>
                  </a:cubicBezTo>
                  <a:cubicBezTo>
                    <a:pt x="4140852" y="2697193"/>
                    <a:pt x="4092285" y="2707236"/>
                    <a:pt x="4043086" y="2708694"/>
                  </a:cubicBezTo>
                  <a:cubicBezTo>
                    <a:pt x="3703880" y="2718744"/>
                    <a:pt x="3364475" y="2720196"/>
                    <a:pt x="3025169" y="2725947"/>
                  </a:cubicBezTo>
                  <a:cubicBezTo>
                    <a:pt x="2996414" y="2728823"/>
                    <a:pt x="2965877" y="2724200"/>
                    <a:pt x="2938905" y="2734574"/>
                  </a:cubicBezTo>
                  <a:cubicBezTo>
                    <a:pt x="2880384" y="2757082"/>
                    <a:pt x="2932749" y="2883693"/>
                    <a:pt x="2938905" y="2889849"/>
                  </a:cubicBezTo>
                  <a:cubicBezTo>
                    <a:pt x="2986198" y="2937142"/>
                    <a:pt x="3055175" y="2959892"/>
                    <a:pt x="3120060" y="2976113"/>
                  </a:cubicBezTo>
                  <a:cubicBezTo>
                    <a:pt x="3143064" y="2981864"/>
                    <a:pt x="3165782" y="2988906"/>
                    <a:pt x="3189071" y="2993366"/>
                  </a:cubicBezTo>
                  <a:cubicBezTo>
                    <a:pt x="3418474" y="3037294"/>
                    <a:pt x="3544921" y="3063476"/>
                    <a:pt x="3767041" y="3079630"/>
                  </a:cubicBezTo>
                  <a:cubicBezTo>
                    <a:pt x="3844527" y="3085265"/>
                    <a:pt x="3922316" y="3085381"/>
                    <a:pt x="3999954" y="3088257"/>
                  </a:cubicBezTo>
                  <a:cubicBezTo>
                    <a:pt x="4149478" y="3079630"/>
                    <a:pt x="4299642" y="3078661"/>
                    <a:pt x="4448527" y="3062377"/>
                  </a:cubicBezTo>
                  <a:cubicBezTo>
                    <a:pt x="4484683" y="3058422"/>
                    <a:pt x="4519354" y="3043818"/>
                    <a:pt x="4552044" y="3027872"/>
                  </a:cubicBezTo>
                  <a:cubicBezTo>
                    <a:pt x="4637641" y="2986117"/>
                    <a:pt x="4721687" y="2940706"/>
                    <a:pt x="4802210" y="2889849"/>
                  </a:cubicBezTo>
                  <a:cubicBezTo>
                    <a:pt x="4831485" y="2871359"/>
                    <a:pt x="4856073" y="2846011"/>
                    <a:pt x="4879848" y="2820838"/>
                  </a:cubicBezTo>
                  <a:cubicBezTo>
                    <a:pt x="4922771" y="2775390"/>
                    <a:pt x="5082376" y="2627182"/>
                    <a:pt x="5130014" y="2518913"/>
                  </a:cubicBezTo>
                  <a:cubicBezTo>
                    <a:pt x="5220477" y="2313314"/>
                    <a:pt x="5165146" y="2427252"/>
                    <a:pt x="5207652" y="2311879"/>
                  </a:cubicBezTo>
                  <a:cubicBezTo>
                    <a:pt x="5221498" y="2274298"/>
                    <a:pt x="5236407" y="2237117"/>
                    <a:pt x="5250784" y="2199736"/>
                  </a:cubicBezTo>
                  <a:cubicBezTo>
                    <a:pt x="5245033" y="2127849"/>
                    <a:pt x="5247674" y="2054792"/>
                    <a:pt x="5233531" y="1984076"/>
                  </a:cubicBezTo>
                  <a:cubicBezTo>
                    <a:pt x="5229920" y="1966021"/>
                    <a:pt x="5199026" y="1940943"/>
                    <a:pt x="5199026" y="1940943"/>
                  </a:cubicBezTo>
                </a:path>
              </a:pathLst>
            </a:custGeom>
            <a:noFill/>
            <a:ln w="76200">
              <a:solidFill>
                <a:schemeClr val="bg1">
                  <a:lumMod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702759-CB02-4AFC-8D99-F5D0A41875FC}"/>
                </a:ext>
              </a:extLst>
            </p:cNvPr>
            <p:cNvSpPr/>
            <p:nvPr/>
          </p:nvSpPr>
          <p:spPr>
            <a:xfrm flipH="1">
              <a:off x="7524881" y="1755053"/>
              <a:ext cx="3996695" cy="1341781"/>
            </a:xfrm>
            <a:custGeom>
              <a:avLst/>
              <a:gdLst>
                <a:gd name="connsiteX0" fmla="*/ 1903735 w 5355092"/>
                <a:gd name="connsiteY0" fmla="*/ 1354347 h 3605842"/>
                <a:gd name="connsiteX1" fmla="*/ 1851976 w 5355092"/>
                <a:gd name="connsiteY1" fmla="*/ 1224951 h 3605842"/>
                <a:gd name="connsiteX2" fmla="*/ 1817471 w 5355092"/>
                <a:gd name="connsiteY2" fmla="*/ 1155940 h 3605842"/>
                <a:gd name="connsiteX3" fmla="*/ 1782965 w 5355092"/>
                <a:gd name="connsiteY3" fmla="*/ 1112808 h 3605842"/>
                <a:gd name="connsiteX4" fmla="*/ 1731207 w 5355092"/>
                <a:gd name="connsiteY4" fmla="*/ 1043796 h 3605842"/>
                <a:gd name="connsiteX5" fmla="*/ 1688075 w 5355092"/>
                <a:gd name="connsiteY5" fmla="*/ 983411 h 3605842"/>
                <a:gd name="connsiteX6" fmla="*/ 1644943 w 5355092"/>
                <a:gd name="connsiteY6" fmla="*/ 948906 h 3605842"/>
                <a:gd name="connsiteX7" fmla="*/ 1593184 w 5355092"/>
                <a:gd name="connsiteY7" fmla="*/ 888521 h 3605842"/>
                <a:gd name="connsiteX8" fmla="*/ 1532799 w 5355092"/>
                <a:gd name="connsiteY8" fmla="*/ 836762 h 3605842"/>
                <a:gd name="connsiteX9" fmla="*/ 1455161 w 5355092"/>
                <a:gd name="connsiteY9" fmla="*/ 767751 h 3605842"/>
                <a:gd name="connsiteX10" fmla="*/ 1377524 w 5355092"/>
                <a:gd name="connsiteY10" fmla="*/ 733245 h 3605842"/>
                <a:gd name="connsiteX11" fmla="*/ 1343018 w 5355092"/>
                <a:gd name="connsiteY11" fmla="*/ 715993 h 3605842"/>
                <a:gd name="connsiteX12" fmla="*/ 1282633 w 5355092"/>
                <a:gd name="connsiteY12" fmla="*/ 690113 h 3605842"/>
                <a:gd name="connsiteX13" fmla="*/ 1256754 w 5355092"/>
                <a:gd name="connsiteY13" fmla="*/ 681487 h 3605842"/>
                <a:gd name="connsiteX14" fmla="*/ 1204995 w 5355092"/>
                <a:gd name="connsiteY14" fmla="*/ 672860 h 3605842"/>
                <a:gd name="connsiteX15" fmla="*/ 1153237 w 5355092"/>
                <a:gd name="connsiteY15" fmla="*/ 655608 h 3605842"/>
                <a:gd name="connsiteX16" fmla="*/ 989335 w 5355092"/>
                <a:gd name="connsiteY16" fmla="*/ 646981 h 3605842"/>
                <a:gd name="connsiteX17" fmla="*/ 790927 w 5355092"/>
                <a:gd name="connsiteY17" fmla="*/ 672860 h 3605842"/>
                <a:gd name="connsiteX18" fmla="*/ 661531 w 5355092"/>
                <a:gd name="connsiteY18" fmla="*/ 785004 h 3605842"/>
                <a:gd name="connsiteX19" fmla="*/ 635652 w 5355092"/>
                <a:gd name="connsiteY19" fmla="*/ 828136 h 3605842"/>
                <a:gd name="connsiteX20" fmla="*/ 627026 w 5355092"/>
                <a:gd name="connsiteY20" fmla="*/ 862642 h 3605842"/>
                <a:gd name="connsiteX21" fmla="*/ 609773 w 5355092"/>
                <a:gd name="connsiteY21" fmla="*/ 1000664 h 3605842"/>
                <a:gd name="connsiteX22" fmla="*/ 618399 w 5355092"/>
                <a:gd name="connsiteY22" fmla="*/ 1250830 h 3605842"/>
                <a:gd name="connsiteX23" fmla="*/ 661531 w 5355092"/>
                <a:gd name="connsiteY23" fmla="*/ 1302589 h 3605842"/>
                <a:gd name="connsiteX24" fmla="*/ 773675 w 5355092"/>
                <a:gd name="connsiteY24" fmla="*/ 1362974 h 3605842"/>
                <a:gd name="connsiteX25" fmla="*/ 868565 w 5355092"/>
                <a:gd name="connsiteY25" fmla="*/ 1380226 h 3605842"/>
                <a:gd name="connsiteX26" fmla="*/ 946203 w 5355092"/>
                <a:gd name="connsiteY26" fmla="*/ 1414732 h 3605842"/>
                <a:gd name="connsiteX27" fmla="*/ 997961 w 5355092"/>
                <a:gd name="connsiteY27" fmla="*/ 1423359 h 3605842"/>
                <a:gd name="connsiteX28" fmla="*/ 1135984 w 5355092"/>
                <a:gd name="connsiteY28" fmla="*/ 1449238 h 3605842"/>
                <a:gd name="connsiteX29" fmla="*/ 1204995 w 5355092"/>
                <a:gd name="connsiteY29" fmla="*/ 1466491 h 3605842"/>
                <a:gd name="connsiteX30" fmla="*/ 1506920 w 5355092"/>
                <a:gd name="connsiteY30" fmla="*/ 1475117 h 3605842"/>
                <a:gd name="connsiteX31" fmla="*/ 1593184 w 5355092"/>
                <a:gd name="connsiteY31" fmla="*/ 1483743 h 3605842"/>
                <a:gd name="connsiteX32" fmla="*/ 1627690 w 5355092"/>
                <a:gd name="connsiteY32" fmla="*/ 1492370 h 3605842"/>
                <a:gd name="connsiteX33" fmla="*/ 1705327 w 5355092"/>
                <a:gd name="connsiteY33" fmla="*/ 1509623 h 3605842"/>
                <a:gd name="connsiteX34" fmla="*/ 1782965 w 5355092"/>
                <a:gd name="connsiteY34" fmla="*/ 1535502 h 3605842"/>
                <a:gd name="connsiteX35" fmla="*/ 1860603 w 5355092"/>
                <a:gd name="connsiteY35" fmla="*/ 1570008 h 3605842"/>
                <a:gd name="connsiteX36" fmla="*/ 1895109 w 5355092"/>
                <a:gd name="connsiteY36" fmla="*/ 1595887 h 3605842"/>
                <a:gd name="connsiteX37" fmla="*/ 1938241 w 5355092"/>
                <a:gd name="connsiteY37" fmla="*/ 1621766 h 3605842"/>
                <a:gd name="connsiteX38" fmla="*/ 1964120 w 5355092"/>
                <a:gd name="connsiteY38" fmla="*/ 1639019 h 3605842"/>
                <a:gd name="connsiteX39" fmla="*/ 2050384 w 5355092"/>
                <a:gd name="connsiteY39" fmla="*/ 1699404 h 3605842"/>
                <a:gd name="connsiteX40" fmla="*/ 2084890 w 5355092"/>
                <a:gd name="connsiteY40" fmla="*/ 1768415 h 3605842"/>
                <a:gd name="connsiteX41" fmla="*/ 2076263 w 5355092"/>
                <a:gd name="connsiteY41" fmla="*/ 1880559 h 3605842"/>
                <a:gd name="connsiteX42" fmla="*/ 2050384 w 5355092"/>
                <a:gd name="connsiteY42" fmla="*/ 1906438 h 3605842"/>
                <a:gd name="connsiteX43" fmla="*/ 1955493 w 5355092"/>
                <a:gd name="connsiteY43" fmla="*/ 1940943 h 3605842"/>
                <a:gd name="connsiteX44" fmla="*/ 1567305 w 5355092"/>
                <a:gd name="connsiteY44" fmla="*/ 1966823 h 3605842"/>
                <a:gd name="connsiteX45" fmla="*/ 1515546 w 5355092"/>
                <a:gd name="connsiteY45" fmla="*/ 1975449 h 3605842"/>
                <a:gd name="connsiteX46" fmla="*/ 1377524 w 5355092"/>
                <a:gd name="connsiteY46" fmla="*/ 1992702 h 3605842"/>
                <a:gd name="connsiteX47" fmla="*/ 1317139 w 5355092"/>
                <a:gd name="connsiteY47" fmla="*/ 2009955 h 3605842"/>
                <a:gd name="connsiteX48" fmla="*/ 1274007 w 5355092"/>
                <a:gd name="connsiteY48" fmla="*/ 2018581 h 3605842"/>
                <a:gd name="connsiteX49" fmla="*/ 1092852 w 5355092"/>
                <a:gd name="connsiteY49" fmla="*/ 2044460 h 3605842"/>
                <a:gd name="connsiteX50" fmla="*/ 997961 w 5355092"/>
                <a:gd name="connsiteY50" fmla="*/ 2087593 h 3605842"/>
                <a:gd name="connsiteX51" fmla="*/ 911697 w 5355092"/>
                <a:gd name="connsiteY51" fmla="*/ 2130725 h 3605842"/>
                <a:gd name="connsiteX52" fmla="*/ 885818 w 5355092"/>
                <a:gd name="connsiteY52" fmla="*/ 2147977 h 3605842"/>
                <a:gd name="connsiteX53" fmla="*/ 825433 w 5355092"/>
                <a:gd name="connsiteY53" fmla="*/ 2173857 h 3605842"/>
                <a:gd name="connsiteX54" fmla="*/ 765048 w 5355092"/>
                <a:gd name="connsiteY54" fmla="*/ 2225615 h 3605842"/>
                <a:gd name="connsiteX55" fmla="*/ 696037 w 5355092"/>
                <a:gd name="connsiteY55" fmla="*/ 2286000 h 3605842"/>
                <a:gd name="connsiteX56" fmla="*/ 644278 w 5355092"/>
                <a:gd name="connsiteY56" fmla="*/ 2372264 h 3605842"/>
                <a:gd name="connsiteX57" fmla="*/ 635652 w 5355092"/>
                <a:gd name="connsiteY57" fmla="*/ 2398143 h 3605842"/>
                <a:gd name="connsiteX58" fmla="*/ 609773 w 5355092"/>
                <a:gd name="connsiteY58" fmla="*/ 2475781 h 3605842"/>
                <a:gd name="connsiteX59" fmla="*/ 635652 w 5355092"/>
                <a:gd name="connsiteY59" fmla="*/ 2777706 h 3605842"/>
                <a:gd name="connsiteX60" fmla="*/ 687410 w 5355092"/>
                <a:gd name="connsiteY60" fmla="*/ 2855343 h 3605842"/>
                <a:gd name="connsiteX61" fmla="*/ 773675 w 5355092"/>
                <a:gd name="connsiteY61" fmla="*/ 2958860 h 3605842"/>
                <a:gd name="connsiteX62" fmla="*/ 842686 w 5355092"/>
                <a:gd name="connsiteY62" fmla="*/ 3019245 h 3605842"/>
                <a:gd name="connsiteX63" fmla="*/ 885818 w 5355092"/>
                <a:gd name="connsiteY63" fmla="*/ 3036498 h 3605842"/>
                <a:gd name="connsiteX64" fmla="*/ 928950 w 5355092"/>
                <a:gd name="connsiteY64" fmla="*/ 3071004 h 3605842"/>
                <a:gd name="connsiteX65" fmla="*/ 1041093 w 5355092"/>
                <a:gd name="connsiteY65" fmla="*/ 3114136 h 3605842"/>
                <a:gd name="connsiteX66" fmla="*/ 1161863 w 5355092"/>
                <a:gd name="connsiteY66" fmla="*/ 3157268 h 3605842"/>
                <a:gd name="connsiteX67" fmla="*/ 1196369 w 5355092"/>
                <a:gd name="connsiteY67" fmla="*/ 3174521 h 3605842"/>
                <a:gd name="connsiteX68" fmla="*/ 1420656 w 5355092"/>
                <a:gd name="connsiteY68" fmla="*/ 3243532 h 3605842"/>
                <a:gd name="connsiteX69" fmla="*/ 1489667 w 5355092"/>
                <a:gd name="connsiteY69" fmla="*/ 3252159 h 3605842"/>
                <a:gd name="connsiteX70" fmla="*/ 1550052 w 5355092"/>
                <a:gd name="connsiteY70" fmla="*/ 3260785 h 3605842"/>
                <a:gd name="connsiteX71" fmla="*/ 2007252 w 5355092"/>
                <a:gd name="connsiteY71" fmla="*/ 3269411 h 3605842"/>
                <a:gd name="connsiteX72" fmla="*/ 2093516 w 5355092"/>
                <a:gd name="connsiteY72" fmla="*/ 3286664 h 3605842"/>
                <a:gd name="connsiteX73" fmla="*/ 2136648 w 5355092"/>
                <a:gd name="connsiteY73" fmla="*/ 3312543 h 3605842"/>
                <a:gd name="connsiteX74" fmla="*/ 2231539 w 5355092"/>
                <a:gd name="connsiteY74" fmla="*/ 3321170 h 3605842"/>
                <a:gd name="connsiteX75" fmla="*/ 2619727 w 5355092"/>
                <a:gd name="connsiteY75" fmla="*/ 3338423 h 3605842"/>
                <a:gd name="connsiteX76" fmla="*/ 3344346 w 5355092"/>
                <a:gd name="connsiteY76" fmla="*/ 3295291 h 3605842"/>
                <a:gd name="connsiteX77" fmla="*/ 3421984 w 5355092"/>
                <a:gd name="connsiteY77" fmla="*/ 3252159 h 3605842"/>
                <a:gd name="connsiteX78" fmla="*/ 3560007 w 5355092"/>
                <a:gd name="connsiteY78" fmla="*/ 3183147 h 3605842"/>
                <a:gd name="connsiteX79" fmla="*/ 3585886 w 5355092"/>
                <a:gd name="connsiteY79" fmla="*/ 3157268 h 3605842"/>
                <a:gd name="connsiteX80" fmla="*/ 3689403 w 5355092"/>
                <a:gd name="connsiteY80" fmla="*/ 3079630 h 3605842"/>
                <a:gd name="connsiteX81" fmla="*/ 3715282 w 5355092"/>
                <a:gd name="connsiteY81" fmla="*/ 3027872 h 3605842"/>
                <a:gd name="connsiteX82" fmla="*/ 3741161 w 5355092"/>
                <a:gd name="connsiteY82" fmla="*/ 2984740 h 3605842"/>
                <a:gd name="connsiteX83" fmla="*/ 3758414 w 5355092"/>
                <a:gd name="connsiteY83" fmla="*/ 2932981 h 3605842"/>
                <a:gd name="connsiteX84" fmla="*/ 3680776 w 5355092"/>
                <a:gd name="connsiteY84" fmla="*/ 2639683 h 3605842"/>
                <a:gd name="connsiteX85" fmla="*/ 3646271 w 5355092"/>
                <a:gd name="connsiteY85" fmla="*/ 2613804 h 3605842"/>
                <a:gd name="connsiteX86" fmla="*/ 3551380 w 5355092"/>
                <a:gd name="connsiteY86" fmla="*/ 2596551 h 3605842"/>
                <a:gd name="connsiteX87" fmla="*/ 3214950 w 5355092"/>
                <a:gd name="connsiteY87" fmla="*/ 2613804 h 3605842"/>
                <a:gd name="connsiteX88" fmla="*/ 3111433 w 5355092"/>
                <a:gd name="connsiteY88" fmla="*/ 2656936 h 3605842"/>
                <a:gd name="connsiteX89" fmla="*/ 3076927 w 5355092"/>
                <a:gd name="connsiteY89" fmla="*/ 2665562 h 3605842"/>
                <a:gd name="connsiteX90" fmla="*/ 3016543 w 5355092"/>
                <a:gd name="connsiteY90" fmla="*/ 2691442 h 3605842"/>
                <a:gd name="connsiteX91" fmla="*/ 2852641 w 5355092"/>
                <a:gd name="connsiteY91" fmla="*/ 2717321 h 3605842"/>
                <a:gd name="connsiteX92" fmla="*/ 2516210 w 5355092"/>
                <a:gd name="connsiteY92" fmla="*/ 2700068 h 3605842"/>
                <a:gd name="connsiteX93" fmla="*/ 2481705 w 5355092"/>
                <a:gd name="connsiteY93" fmla="*/ 2691442 h 3605842"/>
                <a:gd name="connsiteX94" fmla="*/ 2395441 w 5355092"/>
                <a:gd name="connsiteY94" fmla="*/ 2682815 h 3605842"/>
                <a:gd name="connsiteX95" fmla="*/ 2343682 w 5355092"/>
                <a:gd name="connsiteY95" fmla="*/ 2665562 h 3605842"/>
                <a:gd name="connsiteX96" fmla="*/ 2291924 w 5355092"/>
                <a:gd name="connsiteY96" fmla="*/ 2656936 h 3605842"/>
                <a:gd name="connsiteX97" fmla="*/ 2257418 w 5355092"/>
                <a:gd name="connsiteY97" fmla="*/ 2631057 h 3605842"/>
                <a:gd name="connsiteX98" fmla="*/ 2197033 w 5355092"/>
                <a:gd name="connsiteY98" fmla="*/ 2605177 h 3605842"/>
                <a:gd name="connsiteX99" fmla="*/ 2162527 w 5355092"/>
                <a:gd name="connsiteY99" fmla="*/ 2596551 h 3605842"/>
                <a:gd name="connsiteX100" fmla="*/ 2102143 w 5355092"/>
                <a:gd name="connsiteY100" fmla="*/ 2562045 h 3605842"/>
                <a:gd name="connsiteX101" fmla="*/ 2067637 w 5355092"/>
                <a:gd name="connsiteY101" fmla="*/ 2536166 h 3605842"/>
                <a:gd name="connsiteX102" fmla="*/ 2041758 w 5355092"/>
                <a:gd name="connsiteY102" fmla="*/ 2501660 h 3605842"/>
                <a:gd name="connsiteX103" fmla="*/ 2033131 w 5355092"/>
                <a:gd name="connsiteY103" fmla="*/ 2458528 h 3605842"/>
                <a:gd name="connsiteX104" fmla="*/ 2041758 w 5355092"/>
                <a:gd name="connsiteY104" fmla="*/ 2389517 h 3605842"/>
                <a:gd name="connsiteX105" fmla="*/ 2067637 w 5355092"/>
                <a:gd name="connsiteY105" fmla="*/ 2363638 h 3605842"/>
                <a:gd name="connsiteX106" fmla="*/ 2240165 w 5355092"/>
                <a:gd name="connsiteY106" fmla="*/ 2320506 h 3605842"/>
                <a:gd name="connsiteX107" fmla="*/ 2326429 w 5355092"/>
                <a:gd name="connsiteY107" fmla="*/ 2286000 h 3605842"/>
                <a:gd name="connsiteX108" fmla="*/ 2964784 w 5355092"/>
                <a:gd name="connsiteY108" fmla="*/ 2277374 h 3605842"/>
                <a:gd name="connsiteX109" fmla="*/ 3189071 w 5355092"/>
                <a:gd name="connsiteY109" fmla="*/ 2225615 h 3605842"/>
                <a:gd name="connsiteX110" fmla="*/ 3249456 w 5355092"/>
                <a:gd name="connsiteY110" fmla="*/ 2199736 h 3605842"/>
                <a:gd name="connsiteX111" fmla="*/ 3335720 w 5355092"/>
                <a:gd name="connsiteY111" fmla="*/ 2156604 h 3605842"/>
                <a:gd name="connsiteX112" fmla="*/ 3378852 w 5355092"/>
                <a:gd name="connsiteY112" fmla="*/ 2087593 h 3605842"/>
                <a:gd name="connsiteX113" fmla="*/ 3396105 w 5355092"/>
                <a:gd name="connsiteY113" fmla="*/ 2053087 h 3605842"/>
                <a:gd name="connsiteX114" fmla="*/ 3404731 w 5355092"/>
                <a:gd name="connsiteY114" fmla="*/ 2027208 h 3605842"/>
                <a:gd name="connsiteX115" fmla="*/ 3378852 w 5355092"/>
                <a:gd name="connsiteY115" fmla="*/ 1880559 h 3605842"/>
                <a:gd name="connsiteX116" fmla="*/ 3352973 w 5355092"/>
                <a:gd name="connsiteY116" fmla="*/ 1854679 h 3605842"/>
                <a:gd name="connsiteX117" fmla="*/ 3301214 w 5355092"/>
                <a:gd name="connsiteY117" fmla="*/ 1785668 h 3605842"/>
                <a:gd name="connsiteX118" fmla="*/ 3258082 w 5355092"/>
                <a:gd name="connsiteY118" fmla="*/ 1751162 h 3605842"/>
                <a:gd name="connsiteX119" fmla="*/ 3163192 w 5355092"/>
                <a:gd name="connsiteY119" fmla="*/ 1673525 h 3605842"/>
                <a:gd name="connsiteX120" fmla="*/ 3033795 w 5355092"/>
                <a:gd name="connsiteY120" fmla="*/ 1595887 h 3605842"/>
                <a:gd name="connsiteX121" fmla="*/ 2895773 w 5355092"/>
                <a:gd name="connsiteY121" fmla="*/ 1518249 h 3605842"/>
                <a:gd name="connsiteX122" fmla="*/ 2636980 w 5355092"/>
                <a:gd name="connsiteY122" fmla="*/ 1414732 h 3605842"/>
                <a:gd name="connsiteX123" fmla="*/ 2507584 w 5355092"/>
                <a:gd name="connsiteY123" fmla="*/ 1380226 h 3605842"/>
                <a:gd name="connsiteX124" fmla="*/ 2464452 w 5355092"/>
                <a:gd name="connsiteY124" fmla="*/ 1354347 h 3605842"/>
                <a:gd name="connsiteX125" fmla="*/ 2429946 w 5355092"/>
                <a:gd name="connsiteY125" fmla="*/ 1328468 h 3605842"/>
                <a:gd name="connsiteX126" fmla="*/ 2386814 w 5355092"/>
                <a:gd name="connsiteY126" fmla="*/ 1311215 h 3605842"/>
                <a:gd name="connsiteX127" fmla="*/ 2335056 w 5355092"/>
                <a:gd name="connsiteY127" fmla="*/ 1268083 h 3605842"/>
                <a:gd name="connsiteX128" fmla="*/ 2300550 w 5355092"/>
                <a:gd name="connsiteY128" fmla="*/ 1242204 h 3605842"/>
                <a:gd name="connsiteX129" fmla="*/ 2248792 w 5355092"/>
                <a:gd name="connsiteY129" fmla="*/ 1173193 h 3605842"/>
                <a:gd name="connsiteX130" fmla="*/ 2222912 w 5355092"/>
                <a:gd name="connsiteY130" fmla="*/ 1121434 h 3605842"/>
                <a:gd name="connsiteX131" fmla="*/ 2197033 w 5355092"/>
                <a:gd name="connsiteY131" fmla="*/ 1086928 h 3605842"/>
                <a:gd name="connsiteX132" fmla="*/ 2171154 w 5355092"/>
                <a:gd name="connsiteY132" fmla="*/ 992038 h 3605842"/>
                <a:gd name="connsiteX133" fmla="*/ 2145275 w 5355092"/>
                <a:gd name="connsiteY133" fmla="*/ 905774 h 3605842"/>
                <a:gd name="connsiteX134" fmla="*/ 2153901 w 5355092"/>
                <a:gd name="connsiteY134" fmla="*/ 793630 h 3605842"/>
                <a:gd name="connsiteX135" fmla="*/ 2240165 w 5355092"/>
                <a:gd name="connsiteY135" fmla="*/ 724619 h 3605842"/>
                <a:gd name="connsiteX136" fmla="*/ 2369561 w 5355092"/>
                <a:gd name="connsiteY136" fmla="*/ 629728 h 3605842"/>
                <a:gd name="connsiteX137" fmla="*/ 2412693 w 5355092"/>
                <a:gd name="connsiteY137" fmla="*/ 603849 h 3605842"/>
                <a:gd name="connsiteX138" fmla="*/ 2533463 w 5355092"/>
                <a:gd name="connsiteY138" fmla="*/ 526211 h 3605842"/>
                <a:gd name="connsiteX139" fmla="*/ 2619727 w 5355092"/>
                <a:gd name="connsiteY139" fmla="*/ 508959 h 3605842"/>
                <a:gd name="connsiteX140" fmla="*/ 2714618 w 5355092"/>
                <a:gd name="connsiteY140" fmla="*/ 465826 h 3605842"/>
                <a:gd name="connsiteX141" fmla="*/ 3197697 w 5355092"/>
                <a:gd name="connsiteY141" fmla="*/ 439947 h 3605842"/>
                <a:gd name="connsiteX142" fmla="*/ 3240829 w 5355092"/>
                <a:gd name="connsiteY142" fmla="*/ 431321 h 3605842"/>
                <a:gd name="connsiteX143" fmla="*/ 3421984 w 5355092"/>
                <a:gd name="connsiteY143" fmla="*/ 405442 h 3605842"/>
                <a:gd name="connsiteX144" fmla="*/ 3534127 w 5355092"/>
                <a:gd name="connsiteY144" fmla="*/ 388189 h 3605842"/>
                <a:gd name="connsiteX145" fmla="*/ 3637644 w 5355092"/>
                <a:gd name="connsiteY145" fmla="*/ 362309 h 3605842"/>
                <a:gd name="connsiteX146" fmla="*/ 3758414 w 5355092"/>
                <a:gd name="connsiteY146" fmla="*/ 345057 h 3605842"/>
                <a:gd name="connsiteX147" fmla="*/ 3939569 w 5355092"/>
                <a:gd name="connsiteY147" fmla="*/ 301925 h 3605842"/>
                <a:gd name="connsiteX148" fmla="*/ 3999954 w 5355092"/>
                <a:gd name="connsiteY148" fmla="*/ 293298 h 3605842"/>
                <a:gd name="connsiteX149" fmla="*/ 4060339 w 5355092"/>
                <a:gd name="connsiteY149" fmla="*/ 276045 h 3605842"/>
                <a:gd name="connsiteX150" fmla="*/ 4189735 w 5355092"/>
                <a:gd name="connsiteY150" fmla="*/ 258793 h 3605842"/>
                <a:gd name="connsiteX151" fmla="*/ 4310505 w 5355092"/>
                <a:gd name="connsiteY151" fmla="*/ 241540 h 3605842"/>
                <a:gd name="connsiteX152" fmla="*/ 4370890 w 5355092"/>
                <a:gd name="connsiteY152" fmla="*/ 232913 h 3605842"/>
                <a:gd name="connsiteX153" fmla="*/ 4414022 w 5355092"/>
                <a:gd name="connsiteY153" fmla="*/ 224287 h 3605842"/>
                <a:gd name="connsiteX154" fmla="*/ 4741826 w 5355092"/>
                <a:gd name="connsiteY154" fmla="*/ 241540 h 3605842"/>
                <a:gd name="connsiteX155" fmla="*/ 4784958 w 5355092"/>
                <a:gd name="connsiteY155" fmla="*/ 267419 h 3605842"/>
                <a:gd name="connsiteX156" fmla="*/ 4810837 w 5355092"/>
                <a:gd name="connsiteY156" fmla="*/ 276045 h 3605842"/>
                <a:gd name="connsiteX157" fmla="*/ 4871222 w 5355092"/>
                <a:gd name="connsiteY157" fmla="*/ 362309 h 3605842"/>
                <a:gd name="connsiteX158" fmla="*/ 4948860 w 5355092"/>
                <a:gd name="connsiteY158" fmla="*/ 552091 h 3605842"/>
                <a:gd name="connsiteX159" fmla="*/ 4974739 w 5355092"/>
                <a:gd name="connsiteY159" fmla="*/ 595223 h 3605842"/>
                <a:gd name="connsiteX160" fmla="*/ 4966112 w 5355092"/>
                <a:gd name="connsiteY160" fmla="*/ 655608 h 3605842"/>
                <a:gd name="connsiteX161" fmla="*/ 4914354 w 5355092"/>
                <a:gd name="connsiteY161" fmla="*/ 672860 h 3605842"/>
                <a:gd name="connsiteX162" fmla="*/ 4422648 w 5355092"/>
                <a:gd name="connsiteY162" fmla="*/ 655608 h 3605842"/>
                <a:gd name="connsiteX163" fmla="*/ 4146603 w 5355092"/>
                <a:gd name="connsiteY163" fmla="*/ 612476 h 3605842"/>
                <a:gd name="connsiteX164" fmla="*/ 3818799 w 5355092"/>
                <a:gd name="connsiteY164" fmla="*/ 543464 h 3605842"/>
                <a:gd name="connsiteX165" fmla="*/ 3560007 w 5355092"/>
                <a:gd name="connsiteY165" fmla="*/ 508959 h 3605842"/>
                <a:gd name="connsiteX166" fmla="*/ 2990663 w 5355092"/>
                <a:gd name="connsiteY166" fmla="*/ 543464 h 3605842"/>
                <a:gd name="connsiteX167" fmla="*/ 2930278 w 5355092"/>
                <a:gd name="connsiteY167" fmla="*/ 595223 h 3605842"/>
                <a:gd name="connsiteX168" fmla="*/ 2878520 w 5355092"/>
                <a:gd name="connsiteY168" fmla="*/ 681487 h 3605842"/>
                <a:gd name="connsiteX169" fmla="*/ 2852641 w 5355092"/>
                <a:gd name="connsiteY169" fmla="*/ 759125 h 3605842"/>
                <a:gd name="connsiteX170" fmla="*/ 2861267 w 5355092"/>
                <a:gd name="connsiteY170" fmla="*/ 923026 h 3605842"/>
                <a:gd name="connsiteX171" fmla="*/ 3137312 w 5355092"/>
                <a:gd name="connsiteY171" fmla="*/ 1112808 h 3605842"/>
                <a:gd name="connsiteX172" fmla="*/ 3352973 w 5355092"/>
                <a:gd name="connsiteY172" fmla="*/ 1147313 h 3605842"/>
                <a:gd name="connsiteX173" fmla="*/ 3560007 w 5355092"/>
                <a:gd name="connsiteY173" fmla="*/ 1190445 h 3605842"/>
                <a:gd name="connsiteX174" fmla="*/ 3663524 w 5355092"/>
                <a:gd name="connsiteY174" fmla="*/ 1199072 h 3605842"/>
                <a:gd name="connsiteX175" fmla="*/ 4034460 w 5355092"/>
                <a:gd name="connsiteY175" fmla="*/ 1207698 h 3605842"/>
                <a:gd name="connsiteX176" fmla="*/ 4422648 w 5355092"/>
                <a:gd name="connsiteY176" fmla="*/ 1233577 h 3605842"/>
                <a:gd name="connsiteX177" fmla="*/ 4577924 w 5355092"/>
                <a:gd name="connsiteY177" fmla="*/ 1259457 h 3605842"/>
                <a:gd name="connsiteX178" fmla="*/ 4612429 w 5355092"/>
                <a:gd name="connsiteY178" fmla="*/ 1268083 h 3605842"/>
                <a:gd name="connsiteX179" fmla="*/ 4715946 w 5355092"/>
                <a:gd name="connsiteY179" fmla="*/ 1311215 h 3605842"/>
                <a:gd name="connsiteX180" fmla="*/ 4836716 w 5355092"/>
                <a:gd name="connsiteY180" fmla="*/ 1388853 h 3605842"/>
                <a:gd name="connsiteX181" fmla="*/ 4862595 w 5355092"/>
                <a:gd name="connsiteY181" fmla="*/ 1406106 h 3605842"/>
                <a:gd name="connsiteX182" fmla="*/ 4922980 w 5355092"/>
                <a:gd name="connsiteY182" fmla="*/ 1457864 h 3605842"/>
                <a:gd name="connsiteX183" fmla="*/ 4931607 w 5355092"/>
                <a:gd name="connsiteY183" fmla="*/ 1664898 h 3605842"/>
                <a:gd name="connsiteX184" fmla="*/ 4888475 w 5355092"/>
                <a:gd name="connsiteY184" fmla="*/ 1708030 h 3605842"/>
                <a:gd name="connsiteX185" fmla="*/ 4543418 w 5355092"/>
                <a:gd name="connsiteY185" fmla="*/ 1664898 h 3605842"/>
                <a:gd name="connsiteX186" fmla="*/ 4258746 w 5355092"/>
                <a:gd name="connsiteY186" fmla="*/ 1595887 h 3605842"/>
                <a:gd name="connsiteX187" fmla="*/ 4163856 w 5355092"/>
                <a:gd name="connsiteY187" fmla="*/ 1578634 h 3605842"/>
                <a:gd name="connsiteX188" fmla="*/ 3913690 w 5355092"/>
                <a:gd name="connsiteY188" fmla="*/ 1561381 h 3605842"/>
                <a:gd name="connsiteX189" fmla="*/ 3680776 w 5355092"/>
                <a:gd name="connsiteY189" fmla="*/ 1570008 h 3605842"/>
                <a:gd name="connsiteX190" fmla="*/ 3646271 w 5355092"/>
                <a:gd name="connsiteY190" fmla="*/ 1587260 h 3605842"/>
                <a:gd name="connsiteX191" fmla="*/ 3585886 w 5355092"/>
                <a:gd name="connsiteY191" fmla="*/ 1673525 h 3605842"/>
                <a:gd name="connsiteX192" fmla="*/ 3577260 w 5355092"/>
                <a:gd name="connsiteY192" fmla="*/ 1733909 h 3605842"/>
                <a:gd name="connsiteX193" fmla="*/ 3585886 w 5355092"/>
                <a:gd name="connsiteY193" fmla="*/ 1923691 h 3605842"/>
                <a:gd name="connsiteX194" fmla="*/ 3879184 w 5355092"/>
                <a:gd name="connsiteY194" fmla="*/ 2087593 h 3605842"/>
                <a:gd name="connsiteX195" fmla="*/ 3939569 w 5355092"/>
                <a:gd name="connsiteY195" fmla="*/ 2096219 h 3605842"/>
                <a:gd name="connsiteX196" fmla="*/ 4250120 w 5355092"/>
                <a:gd name="connsiteY196" fmla="*/ 2191109 h 3605842"/>
                <a:gd name="connsiteX197" fmla="*/ 4345010 w 5355092"/>
                <a:gd name="connsiteY197" fmla="*/ 2225615 h 3605842"/>
                <a:gd name="connsiteX198" fmla="*/ 4431275 w 5355092"/>
                <a:gd name="connsiteY198" fmla="*/ 2242868 h 3605842"/>
                <a:gd name="connsiteX199" fmla="*/ 4776331 w 5355092"/>
                <a:gd name="connsiteY199" fmla="*/ 2329132 h 3605842"/>
                <a:gd name="connsiteX200" fmla="*/ 4828090 w 5355092"/>
                <a:gd name="connsiteY200" fmla="*/ 2363638 h 3605842"/>
                <a:gd name="connsiteX201" fmla="*/ 4879848 w 5355092"/>
                <a:gd name="connsiteY201" fmla="*/ 2475781 h 3605842"/>
                <a:gd name="connsiteX202" fmla="*/ 4897101 w 5355092"/>
                <a:gd name="connsiteY202" fmla="*/ 2622430 h 3605842"/>
                <a:gd name="connsiteX203" fmla="*/ 4922980 w 5355092"/>
                <a:gd name="connsiteY203" fmla="*/ 2674189 h 3605842"/>
                <a:gd name="connsiteX204" fmla="*/ 4948860 w 5355092"/>
                <a:gd name="connsiteY204" fmla="*/ 2760453 h 3605842"/>
                <a:gd name="connsiteX205" fmla="*/ 4922980 w 5355092"/>
                <a:gd name="connsiteY205" fmla="*/ 3165894 h 3605842"/>
                <a:gd name="connsiteX206" fmla="*/ 4879848 w 5355092"/>
                <a:gd name="connsiteY206" fmla="*/ 3217653 h 3605842"/>
                <a:gd name="connsiteX207" fmla="*/ 4646935 w 5355092"/>
                <a:gd name="connsiteY207" fmla="*/ 3200400 h 3605842"/>
                <a:gd name="connsiteX208" fmla="*/ 4491660 w 5355092"/>
                <a:gd name="connsiteY208" fmla="*/ 3174521 h 3605842"/>
                <a:gd name="connsiteX209" fmla="*/ 4336384 w 5355092"/>
                <a:gd name="connsiteY209" fmla="*/ 3131389 h 3605842"/>
                <a:gd name="connsiteX210" fmla="*/ 4267373 w 5355092"/>
                <a:gd name="connsiteY210" fmla="*/ 3096883 h 3605842"/>
                <a:gd name="connsiteX211" fmla="*/ 4215614 w 5355092"/>
                <a:gd name="connsiteY211" fmla="*/ 3036498 h 3605842"/>
                <a:gd name="connsiteX212" fmla="*/ 4181109 w 5355092"/>
                <a:gd name="connsiteY212" fmla="*/ 2976113 h 3605842"/>
                <a:gd name="connsiteX213" fmla="*/ 4163856 w 5355092"/>
                <a:gd name="connsiteY213" fmla="*/ 2898476 h 3605842"/>
                <a:gd name="connsiteX214" fmla="*/ 4120724 w 5355092"/>
                <a:gd name="connsiteY214" fmla="*/ 2803585 h 3605842"/>
                <a:gd name="connsiteX215" fmla="*/ 4060339 w 5355092"/>
                <a:gd name="connsiteY215" fmla="*/ 2777706 h 3605842"/>
                <a:gd name="connsiteX216" fmla="*/ 3930943 w 5355092"/>
                <a:gd name="connsiteY216" fmla="*/ 2769079 h 3605842"/>
                <a:gd name="connsiteX217" fmla="*/ 3723909 w 5355092"/>
                <a:gd name="connsiteY217" fmla="*/ 2803585 h 3605842"/>
                <a:gd name="connsiteX218" fmla="*/ 3577260 w 5355092"/>
                <a:gd name="connsiteY218" fmla="*/ 2863970 h 3605842"/>
                <a:gd name="connsiteX219" fmla="*/ 3568633 w 5355092"/>
                <a:gd name="connsiteY219" fmla="*/ 2976113 h 3605842"/>
                <a:gd name="connsiteX220" fmla="*/ 3654897 w 5355092"/>
                <a:gd name="connsiteY220" fmla="*/ 3019245 h 3605842"/>
                <a:gd name="connsiteX221" fmla="*/ 3775667 w 5355092"/>
                <a:gd name="connsiteY221" fmla="*/ 3036498 h 3605842"/>
                <a:gd name="connsiteX222" fmla="*/ 3939569 w 5355092"/>
                <a:gd name="connsiteY222" fmla="*/ 3079630 h 3605842"/>
                <a:gd name="connsiteX223" fmla="*/ 3982701 w 5355092"/>
                <a:gd name="connsiteY223" fmla="*/ 3096883 h 3605842"/>
                <a:gd name="connsiteX224" fmla="*/ 4017207 w 5355092"/>
                <a:gd name="connsiteY224" fmla="*/ 3105509 h 3605842"/>
                <a:gd name="connsiteX225" fmla="*/ 4043086 w 5355092"/>
                <a:gd name="connsiteY225" fmla="*/ 3131389 h 3605842"/>
                <a:gd name="connsiteX226" fmla="*/ 4068965 w 5355092"/>
                <a:gd name="connsiteY226" fmla="*/ 3183147 h 3605842"/>
                <a:gd name="connsiteX227" fmla="*/ 4103471 w 5355092"/>
                <a:gd name="connsiteY227" fmla="*/ 3200400 h 3605842"/>
                <a:gd name="connsiteX228" fmla="*/ 4163856 w 5355092"/>
                <a:gd name="connsiteY228" fmla="*/ 3243532 h 3605842"/>
                <a:gd name="connsiteX229" fmla="*/ 4206988 w 5355092"/>
                <a:gd name="connsiteY229" fmla="*/ 3269411 h 3605842"/>
                <a:gd name="connsiteX230" fmla="*/ 4267373 w 5355092"/>
                <a:gd name="connsiteY230" fmla="*/ 3286664 h 3605842"/>
                <a:gd name="connsiteX231" fmla="*/ 4379516 w 5355092"/>
                <a:gd name="connsiteY231" fmla="*/ 3338423 h 3605842"/>
                <a:gd name="connsiteX232" fmla="*/ 4595176 w 5355092"/>
                <a:gd name="connsiteY232" fmla="*/ 3372928 h 3605842"/>
                <a:gd name="connsiteX233" fmla="*/ 5130014 w 5355092"/>
                <a:gd name="connsiteY233" fmla="*/ 3364302 h 3605842"/>
                <a:gd name="connsiteX234" fmla="*/ 5233531 w 5355092"/>
                <a:gd name="connsiteY234" fmla="*/ 3372928 h 3605842"/>
                <a:gd name="connsiteX235" fmla="*/ 5345675 w 5355092"/>
                <a:gd name="connsiteY235" fmla="*/ 3441940 h 3605842"/>
                <a:gd name="connsiteX236" fmla="*/ 5354301 w 5355092"/>
                <a:gd name="connsiteY236" fmla="*/ 3476445 h 3605842"/>
                <a:gd name="connsiteX237" fmla="*/ 5302543 w 5355092"/>
                <a:gd name="connsiteY237" fmla="*/ 3579962 h 3605842"/>
                <a:gd name="connsiteX238" fmla="*/ 5138641 w 5355092"/>
                <a:gd name="connsiteY238" fmla="*/ 3605842 h 3605842"/>
                <a:gd name="connsiteX239" fmla="*/ 3991327 w 5355092"/>
                <a:gd name="connsiteY239" fmla="*/ 3597215 h 3605842"/>
                <a:gd name="connsiteX240" fmla="*/ 3801546 w 5355092"/>
                <a:gd name="connsiteY240" fmla="*/ 3562709 h 3605842"/>
                <a:gd name="connsiteX241" fmla="*/ 3568633 w 5355092"/>
                <a:gd name="connsiteY241" fmla="*/ 3545457 h 3605842"/>
                <a:gd name="connsiteX242" fmla="*/ 2800882 w 5355092"/>
                <a:gd name="connsiteY242" fmla="*/ 3536830 h 3605842"/>
                <a:gd name="connsiteX243" fmla="*/ 1179116 w 5355092"/>
                <a:gd name="connsiteY243" fmla="*/ 3502325 h 3605842"/>
                <a:gd name="connsiteX244" fmla="*/ 1049720 w 5355092"/>
                <a:gd name="connsiteY244" fmla="*/ 3493698 h 3605842"/>
                <a:gd name="connsiteX245" fmla="*/ 928950 w 5355092"/>
                <a:gd name="connsiteY245" fmla="*/ 3459193 h 3605842"/>
                <a:gd name="connsiteX246" fmla="*/ 903071 w 5355092"/>
                <a:gd name="connsiteY246" fmla="*/ 3441940 h 3605842"/>
                <a:gd name="connsiteX247" fmla="*/ 782301 w 5355092"/>
                <a:gd name="connsiteY247" fmla="*/ 3398808 h 3605842"/>
                <a:gd name="connsiteX248" fmla="*/ 756422 w 5355092"/>
                <a:gd name="connsiteY248" fmla="*/ 3372928 h 3605842"/>
                <a:gd name="connsiteX249" fmla="*/ 678784 w 5355092"/>
                <a:gd name="connsiteY249" fmla="*/ 3303917 h 3605842"/>
                <a:gd name="connsiteX250" fmla="*/ 532135 w 5355092"/>
                <a:gd name="connsiteY250" fmla="*/ 3027872 h 3605842"/>
                <a:gd name="connsiteX251" fmla="*/ 428618 w 5355092"/>
                <a:gd name="connsiteY251" fmla="*/ 2846717 h 3605842"/>
                <a:gd name="connsiteX252" fmla="*/ 376860 w 5355092"/>
                <a:gd name="connsiteY252" fmla="*/ 1828800 h 3605842"/>
                <a:gd name="connsiteX253" fmla="*/ 316475 w 5355092"/>
                <a:gd name="connsiteY253" fmla="*/ 1673525 h 3605842"/>
                <a:gd name="connsiteX254" fmla="*/ 299222 w 5355092"/>
                <a:gd name="connsiteY254" fmla="*/ 1630393 h 3605842"/>
                <a:gd name="connsiteX255" fmla="*/ 299222 w 5355092"/>
                <a:gd name="connsiteY255" fmla="*/ 1164566 h 3605842"/>
                <a:gd name="connsiteX256" fmla="*/ 307848 w 5355092"/>
                <a:gd name="connsiteY256" fmla="*/ 1112808 h 3605842"/>
                <a:gd name="connsiteX257" fmla="*/ 368233 w 5355092"/>
                <a:gd name="connsiteY257" fmla="*/ 992038 h 3605842"/>
                <a:gd name="connsiteX258" fmla="*/ 411365 w 5355092"/>
                <a:gd name="connsiteY258" fmla="*/ 888521 h 3605842"/>
                <a:gd name="connsiteX259" fmla="*/ 506256 w 5355092"/>
                <a:gd name="connsiteY259" fmla="*/ 698740 h 3605842"/>
                <a:gd name="connsiteX260" fmla="*/ 566641 w 5355092"/>
                <a:gd name="connsiteY260" fmla="*/ 534838 h 3605842"/>
                <a:gd name="connsiteX261" fmla="*/ 627026 w 5355092"/>
                <a:gd name="connsiteY261" fmla="*/ 396815 h 3605842"/>
                <a:gd name="connsiteX262" fmla="*/ 721916 w 5355092"/>
                <a:gd name="connsiteY262" fmla="*/ 250166 h 3605842"/>
                <a:gd name="connsiteX263" fmla="*/ 782301 w 5355092"/>
                <a:gd name="connsiteY263" fmla="*/ 129396 h 3605842"/>
                <a:gd name="connsiteX264" fmla="*/ 816807 w 5355092"/>
                <a:gd name="connsiteY264" fmla="*/ 103517 h 3605842"/>
                <a:gd name="connsiteX265" fmla="*/ 868565 w 5355092"/>
                <a:gd name="connsiteY265" fmla="*/ 51759 h 3605842"/>
                <a:gd name="connsiteX266" fmla="*/ 1239501 w 5355092"/>
                <a:gd name="connsiteY266" fmla="*/ 69011 h 3605842"/>
                <a:gd name="connsiteX267" fmla="*/ 1489667 w 5355092"/>
                <a:gd name="connsiteY267" fmla="*/ 103517 h 3605842"/>
                <a:gd name="connsiteX268" fmla="*/ 1782965 w 5355092"/>
                <a:gd name="connsiteY268" fmla="*/ 155276 h 3605842"/>
                <a:gd name="connsiteX269" fmla="*/ 1808844 w 5355092"/>
                <a:gd name="connsiteY269" fmla="*/ 163902 h 3605842"/>
                <a:gd name="connsiteX270" fmla="*/ 1851976 w 5355092"/>
                <a:gd name="connsiteY270" fmla="*/ 172528 h 3605842"/>
                <a:gd name="connsiteX271" fmla="*/ 1895109 w 5355092"/>
                <a:gd name="connsiteY271" fmla="*/ 189781 h 3605842"/>
                <a:gd name="connsiteX272" fmla="*/ 1912361 w 5355092"/>
                <a:gd name="connsiteY272" fmla="*/ 215660 h 3605842"/>
                <a:gd name="connsiteX273" fmla="*/ 1972746 w 5355092"/>
                <a:gd name="connsiteY273" fmla="*/ 276045 h 3605842"/>
                <a:gd name="connsiteX274" fmla="*/ 2015878 w 5355092"/>
                <a:gd name="connsiteY274" fmla="*/ 379562 h 3605842"/>
                <a:gd name="connsiteX275" fmla="*/ 2033131 w 5355092"/>
                <a:gd name="connsiteY275" fmla="*/ 422694 h 3605842"/>
                <a:gd name="connsiteX276" fmla="*/ 2015878 w 5355092"/>
                <a:gd name="connsiteY276" fmla="*/ 552091 h 3605842"/>
                <a:gd name="connsiteX277" fmla="*/ 2007252 w 5355092"/>
                <a:gd name="connsiteY277" fmla="*/ 577970 h 3605842"/>
                <a:gd name="connsiteX278" fmla="*/ 1964120 w 5355092"/>
                <a:gd name="connsiteY278" fmla="*/ 638355 h 3605842"/>
                <a:gd name="connsiteX279" fmla="*/ 1929614 w 5355092"/>
                <a:gd name="connsiteY279" fmla="*/ 707366 h 3605842"/>
                <a:gd name="connsiteX280" fmla="*/ 1912361 w 5355092"/>
                <a:gd name="connsiteY280" fmla="*/ 741872 h 3605842"/>
                <a:gd name="connsiteX281" fmla="*/ 1903735 w 5355092"/>
                <a:gd name="connsiteY281" fmla="*/ 785004 h 3605842"/>
                <a:gd name="connsiteX282" fmla="*/ 1877856 w 5355092"/>
                <a:gd name="connsiteY282" fmla="*/ 845389 h 3605842"/>
                <a:gd name="connsiteX283" fmla="*/ 1869229 w 5355092"/>
                <a:gd name="connsiteY283" fmla="*/ 871268 h 3605842"/>
                <a:gd name="connsiteX284" fmla="*/ 1877856 w 5355092"/>
                <a:gd name="connsiteY284" fmla="*/ 1138687 h 3605842"/>
                <a:gd name="connsiteX285" fmla="*/ 1895109 w 5355092"/>
                <a:gd name="connsiteY285" fmla="*/ 1164566 h 3605842"/>
                <a:gd name="connsiteX286" fmla="*/ 1912361 w 5355092"/>
                <a:gd name="connsiteY286" fmla="*/ 1207698 h 3605842"/>
                <a:gd name="connsiteX287" fmla="*/ 1989999 w 5355092"/>
                <a:gd name="connsiteY287" fmla="*/ 1388853 h 3605842"/>
                <a:gd name="connsiteX288" fmla="*/ 2007252 w 5355092"/>
                <a:gd name="connsiteY288" fmla="*/ 1466491 h 3605842"/>
                <a:gd name="connsiteX289" fmla="*/ 2024505 w 5355092"/>
                <a:gd name="connsiteY289" fmla="*/ 1492370 h 3605842"/>
                <a:gd name="connsiteX290" fmla="*/ 2059010 w 5355092"/>
                <a:gd name="connsiteY290" fmla="*/ 1604513 h 3605842"/>
                <a:gd name="connsiteX291" fmla="*/ 2119395 w 5355092"/>
                <a:gd name="connsiteY291" fmla="*/ 1708030 h 3605842"/>
                <a:gd name="connsiteX292" fmla="*/ 2145275 w 5355092"/>
                <a:gd name="connsiteY292" fmla="*/ 1751162 h 3605842"/>
                <a:gd name="connsiteX293" fmla="*/ 2214286 w 5355092"/>
                <a:gd name="connsiteY293" fmla="*/ 1837426 h 3605842"/>
                <a:gd name="connsiteX294" fmla="*/ 2309176 w 5355092"/>
                <a:gd name="connsiteY294" fmla="*/ 1915064 h 3605842"/>
                <a:gd name="connsiteX295" fmla="*/ 2395441 w 5355092"/>
                <a:gd name="connsiteY295" fmla="*/ 1992702 h 3605842"/>
                <a:gd name="connsiteX296" fmla="*/ 2507584 w 5355092"/>
                <a:gd name="connsiteY296" fmla="*/ 2044460 h 3605842"/>
                <a:gd name="connsiteX297" fmla="*/ 2654233 w 5355092"/>
                <a:gd name="connsiteY297" fmla="*/ 2087593 h 3605842"/>
                <a:gd name="connsiteX298" fmla="*/ 2723244 w 5355092"/>
                <a:gd name="connsiteY298" fmla="*/ 2078966 h 3605842"/>
                <a:gd name="connsiteX299" fmla="*/ 2740497 w 5355092"/>
                <a:gd name="connsiteY299" fmla="*/ 1880559 h 3605842"/>
                <a:gd name="connsiteX300" fmla="*/ 2731871 w 5355092"/>
                <a:gd name="connsiteY300" fmla="*/ 1846053 h 3605842"/>
                <a:gd name="connsiteX301" fmla="*/ 2671486 w 5355092"/>
                <a:gd name="connsiteY301" fmla="*/ 1785668 h 3605842"/>
                <a:gd name="connsiteX302" fmla="*/ 2550716 w 5355092"/>
                <a:gd name="connsiteY302" fmla="*/ 1716657 h 3605842"/>
                <a:gd name="connsiteX303" fmla="*/ 2464452 w 5355092"/>
                <a:gd name="connsiteY303" fmla="*/ 1673525 h 3605842"/>
                <a:gd name="connsiteX304" fmla="*/ 2335056 w 5355092"/>
                <a:gd name="connsiteY304" fmla="*/ 1639019 h 3605842"/>
                <a:gd name="connsiteX305" fmla="*/ 2231539 w 5355092"/>
                <a:gd name="connsiteY305" fmla="*/ 1578634 h 3605842"/>
                <a:gd name="connsiteX306" fmla="*/ 2153901 w 5355092"/>
                <a:gd name="connsiteY306" fmla="*/ 1440611 h 3605842"/>
                <a:gd name="connsiteX307" fmla="*/ 2093516 w 5355092"/>
                <a:gd name="connsiteY307" fmla="*/ 1319842 h 3605842"/>
                <a:gd name="connsiteX308" fmla="*/ 2041758 w 5355092"/>
                <a:gd name="connsiteY308" fmla="*/ 1181819 h 3605842"/>
                <a:gd name="connsiteX309" fmla="*/ 2015878 w 5355092"/>
                <a:gd name="connsiteY309" fmla="*/ 1052423 h 3605842"/>
                <a:gd name="connsiteX310" fmla="*/ 1981373 w 5355092"/>
                <a:gd name="connsiteY310" fmla="*/ 862642 h 3605842"/>
                <a:gd name="connsiteX311" fmla="*/ 1989999 w 5355092"/>
                <a:gd name="connsiteY311" fmla="*/ 603849 h 3605842"/>
                <a:gd name="connsiteX312" fmla="*/ 2033131 w 5355092"/>
                <a:gd name="connsiteY312" fmla="*/ 500332 h 3605842"/>
                <a:gd name="connsiteX313" fmla="*/ 2102143 w 5355092"/>
                <a:gd name="connsiteY313" fmla="*/ 388189 h 3605842"/>
                <a:gd name="connsiteX314" fmla="*/ 2136648 w 5355092"/>
                <a:gd name="connsiteY314" fmla="*/ 345057 h 3605842"/>
                <a:gd name="connsiteX315" fmla="*/ 2205660 w 5355092"/>
                <a:gd name="connsiteY315" fmla="*/ 301925 h 3605842"/>
                <a:gd name="connsiteX316" fmla="*/ 2257418 w 5355092"/>
                <a:gd name="connsiteY316" fmla="*/ 284672 h 3605842"/>
                <a:gd name="connsiteX317" fmla="*/ 2326429 w 5355092"/>
                <a:gd name="connsiteY317" fmla="*/ 258793 h 3605842"/>
                <a:gd name="connsiteX318" fmla="*/ 2360935 w 5355092"/>
                <a:gd name="connsiteY318" fmla="*/ 232913 h 3605842"/>
                <a:gd name="connsiteX319" fmla="*/ 2412693 w 5355092"/>
                <a:gd name="connsiteY319" fmla="*/ 215660 h 3605842"/>
                <a:gd name="connsiteX320" fmla="*/ 2507584 w 5355092"/>
                <a:gd name="connsiteY320" fmla="*/ 189781 h 3605842"/>
                <a:gd name="connsiteX321" fmla="*/ 2645607 w 5355092"/>
                <a:gd name="connsiteY321" fmla="*/ 207034 h 3605842"/>
                <a:gd name="connsiteX322" fmla="*/ 2723244 w 5355092"/>
                <a:gd name="connsiteY322" fmla="*/ 241540 h 3605842"/>
                <a:gd name="connsiteX323" fmla="*/ 2947531 w 5355092"/>
                <a:gd name="connsiteY323" fmla="*/ 301925 h 3605842"/>
                <a:gd name="connsiteX324" fmla="*/ 3482369 w 5355092"/>
                <a:gd name="connsiteY324" fmla="*/ 276045 h 3605842"/>
                <a:gd name="connsiteX325" fmla="*/ 3637644 w 5355092"/>
                <a:gd name="connsiteY325" fmla="*/ 207034 h 3605842"/>
                <a:gd name="connsiteX326" fmla="*/ 3827426 w 5355092"/>
                <a:gd name="connsiteY326" fmla="*/ 94891 h 3605842"/>
                <a:gd name="connsiteX327" fmla="*/ 3853305 w 5355092"/>
                <a:gd name="connsiteY327" fmla="*/ 77638 h 3605842"/>
                <a:gd name="connsiteX328" fmla="*/ 3879184 w 5355092"/>
                <a:gd name="connsiteY328" fmla="*/ 51759 h 3605842"/>
                <a:gd name="connsiteX329" fmla="*/ 3922316 w 5355092"/>
                <a:gd name="connsiteY329" fmla="*/ 34506 h 3605842"/>
                <a:gd name="connsiteX330" fmla="*/ 4008580 w 5355092"/>
                <a:gd name="connsiteY330" fmla="*/ 0 h 3605842"/>
                <a:gd name="connsiteX331" fmla="*/ 4388143 w 5355092"/>
                <a:gd name="connsiteY331" fmla="*/ 25879 h 3605842"/>
                <a:gd name="connsiteX332" fmla="*/ 4457154 w 5355092"/>
                <a:gd name="connsiteY332" fmla="*/ 51759 h 3605842"/>
                <a:gd name="connsiteX333" fmla="*/ 4612429 w 5355092"/>
                <a:gd name="connsiteY333" fmla="*/ 112143 h 3605842"/>
                <a:gd name="connsiteX334" fmla="*/ 4845343 w 5355092"/>
                <a:gd name="connsiteY334" fmla="*/ 232913 h 3605842"/>
                <a:gd name="connsiteX335" fmla="*/ 4879848 w 5355092"/>
                <a:gd name="connsiteY335" fmla="*/ 250166 h 3605842"/>
                <a:gd name="connsiteX336" fmla="*/ 5017871 w 5355092"/>
                <a:gd name="connsiteY336" fmla="*/ 336430 h 3605842"/>
                <a:gd name="connsiteX337" fmla="*/ 5078256 w 5355092"/>
                <a:gd name="connsiteY337" fmla="*/ 388189 h 3605842"/>
                <a:gd name="connsiteX338" fmla="*/ 5311169 w 5355092"/>
                <a:gd name="connsiteY338" fmla="*/ 543464 h 3605842"/>
                <a:gd name="connsiteX339" fmla="*/ 5328422 w 5355092"/>
                <a:gd name="connsiteY339" fmla="*/ 586596 h 3605842"/>
                <a:gd name="connsiteX340" fmla="*/ 5345675 w 5355092"/>
                <a:gd name="connsiteY340" fmla="*/ 621102 h 3605842"/>
                <a:gd name="connsiteX341" fmla="*/ 5354301 w 5355092"/>
                <a:gd name="connsiteY341" fmla="*/ 698740 h 3605842"/>
                <a:gd name="connsiteX342" fmla="*/ 5337048 w 5355092"/>
                <a:gd name="connsiteY342" fmla="*/ 845389 h 3605842"/>
                <a:gd name="connsiteX343" fmla="*/ 5302543 w 5355092"/>
                <a:gd name="connsiteY343" fmla="*/ 871268 h 3605842"/>
                <a:gd name="connsiteX344" fmla="*/ 5190399 w 5355092"/>
                <a:gd name="connsiteY344" fmla="*/ 905774 h 3605842"/>
                <a:gd name="connsiteX345" fmla="*/ 4724573 w 5355092"/>
                <a:gd name="connsiteY345" fmla="*/ 940279 h 3605842"/>
                <a:gd name="connsiteX346" fmla="*/ 4068965 w 5355092"/>
                <a:gd name="connsiteY346" fmla="*/ 914400 h 3605842"/>
                <a:gd name="connsiteX347" fmla="*/ 3827426 w 5355092"/>
                <a:gd name="connsiteY347" fmla="*/ 862642 h 3605842"/>
                <a:gd name="connsiteX348" fmla="*/ 3594512 w 5355092"/>
                <a:gd name="connsiteY348" fmla="*/ 871268 h 3605842"/>
                <a:gd name="connsiteX349" fmla="*/ 3568633 w 5355092"/>
                <a:gd name="connsiteY349" fmla="*/ 879894 h 3605842"/>
                <a:gd name="connsiteX350" fmla="*/ 3534127 w 5355092"/>
                <a:gd name="connsiteY350" fmla="*/ 940279 h 3605842"/>
                <a:gd name="connsiteX351" fmla="*/ 3551380 w 5355092"/>
                <a:gd name="connsiteY351" fmla="*/ 1017917 h 3605842"/>
                <a:gd name="connsiteX352" fmla="*/ 3577260 w 5355092"/>
                <a:gd name="connsiteY352" fmla="*/ 1026543 h 3605842"/>
                <a:gd name="connsiteX353" fmla="*/ 3672150 w 5355092"/>
                <a:gd name="connsiteY353" fmla="*/ 1078302 h 3605842"/>
                <a:gd name="connsiteX354" fmla="*/ 3792920 w 5355092"/>
                <a:gd name="connsiteY354" fmla="*/ 1121434 h 3605842"/>
                <a:gd name="connsiteX355" fmla="*/ 4008580 w 5355092"/>
                <a:gd name="connsiteY355" fmla="*/ 1155940 h 3605842"/>
                <a:gd name="connsiteX356" fmla="*/ 4068965 w 5355092"/>
                <a:gd name="connsiteY356" fmla="*/ 1164566 h 3605842"/>
                <a:gd name="connsiteX357" fmla="*/ 4258746 w 5355092"/>
                <a:gd name="connsiteY357" fmla="*/ 1181819 h 3605842"/>
                <a:gd name="connsiteX358" fmla="*/ 5069629 w 5355092"/>
                <a:gd name="connsiteY358" fmla="*/ 1250830 h 3605842"/>
                <a:gd name="connsiteX359" fmla="*/ 5104135 w 5355092"/>
                <a:gd name="connsiteY359" fmla="*/ 1293962 h 3605842"/>
                <a:gd name="connsiteX360" fmla="*/ 5155893 w 5355092"/>
                <a:gd name="connsiteY360" fmla="*/ 1354347 h 3605842"/>
                <a:gd name="connsiteX361" fmla="*/ 5164520 w 5355092"/>
                <a:gd name="connsiteY361" fmla="*/ 1397479 h 3605842"/>
                <a:gd name="connsiteX362" fmla="*/ 5155893 w 5355092"/>
                <a:gd name="connsiteY362" fmla="*/ 1500996 h 3605842"/>
                <a:gd name="connsiteX363" fmla="*/ 5112761 w 5355092"/>
                <a:gd name="connsiteY363" fmla="*/ 1509623 h 3605842"/>
                <a:gd name="connsiteX364" fmla="*/ 4871222 w 5355092"/>
                <a:gd name="connsiteY364" fmla="*/ 1500996 h 3605842"/>
                <a:gd name="connsiteX365" fmla="*/ 4543418 w 5355092"/>
                <a:gd name="connsiteY365" fmla="*/ 1431985 h 3605842"/>
                <a:gd name="connsiteX366" fmla="*/ 4250120 w 5355092"/>
                <a:gd name="connsiteY366" fmla="*/ 1380226 h 3605842"/>
                <a:gd name="connsiteX367" fmla="*/ 4155229 w 5355092"/>
                <a:gd name="connsiteY367" fmla="*/ 1371600 h 3605842"/>
                <a:gd name="connsiteX368" fmla="*/ 3051048 w 5355092"/>
                <a:gd name="connsiteY368" fmla="*/ 1337094 h 3605842"/>
                <a:gd name="connsiteX369" fmla="*/ 2921652 w 5355092"/>
                <a:gd name="connsiteY369" fmla="*/ 1311215 h 3605842"/>
                <a:gd name="connsiteX370" fmla="*/ 2585222 w 5355092"/>
                <a:gd name="connsiteY370" fmla="*/ 1285336 h 3605842"/>
                <a:gd name="connsiteX371" fmla="*/ 2136648 w 5355092"/>
                <a:gd name="connsiteY371" fmla="*/ 1328468 h 3605842"/>
                <a:gd name="connsiteX372" fmla="*/ 2084890 w 5355092"/>
                <a:gd name="connsiteY372" fmla="*/ 1362974 h 3605842"/>
                <a:gd name="connsiteX373" fmla="*/ 2024505 w 5355092"/>
                <a:gd name="connsiteY373" fmla="*/ 1406106 h 3605842"/>
                <a:gd name="connsiteX374" fmla="*/ 1972746 w 5355092"/>
                <a:gd name="connsiteY374" fmla="*/ 1483743 h 3605842"/>
                <a:gd name="connsiteX375" fmla="*/ 1895109 w 5355092"/>
                <a:gd name="connsiteY375" fmla="*/ 1595887 h 3605842"/>
                <a:gd name="connsiteX376" fmla="*/ 1964120 w 5355092"/>
                <a:gd name="connsiteY376" fmla="*/ 1863306 h 3605842"/>
                <a:gd name="connsiteX377" fmla="*/ 2222912 w 5355092"/>
                <a:gd name="connsiteY377" fmla="*/ 1923691 h 3605842"/>
                <a:gd name="connsiteX378" fmla="*/ 3137312 w 5355092"/>
                <a:gd name="connsiteY378" fmla="*/ 1777042 h 3605842"/>
                <a:gd name="connsiteX379" fmla="*/ 3387478 w 5355092"/>
                <a:gd name="connsiteY379" fmla="*/ 1725283 h 3605842"/>
                <a:gd name="connsiteX380" fmla="*/ 3439237 w 5355092"/>
                <a:gd name="connsiteY380" fmla="*/ 1733909 h 3605842"/>
                <a:gd name="connsiteX381" fmla="*/ 3499622 w 5355092"/>
                <a:gd name="connsiteY381" fmla="*/ 1915064 h 3605842"/>
                <a:gd name="connsiteX382" fmla="*/ 2602475 w 5355092"/>
                <a:gd name="connsiteY382" fmla="*/ 1984076 h 3605842"/>
                <a:gd name="connsiteX383" fmla="*/ 2490331 w 5355092"/>
                <a:gd name="connsiteY383" fmla="*/ 1940943 h 3605842"/>
                <a:gd name="connsiteX384" fmla="*/ 2128022 w 5355092"/>
                <a:gd name="connsiteY384" fmla="*/ 1785668 h 3605842"/>
                <a:gd name="connsiteX385" fmla="*/ 1981373 w 5355092"/>
                <a:gd name="connsiteY385" fmla="*/ 1733909 h 3605842"/>
                <a:gd name="connsiteX386" fmla="*/ 1351644 w 5355092"/>
                <a:gd name="connsiteY386" fmla="*/ 1466491 h 3605842"/>
                <a:gd name="connsiteX387" fmla="*/ 1084226 w 5355092"/>
                <a:gd name="connsiteY387" fmla="*/ 1397479 h 3605842"/>
                <a:gd name="connsiteX388" fmla="*/ 1006588 w 5355092"/>
                <a:gd name="connsiteY388" fmla="*/ 1380226 h 3605842"/>
                <a:gd name="connsiteX389" fmla="*/ 808180 w 5355092"/>
                <a:gd name="connsiteY389" fmla="*/ 1354347 h 3605842"/>
                <a:gd name="connsiteX390" fmla="*/ 178452 w 5355092"/>
                <a:gd name="connsiteY390" fmla="*/ 1414732 h 3605842"/>
                <a:gd name="connsiteX391" fmla="*/ 135320 w 5355092"/>
                <a:gd name="connsiteY391" fmla="*/ 1431985 h 3605842"/>
                <a:gd name="connsiteX392" fmla="*/ 23176 w 5355092"/>
                <a:gd name="connsiteY392" fmla="*/ 1552755 h 3605842"/>
                <a:gd name="connsiteX393" fmla="*/ 14550 w 5355092"/>
                <a:gd name="connsiteY393" fmla="*/ 1733909 h 3605842"/>
                <a:gd name="connsiteX394" fmla="*/ 273343 w 5355092"/>
                <a:gd name="connsiteY394" fmla="*/ 1932317 h 3605842"/>
                <a:gd name="connsiteX395" fmla="*/ 333727 w 5355092"/>
                <a:gd name="connsiteY395" fmla="*/ 1975449 h 3605842"/>
                <a:gd name="connsiteX396" fmla="*/ 627026 w 5355092"/>
                <a:gd name="connsiteY396" fmla="*/ 2070340 h 3605842"/>
                <a:gd name="connsiteX397" fmla="*/ 963456 w 5355092"/>
                <a:gd name="connsiteY397" fmla="*/ 2122098 h 3605842"/>
                <a:gd name="connsiteX398" fmla="*/ 1627690 w 5355092"/>
                <a:gd name="connsiteY398" fmla="*/ 2087593 h 3605842"/>
                <a:gd name="connsiteX399" fmla="*/ 1782965 w 5355092"/>
                <a:gd name="connsiteY399" fmla="*/ 2044460 h 3605842"/>
                <a:gd name="connsiteX400" fmla="*/ 1955493 w 5355092"/>
                <a:gd name="connsiteY400" fmla="*/ 2009955 h 3605842"/>
                <a:gd name="connsiteX401" fmla="*/ 2205660 w 5355092"/>
                <a:gd name="connsiteY401" fmla="*/ 2061713 h 3605842"/>
                <a:gd name="connsiteX402" fmla="*/ 2214286 w 5355092"/>
                <a:gd name="connsiteY402" fmla="*/ 2113472 h 3605842"/>
                <a:gd name="connsiteX403" fmla="*/ 2153901 w 5355092"/>
                <a:gd name="connsiteY403" fmla="*/ 2191109 h 3605842"/>
                <a:gd name="connsiteX404" fmla="*/ 1765712 w 5355092"/>
                <a:gd name="connsiteY404" fmla="*/ 2199736 h 3605842"/>
                <a:gd name="connsiteX405" fmla="*/ 1446535 w 5355092"/>
                <a:gd name="connsiteY405" fmla="*/ 2208362 h 3605842"/>
                <a:gd name="connsiteX406" fmla="*/ 1135984 w 5355092"/>
                <a:gd name="connsiteY406" fmla="*/ 2234242 h 3605842"/>
                <a:gd name="connsiteX407" fmla="*/ 851312 w 5355092"/>
                <a:gd name="connsiteY407" fmla="*/ 2268747 h 3605842"/>
                <a:gd name="connsiteX408" fmla="*/ 670158 w 5355092"/>
                <a:gd name="connsiteY408" fmla="*/ 2363638 h 3605842"/>
                <a:gd name="connsiteX409" fmla="*/ 652905 w 5355092"/>
                <a:gd name="connsiteY409" fmla="*/ 2441276 h 3605842"/>
                <a:gd name="connsiteX410" fmla="*/ 704663 w 5355092"/>
                <a:gd name="connsiteY410" fmla="*/ 2622430 h 3605842"/>
                <a:gd name="connsiteX411" fmla="*/ 842686 w 5355092"/>
                <a:gd name="connsiteY411" fmla="*/ 2682815 h 3605842"/>
                <a:gd name="connsiteX412" fmla="*/ 1144610 w 5355092"/>
                <a:gd name="connsiteY412" fmla="*/ 2769079 h 3605842"/>
                <a:gd name="connsiteX413" fmla="*/ 1282633 w 5355092"/>
                <a:gd name="connsiteY413" fmla="*/ 2803585 h 3605842"/>
                <a:gd name="connsiteX414" fmla="*/ 1851976 w 5355092"/>
                <a:gd name="connsiteY414" fmla="*/ 2846717 h 3605842"/>
                <a:gd name="connsiteX415" fmla="*/ 2473078 w 5355092"/>
                <a:gd name="connsiteY415" fmla="*/ 2803585 h 3605842"/>
                <a:gd name="connsiteX416" fmla="*/ 3180444 w 5355092"/>
                <a:gd name="connsiteY416" fmla="*/ 2467155 h 3605842"/>
                <a:gd name="connsiteX417" fmla="*/ 3749788 w 5355092"/>
                <a:gd name="connsiteY417" fmla="*/ 2035834 h 3605842"/>
                <a:gd name="connsiteX418" fmla="*/ 4008580 w 5355092"/>
                <a:gd name="connsiteY418" fmla="*/ 1915064 h 3605842"/>
                <a:gd name="connsiteX419" fmla="*/ 4103471 w 5355092"/>
                <a:gd name="connsiteY419" fmla="*/ 1906438 h 3605842"/>
                <a:gd name="connsiteX420" fmla="*/ 4345010 w 5355092"/>
                <a:gd name="connsiteY420" fmla="*/ 1897811 h 3605842"/>
                <a:gd name="connsiteX421" fmla="*/ 4715946 w 5355092"/>
                <a:gd name="connsiteY421" fmla="*/ 2147977 h 3605842"/>
                <a:gd name="connsiteX422" fmla="*/ 4940233 w 5355092"/>
                <a:gd name="connsiteY422" fmla="*/ 2363638 h 3605842"/>
                <a:gd name="connsiteX423" fmla="*/ 4983365 w 5355092"/>
                <a:gd name="connsiteY423" fmla="*/ 2406770 h 3605842"/>
                <a:gd name="connsiteX424" fmla="*/ 4905727 w 5355092"/>
                <a:gd name="connsiteY424" fmla="*/ 2544793 h 3605842"/>
                <a:gd name="connsiteX425" fmla="*/ 4853969 w 5355092"/>
                <a:gd name="connsiteY425" fmla="*/ 2570672 h 3605842"/>
                <a:gd name="connsiteX426" fmla="*/ 4698693 w 5355092"/>
                <a:gd name="connsiteY426" fmla="*/ 2605177 h 3605842"/>
                <a:gd name="connsiteX427" fmla="*/ 4189735 w 5355092"/>
                <a:gd name="connsiteY427" fmla="*/ 2691442 h 3605842"/>
                <a:gd name="connsiteX428" fmla="*/ 4043086 w 5355092"/>
                <a:gd name="connsiteY428" fmla="*/ 2708694 h 3605842"/>
                <a:gd name="connsiteX429" fmla="*/ 3025169 w 5355092"/>
                <a:gd name="connsiteY429" fmla="*/ 2725947 h 3605842"/>
                <a:gd name="connsiteX430" fmla="*/ 2938905 w 5355092"/>
                <a:gd name="connsiteY430" fmla="*/ 2734574 h 3605842"/>
                <a:gd name="connsiteX431" fmla="*/ 2938905 w 5355092"/>
                <a:gd name="connsiteY431" fmla="*/ 2889849 h 3605842"/>
                <a:gd name="connsiteX432" fmla="*/ 3120060 w 5355092"/>
                <a:gd name="connsiteY432" fmla="*/ 2976113 h 3605842"/>
                <a:gd name="connsiteX433" fmla="*/ 3189071 w 5355092"/>
                <a:gd name="connsiteY433" fmla="*/ 2993366 h 3605842"/>
                <a:gd name="connsiteX434" fmla="*/ 3767041 w 5355092"/>
                <a:gd name="connsiteY434" fmla="*/ 3079630 h 3605842"/>
                <a:gd name="connsiteX435" fmla="*/ 3999954 w 5355092"/>
                <a:gd name="connsiteY435" fmla="*/ 3088257 h 3605842"/>
                <a:gd name="connsiteX436" fmla="*/ 4448527 w 5355092"/>
                <a:gd name="connsiteY436" fmla="*/ 3062377 h 3605842"/>
                <a:gd name="connsiteX437" fmla="*/ 4552044 w 5355092"/>
                <a:gd name="connsiteY437" fmla="*/ 3027872 h 3605842"/>
                <a:gd name="connsiteX438" fmla="*/ 4802210 w 5355092"/>
                <a:gd name="connsiteY438" fmla="*/ 2889849 h 3605842"/>
                <a:gd name="connsiteX439" fmla="*/ 4879848 w 5355092"/>
                <a:gd name="connsiteY439" fmla="*/ 2820838 h 3605842"/>
                <a:gd name="connsiteX440" fmla="*/ 5130014 w 5355092"/>
                <a:gd name="connsiteY440" fmla="*/ 2518913 h 3605842"/>
                <a:gd name="connsiteX441" fmla="*/ 5207652 w 5355092"/>
                <a:gd name="connsiteY441" fmla="*/ 2311879 h 3605842"/>
                <a:gd name="connsiteX442" fmla="*/ 5250784 w 5355092"/>
                <a:gd name="connsiteY442" fmla="*/ 2199736 h 3605842"/>
                <a:gd name="connsiteX443" fmla="*/ 5233531 w 5355092"/>
                <a:gd name="connsiteY443" fmla="*/ 1984076 h 3605842"/>
                <a:gd name="connsiteX444" fmla="*/ 5199026 w 5355092"/>
                <a:gd name="connsiteY444" fmla="*/ 1940943 h 36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5355092" h="3605842">
                  <a:moveTo>
                    <a:pt x="1903735" y="1354347"/>
                  </a:moveTo>
                  <a:cubicBezTo>
                    <a:pt x="1881369" y="1287250"/>
                    <a:pt x="1887884" y="1301256"/>
                    <a:pt x="1851976" y="1224951"/>
                  </a:cubicBezTo>
                  <a:cubicBezTo>
                    <a:pt x="1841025" y="1201680"/>
                    <a:pt x="1830950" y="1177844"/>
                    <a:pt x="1817471" y="1155940"/>
                  </a:cubicBezTo>
                  <a:cubicBezTo>
                    <a:pt x="1807821" y="1140259"/>
                    <a:pt x="1793524" y="1127892"/>
                    <a:pt x="1782965" y="1112808"/>
                  </a:cubicBezTo>
                  <a:cubicBezTo>
                    <a:pt x="1671933" y="954191"/>
                    <a:pt x="1826334" y="1157949"/>
                    <a:pt x="1731207" y="1043796"/>
                  </a:cubicBezTo>
                  <a:cubicBezTo>
                    <a:pt x="1706723" y="1014415"/>
                    <a:pt x="1719142" y="1014478"/>
                    <a:pt x="1688075" y="983411"/>
                  </a:cubicBezTo>
                  <a:cubicBezTo>
                    <a:pt x="1675056" y="970392"/>
                    <a:pt x="1657962" y="961925"/>
                    <a:pt x="1644943" y="948906"/>
                  </a:cubicBezTo>
                  <a:cubicBezTo>
                    <a:pt x="1626197" y="930160"/>
                    <a:pt x="1611930" y="907267"/>
                    <a:pt x="1593184" y="888521"/>
                  </a:cubicBezTo>
                  <a:cubicBezTo>
                    <a:pt x="1574438" y="869775"/>
                    <a:pt x="1552504" y="854497"/>
                    <a:pt x="1532799" y="836762"/>
                  </a:cubicBezTo>
                  <a:cubicBezTo>
                    <a:pt x="1496862" y="804418"/>
                    <a:pt x="1505574" y="801360"/>
                    <a:pt x="1455161" y="767751"/>
                  </a:cubicBezTo>
                  <a:cubicBezTo>
                    <a:pt x="1399719" y="730790"/>
                    <a:pt x="1419605" y="751279"/>
                    <a:pt x="1377524" y="733245"/>
                  </a:cubicBezTo>
                  <a:cubicBezTo>
                    <a:pt x="1365704" y="728179"/>
                    <a:pt x="1354725" y="721314"/>
                    <a:pt x="1343018" y="715993"/>
                  </a:cubicBezTo>
                  <a:cubicBezTo>
                    <a:pt x="1323082" y="706931"/>
                    <a:pt x="1302966" y="698246"/>
                    <a:pt x="1282633" y="690113"/>
                  </a:cubicBezTo>
                  <a:cubicBezTo>
                    <a:pt x="1274190" y="686736"/>
                    <a:pt x="1265630" y="683460"/>
                    <a:pt x="1256754" y="681487"/>
                  </a:cubicBezTo>
                  <a:cubicBezTo>
                    <a:pt x="1239680" y="677693"/>
                    <a:pt x="1221964" y="677102"/>
                    <a:pt x="1204995" y="672860"/>
                  </a:cubicBezTo>
                  <a:cubicBezTo>
                    <a:pt x="1187352" y="668449"/>
                    <a:pt x="1171293" y="657775"/>
                    <a:pt x="1153237" y="655608"/>
                  </a:cubicBezTo>
                  <a:cubicBezTo>
                    <a:pt x="1098917" y="649090"/>
                    <a:pt x="1043969" y="649857"/>
                    <a:pt x="989335" y="646981"/>
                  </a:cubicBezTo>
                  <a:cubicBezTo>
                    <a:pt x="923199" y="655607"/>
                    <a:pt x="854757" y="653518"/>
                    <a:pt x="790927" y="672860"/>
                  </a:cubicBezTo>
                  <a:cubicBezTo>
                    <a:pt x="741760" y="687759"/>
                    <a:pt x="691624" y="743625"/>
                    <a:pt x="661531" y="785004"/>
                  </a:cubicBezTo>
                  <a:cubicBezTo>
                    <a:pt x="651669" y="798564"/>
                    <a:pt x="644278" y="813759"/>
                    <a:pt x="635652" y="828136"/>
                  </a:cubicBezTo>
                  <a:cubicBezTo>
                    <a:pt x="632777" y="839638"/>
                    <a:pt x="628497" y="850878"/>
                    <a:pt x="627026" y="862642"/>
                  </a:cubicBezTo>
                  <a:cubicBezTo>
                    <a:pt x="607804" y="1016416"/>
                    <a:pt x="630087" y="919405"/>
                    <a:pt x="609773" y="1000664"/>
                  </a:cubicBezTo>
                  <a:cubicBezTo>
                    <a:pt x="612648" y="1084053"/>
                    <a:pt x="610611" y="1167756"/>
                    <a:pt x="618399" y="1250830"/>
                  </a:cubicBezTo>
                  <a:cubicBezTo>
                    <a:pt x="619473" y="1262289"/>
                    <a:pt x="655322" y="1298290"/>
                    <a:pt x="661531" y="1302589"/>
                  </a:cubicBezTo>
                  <a:cubicBezTo>
                    <a:pt x="684437" y="1318447"/>
                    <a:pt x="735278" y="1354746"/>
                    <a:pt x="773675" y="1362974"/>
                  </a:cubicBezTo>
                  <a:cubicBezTo>
                    <a:pt x="805110" y="1369710"/>
                    <a:pt x="836935" y="1374475"/>
                    <a:pt x="868565" y="1380226"/>
                  </a:cubicBezTo>
                  <a:cubicBezTo>
                    <a:pt x="894444" y="1391728"/>
                    <a:pt x="919336" y="1405776"/>
                    <a:pt x="946203" y="1414732"/>
                  </a:cubicBezTo>
                  <a:cubicBezTo>
                    <a:pt x="962796" y="1420263"/>
                    <a:pt x="980993" y="1419117"/>
                    <a:pt x="997961" y="1423359"/>
                  </a:cubicBezTo>
                  <a:cubicBezTo>
                    <a:pt x="1121115" y="1454147"/>
                    <a:pt x="961740" y="1431812"/>
                    <a:pt x="1135984" y="1449238"/>
                  </a:cubicBezTo>
                  <a:cubicBezTo>
                    <a:pt x="1158988" y="1454989"/>
                    <a:pt x="1181341" y="1464841"/>
                    <a:pt x="1204995" y="1466491"/>
                  </a:cubicBezTo>
                  <a:cubicBezTo>
                    <a:pt x="1305434" y="1473498"/>
                    <a:pt x="1406337" y="1470647"/>
                    <a:pt x="1506920" y="1475117"/>
                  </a:cubicBezTo>
                  <a:cubicBezTo>
                    <a:pt x="1535790" y="1476400"/>
                    <a:pt x="1564429" y="1480868"/>
                    <a:pt x="1593184" y="1483743"/>
                  </a:cubicBezTo>
                  <a:lnTo>
                    <a:pt x="1627690" y="1492370"/>
                  </a:lnTo>
                  <a:cubicBezTo>
                    <a:pt x="1653521" y="1498331"/>
                    <a:pt x="1679989" y="1501827"/>
                    <a:pt x="1705327" y="1509623"/>
                  </a:cubicBezTo>
                  <a:cubicBezTo>
                    <a:pt x="1837971" y="1550437"/>
                    <a:pt x="1630283" y="1504967"/>
                    <a:pt x="1782965" y="1535502"/>
                  </a:cubicBezTo>
                  <a:cubicBezTo>
                    <a:pt x="1808844" y="1547004"/>
                    <a:pt x="1835668" y="1556581"/>
                    <a:pt x="1860603" y="1570008"/>
                  </a:cubicBezTo>
                  <a:cubicBezTo>
                    <a:pt x="1873262" y="1576824"/>
                    <a:pt x="1883146" y="1587912"/>
                    <a:pt x="1895109" y="1595887"/>
                  </a:cubicBezTo>
                  <a:cubicBezTo>
                    <a:pt x="1909060" y="1605187"/>
                    <a:pt x="1924023" y="1612880"/>
                    <a:pt x="1938241" y="1621766"/>
                  </a:cubicBezTo>
                  <a:cubicBezTo>
                    <a:pt x="1947033" y="1627261"/>
                    <a:pt x="1955328" y="1633524"/>
                    <a:pt x="1964120" y="1639019"/>
                  </a:cubicBezTo>
                  <a:cubicBezTo>
                    <a:pt x="1999664" y="1661234"/>
                    <a:pt x="2019830" y="1668850"/>
                    <a:pt x="2050384" y="1699404"/>
                  </a:cubicBezTo>
                  <a:cubicBezTo>
                    <a:pt x="2067613" y="1716633"/>
                    <a:pt x="2076652" y="1747820"/>
                    <a:pt x="2084890" y="1768415"/>
                  </a:cubicBezTo>
                  <a:cubicBezTo>
                    <a:pt x="2082014" y="1805796"/>
                    <a:pt x="2085356" y="1844187"/>
                    <a:pt x="2076263" y="1880559"/>
                  </a:cubicBezTo>
                  <a:cubicBezTo>
                    <a:pt x="2073304" y="1892394"/>
                    <a:pt x="2060845" y="1900161"/>
                    <a:pt x="2050384" y="1906438"/>
                  </a:cubicBezTo>
                  <a:cubicBezTo>
                    <a:pt x="2014014" y="1928260"/>
                    <a:pt x="1992343" y="1931731"/>
                    <a:pt x="1955493" y="1940943"/>
                  </a:cubicBezTo>
                  <a:cubicBezTo>
                    <a:pt x="1813923" y="2011730"/>
                    <a:pt x="1948395" y="1950606"/>
                    <a:pt x="1567305" y="1966823"/>
                  </a:cubicBezTo>
                  <a:cubicBezTo>
                    <a:pt x="1549830" y="1967567"/>
                    <a:pt x="1532902" y="1973279"/>
                    <a:pt x="1515546" y="1975449"/>
                  </a:cubicBezTo>
                  <a:cubicBezTo>
                    <a:pt x="1436267" y="1985359"/>
                    <a:pt x="1443026" y="1979602"/>
                    <a:pt x="1377524" y="1992702"/>
                  </a:cubicBezTo>
                  <a:cubicBezTo>
                    <a:pt x="1296829" y="2008840"/>
                    <a:pt x="1382925" y="1993508"/>
                    <a:pt x="1317139" y="2009955"/>
                  </a:cubicBezTo>
                  <a:cubicBezTo>
                    <a:pt x="1302915" y="2013511"/>
                    <a:pt x="1288522" y="2016507"/>
                    <a:pt x="1274007" y="2018581"/>
                  </a:cubicBezTo>
                  <a:cubicBezTo>
                    <a:pt x="1257370" y="2020958"/>
                    <a:pt x="1138463" y="2032021"/>
                    <a:pt x="1092852" y="2044460"/>
                  </a:cubicBezTo>
                  <a:cubicBezTo>
                    <a:pt x="1024626" y="2063067"/>
                    <a:pt x="1057204" y="2055996"/>
                    <a:pt x="997961" y="2087593"/>
                  </a:cubicBezTo>
                  <a:cubicBezTo>
                    <a:pt x="969595" y="2102722"/>
                    <a:pt x="940003" y="2115483"/>
                    <a:pt x="911697" y="2130725"/>
                  </a:cubicBezTo>
                  <a:cubicBezTo>
                    <a:pt x="902569" y="2135640"/>
                    <a:pt x="895091" y="2143341"/>
                    <a:pt x="885818" y="2147977"/>
                  </a:cubicBezTo>
                  <a:cubicBezTo>
                    <a:pt x="789038" y="2196367"/>
                    <a:pt x="951089" y="2102055"/>
                    <a:pt x="825433" y="2173857"/>
                  </a:cubicBezTo>
                  <a:cubicBezTo>
                    <a:pt x="785824" y="2196491"/>
                    <a:pt x="807192" y="2189491"/>
                    <a:pt x="765048" y="2225615"/>
                  </a:cubicBezTo>
                  <a:cubicBezTo>
                    <a:pt x="724631" y="2260259"/>
                    <a:pt x="741834" y="2223550"/>
                    <a:pt x="696037" y="2286000"/>
                  </a:cubicBezTo>
                  <a:cubicBezTo>
                    <a:pt x="676206" y="2313042"/>
                    <a:pt x="660176" y="2342739"/>
                    <a:pt x="644278" y="2372264"/>
                  </a:cubicBezTo>
                  <a:cubicBezTo>
                    <a:pt x="639967" y="2380270"/>
                    <a:pt x="638845" y="2389629"/>
                    <a:pt x="635652" y="2398143"/>
                  </a:cubicBezTo>
                  <a:cubicBezTo>
                    <a:pt x="611289" y="2463113"/>
                    <a:pt x="624227" y="2417962"/>
                    <a:pt x="609773" y="2475781"/>
                  </a:cubicBezTo>
                  <a:cubicBezTo>
                    <a:pt x="610722" y="2503316"/>
                    <a:pt x="593823" y="2699277"/>
                    <a:pt x="635652" y="2777706"/>
                  </a:cubicBezTo>
                  <a:cubicBezTo>
                    <a:pt x="650289" y="2805150"/>
                    <a:pt x="669706" y="2829771"/>
                    <a:pt x="687410" y="2855343"/>
                  </a:cubicBezTo>
                  <a:cubicBezTo>
                    <a:pt x="712903" y="2892166"/>
                    <a:pt x="743636" y="2926090"/>
                    <a:pt x="773675" y="2958860"/>
                  </a:cubicBezTo>
                  <a:cubicBezTo>
                    <a:pt x="791238" y="2978019"/>
                    <a:pt x="819128" y="3006157"/>
                    <a:pt x="842686" y="3019245"/>
                  </a:cubicBezTo>
                  <a:cubicBezTo>
                    <a:pt x="856222" y="3026765"/>
                    <a:pt x="872540" y="3028531"/>
                    <a:pt x="885818" y="3036498"/>
                  </a:cubicBezTo>
                  <a:cubicBezTo>
                    <a:pt x="901606" y="3045971"/>
                    <a:pt x="912964" y="3061869"/>
                    <a:pt x="928950" y="3071004"/>
                  </a:cubicBezTo>
                  <a:cubicBezTo>
                    <a:pt x="1007198" y="3115717"/>
                    <a:pt x="983394" y="3096382"/>
                    <a:pt x="1041093" y="3114136"/>
                  </a:cubicBezTo>
                  <a:cubicBezTo>
                    <a:pt x="1076920" y="3125160"/>
                    <a:pt x="1125475" y="3141096"/>
                    <a:pt x="1161863" y="3157268"/>
                  </a:cubicBezTo>
                  <a:cubicBezTo>
                    <a:pt x="1173614" y="3162491"/>
                    <a:pt x="1184328" y="3170006"/>
                    <a:pt x="1196369" y="3174521"/>
                  </a:cubicBezTo>
                  <a:cubicBezTo>
                    <a:pt x="1245674" y="3193010"/>
                    <a:pt x="1373036" y="3232709"/>
                    <a:pt x="1420656" y="3243532"/>
                  </a:cubicBezTo>
                  <a:cubicBezTo>
                    <a:pt x="1443262" y="3248670"/>
                    <a:pt x="1466688" y="3249095"/>
                    <a:pt x="1489667" y="3252159"/>
                  </a:cubicBezTo>
                  <a:cubicBezTo>
                    <a:pt x="1509821" y="3254846"/>
                    <a:pt x="1529731" y="3260108"/>
                    <a:pt x="1550052" y="3260785"/>
                  </a:cubicBezTo>
                  <a:cubicBezTo>
                    <a:pt x="1702395" y="3265863"/>
                    <a:pt x="1854852" y="3266536"/>
                    <a:pt x="2007252" y="3269411"/>
                  </a:cubicBezTo>
                  <a:cubicBezTo>
                    <a:pt x="2017542" y="3271126"/>
                    <a:pt x="2078077" y="3279803"/>
                    <a:pt x="2093516" y="3286664"/>
                  </a:cubicBezTo>
                  <a:cubicBezTo>
                    <a:pt x="2108838" y="3293473"/>
                    <a:pt x="2120382" y="3308476"/>
                    <a:pt x="2136648" y="3312543"/>
                  </a:cubicBezTo>
                  <a:cubicBezTo>
                    <a:pt x="2167460" y="3320246"/>
                    <a:pt x="2199872" y="3318734"/>
                    <a:pt x="2231539" y="3321170"/>
                  </a:cubicBezTo>
                  <a:cubicBezTo>
                    <a:pt x="2396325" y="3333846"/>
                    <a:pt x="2419024" y="3331732"/>
                    <a:pt x="2619727" y="3338423"/>
                  </a:cubicBezTo>
                  <a:lnTo>
                    <a:pt x="3344346" y="3295291"/>
                  </a:lnTo>
                  <a:cubicBezTo>
                    <a:pt x="3383360" y="3292223"/>
                    <a:pt x="3391308" y="3269201"/>
                    <a:pt x="3421984" y="3252159"/>
                  </a:cubicBezTo>
                  <a:cubicBezTo>
                    <a:pt x="3583000" y="3162706"/>
                    <a:pt x="3255070" y="3379178"/>
                    <a:pt x="3560007" y="3183147"/>
                  </a:cubicBezTo>
                  <a:cubicBezTo>
                    <a:pt x="3570269" y="3176550"/>
                    <a:pt x="3576705" y="3165301"/>
                    <a:pt x="3585886" y="3157268"/>
                  </a:cubicBezTo>
                  <a:cubicBezTo>
                    <a:pt x="3619194" y="3128123"/>
                    <a:pt x="3653183" y="3105502"/>
                    <a:pt x="3689403" y="3079630"/>
                  </a:cubicBezTo>
                  <a:cubicBezTo>
                    <a:pt x="3698029" y="3062377"/>
                    <a:pt x="3706045" y="3044806"/>
                    <a:pt x="3715282" y="3027872"/>
                  </a:cubicBezTo>
                  <a:cubicBezTo>
                    <a:pt x="3723311" y="3013153"/>
                    <a:pt x="3734223" y="3000004"/>
                    <a:pt x="3741161" y="2984740"/>
                  </a:cubicBezTo>
                  <a:cubicBezTo>
                    <a:pt x="3748686" y="2968184"/>
                    <a:pt x="3752663" y="2950234"/>
                    <a:pt x="3758414" y="2932981"/>
                  </a:cubicBezTo>
                  <a:cubicBezTo>
                    <a:pt x="3750707" y="2844353"/>
                    <a:pt x="3769446" y="2706186"/>
                    <a:pt x="3680776" y="2639683"/>
                  </a:cubicBezTo>
                  <a:cubicBezTo>
                    <a:pt x="3669274" y="2631057"/>
                    <a:pt x="3658754" y="2620937"/>
                    <a:pt x="3646271" y="2613804"/>
                  </a:cubicBezTo>
                  <a:cubicBezTo>
                    <a:pt x="3623928" y="2601036"/>
                    <a:pt x="3564327" y="2598169"/>
                    <a:pt x="3551380" y="2596551"/>
                  </a:cubicBezTo>
                  <a:cubicBezTo>
                    <a:pt x="3439237" y="2602302"/>
                    <a:pt x="3326800" y="2603862"/>
                    <a:pt x="3214950" y="2613804"/>
                  </a:cubicBezTo>
                  <a:cubicBezTo>
                    <a:pt x="3179325" y="2616971"/>
                    <a:pt x="3142936" y="2644335"/>
                    <a:pt x="3111433" y="2656936"/>
                  </a:cubicBezTo>
                  <a:cubicBezTo>
                    <a:pt x="3100425" y="2661339"/>
                    <a:pt x="3088069" y="2661510"/>
                    <a:pt x="3076927" y="2665562"/>
                  </a:cubicBezTo>
                  <a:cubicBezTo>
                    <a:pt x="3056347" y="2673046"/>
                    <a:pt x="3037721" y="2685869"/>
                    <a:pt x="3016543" y="2691442"/>
                  </a:cubicBezTo>
                  <a:cubicBezTo>
                    <a:pt x="2992102" y="2697874"/>
                    <a:pt x="2890036" y="2711978"/>
                    <a:pt x="2852641" y="2717321"/>
                  </a:cubicBezTo>
                  <a:lnTo>
                    <a:pt x="2516210" y="2700068"/>
                  </a:lnTo>
                  <a:cubicBezTo>
                    <a:pt x="2504383" y="2699243"/>
                    <a:pt x="2493441" y="2693119"/>
                    <a:pt x="2481705" y="2691442"/>
                  </a:cubicBezTo>
                  <a:cubicBezTo>
                    <a:pt x="2453097" y="2687355"/>
                    <a:pt x="2424196" y="2685691"/>
                    <a:pt x="2395441" y="2682815"/>
                  </a:cubicBezTo>
                  <a:cubicBezTo>
                    <a:pt x="2378188" y="2677064"/>
                    <a:pt x="2361325" y="2669973"/>
                    <a:pt x="2343682" y="2665562"/>
                  </a:cubicBezTo>
                  <a:cubicBezTo>
                    <a:pt x="2326714" y="2661320"/>
                    <a:pt x="2308164" y="2663432"/>
                    <a:pt x="2291924" y="2656936"/>
                  </a:cubicBezTo>
                  <a:cubicBezTo>
                    <a:pt x="2278575" y="2651596"/>
                    <a:pt x="2269610" y="2638677"/>
                    <a:pt x="2257418" y="2631057"/>
                  </a:cubicBezTo>
                  <a:cubicBezTo>
                    <a:pt x="2238050" y="2618952"/>
                    <a:pt x="2218657" y="2611355"/>
                    <a:pt x="2197033" y="2605177"/>
                  </a:cubicBezTo>
                  <a:cubicBezTo>
                    <a:pt x="2185633" y="2601920"/>
                    <a:pt x="2174029" y="2599426"/>
                    <a:pt x="2162527" y="2596551"/>
                  </a:cubicBezTo>
                  <a:cubicBezTo>
                    <a:pt x="2128829" y="2579701"/>
                    <a:pt x="2130595" y="2582368"/>
                    <a:pt x="2102143" y="2562045"/>
                  </a:cubicBezTo>
                  <a:cubicBezTo>
                    <a:pt x="2090444" y="2553688"/>
                    <a:pt x="2077803" y="2546332"/>
                    <a:pt x="2067637" y="2536166"/>
                  </a:cubicBezTo>
                  <a:cubicBezTo>
                    <a:pt x="2057471" y="2526000"/>
                    <a:pt x="2050384" y="2513162"/>
                    <a:pt x="2041758" y="2501660"/>
                  </a:cubicBezTo>
                  <a:cubicBezTo>
                    <a:pt x="2038882" y="2487283"/>
                    <a:pt x="2033131" y="2473190"/>
                    <a:pt x="2033131" y="2458528"/>
                  </a:cubicBezTo>
                  <a:cubicBezTo>
                    <a:pt x="2033131" y="2435345"/>
                    <a:pt x="2033835" y="2411304"/>
                    <a:pt x="2041758" y="2389517"/>
                  </a:cubicBezTo>
                  <a:cubicBezTo>
                    <a:pt x="2045927" y="2378052"/>
                    <a:pt x="2056115" y="2367646"/>
                    <a:pt x="2067637" y="2363638"/>
                  </a:cubicBezTo>
                  <a:cubicBezTo>
                    <a:pt x="2123626" y="2344164"/>
                    <a:pt x="2185126" y="2342522"/>
                    <a:pt x="2240165" y="2320506"/>
                  </a:cubicBezTo>
                  <a:cubicBezTo>
                    <a:pt x="2268920" y="2309004"/>
                    <a:pt x="2295462" y="2286418"/>
                    <a:pt x="2326429" y="2286000"/>
                  </a:cubicBezTo>
                  <a:lnTo>
                    <a:pt x="2964784" y="2277374"/>
                  </a:lnTo>
                  <a:cubicBezTo>
                    <a:pt x="3000962" y="2269758"/>
                    <a:pt x="3130573" y="2246507"/>
                    <a:pt x="3189071" y="2225615"/>
                  </a:cubicBezTo>
                  <a:cubicBezTo>
                    <a:pt x="3209694" y="2218250"/>
                    <a:pt x="3229641" y="2209060"/>
                    <a:pt x="3249456" y="2199736"/>
                  </a:cubicBezTo>
                  <a:cubicBezTo>
                    <a:pt x="3278545" y="2186047"/>
                    <a:pt x="3335720" y="2156604"/>
                    <a:pt x="3335720" y="2156604"/>
                  </a:cubicBezTo>
                  <a:cubicBezTo>
                    <a:pt x="3353697" y="2129639"/>
                    <a:pt x="3361509" y="2118810"/>
                    <a:pt x="3378852" y="2087593"/>
                  </a:cubicBezTo>
                  <a:cubicBezTo>
                    <a:pt x="3385097" y="2076352"/>
                    <a:pt x="3391039" y="2064907"/>
                    <a:pt x="3396105" y="2053087"/>
                  </a:cubicBezTo>
                  <a:cubicBezTo>
                    <a:pt x="3399687" y="2044729"/>
                    <a:pt x="3401856" y="2035834"/>
                    <a:pt x="3404731" y="2027208"/>
                  </a:cubicBezTo>
                  <a:cubicBezTo>
                    <a:pt x="3396105" y="1978325"/>
                    <a:pt x="3393115" y="1928104"/>
                    <a:pt x="3378852" y="1880559"/>
                  </a:cubicBezTo>
                  <a:cubicBezTo>
                    <a:pt x="3375346" y="1868874"/>
                    <a:pt x="3360698" y="1864121"/>
                    <a:pt x="3352973" y="1854679"/>
                  </a:cubicBezTo>
                  <a:cubicBezTo>
                    <a:pt x="3334764" y="1832424"/>
                    <a:pt x="3320644" y="1806865"/>
                    <a:pt x="3301214" y="1785668"/>
                  </a:cubicBezTo>
                  <a:cubicBezTo>
                    <a:pt x="3288772" y="1772096"/>
                    <a:pt x="3271768" y="1763479"/>
                    <a:pt x="3258082" y="1751162"/>
                  </a:cubicBezTo>
                  <a:cubicBezTo>
                    <a:pt x="3124354" y="1630806"/>
                    <a:pt x="3309305" y="1783108"/>
                    <a:pt x="3163192" y="1673525"/>
                  </a:cubicBezTo>
                  <a:cubicBezTo>
                    <a:pt x="3037467" y="1579232"/>
                    <a:pt x="3197793" y="1681166"/>
                    <a:pt x="3033795" y="1595887"/>
                  </a:cubicBezTo>
                  <a:cubicBezTo>
                    <a:pt x="2986962" y="1571534"/>
                    <a:pt x="2944292" y="1539042"/>
                    <a:pt x="2895773" y="1518249"/>
                  </a:cubicBezTo>
                  <a:cubicBezTo>
                    <a:pt x="2841551" y="1495011"/>
                    <a:pt x="2690685" y="1428158"/>
                    <a:pt x="2636980" y="1414732"/>
                  </a:cubicBezTo>
                  <a:cubicBezTo>
                    <a:pt x="2547660" y="1392402"/>
                    <a:pt x="2590768" y="1403993"/>
                    <a:pt x="2507584" y="1380226"/>
                  </a:cubicBezTo>
                  <a:cubicBezTo>
                    <a:pt x="2493207" y="1371600"/>
                    <a:pt x="2478403" y="1363647"/>
                    <a:pt x="2464452" y="1354347"/>
                  </a:cubicBezTo>
                  <a:cubicBezTo>
                    <a:pt x="2452489" y="1346372"/>
                    <a:pt x="2442514" y="1335450"/>
                    <a:pt x="2429946" y="1328468"/>
                  </a:cubicBezTo>
                  <a:cubicBezTo>
                    <a:pt x="2416410" y="1320948"/>
                    <a:pt x="2401191" y="1316966"/>
                    <a:pt x="2386814" y="1311215"/>
                  </a:cubicBezTo>
                  <a:cubicBezTo>
                    <a:pt x="2369561" y="1296838"/>
                    <a:pt x="2352593" y="1282112"/>
                    <a:pt x="2335056" y="1268083"/>
                  </a:cubicBezTo>
                  <a:cubicBezTo>
                    <a:pt x="2323829" y="1259102"/>
                    <a:pt x="2310716" y="1252370"/>
                    <a:pt x="2300550" y="1242204"/>
                  </a:cubicBezTo>
                  <a:cubicBezTo>
                    <a:pt x="2290662" y="1232316"/>
                    <a:pt x="2258748" y="1191115"/>
                    <a:pt x="2248792" y="1173193"/>
                  </a:cubicBezTo>
                  <a:cubicBezTo>
                    <a:pt x="2239424" y="1156331"/>
                    <a:pt x="2232836" y="1137975"/>
                    <a:pt x="2222912" y="1121434"/>
                  </a:cubicBezTo>
                  <a:cubicBezTo>
                    <a:pt x="2215515" y="1109105"/>
                    <a:pt x="2205659" y="1098430"/>
                    <a:pt x="2197033" y="1086928"/>
                  </a:cubicBezTo>
                  <a:cubicBezTo>
                    <a:pt x="2176020" y="981858"/>
                    <a:pt x="2203984" y="1112412"/>
                    <a:pt x="2171154" y="992038"/>
                  </a:cubicBezTo>
                  <a:cubicBezTo>
                    <a:pt x="2146159" y="900393"/>
                    <a:pt x="2182051" y="997718"/>
                    <a:pt x="2145275" y="905774"/>
                  </a:cubicBezTo>
                  <a:cubicBezTo>
                    <a:pt x="2148150" y="868393"/>
                    <a:pt x="2140940" y="828810"/>
                    <a:pt x="2153901" y="793630"/>
                  </a:cubicBezTo>
                  <a:cubicBezTo>
                    <a:pt x="2171762" y="745149"/>
                    <a:pt x="2206495" y="746265"/>
                    <a:pt x="2240165" y="724619"/>
                  </a:cubicBezTo>
                  <a:cubicBezTo>
                    <a:pt x="2475527" y="573314"/>
                    <a:pt x="2228722" y="728316"/>
                    <a:pt x="2369561" y="629728"/>
                  </a:cubicBezTo>
                  <a:cubicBezTo>
                    <a:pt x="2383297" y="620113"/>
                    <a:pt x="2398517" y="612802"/>
                    <a:pt x="2412693" y="603849"/>
                  </a:cubicBezTo>
                  <a:cubicBezTo>
                    <a:pt x="2453156" y="578293"/>
                    <a:pt x="2486257" y="534078"/>
                    <a:pt x="2533463" y="526211"/>
                  </a:cubicBezTo>
                  <a:cubicBezTo>
                    <a:pt x="2596916" y="515636"/>
                    <a:pt x="2568253" y="521827"/>
                    <a:pt x="2619727" y="508959"/>
                  </a:cubicBezTo>
                  <a:cubicBezTo>
                    <a:pt x="2656000" y="472686"/>
                    <a:pt x="2646160" y="473650"/>
                    <a:pt x="2714618" y="465826"/>
                  </a:cubicBezTo>
                  <a:cubicBezTo>
                    <a:pt x="2871436" y="447904"/>
                    <a:pt x="3040466" y="445369"/>
                    <a:pt x="3197697" y="439947"/>
                  </a:cubicBezTo>
                  <a:cubicBezTo>
                    <a:pt x="3212074" y="437072"/>
                    <a:pt x="3226346" y="433608"/>
                    <a:pt x="3240829" y="431321"/>
                  </a:cubicBezTo>
                  <a:cubicBezTo>
                    <a:pt x="3240940" y="431303"/>
                    <a:pt x="3391736" y="409763"/>
                    <a:pt x="3421984" y="405442"/>
                  </a:cubicBezTo>
                  <a:cubicBezTo>
                    <a:pt x="3441229" y="402693"/>
                    <a:pt x="3512597" y="392973"/>
                    <a:pt x="3534127" y="388189"/>
                  </a:cubicBezTo>
                  <a:cubicBezTo>
                    <a:pt x="3568848" y="380473"/>
                    <a:pt x="3602716" y="369026"/>
                    <a:pt x="3637644" y="362309"/>
                  </a:cubicBezTo>
                  <a:cubicBezTo>
                    <a:pt x="3677578" y="354629"/>
                    <a:pt x="3758414" y="345057"/>
                    <a:pt x="3758414" y="345057"/>
                  </a:cubicBezTo>
                  <a:cubicBezTo>
                    <a:pt x="3840435" y="321622"/>
                    <a:pt x="3833634" y="322103"/>
                    <a:pt x="3939569" y="301925"/>
                  </a:cubicBezTo>
                  <a:cubicBezTo>
                    <a:pt x="3959543" y="298120"/>
                    <a:pt x="3980073" y="297558"/>
                    <a:pt x="3999954" y="293298"/>
                  </a:cubicBezTo>
                  <a:cubicBezTo>
                    <a:pt x="4020423" y="288912"/>
                    <a:pt x="4039870" y="280431"/>
                    <a:pt x="4060339" y="276045"/>
                  </a:cubicBezTo>
                  <a:cubicBezTo>
                    <a:pt x="4078689" y="272113"/>
                    <a:pt x="4174642" y="260851"/>
                    <a:pt x="4189735" y="258793"/>
                  </a:cubicBezTo>
                  <a:lnTo>
                    <a:pt x="4310505" y="241540"/>
                  </a:lnTo>
                  <a:cubicBezTo>
                    <a:pt x="4330633" y="238664"/>
                    <a:pt x="4350952" y="236900"/>
                    <a:pt x="4370890" y="232913"/>
                  </a:cubicBezTo>
                  <a:lnTo>
                    <a:pt x="4414022" y="224287"/>
                  </a:lnTo>
                  <a:cubicBezTo>
                    <a:pt x="4523290" y="230038"/>
                    <a:pt x="4633139" y="228902"/>
                    <a:pt x="4741826" y="241540"/>
                  </a:cubicBezTo>
                  <a:cubicBezTo>
                    <a:pt x="4758480" y="243477"/>
                    <a:pt x="4769961" y="259921"/>
                    <a:pt x="4784958" y="267419"/>
                  </a:cubicBezTo>
                  <a:cubicBezTo>
                    <a:pt x="4793091" y="271485"/>
                    <a:pt x="4802211" y="273170"/>
                    <a:pt x="4810837" y="276045"/>
                  </a:cubicBezTo>
                  <a:cubicBezTo>
                    <a:pt x="4830965" y="304800"/>
                    <a:pt x="4855525" y="330915"/>
                    <a:pt x="4871222" y="362309"/>
                  </a:cubicBezTo>
                  <a:cubicBezTo>
                    <a:pt x="4901789" y="423443"/>
                    <a:pt x="4913695" y="493482"/>
                    <a:pt x="4948860" y="552091"/>
                  </a:cubicBezTo>
                  <a:lnTo>
                    <a:pt x="4974739" y="595223"/>
                  </a:lnTo>
                  <a:cubicBezTo>
                    <a:pt x="4971863" y="615351"/>
                    <a:pt x="4978595" y="639558"/>
                    <a:pt x="4966112" y="655608"/>
                  </a:cubicBezTo>
                  <a:cubicBezTo>
                    <a:pt x="4954947" y="669963"/>
                    <a:pt x="4932540" y="672860"/>
                    <a:pt x="4914354" y="672860"/>
                  </a:cubicBezTo>
                  <a:cubicBezTo>
                    <a:pt x="4750351" y="672860"/>
                    <a:pt x="4586550" y="661359"/>
                    <a:pt x="4422648" y="655608"/>
                  </a:cubicBezTo>
                  <a:cubicBezTo>
                    <a:pt x="4316588" y="640456"/>
                    <a:pt x="4245156" y="632589"/>
                    <a:pt x="4146603" y="612476"/>
                  </a:cubicBezTo>
                  <a:cubicBezTo>
                    <a:pt x="4037195" y="590148"/>
                    <a:pt x="3929483" y="558222"/>
                    <a:pt x="3818799" y="543464"/>
                  </a:cubicBezTo>
                  <a:lnTo>
                    <a:pt x="3560007" y="508959"/>
                  </a:lnTo>
                  <a:cubicBezTo>
                    <a:pt x="3399883" y="511673"/>
                    <a:pt x="3159159" y="451557"/>
                    <a:pt x="2990663" y="543464"/>
                  </a:cubicBezTo>
                  <a:cubicBezTo>
                    <a:pt x="2977471" y="550660"/>
                    <a:pt x="2939957" y="581242"/>
                    <a:pt x="2930278" y="595223"/>
                  </a:cubicBezTo>
                  <a:cubicBezTo>
                    <a:pt x="2911191" y="622794"/>
                    <a:pt x="2892875" y="651182"/>
                    <a:pt x="2878520" y="681487"/>
                  </a:cubicBezTo>
                  <a:cubicBezTo>
                    <a:pt x="2866842" y="706140"/>
                    <a:pt x="2861267" y="733246"/>
                    <a:pt x="2852641" y="759125"/>
                  </a:cubicBezTo>
                  <a:cubicBezTo>
                    <a:pt x="2855516" y="813759"/>
                    <a:pt x="2842866" y="871504"/>
                    <a:pt x="2861267" y="923026"/>
                  </a:cubicBezTo>
                  <a:cubicBezTo>
                    <a:pt x="2886006" y="992296"/>
                    <a:pt x="3128350" y="1111528"/>
                    <a:pt x="3137312" y="1112808"/>
                  </a:cubicBezTo>
                  <a:cubicBezTo>
                    <a:pt x="3215675" y="1124002"/>
                    <a:pt x="3265300" y="1130613"/>
                    <a:pt x="3352973" y="1147313"/>
                  </a:cubicBezTo>
                  <a:cubicBezTo>
                    <a:pt x="3422221" y="1160503"/>
                    <a:pt x="3490473" y="1178856"/>
                    <a:pt x="3560007" y="1190445"/>
                  </a:cubicBezTo>
                  <a:cubicBezTo>
                    <a:pt x="3594161" y="1196137"/>
                    <a:pt x="3628922" y="1197814"/>
                    <a:pt x="3663524" y="1199072"/>
                  </a:cubicBezTo>
                  <a:cubicBezTo>
                    <a:pt x="3787121" y="1203566"/>
                    <a:pt x="3910815" y="1204823"/>
                    <a:pt x="4034460" y="1207698"/>
                  </a:cubicBezTo>
                  <a:cubicBezTo>
                    <a:pt x="4144591" y="1213651"/>
                    <a:pt x="4298433" y="1214467"/>
                    <a:pt x="4422648" y="1233577"/>
                  </a:cubicBezTo>
                  <a:cubicBezTo>
                    <a:pt x="4474510" y="1241556"/>
                    <a:pt x="4526298" y="1250070"/>
                    <a:pt x="4577924" y="1259457"/>
                  </a:cubicBezTo>
                  <a:cubicBezTo>
                    <a:pt x="4589588" y="1261578"/>
                    <a:pt x="4601328" y="1263920"/>
                    <a:pt x="4612429" y="1268083"/>
                  </a:cubicBezTo>
                  <a:cubicBezTo>
                    <a:pt x="4647430" y="1281208"/>
                    <a:pt x="4683033" y="1293493"/>
                    <a:pt x="4715946" y="1311215"/>
                  </a:cubicBezTo>
                  <a:cubicBezTo>
                    <a:pt x="4758083" y="1333904"/>
                    <a:pt x="4796536" y="1362854"/>
                    <a:pt x="4836716" y="1388853"/>
                  </a:cubicBezTo>
                  <a:cubicBezTo>
                    <a:pt x="4845420" y="1394485"/>
                    <a:pt x="4854723" y="1399359"/>
                    <a:pt x="4862595" y="1406106"/>
                  </a:cubicBezTo>
                  <a:lnTo>
                    <a:pt x="4922980" y="1457864"/>
                  </a:lnTo>
                  <a:cubicBezTo>
                    <a:pt x="4964388" y="1540679"/>
                    <a:pt x="4971945" y="1532360"/>
                    <a:pt x="4931607" y="1664898"/>
                  </a:cubicBezTo>
                  <a:cubicBezTo>
                    <a:pt x="4925687" y="1684350"/>
                    <a:pt x="4902852" y="1693653"/>
                    <a:pt x="4888475" y="1708030"/>
                  </a:cubicBezTo>
                  <a:cubicBezTo>
                    <a:pt x="4724861" y="1691669"/>
                    <a:pt x="4672629" y="1694947"/>
                    <a:pt x="4543418" y="1664898"/>
                  </a:cubicBezTo>
                  <a:lnTo>
                    <a:pt x="4258746" y="1595887"/>
                  </a:lnTo>
                  <a:cubicBezTo>
                    <a:pt x="4227397" y="1588762"/>
                    <a:pt x="4195845" y="1581833"/>
                    <a:pt x="4163856" y="1578634"/>
                  </a:cubicBezTo>
                  <a:cubicBezTo>
                    <a:pt x="4080684" y="1570317"/>
                    <a:pt x="3997079" y="1567132"/>
                    <a:pt x="3913690" y="1561381"/>
                  </a:cubicBezTo>
                  <a:cubicBezTo>
                    <a:pt x="3836052" y="1564257"/>
                    <a:pt x="3758106" y="1562525"/>
                    <a:pt x="3680776" y="1570008"/>
                  </a:cubicBezTo>
                  <a:cubicBezTo>
                    <a:pt x="3667977" y="1571247"/>
                    <a:pt x="3654960" y="1577781"/>
                    <a:pt x="3646271" y="1587260"/>
                  </a:cubicBezTo>
                  <a:cubicBezTo>
                    <a:pt x="3622553" y="1613134"/>
                    <a:pt x="3585886" y="1673525"/>
                    <a:pt x="3585886" y="1673525"/>
                  </a:cubicBezTo>
                  <a:cubicBezTo>
                    <a:pt x="3583011" y="1693653"/>
                    <a:pt x="3580897" y="1713905"/>
                    <a:pt x="3577260" y="1733909"/>
                  </a:cubicBezTo>
                  <a:cubicBezTo>
                    <a:pt x="3565000" y="1801341"/>
                    <a:pt x="3527801" y="1833924"/>
                    <a:pt x="3585886" y="1923691"/>
                  </a:cubicBezTo>
                  <a:cubicBezTo>
                    <a:pt x="3671896" y="2056616"/>
                    <a:pt x="3752738" y="2063508"/>
                    <a:pt x="3879184" y="2087593"/>
                  </a:cubicBezTo>
                  <a:cubicBezTo>
                    <a:pt x="3899158" y="2091398"/>
                    <a:pt x="3919441" y="2093344"/>
                    <a:pt x="3939569" y="2096219"/>
                  </a:cubicBezTo>
                  <a:lnTo>
                    <a:pt x="4250120" y="2191109"/>
                  </a:lnTo>
                  <a:cubicBezTo>
                    <a:pt x="4282183" y="2201342"/>
                    <a:pt x="4312649" y="2216369"/>
                    <a:pt x="4345010" y="2225615"/>
                  </a:cubicBezTo>
                  <a:cubicBezTo>
                    <a:pt x="4373206" y="2233671"/>
                    <a:pt x="4402760" y="2236024"/>
                    <a:pt x="4431275" y="2242868"/>
                  </a:cubicBezTo>
                  <a:cubicBezTo>
                    <a:pt x="4546560" y="2270536"/>
                    <a:pt x="4776331" y="2329132"/>
                    <a:pt x="4776331" y="2329132"/>
                  </a:cubicBezTo>
                  <a:cubicBezTo>
                    <a:pt x="4793584" y="2340634"/>
                    <a:pt x="4813428" y="2348976"/>
                    <a:pt x="4828090" y="2363638"/>
                  </a:cubicBezTo>
                  <a:cubicBezTo>
                    <a:pt x="4851201" y="2386749"/>
                    <a:pt x="4870659" y="2451276"/>
                    <a:pt x="4879848" y="2475781"/>
                  </a:cubicBezTo>
                  <a:cubicBezTo>
                    <a:pt x="4885599" y="2524664"/>
                    <a:pt x="4886645" y="2574333"/>
                    <a:pt x="4897101" y="2622430"/>
                  </a:cubicBezTo>
                  <a:cubicBezTo>
                    <a:pt x="4901199" y="2641279"/>
                    <a:pt x="4916207" y="2656128"/>
                    <a:pt x="4922980" y="2674189"/>
                  </a:cubicBezTo>
                  <a:cubicBezTo>
                    <a:pt x="4933521" y="2702298"/>
                    <a:pt x="4940233" y="2731698"/>
                    <a:pt x="4948860" y="2760453"/>
                  </a:cubicBezTo>
                  <a:cubicBezTo>
                    <a:pt x="4940233" y="2895600"/>
                    <a:pt x="4935942" y="3031094"/>
                    <a:pt x="4922980" y="3165894"/>
                  </a:cubicBezTo>
                  <a:cubicBezTo>
                    <a:pt x="4918540" y="3212072"/>
                    <a:pt x="4910910" y="3207298"/>
                    <a:pt x="4879848" y="3217653"/>
                  </a:cubicBezTo>
                  <a:lnTo>
                    <a:pt x="4646935" y="3200400"/>
                  </a:lnTo>
                  <a:cubicBezTo>
                    <a:pt x="4603785" y="3196701"/>
                    <a:pt x="4531138" y="3185487"/>
                    <a:pt x="4491660" y="3174521"/>
                  </a:cubicBezTo>
                  <a:cubicBezTo>
                    <a:pt x="4439901" y="3160144"/>
                    <a:pt x="4384431" y="3155413"/>
                    <a:pt x="4336384" y="3131389"/>
                  </a:cubicBezTo>
                  <a:lnTo>
                    <a:pt x="4267373" y="3096883"/>
                  </a:lnTo>
                  <a:cubicBezTo>
                    <a:pt x="4227764" y="3037471"/>
                    <a:pt x="4278370" y="3109712"/>
                    <a:pt x="4215614" y="3036498"/>
                  </a:cubicBezTo>
                  <a:cubicBezTo>
                    <a:pt x="4200980" y="3019425"/>
                    <a:pt x="4190901" y="2995698"/>
                    <a:pt x="4181109" y="2976113"/>
                  </a:cubicBezTo>
                  <a:cubicBezTo>
                    <a:pt x="4175358" y="2950234"/>
                    <a:pt x="4169817" y="2924307"/>
                    <a:pt x="4163856" y="2898476"/>
                  </a:cubicBezTo>
                  <a:cubicBezTo>
                    <a:pt x="4156066" y="2864722"/>
                    <a:pt x="4148479" y="2828817"/>
                    <a:pt x="4120724" y="2803585"/>
                  </a:cubicBezTo>
                  <a:cubicBezTo>
                    <a:pt x="4104520" y="2788854"/>
                    <a:pt x="4081885" y="2781623"/>
                    <a:pt x="4060339" y="2777706"/>
                  </a:cubicBezTo>
                  <a:cubicBezTo>
                    <a:pt x="4017809" y="2769973"/>
                    <a:pt x="3974075" y="2771955"/>
                    <a:pt x="3930943" y="2769079"/>
                  </a:cubicBezTo>
                  <a:cubicBezTo>
                    <a:pt x="3861932" y="2780581"/>
                    <a:pt x="3792514" y="2789864"/>
                    <a:pt x="3723909" y="2803585"/>
                  </a:cubicBezTo>
                  <a:cubicBezTo>
                    <a:pt x="3683565" y="2811654"/>
                    <a:pt x="3603926" y="2851849"/>
                    <a:pt x="3577260" y="2863970"/>
                  </a:cubicBezTo>
                  <a:cubicBezTo>
                    <a:pt x="3571250" y="2885003"/>
                    <a:pt x="3543157" y="2950637"/>
                    <a:pt x="3568633" y="2976113"/>
                  </a:cubicBezTo>
                  <a:cubicBezTo>
                    <a:pt x="3591366" y="2998846"/>
                    <a:pt x="3625707" y="3005773"/>
                    <a:pt x="3654897" y="3019245"/>
                  </a:cubicBezTo>
                  <a:cubicBezTo>
                    <a:pt x="3691536" y="3036155"/>
                    <a:pt x="3739380" y="3033199"/>
                    <a:pt x="3775667" y="3036498"/>
                  </a:cubicBezTo>
                  <a:cubicBezTo>
                    <a:pt x="3867641" y="3067158"/>
                    <a:pt x="3682651" y="3006226"/>
                    <a:pt x="3939569" y="3079630"/>
                  </a:cubicBezTo>
                  <a:cubicBezTo>
                    <a:pt x="3954458" y="3083884"/>
                    <a:pt x="3968011" y="3091986"/>
                    <a:pt x="3982701" y="3096883"/>
                  </a:cubicBezTo>
                  <a:cubicBezTo>
                    <a:pt x="3993949" y="3100632"/>
                    <a:pt x="4005705" y="3102634"/>
                    <a:pt x="4017207" y="3105509"/>
                  </a:cubicBezTo>
                  <a:cubicBezTo>
                    <a:pt x="4025833" y="3114136"/>
                    <a:pt x="4036319" y="3121238"/>
                    <a:pt x="4043086" y="3131389"/>
                  </a:cubicBezTo>
                  <a:cubicBezTo>
                    <a:pt x="4053786" y="3147439"/>
                    <a:pt x="4056263" y="3168631"/>
                    <a:pt x="4068965" y="3183147"/>
                  </a:cubicBezTo>
                  <a:cubicBezTo>
                    <a:pt x="4077433" y="3192825"/>
                    <a:pt x="4091969" y="3194649"/>
                    <a:pt x="4103471" y="3200400"/>
                  </a:cubicBezTo>
                  <a:cubicBezTo>
                    <a:pt x="4169038" y="3265969"/>
                    <a:pt x="4108774" y="3215992"/>
                    <a:pt x="4163856" y="3243532"/>
                  </a:cubicBezTo>
                  <a:cubicBezTo>
                    <a:pt x="4178853" y="3251030"/>
                    <a:pt x="4191511" y="3262962"/>
                    <a:pt x="4206988" y="3269411"/>
                  </a:cubicBezTo>
                  <a:cubicBezTo>
                    <a:pt x="4226312" y="3277462"/>
                    <a:pt x="4247936" y="3278889"/>
                    <a:pt x="4267373" y="3286664"/>
                  </a:cubicBezTo>
                  <a:cubicBezTo>
                    <a:pt x="4284310" y="3293439"/>
                    <a:pt x="4352196" y="3332484"/>
                    <a:pt x="4379516" y="3338423"/>
                  </a:cubicBezTo>
                  <a:cubicBezTo>
                    <a:pt x="4435528" y="3350599"/>
                    <a:pt x="4529081" y="3363486"/>
                    <a:pt x="4595176" y="3372928"/>
                  </a:cubicBezTo>
                  <a:lnTo>
                    <a:pt x="5130014" y="3364302"/>
                  </a:lnTo>
                  <a:cubicBezTo>
                    <a:pt x="5164639" y="3364302"/>
                    <a:pt x="5200536" y="3362429"/>
                    <a:pt x="5233531" y="3372928"/>
                  </a:cubicBezTo>
                  <a:cubicBezTo>
                    <a:pt x="5251730" y="3378719"/>
                    <a:pt x="5315686" y="3421948"/>
                    <a:pt x="5345675" y="3441940"/>
                  </a:cubicBezTo>
                  <a:cubicBezTo>
                    <a:pt x="5348550" y="3453442"/>
                    <a:pt x="5357837" y="3465129"/>
                    <a:pt x="5354301" y="3476445"/>
                  </a:cubicBezTo>
                  <a:cubicBezTo>
                    <a:pt x="5342794" y="3513267"/>
                    <a:pt x="5331576" y="3554558"/>
                    <a:pt x="5302543" y="3579962"/>
                  </a:cubicBezTo>
                  <a:cubicBezTo>
                    <a:pt x="5289535" y="3591344"/>
                    <a:pt x="5157704" y="3603724"/>
                    <a:pt x="5138641" y="3605842"/>
                  </a:cubicBezTo>
                  <a:lnTo>
                    <a:pt x="3991327" y="3597215"/>
                  </a:lnTo>
                  <a:cubicBezTo>
                    <a:pt x="3927063" y="3595142"/>
                    <a:pt x="3865367" y="3570524"/>
                    <a:pt x="3801546" y="3562709"/>
                  </a:cubicBezTo>
                  <a:cubicBezTo>
                    <a:pt x="3724273" y="3553247"/>
                    <a:pt x="3646457" y="3547470"/>
                    <a:pt x="3568633" y="3545457"/>
                  </a:cubicBezTo>
                  <a:cubicBezTo>
                    <a:pt x="3312785" y="3538840"/>
                    <a:pt x="3056799" y="3539706"/>
                    <a:pt x="2800882" y="3536830"/>
                  </a:cubicBezTo>
                  <a:cubicBezTo>
                    <a:pt x="2186321" y="3485619"/>
                    <a:pt x="2828994" y="3536878"/>
                    <a:pt x="1179116" y="3502325"/>
                  </a:cubicBezTo>
                  <a:cubicBezTo>
                    <a:pt x="1135898" y="3501420"/>
                    <a:pt x="1092852" y="3496574"/>
                    <a:pt x="1049720" y="3493698"/>
                  </a:cubicBezTo>
                  <a:cubicBezTo>
                    <a:pt x="1009463" y="3482196"/>
                    <a:pt x="968431" y="3473127"/>
                    <a:pt x="928950" y="3459193"/>
                  </a:cubicBezTo>
                  <a:cubicBezTo>
                    <a:pt x="919173" y="3455742"/>
                    <a:pt x="912814" y="3445483"/>
                    <a:pt x="903071" y="3441940"/>
                  </a:cubicBezTo>
                  <a:cubicBezTo>
                    <a:pt x="742233" y="3383453"/>
                    <a:pt x="914746" y="3465029"/>
                    <a:pt x="782301" y="3398808"/>
                  </a:cubicBezTo>
                  <a:cubicBezTo>
                    <a:pt x="773675" y="3390181"/>
                    <a:pt x="765540" y="3381033"/>
                    <a:pt x="756422" y="3372928"/>
                  </a:cubicBezTo>
                  <a:cubicBezTo>
                    <a:pt x="742080" y="3360180"/>
                    <a:pt x="695127" y="3324929"/>
                    <a:pt x="678784" y="3303917"/>
                  </a:cubicBezTo>
                  <a:cubicBezTo>
                    <a:pt x="622171" y="3231130"/>
                    <a:pt x="555759" y="3075119"/>
                    <a:pt x="532135" y="3027872"/>
                  </a:cubicBezTo>
                  <a:cubicBezTo>
                    <a:pt x="483758" y="2931117"/>
                    <a:pt x="516189" y="2992669"/>
                    <a:pt x="428618" y="2846717"/>
                  </a:cubicBezTo>
                  <a:cubicBezTo>
                    <a:pt x="325059" y="2397957"/>
                    <a:pt x="480697" y="3105992"/>
                    <a:pt x="376860" y="1828800"/>
                  </a:cubicBezTo>
                  <a:cubicBezTo>
                    <a:pt x="372360" y="1773448"/>
                    <a:pt x="336712" y="1725241"/>
                    <a:pt x="316475" y="1673525"/>
                  </a:cubicBezTo>
                  <a:cubicBezTo>
                    <a:pt x="310832" y="1659105"/>
                    <a:pt x="299222" y="1630393"/>
                    <a:pt x="299222" y="1630393"/>
                  </a:cubicBezTo>
                  <a:cubicBezTo>
                    <a:pt x="268623" y="1446809"/>
                    <a:pt x="284510" y="1561797"/>
                    <a:pt x="299222" y="1164566"/>
                  </a:cubicBezTo>
                  <a:cubicBezTo>
                    <a:pt x="299869" y="1147087"/>
                    <a:pt x="301352" y="1129048"/>
                    <a:pt x="307848" y="1112808"/>
                  </a:cubicBezTo>
                  <a:cubicBezTo>
                    <a:pt x="324564" y="1071019"/>
                    <a:pt x="349372" y="1032904"/>
                    <a:pt x="368233" y="992038"/>
                  </a:cubicBezTo>
                  <a:cubicBezTo>
                    <a:pt x="383898" y="958097"/>
                    <a:pt x="395448" y="922344"/>
                    <a:pt x="411365" y="888521"/>
                  </a:cubicBezTo>
                  <a:cubicBezTo>
                    <a:pt x="441481" y="824526"/>
                    <a:pt x="483890" y="765838"/>
                    <a:pt x="506256" y="698740"/>
                  </a:cubicBezTo>
                  <a:cubicBezTo>
                    <a:pt x="529087" y="630247"/>
                    <a:pt x="532588" y="617133"/>
                    <a:pt x="566641" y="534838"/>
                  </a:cubicBezTo>
                  <a:cubicBezTo>
                    <a:pt x="585842" y="488436"/>
                    <a:pt x="599745" y="438977"/>
                    <a:pt x="627026" y="396815"/>
                  </a:cubicBezTo>
                  <a:cubicBezTo>
                    <a:pt x="658656" y="347932"/>
                    <a:pt x="695878" y="302243"/>
                    <a:pt x="721916" y="250166"/>
                  </a:cubicBezTo>
                  <a:cubicBezTo>
                    <a:pt x="742044" y="209909"/>
                    <a:pt x="757850" y="167184"/>
                    <a:pt x="782301" y="129396"/>
                  </a:cubicBezTo>
                  <a:cubicBezTo>
                    <a:pt x="790112" y="117325"/>
                    <a:pt x="806120" y="113135"/>
                    <a:pt x="816807" y="103517"/>
                  </a:cubicBezTo>
                  <a:cubicBezTo>
                    <a:pt x="834943" y="87195"/>
                    <a:pt x="851312" y="69012"/>
                    <a:pt x="868565" y="51759"/>
                  </a:cubicBezTo>
                  <a:cubicBezTo>
                    <a:pt x="1056280" y="57280"/>
                    <a:pt x="1099690" y="50615"/>
                    <a:pt x="1239501" y="69011"/>
                  </a:cubicBezTo>
                  <a:cubicBezTo>
                    <a:pt x="1322960" y="79992"/>
                    <a:pt x="1406788" y="88783"/>
                    <a:pt x="1489667" y="103517"/>
                  </a:cubicBezTo>
                  <a:cubicBezTo>
                    <a:pt x="1882469" y="173349"/>
                    <a:pt x="1356258" y="107863"/>
                    <a:pt x="1782965" y="155276"/>
                  </a:cubicBezTo>
                  <a:cubicBezTo>
                    <a:pt x="1791591" y="158151"/>
                    <a:pt x="1800023" y="161697"/>
                    <a:pt x="1808844" y="163902"/>
                  </a:cubicBezTo>
                  <a:cubicBezTo>
                    <a:pt x="1823068" y="167458"/>
                    <a:pt x="1837932" y="168315"/>
                    <a:pt x="1851976" y="172528"/>
                  </a:cubicBezTo>
                  <a:cubicBezTo>
                    <a:pt x="1866808" y="176978"/>
                    <a:pt x="1880731" y="184030"/>
                    <a:pt x="1895109" y="189781"/>
                  </a:cubicBezTo>
                  <a:cubicBezTo>
                    <a:pt x="1900860" y="198407"/>
                    <a:pt x="1905030" y="208329"/>
                    <a:pt x="1912361" y="215660"/>
                  </a:cubicBezTo>
                  <a:cubicBezTo>
                    <a:pt x="1950700" y="254000"/>
                    <a:pt x="1945909" y="226205"/>
                    <a:pt x="1972746" y="276045"/>
                  </a:cubicBezTo>
                  <a:cubicBezTo>
                    <a:pt x="2014962" y="354445"/>
                    <a:pt x="1997007" y="329239"/>
                    <a:pt x="2015878" y="379562"/>
                  </a:cubicBezTo>
                  <a:cubicBezTo>
                    <a:pt x="2021315" y="394061"/>
                    <a:pt x="2027380" y="408317"/>
                    <a:pt x="2033131" y="422694"/>
                  </a:cubicBezTo>
                  <a:cubicBezTo>
                    <a:pt x="2027380" y="465826"/>
                    <a:pt x="2023032" y="509169"/>
                    <a:pt x="2015878" y="552091"/>
                  </a:cubicBezTo>
                  <a:cubicBezTo>
                    <a:pt x="2014383" y="561060"/>
                    <a:pt x="2011930" y="570173"/>
                    <a:pt x="2007252" y="577970"/>
                  </a:cubicBezTo>
                  <a:cubicBezTo>
                    <a:pt x="1994526" y="599181"/>
                    <a:pt x="1976846" y="617144"/>
                    <a:pt x="1964120" y="638355"/>
                  </a:cubicBezTo>
                  <a:cubicBezTo>
                    <a:pt x="1950888" y="660409"/>
                    <a:pt x="1941116" y="684362"/>
                    <a:pt x="1929614" y="707366"/>
                  </a:cubicBezTo>
                  <a:lnTo>
                    <a:pt x="1912361" y="741872"/>
                  </a:lnTo>
                  <a:cubicBezTo>
                    <a:pt x="1909486" y="756249"/>
                    <a:pt x="1908371" y="771094"/>
                    <a:pt x="1903735" y="785004"/>
                  </a:cubicBezTo>
                  <a:cubicBezTo>
                    <a:pt x="1896810" y="805779"/>
                    <a:pt x="1885989" y="825056"/>
                    <a:pt x="1877856" y="845389"/>
                  </a:cubicBezTo>
                  <a:cubicBezTo>
                    <a:pt x="1874479" y="853832"/>
                    <a:pt x="1872105" y="862642"/>
                    <a:pt x="1869229" y="871268"/>
                  </a:cubicBezTo>
                  <a:cubicBezTo>
                    <a:pt x="1872105" y="960408"/>
                    <a:pt x="1870017" y="1049846"/>
                    <a:pt x="1877856" y="1138687"/>
                  </a:cubicBezTo>
                  <a:cubicBezTo>
                    <a:pt x="1878767" y="1149014"/>
                    <a:pt x="1890473" y="1155293"/>
                    <a:pt x="1895109" y="1164566"/>
                  </a:cubicBezTo>
                  <a:cubicBezTo>
                    <a:pt x="1902034" y="1178416"/>
                    <a:pt x="1907207" y="1193096"/>
                    <a:pt x="1912361" y="1207698"/>
                  </a:cubicBezTo>
                  <a:cubicBezTo>
                    <a:pt x="1963302" y="1352032"/>
                    <a:pt x="1923446" y="1269057"/>
                    <a:pt x="1989999" y="1388853"/>
                  </a:cubicBezTo>
                  <a:cubicBezTo>
                    <a:pt x="1995750" y="1414732"/>
                    <a:pt x="1998869" y="1441341"/>
                    <a:pt x="2007252" y="1466491"/>
                  </a:cubicBezTo>
                  <a:cubicBezTo>
                    <a:pt x="2010531" y="1476327"/>
                    <a:pt x="2020865" y="1482662"/>
                    <a:pt x="2024505" y="1492370"/>
                  </a:cubicBezTo>
                  <a:cubicBezTo>
                    <a:pt x="2066489" y="1604329"/>
                    <a:pt x="1980160" y="1446813"/>
                    <a:pt x="2059010" y="1604513"/>
                  </a:cubicBezTo>
                  <a:cubicBezTo>
                    <a:pt x="2076875" y="1640243"/>
                    <a:pt x="2099141" y="1673598"/>
                    <a:pt x="2119395" y="1708030"/>
                  </a:cubicBezTo>
                  <a:cubicBezTo>
                    <a:pt x="2127896" y="1722482"/>
                    <a:pt x="2135215" y="1737748"/>
                    <a:pt x="2145275" y="1751162"/>
                  </a:cubicBezTo>
                  <a:cubicBezTo>
                    <a:pt x="2169555" y="1783536"/>
                    <a:pt x="2185496" y="1806018"/>
                    <a:pt x="2214286" y="1837426"/>
                  </a:cubicBezTo>
                  <a:cubicBezTo>
                    <a:pt x="2322105" y="1955048"/>
                    <a:pt x="2214745" y="1839519"/>
                    <a:pt x="2309176" y="1915064"/>
                  </a:cubicBezTo>
                  <a:cubicBezTo>
                    <a:pt x="2339385" y="1939231"/>
                    <a:pt x="2364492" y="1969491"/>
                    <a:pt x="2395441" y="1992702"/>
                  </a:cubicBezTo>
                  <a:cubicBezTo>
                    <a:pt x="2408253" y="2002311"/>
                    <a:pt x="2495922" y="2040573"/>
                    <a:pt x="2507584" y="2044460"/>
                  </a:cubicBezTo>
                  <a:cubicBezTo>
                    <a:pt x="2555923" y="2060573"/>
                    <a:pt x="2654233" y="2087593"/>
                    <a:pt x="2654233" y="2087593"/>
                  </a:cubicBezTo>
                  <a:cubicBezTo>
                    <a:pt x="2677237" y="2084717"/>
                    <a:pt x="2704495" y="2092601"/>
                    <a:pt x="2723244" y="2078966"/>
                  </a:cubicBezTo>
                  <a:cubicBezTo>
                    <a:pt x="2771221" y="2044073"/>
                    <a:pt x="2742200" y="1897589"/>
                    <a:pt x="2740497" y="1880559"/>
                  </a:cubicBezTo>
                  <a:cubicBezTo>
                    <a:pt x="2739317" y="1868762"/>
                    <a:pt x="2738844" y="1855641"/>
                    <a:pt x="2731871" y="1846053"/>
                  </a:cubicBezTo>
                  <a:cubicBezTo>
                    <a:pt x="2715128" y="1823032"/>
                    <a:pt x="2693460" y="1803764"/>
                    <a:pt x="2671486" y="1785668"/>
                  </a:cubicBezTo>
                  <a:cubicBezTo>
                    <a:pt x="2596180" y="1723652"/>
                    <a:pt x="2612291" y="1732050"/>
                    <a:pt x="2550716" y="1716657"/>
                  </a:cubicBezTo>
                  <a:cubicBezTo>
                    <a:pt x="2521961" y="1702280"/>
                    <a:pt x="2494700" y="1684414"/>
                    <a:pt x="2464452" y="1673525"/>
                  </a:cubicBezTo>
                  <a:cubicBezTo>
                    <a:pt x="2422451" y="1658405"/>
                    <a:pt x="2376396" y="1655861"/>
                    <a:pt x="2335056" y="1639019"/>
                  </a:cubicBezTo>
                  <a:cubicBezTo>
                    <a:pt x="2298061" y="1623947"/>
                    <a:pt x="2231539" y="1578634"/>
                    <a:pt x="2231539" y="1578634"/>
                  </a:cubicBezTo>
                  <a:cubicBezTo>
                    <a:pt x="2182513" y="1513265"/>
                    <a:pt x="2212090" y="1556987"/>
                    <a:pt x="2153901" y="1440611"/>
                  </a:cubicBezTo>
                  <a:lnTo>
                    <a:pt x="2093516" y="1319842"/>
                  </a:lnTo>
                  <a:cubicBezTo>
                    <a:pt x="2070225" y="1273260"/>
                    <a:pt x="2051401" y="1239679"/>
                    <a:pt x="2041758" y="1181819"/>
                  </a:cubicBezTo>
                  <a:cubicBezTo>
                    <a:pt x="2023010" y="1069333"/>
                    <a:pt x="2035568" y="1111488"/>
                    <a:pt x="2015878" y="1052423"/>
                  </a:cubicBezTo>
                  <a:cubicBezTo>
                    <a:pt x="1995273" y="908180"/>
                    <a:pt x="2008489" y="971104"/>
                    <a:pt x="1981373" y="862642"/>
                  </a:cubicBezTo>
                  <a:cubicBezTo>
                    <a:pt x="1984248" y="776378"/>
                    <a:pt x="1977793" y="689294"/>
                    <a:pt x="1989999" y="603849"/>
                  </a:cubicBezTo>
                  <a:cubicBezTo>
                    <a:pt x="1995285" y="566844"/>
                    <a:pt x="2015885" y="533497"/>
                    <a:pt x="2033131" y="500332"/>
                  </a:cubicBezTo>
                  <a:cubicBezTo>
                    <a:pt x="2053381" y="461390"/>
                    <a:pt x="2077796" y="424709"/>
                    <a:pt x="2102143" y="388189"/>
                  </a:cubicBezTo>
                  <a:cubicBezTo>
                    <a:pt x="2112356" y="372869"/>
                    <a:pt x="2123629" y="358076"/>
                    <a:pt x="2136648" y="345057"/>
                  </a:cubicBezTo>
                  <a:cubicBezTo>
                    <a:pt x="2153954" y="327751"/>
                    <a:pt x="2182879" y="311037"/>
                    <a:pt x="2205660" y="301925"/>
                  </a:cubicBezTo>
                  <a:cubicBezTo>
                    <a:pt x="2222545" y="295171"/>
                    <a:pt x="2240292" y="290789"/>
                    <a:pt x="2257418" y="284672"/>
                  </a:cubicBezTo>
                  <a:cubicBezTo>
                    <a:pt x="2280555" y="276409"/>
                    <a:pt x="2303425" y="267419"/>
                    <a:pt x="2326429" y="258793"/>
                  </a:cubicBezTo>
                  <a:cubicBezTo>
                    <a:pt x="2337931" y="250166"/>
                    <a:pt x="2348075" y="239343"/>
                    <a:pt x="2360935" y="232913"/>
                  </a:cubicBezTo>
                  <a:cubicBezTo>
                    <a:pt x="2377201" y="224780"/>
                    <a:pt x="2395311" y="221008"/>
                    <a:pt x="2412693" y="215660"/>
                  </a:cubicBezTo>
                  <a:cubicBezTo>
                    <a:pt x="2457110" y="201993"/>
                    <a:pt x="2468269" y="199610"/>
                    <a:pt x="2507584" y="189781"/>
                  </a:cubicBezTo>
                  <a:cubicBezTo>
                    <a:pt x="2553592" y="195532"/>
                    <a:pt x="2600522" y="196213"/>
                    <a:pt x="2645607" y="207034"/>
                  </a:cubicBezTo>
                  <a:cubicBezTo>
                    <a:pt x="2673145" y="213643"/>
                    <a:pt x="2696629" y="231862"/>
                    <a:pt x="2723244" y="241540"/>
                  </a:cubicBezTo>
                  <a:cubicBezTo>
                    <a:pt x="2809387" y="272865"/>
                    <a:pt x="2858750" y="281436"/>
                    <a:pt x="2947531" y="301925"/>
                  </a:cubicBezTo>
                  <a:cubicBezTo>
                    <a:pt x="3125810" y="293298"/>
                    <a:pt x="3305545" y="300358"/>
                    <a:pt x="3482369" y="276045"/>
                  </a:cubicBezTo>
                  <a:cubicBezTo>
                    <a:pt x="3538481" y="268330"/>
                    <a:pt x="3587495" y="233362"/>
                    <a:pt x="3637644" y="207034"/>
                  </a:cubicBezTo>
                  <a:cubicBezTo>
                    <a:pt x="3702703" y="172878"/>
                    <a:pt x="3766288" y="135651"/>
                    <a:pt x="3827426" y="94891"/>
                  </a:cubicBezTo>
                  <a:cubicBezTo>
                    <a:pt x="3836052" y="89140"/>
                    <a:pt x="3845340" y="84275"/>
                    <a:pt x="3853305" y="77638"/>
                  </a:cubicBezTo>
                  <a:cubicBezTo>
                    <a:pt x="3862677" y="69828"/>
                    <a:pt x="3868839" y="58225"/>
                    <a:pt x="3879184" y="51759"/>
                  </a:cubicBezTo>
                  <a:cubicBezTo>
                    <a:pt x="3892315" y="43552"/>
                    <a:pt x="3908466" y="41431"/>
                    <a:pt x="3922316" y="34506"/>
                  </a:cubicBezTo>
                  <a:cubicBezTo>
                    <a:pt x="3996589" y="-2631"/>
                    <a:pt x="3932770" y="15161"/>
                    <a:pt x="4008580" y="0"/>
                  </a:cubicBezTo>
                  <a:cubicBezTo>
                    <a:pt x="4127813" y="6275"/>
                    <a:pt x="4264586" y="1167"/>
                    <a:pt x="4388143" y="25879"/>
                  </a:cubicBezTo>
                  <a:cubicBezTo>
                    <a:pt x="4441968" y="36644"/>
                    <a:pt x="4404620" y="30268"/>
                    <a:pt x="4457154" y="51759"/>
                  </a:cubicBezTo>
                  <a:cubicBezTo>
                    <a:pt x="4508554" y="72786"/>
                    <a:pt x="4561114" y="90909"/>
                    <a:pt x="4612429" y="112143"/>
                  </a:cubicBezTo>
                  <a:cubicBezTo>
                    <a:pt x="4722761" y="157798"/>
                    <a:pt x="4726587" y="167598"/>
                    <a:pt x="4845343" y="232913"/>
                  </a:cubicBezTo>
                  <a:cubicBezTo>
                    <a:pt x="4856611" y="239110"/>
                    <a:pt x="4868821" y="243550"/>
                    <a:pt x="4879848" y="250166"/>
                  </a:cubicBezTo>
                  <a:cubicBezTo>
                    <a:pt x="4926371" y="278080"/>
                    <a:pt x="4973333" y="305447"/>
                    <a:pt x="5017871" y="336430"/>
                  </a:cubicBezTo>
                  <a:cubicBezTo>
                    <a:pt x="5039634" y="351569"/>
                    <a:pt x="5056965" y="372393"/>
                    <a:pt x="5078256" y="388189"/>
                  </a:cubicBezTo>
                  <a:cubicBezTo>
                    <a:pt x="5275074" y="534215"/>
                    <a:pt x="5206956" y="508728"/>
                    <a:pt x="5311169" y="543464"/>
                  </a:cubicBezTo>
                  <a:cubicBezTo>
                    <a:pt x="5316920" y="557841"/>
                    <a:pt x="5322133" y="572446"/>
                    <a:pt x="5328422" y="586596"/>
                  </a:cubicBezTo>
                  <a:cubicBezTo>
                    <a:pt x="5333645" y="598347"/>
                    <a:pt x="5342783" y="608572"/>
                    <a:pt x="5345675" y="621102"/>
                  </a:cubicBezTo>
                  <a:cubicBezTo>
                    <a:pt x="5351530" y="646474"/>
                    <a:pt x="5351426" y="672861"/>
                    <a:pt x="5354301" y="698740"/>
                  </a:cubicBezTo>
                  <a:cubicBezTo>
                    <a:pt x="5348550" y="747623"/>
                    <a:pt x="5351191" y="798245"/>
                    <a:pt x="5337048" y="845389"/>
                  </a:cubicBezTo>
                  <a:cubicBezTo>
                    <a:pt x="5332917" y="859160"/>
                    <a:pt x="5315837" y="865794"/>
                    <a:pt x="5302543" y="871268"/>
                  </a:cubicBezTo>
                  <a:cubicBezTo>
                    <a:pt x="5266378" y="886159"/>
                    <a:pt x="5228750" y="898104"/>
                    <a:pt x="5190399" y="905774"/>
                  </a:cubicBezTo>
                  <a:cubicBezTo>
                    <a:pt x="5080400" y="927774"/>
                    <a:pt x="4784495" y="937040"/>
                    <a:pt x="4724573" y="940279"/>
                  </a:cubicBezTo>
                  <a:cubicBezTo>
                    <a:pt x="4506037" y="931653"/>
                    <a:pt x="4286975" y="931841"/>
                    <a:pt x="4068965" y="914400"/>
                  </a:cubicBezTo>
                  <a:cubicBezTo>
                    <a:pt x="4015383" y="910113"/>
                    <a:pt x="3902560" y="881425"/>
                    <a:pt x="3827426" y="862642"/>
                  </a:cubicBezTo>
                  <a:cubicBezTo>
                    <a:pt x="3749788" y="865517"/>
                    <a:pt x="3672031" y="866100"/>
                    <a:pt x="3594512" y="871268"/>
                  </a:cubicBezTo>
                  <a:cubicBezTo>
                    <a:pt x="3585439" y="871873"/>
                    <a:pt x="3575733" y="874214"/>
                    <a:pt x="3568633" y="879894"/>
                  </a:cubicBezTo>
                  <a:cubicBezTo>
                    <a:pt x="3558473" y="888022"/>
                    <a:pt x="3538372" y="931790"/>
                    <a:pt x="3534127" y="940279"/>
                  </a:cubicBezTo>
                  <a:cubicBezTo>
                    <a:pt x="3539878" y="966158"/>
                    <a:pt x="3539524" y="994205"/>
                    <a:pt x="3551380" y="1017917"/>
                  </a:cubicBezTo>
                  <a:cubicBezTo>
                    <a:pt x="3555447" y="1026050"/>
                    <a:pt x="3569127" y="1022476"/>
                    <a:pt x="3577260" y="1026543"/>
                  </a:cubicBezTo>
                  <a:cubicBezTo>
                    <a:pt x="3609486" y="1042656"/>
                    <a:pt x="3640868" y="1060426"/>
                    <a:pt x="3672150" y="1078302"/>
                  </a:cubicBezTo>
                  <a:cubicBezTo>
                    <a:pt x="3731850" y="1112417"/>
                    <a:pt x="3667338" y="1097015"/>
                    <a:pt x="3792920" y="1121434"/>
                  </a:cubicBezTo>
                  <a:cubicBezTo>
                    <a:pt x="3864383" y="1135330"/>
                    <a:pt x="3936652" y="1144701"/>
                    <a:pt x="4008580" y="1155940"/>
                  </a:cubicBezTo>
                  <a:cubicBezTo>
                    <a:pt x="4028669" y="1159079"/>
                    <a:pt x="4048716" y="1162725"/>
                    <a:pt x="4068965" y="1164566"/>
                  </a:cubicBezTo>
                  <a:lnTo>
                    <a:pt x="4258746" y="1181819"/>
                  </a:lnTo>
                  <a:cubicBezTo>
                    <a:pt x="4658332" y="1173984"/>
                    <a:pt x="4698663" y="1140330"/>
                    <a:pt x="5069629" y="1250830"/>
                  </a:cubicBezTo>
                  <a:cubicBezTo>
                    <a:pt x="5087275" y="1256086"/>
                    <a:pt x="5091903" y="1280201"/>
                    <a:pt x="5104135" y="1293962"/>
                  </a:cubicBezTo>
                  <a:cubicBezTo>
                    <a:pt x="5159914" y="1356713"/>
                    <a:pt x="5120732" y="1301604"/>
                    <a:pt x="5155893" y="1354347"/>
                  </a:cubicBezTo>
                  <a:cubicBezTo>
                    <a:pt x="5158769" y="1368724"/>
                    <a:pt x="5160964" y="1383255"/>
                    <a:pt x="5164520" y="1397479"/>
                  </a:cubicBezTo>
                  <a:cubicBezTo>
                    <a:pt x="5174665" y="1438060"/>
                    <a:pt x="5195128" y="1444946"/>
                    <a:pt x="5155893" y="1500996"/>
                  </a:cubicBezTo>
                  <a:cubicBezTo>
                    <a:pt x="5147485" y="1513008"/>
                    <a:pt x="5127138" y="1506747"/>
                    <a:pt x="5112761" y="1509623"/>
                  </a:cubicBezTo>
                  <a:cubicBezTo>
                    <a:pt x="5032248" y="1506747"/>
                    <a:pt x="4951294" y="1509893"/>
                    <a:pt x="4871222" y="1500996"/>
                  </a:cubicBezTo>
                  <a:cubicBezTo>
                    <a:pt x="4616901" y="1472738"/>
                    <a:pt x="4718508" y="1466242"/>
                    <a:pt x="4543418" y="1431985"/>
                  </a:cubicBezTo>
                  <a:cubicBezTo>
                    <a:pt x="4445989" y="1412923"/>
                    <a:pt x="4348217" y="1395486"/>
                    <a:pt x="4250120" y="1380226"/>
                  </a:cubicBezTo>
                  <a:cubicBezTo>
                    <a:pt x="4218737" y="1375344"/>
                    <a:pt x="4186824" y="1374840"/>
                    <a:pt x="4155229" y="1371600"/>
                  </a:cubicBezTo>
                  <a:cubicBezTo>
                    <a:pt x="3601666" y="1314825"/>
                    <a:pt x="4087344" y="1347458"/>
                    <a:pt x="3051048" y="1337094"/>
                  </a:cubicBezTo>
                  <a:cubicBezTo>
                    <a:pt x="3007916" y="1328468"/>
                    <a:pt x="2965142" y="1317804"/>
                    <a:pt x="2921652" y="1311215"/>
                  </a:cubicBezTo>
                  <a:cubicBezTo>
                    <a:pt x="2790040" y="1291274"/>
                    <a:pt x="2721178" y="1291810"/>
                    <a:pt x="2585222" y="1285336"/>
                  </a:cubicBezTo>
                  <a:cubicBezTo>
                    <a:pt x="2435697" y="1299713"/>
                    <a:pt x="2285086" y="1305434"/>
                    <a:pt x="2136648" y="1328468"/>
                  </a:cubicBezTo>
                  <a:cubicBezTo>
                    <a:pt x="2116158" y="1331647"/>
                    <a:pt x="2101877" y="1351083"/>
                    <a:pt x="2084890" y="1362974"/>
                  </a:cubicBezTo>
                  <a:cubicBezTo>
                    <a:pt x="1977891" y="1437874"/>
                    <a:pt x="2108641" y="1350014"/>
                    <a:pt x="2024505" y="1406106"/>
                  </a:cubicBezTo>
                  <a:cubicBezTo>
                    <a:pt x="2007252" y="1431985"/>
                    <a:pt x="1991640" y="1459036"/>
                    <a:pt x="1972746" y="1483743"/>
                  </a:cubicBezTo>
                  <a:cubicBezTo>
                    <a:pt x="1892408" y="1588799"/>
                    <a:pt x="1928655" y="1512018"/>
                    <a:pt x="1895109" y="1595887"/>
                  </a:cubicBezTo>
                  <a:cubicBezTo>
                    <a:pt x="1880928" y="1695153"/>
                    <a:pt x="1841768" y="1789895"/>
                    <a:pt x="1964120" y="1863306"/>
                  </a:cubicBezTo>
                  <a:cubicBezTo>
                    <a:pt x="2040078" y="1908881"/>
                    <a:pt x="2136648" y="1903563"/>
                    <a:pt x="2222912" y="1923691"/>
                  </a:cubicBezTo>
                  <a:cubicBezTo>
                    <a:pt x="3517797" y="1844005"/>
                    <a:pt x="2201765" y="1970605"/>
                    <a:pt x="3137312" y="1777042"/>
                  </a:cubicBezTo>
                  <a:lnTo>
                    <a:pt x="3387478" y="1725283"/>
                  </a:lnTo>
                  <a:cubicBezTo>
                    <a:pt x="3404731" y="1728158"/>
                    <a:pt x="3430339" y="1718851"/>
                    <a:pt x="3439237" y="1733909"/>
                  </a:cubicBezTo>
                  <a:cubicBezTo>
                    <a:pt x="3471618" y="1788708"/>
                    <a:pt x="3499622" y="1915064"/>
                    <a:pt x="3499622" y="1915064"/>
                  </a:cubicBezTo>
                  <a:cubicBezTo>
                    <a:pt x="3261897" y="2232030"/>
                    <a:pt x="3439974" y="2053868"/>
                    <a:pt x="2602475" y="1984076"/>
                  </a:cubicBezTo>
                  <a:cubicBezTo>
                    <a:pt x="2562562" y="1980750"/>
                    <a:pt x="2527281" y="1956395"/>
                    <a:pt x="2490331" y="1940943"/>
                  </a:cubicBezTo>
                  <a:cubicBezTo>
                    <a:pt x="2369110" y="1890251"/>
                    <a:pt x="2249731" y="1835177"/>
                    <a:pt x="2128022" y="1785668"/>
                  </a:cubicBezTo>
                  <a:cubicBezTo>
                    <a:pt x="2080004" y="1766135"/>
                    <a:pt x="2029135" y="1754059"/>
                    <a:pt x="1981373" y="1733909"/>
                  </a:cubicBezTo>
                  <a:cubicBezTo>
                    <a:pt x="1824855" y="1667878"/>
                    <a:pt x="1539811" y="1525913"/>
                    <a:pt x="1351644" y="1466491"/>
                  </a:cubicBezTo>
                  <a:cubicBezTo>
                    <a:pt x="1263857" y="1438769"/>
                    <a:pt x="1173537" y="1419807"/>
                    <a:pt x="1084226" y="1397479"/>
                  </a:cubicBezTo>
                  <a:cubicBezTo>
                    <a:pt x="1058507" y="1391049"/>
                    <a:pt x="1032781" y="1384319"/>
                    <a:pt x="1006588" y="1380226"/>
                  </a:cubicBezTo>
                  <a:cubicBezTo>
                    <a:pt x="940691" y="1369930"/>
                    <a:pt x="874316" y="1362973"/>
                    <a:pt x="808180" y="1354347"/>
                  </a:cubicBezTo>
                  <a:lnTo>
                    <a:pt x="178452" y="1414732"/>
                  </a:lnTo>
                  <a:cubicBezTo>
                    <a:pt x="163069" y="1416507"/>
                    <a:pt x="147412" y="1422312"/>
                    <a:pt x="135320" y="1431985"/>
                  </a:cubicBezTo>
                  <a:cubicBezTo>
                    <a:pt x="75053" y="1480199"/>
                    <a:pt x="60670" y="1502764"/>
                    <a:pt x="23176" y="1552755"/>
                  </a:cubicBezTo>
                  <a:cubicBezTo>
                    <a:pt x="9907" y="1605834"/>
                    <a:pt x="-16569" y="1680824"/>
                    <a:pt x="14550" y="1733909"/>
                  </a:cubicBezTo>
                  <a:cubicBezTo>
                    <a:pt x="95005" y="1871156"/>
                    <a:pt x="156215" y="1865387"/>
                    <a:pt x="273343" y="1932317"/>
                  </a:cubicBezTo>
                  <a:cubicBezTo>
                    <a:pt x="294819" y="1944589"/>
                    <a:pt x="310684" y="1966457"/>
                    <a:pt x="333727" y="1975449"/>
                  </a:cubicBezTo>
                  <a:cubicBezTo>
                    <a:pt x="429452" y="2012805"/>
                    <a:pt x="525764" y="2052881"/>
                    <a:pt x="627026" y="2070340"/>
                  </a:cubicBezTo>
                  <a:cubicBezTo>
                    <a:pt x="905670" y="2118382"/>
                    <a:pt x="792993" y="2105052"/>
                    <a:pt x="963456" y="2122098"/>
                  </a:cubicBezTo>
                  <a:cubicBezTo>
                    <a:pt x="1184867" y="2110596"/>
                    <a:pt x="1406968" y="2108504"/>
                    <a:pt x="1627690" y="2087593"/>
                  </a:cubicBezTo>
                  <a:cubicBezTo>
                    <a:pt x="1681169" y="2082527"/>
                    <a:pt x="1730693" y="2056840"/>
                    <a:pt x="1782965" y="2044460"/>
                  </a:cubicBezTo>
                  <a:cubicBezTo>
                    <a:pt x="1840034" y="2030943"/>
                    <a:pt x="1897984" y="2021457"/>
                    <a:pt x="1955493" y="2009955"/>
                  </a:cubicBezTo>
                  <a:cubicBezTo>
                    <a:pt x="2030225" y="2013204"/>
                    <a:pt x="2152616" y="1978357"/>
                    <a:pt x="2205660" y="2061713"/>
                  </a:cubicBezTo>
                  <a:cubicBezTo>
                    <a:pt x="2215050" y="2076469"/>
                    <a:pt x="2211411" y="2096219"/>
                    <a:pt x="2214286" y="2113472"/>
                  </a:cubicBezTo>
                  <a:cubicBezTo>
                    <a:pt x="2194158" y="2139351"/>
                    <a:pt x="2186096" y="2184918"/>
                    <a:pt x="2153901" y="2191109"/>
                  </a:cubicBezTo>
                  <a:cubicBezTo>
                    <a:pt x="2026802" y="2215551"/>
                    <a:pt x="1895102" y="2196580"/>
                    <a:pt x="1765712" y="2199736"/>
                  </a:cubicBezTo>
                  <a:lnTo>
                    <a:pt x="1446535" y="2208362"/>
                  </a:lnTo>
                  <a:lnTo>
                    <a:pt x="1135984" y="2234242"/>
                  </a:lnTo>
                  <a:cubicBezTo>
                    <a:pt x="988335" y="2249516"/>
                    <a:pt x="989820" y="2250279"/>
                    <a:pt x="851312" y="2268747"/>
                  </a:cubicBezTo>
                  <a:cubicBezTo>
                    <a:pt x="780620" y="2290499"/>
                    <a:pt x="713374" y="2294492"/>
                    <a:pt x="670158" y="2363638"/>
                  </a:cubicBezTo>
                  <a:cubicBezTo>
                    <a:pt x="656107" y="2386119"/>
                    <a:pt x="658656" y="2415397"/>
                    <a:pt x="652905" y="2441276"/>
                  </a:cubicBezTo>
                  <a:cubicBezTo>
                    <a:pt x="670158" y="2501661"/>
                    <a:pt x="665863" y="2573048"/>
                    <a:pt x="704663" y="2622430"/>
                  </a:cubicBezTo>
                  <a:cubicBezTo>
                    <a:pt x="735689" y="2661917"/>
                    <a:pt x="794400" y="2669019"/>
                    <a:pt x="842686" y="2682815"/>
                  </a:cubicBezTo>
                  <a:lnTo>
                    <a:pt x="1144610" y="2769079"/>
                  </a:lnTo>
                  <a:cubicBezTo>
                    <a:pt x="1190342" y="2781633"/>
                    <a:pt x="1235492" y="2798411"/>
                    <a:pt x="1282633" y="2803585"/>
                  </a:cubicBezTo>
                  <a:cubicBezTo>
                    <a:pt x="1471822" y="2824350"/>
                    <a:pt x="1662195" y="2832340"/>
                    <a:pt x="1851976" y="2846717"/>
                  </a:cubicBezTo>
                  <a:cubicBezTo>
                    <a:pt x="2059010" y="2832340"/>
                    <a:pt x="2267216" y="2829865"/>
                    <a:pt x="2473078" y="2803585"/>
                  </a:cubicBezTo>
                  <a:cubicBezTo>
                    <a:pt x="2671145" y="2778300"/>
                    <a:pt x="3128688" y="2496438"/>
                    <a:pt x="3180444" y="2467155"/>
                  </a:cubicBezTo>
                  <a:cubicBezTo>
                    <a:pt x="3362600" y="2364093"/>
                    <a:pt x="3621018" y="2095927"/>
                    <a:pt x="3749788" y="2035834"/>
                  </a:cubicBezTo>
                  <a:cubicBezTo>
                    <a:pt x="3836052" y="1995577"/>
                    <a:pt x="3919180" y="1947771"/>
                    <a:pt x="4008580" y="1915064"/>
                  </a:cubicBezTo>
                  <a:cubicBezTo>
                    <a:pt x="4038407" y="1904152"/>
                    <a:pt x="4071752" y="1908065"/>
                    <a:pt x="4103471" y="1906438"/>
                  </a:cubicBezTo>
                  <a:cubicBezTo>
                    <a:pt x="4183930" y="1902312"/>
                    <a:pt x="4264497" y="1900687"/>
                    <a:pt x="4345010" y="1897811"/>
                  </a:cubicBezTo>
                  <a:cubicBezTo>
                    <a:pt x="4677826" y="2080323"/>
                    <a:pt x="4529689" y="1966622"/>
                    <a:pt x="4715946" y="2147977"/>
                  </a:cubicBezTo>
                  <a:cubicBezTo>
                    <a:pt x="4790256" y="2220332"/>
                    <a:pt x="4865702" y="2291511"/>
                    <a:pt x="4940233" y="2363638"/>
                  </a:cubicBezTo>
                  <a:cubicBezTo>
                    <a:pt x="4954844" y="2377778"/>
                    <a:pt x="4983365" y="2406770"/>
                    <a:pt x="4983365" y="2406770"/>
                  </a:cubicBezTo>
                  <a:cubicBezTo>
                    <a:pt x="4957486" y="2452778"/>
                    <a:pt x="4938436" y="2503362"/>
                    <a:pt x="4905727" y="2544793"/>
                  </a:cubicBezTo>
                  <a:cubicBezTo>
                    <a:pt x="4893775" y="2559933"/>
                    <a:pt x="4872487" y="2565271"/>
                    <a:pt x="4853969" y="2570672"/>
                  </a:cubicBezTo>
                  <a:cubicBezTo>
                    <a:pt x="4803069" y="2585518"/>
                    <a:pt x="4750859" y="2595692"/>
                    <a:pt x="4698693" y="2605177"/>
                  </a:cubicBezTo>
                  <a:cubicBezTo>
                    <a:pt x="4529396" y="2635958"/>
                    <a:pt x="4360629" y="2671338"/>
                    <a:pt x="4189735" y="2691442"/>
                  </a:cubicBezTo>
                  <a:cubicBezTo>
                    <a:pt x="4140852" y="2697193"/>
                    <a:pt x="4092285" y="2707236"/>
                    <a:pt x="4043086" y="2708694"/>
                  </a:cubicBezTo>
                  <a:cubicBezTo>
                    <a:pt x="3703880" y="2718744"/>
                    <a:pt x="3364475" y="2720196"/>
                    <a:pt x="3025169" y="2725947"/>
                  </a:cubicBezTo>
                  <a:cubicBezTo>
                    <a:pt x="2996414" y="2728823"/>
                    <a:pt x="2965877" y="2724200"/>
                    <a:pt x="2938905" y="2734574"/>
                  </a:cubicBezTo>
                  <a:cubicBezTo>
                    <a:pt x="2880384" y="2757082"/>
                    <a:pt x="2932749" y="2883693"/>
                    <a:pt x="2938905" y="2889849"/>
                  </a:cubicBezTo>
                  <a:cubicBezTo>
                    <a:pt x="2986198" y="2937142"/>
                    <a:pt x="3055175" y="2959892"/>
                    <a:pt x="3120060" y="2976113"/>
                  </a:cubicBezTo>
                  <a:cubicBezTo>
                    <a:pt x="3143064" y="2981864"/>
                    <a:pt x="3165782" y="2988906"/>
                    <a:pt x="3189071" y="2993366"/>
                  </a:cubicBezTo>
                  <a:cubicBezTo>
                    <a:pt x="3418474" y="3037294"/>
                    <a:pt x="3544921" y="3063476"/>
                    <a:pt x="3767041" y="3079630"/>
                  </a:cubicBezTo>
                  <a:cubicBezTo>
                    <a:pt x="3844527" y="3085265"/>
                    <a:pt x="3922316" y="3085381"/>
                    <a:pt x="3999954" y="3088257"/>
                  </a:cubicBezTo>
                  <a:cubicBezTo>
                    <a:pt x="4149478" y="3079630"/>
                    <a:pt x="4299642" y="3078661"/>
                    <a:pt x="4448527" y="3062377"/>
                  </a:cubicBezTo>
                  <a:cubicBezTo>
                    <a:pt x="4484683" y="3058422"/>
                    <a:pt x="4519354" y="3043818"/>
                    <a:pt x="4552044" y="3027872"/>
                  </a:cubicBezTo>
                  <a:cubicBezTo>
                    <a:pt x="4637641" y="2986117"/>
                    <a:pt x="4721687" y="2940706"/>
                    <a:pt x="4802210" y="2889849"/>
                  </a:cubicBezTo>
                  <a:cubicBezTo>
                    <a:pt x="4831485" y="2871359"/>
                    <a:pt x="4856073" y="2846011"/>
                    <a:pt x="4879848" y="2820838"/>
                  </a:cubicBezTo>
                  <a:cubicBezTo>
                    <a:pt x="4922771" y="2775390"/>
                    <a:pt x="5082376" y="2627182"/>
                    <a:pt x="5130014" y="2518913"/>
                  </a:cubicBezTo>
                  <a:cubicBezTo>
                    <a:pt x="5220477" y="2313314"/>
                    <a:pt x="5165146" y="2427252"/>
                    <a:pt x="5207652" y="2311879"/>
                  </a:cubicBezTo>
                  <a:cubicBezTo>
                    <a:pt x="5221498" y="2274298"/>
                    <a:pt x="5236407" y="2237117"/>
                    <a:pt x="5250784" y="2199736"/>
                  </a:cubicBezTo>
                  <a:cubicBezTo>
                    <a:pt x="5245033" y="2127849"/>
                    <a:pt x="5247674" y="2054792"/>
                    <a:pt x="5233531" y="1984076"/>
                  </a:cubicBezTo>
                  <a:cubicBezTo>
                    <a:pt x="5229920" y="1966021"/>
                    <a:pt x="5199026" y="1940943"/>
                    <a:pt x="5199026" y="1940943"/>
                  </a:cubicBezTo>
                </a:path>
              </a:pathLst>
            </a:custGeom>
            <a:noFill/>
            <a:ln w="76200">
              <a:solidFill>
                <a:schemeClr val="bg1">
                  <a:lumMod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2F99159-568C-4980-B3A5-B4F91BC148CB}"/>
                </a:ext>
              </a:extLst>
            </p:cNvPr>
            <p:cNvSpPr/>
            <p:nvPr/>
          </p:nvSpPr>
          <p:spPr>
            <a:xfrm flipH="1">
              <a:off x="6783151" y="1248325"/>
              <a:ext cx="3996695" cy="1341781"/>
            </a:xfrm>
            <a:custGeom>
              <a:avLst/>
              <a:gdLst>
                <a:gd name="connsiteX0" fmla="*/ 1903735 w 5355092"/>
                <a:gd name="connsiteY0" fmla="*/ 1354347 h 3605842"/>
                <a:gd name="connsiteX1" fmla="*/ 1851976 w 5355092"/>
                <a:gd name="connsiteY1" fmla="*/ 1224951 h 3605842"/>
                <a:gd name="connsiteX2" fmla="*/ 1817471 w 5355092"/>
                <a:gd name="connsiteY2" fmla="*/ 1155940 h 3605842"/>
                <a:gd name="connsiteX3" fmla="*/ 1782965 w 5355092"/>
                <a:gd name="connsiteY3" fmla="*/ 1112808 h 3605842"/>
                <a:gd name="connsiteX4" fmla="*/ 1731207 w 5355092"/>
                <a:gd name="connsiteY4" fmla="*/ 1043796 h 3605842"/>
                <a:gd name="connsiteX5" fmla="*/ 1688075 w 5355092"/>
                <a:gd name="connsiteY5" fmla="*/ 983411 h 3605842"/>
                <a:gd name="connsiteX6" fmla="*/ 1644943 w 5355092"/>
                <a:gd name="connsiteY6" fmla="*/ 948906 h 3605842"/>
                <a:gd name="connsiteX7" fmla="*/ 1593184 w 5355092"/>
                <a:gd name="connsiteY7" fmla="*/ 888521 h 3605842"/>
                <a:gd name="connsiteX8" fmla="*/ 1532799 w 5355092"/>
                <a:gd name="connsiteY8" fmla="*/ 836762 h 3605842"/>
                <a:gd name="connsiteX9" fmla="*/ 1455161 w 5355092"/>
                <a:gd name="connsiteY9" fmla="*/ 767751 h 3605842"/>
                <a:gd name="connsiteX10" fmla="*/ 1377524 w 5355092"/>
                <a:gd name="connsiteY10" fmla="*/ 733245 h 3605842"/>
                <a:gd name="connsiteX11" fmla="*/ 1343018 w 5355092"/>
                <a:gd name="connsiteY11" fmla="*/ 715993 h 3605842"/>
                <a:gd name="connsiteX12" fmla="*/ 1282633 w 5355092"/>
                <a:gd name="connsiteY12" fmla="*/ 690113 h 3605842"/>
                <a:gd name="connsiteX13" fmla="*/ 1256754 w 5355092"/>
                <a:gd name="connsiteY13" fmla="*/ 681487 h 3605842"/>
                <a:gd name="connsiteX14" fmla="*/ 1204995 w 5355092"/>
                <a:gd name="connsiteY14" fmla="*/ 672860 h 3605842"/>
                <a:gd name="connsiteX15" fmla="*/ 1153237 w 5355092"/>
                <a:gd name="connsiteY15" fmla="*/ 655608 h 3605842"/>
                <a:gd name="connsiteX16" fmla="*/ 989335 w 5355092"/>
                <a:gd name="connsiteY16" fmla="*/ 646981 h 3605842"/>
                <a:gd name="connsiteX17" fmla="*/ 790927 w 5355092"/>
                <a:gd name="connsiteY17" fmla="*/ 672860 h 3605842"/>
                <a:gd name="connsiteX18" fmla="*/ 661531 w 5355092"/>
                <a:gd name="connsiteY18" fmla="*/ 785004 h 3605842"/>
                <a:gd name="connsiteX19" fmla="*/ 635652 w 5355092"/>
                <a:gd name="connsiteY19" fmla="*/ 828136 h 3605842"/>
                <a:gd name="connsiteX20" fmla="*/ 627026 w 5355092"/>
                <a:gd name="connsiteY20" fmla="*/ 862642 h 3605842"/>
                <a:gd name="connsiteX21" fmla="*/ 609773 w 5355092"/>
                <a:gd name="connsiteY21" fmla="*/ 1000664 h 3605842"/>
                <a:gd name="connsiteX22" fmla="*/ 618399 w 5355092"/>
                <a:gd name="connsiteY22" fmla="*/ 1250830 h 3605842"/>
                <a:gd name="connsiteX23" fmla="*/ 661531 w 5355092"/>
                <a:gd name="connsiteY23" fmla="*/ 1302589 h 3605842"/>
                <a:gd name="connsiteX24" fmla="*/ 773675 w 5355092"/>
                <a:gd name="connsiteY24" fmla="*/ 1362974 h 3605842"/>
                <a:gd name="connsiteX25" fmla="*/ 868565 w 5355092"/>
                <a:gd name="connsiteY25" fmla="*/ 1380226 h 3605842"/>
                <a:gd name="connsiteX26" fmla="*/ 946203 w 5355092"/>
                <a:gd name="connsiteY26" fmla="*/ 1414732 h 3605842"/>
                <a:gd name="connsiteX27" fmla="*/ 997961 w 5355092"/>
                <a:gd name="connsiteY27" fmla="*/ 1423359 h 3605842"/>
                <a:gd name="connsiteX28" fmla="*/ 1135984 w 5355092"/>
                <a:gd name="connsiteY28" fmla="*/ 1449238 h 3605842"/>
                <a:gd name="connsiteX29" fmla="*/ 1204995 w 5355092"/>
                <a:gd name="connsiteY29" fmla="*/ 1466491 h 3605842"/>
                <a:gd name="connsiteX30" fmla="*/ 1506920 w 5355092"/>
                <a:gd name="connsiteY30" fmla="*/ 1475117 h 3605842"/>
                <a:gd name="connsiteX31" fmla="*/ 1593184 w 5355092"/>
                <a:gd name="connsiteY31" fmla="*/ 1483743 h 3605842"/>
                <a:gd name="connsiteX32" fmla="*/ 1627690 w 5355092"/>
                <a:gd name="connsiteY32" fmla="*/ 1492370 h 3605842"/>
                <a:gd name="connsiteX33" fmla="*/ 1705327 w 5355092"/>
                <a:gd name="connsiteY33" fmla="*/ 1509623 h 3605842"/>
                <a:gd name="connsiteX34" fmla="*/ 1782965 w 5355092"/>
                <a:gd name="connsiteY34" fmla="*/ 1535502 h 3605842"/>
                <a:gd name="connsiteX35" fmla="*/ 1860603 w 5355092"/>
                <a:gd name="connsiteY35" fmla="*/ 1570008 h 3605842"/>
                <a:gd name="connsiteX36" fmla="*/ 1895109 w 5355092"/>
                <a:gd name="connsiteY36" fmla="*/ 1595887 h 3605842"/>
                <a:gd name="connsiteX37" fmla="*/ 1938241 w 5355092"/>
                <a:gd name="connsiteY37" fmla="*/ 1621766 h 3605842"/>
                <a:gd name="connsiteX38" fmla="*/ 1964120 w 5355092"/>
                <a:gd name="connsiteY38" fmla="*/ 1639019 h 3605842"/>
                <a:gd name="connsiteX39" fmla="*/ 2050384 w 5355092"/>
                <a:gd name="connsiteY39" fmla="*/ 1699404 h 3605842"/>
                <a:gd name="connsiteX40" fmla="*/ 2084890 w 5355092"/>
                <a:gd name="connsiteY40" fmla="*/ 1768415 h 3605842"/>
                <a:gd name="connsiteX41" fmla="*/ 2076263 w 5355092"/>
                <a:gd name="connsiteY41" fmla="*/ 1880559 h 3605842"/>
                <a:gd name="connsiteX42" fmla="*/ 2050384 w 5355092"/>
                <a:gd name="connsiteY42" fmla="*/ 1906438 h 3605842"/>
                <a:gd name="connsiteX43" fmla="*/ 1955493 w 5355092"/>
                <a:gd name="connsiteY43" fmla="*/ 1940943 h 3605842"/>
                <a:gd name="connsiteX44" fmla="*/ 1567305 w 5355092"/>
                <a:gd name="connsiteY44" fmla="*/ 1966823 h 3605842"/>
                <a:gd name="connsiteX45" fmla="*/ 1515546 w 5355092"/>
                <a:gd name="connsiteY45" fmla="*/ 1975449 h 3605842"/>
                <a:gd name="connsiteX46" fmla="*/ 1377524 w 5355092"/>
                <a:gd name="connsiteY46" fmla="*/ 1992702 h 3605842"/>
                <a:gd name="connsiteX47" fmla="*/ 1317139 w 5355092"/>
                <a:gd name="connsiteY47" fmla="*/ 2009955 h 3605842"/>
                <a:gd name="connsiteX48" fmla="*/ 1274007 w 5355092"/>
                <a:gd name="connsiteY48" fmla="*/ 2018581 h 3605842"/>
                <a:gd name="connsiteX49" fmla="*/ 1092852 w 5355092"/>
                <a:gd name="connsiteY49" fmla="*/ 2044460 h 3605842"/>
                <a:gd name="connsiteX50" fmla="*/ 997961 w 5355092"/>
                <a:gd name="connsiteY50" fmla="*/ 2087593 h 3605842"/>
                <a:gd name="connsiteX51" fmla="*/ 911697 w 5355092"/>
                <a:gd name="connsiteY51" fmla="*/ 2130725 h 3605842"/>
                <a:gd name="connsiteX52" fmla="*/ 885818 w 5355092"/>
                <a:gd name="connsiteY52" fmla="*/ 2147977 h 3605842"/>
                <a:gd name="connsiteX53" fmla="*/ 825433 w 5355092"/>
                <a:gd name="connsiteY53" fmla="*/ 2173857 h 3605842"/>
                <a:gd name="connsiteX54" fmla="*/ 765048 w 5355092"/>
                <a:gd name="connsiteY54" fmla="*/ 2225615 h 3605842"/>
                <a:gd name="connsiteX55" fmla="*/ 696037 w 5355092"/>
                <a:gd name="connsiteY55" fmla="*/ 2286000 h 3605842"/>
                <a:gd name="connsiteX56" fmla="*/ 644278 w 5355092"/>
                <a:gd name="connsiteY56" fmla="*/ 2372264 h 3605842"/>
                <a:gd name="connsiteX57" fmla="*/ 635652 w 5355092"/>
                <a:gd name="connsiteY57" fmla="*/ 2398143 h 3605842"/>
                <a:gd name="connsiteX58" fmla="*/ 609773 w 5355092"/>
                <a:gd name="connsiteY58" fmla="*/ 2475781 h 3605842"/>
                <a:gd name="connsiteX59" fmla="*/ 635652 w 5355092"/>
                <a:gd name="connsiteY59" fmla="*/ 2777706 h 3605842"/>
                <a:gd name="connsiteX60" fmla="*/ 687410 w 5355092"/>
                <a:gd name="connsiteY60" fmla="*/ 2855343 h 3605842"/>
                <a:gd name="connsiteX61" fmla="*/ 773675 w 5355092"/>
                <a:gd name="connsiteY61" fmla="*/ 2958860 h 3605842"/>
                <a:gd name="connsiteX62" fmla="*/ 842686 w 5355092"/>
                <a:gd name="connsiteY62" fmla="*/ 3019245 h 3605842"/>
                <a:gd name="connsiteX63" fmla="*/ 885818 w 5355092"/>
                <a:gd name="connsiteY63" fmla="*/ 3036498 h 3605842"/>
                <a:gd name="connsiteX64" fmla="*/ 928950 w 5355092"/>
                <a:gd name="connsiteY64" fmla="*/ 3071004 h 3605842"/>
                <a:gd name="connsiteX65" fmla="*/ 1041093 w 5355092"/>
                <a:gd name="connsiteY65" fmla="*/ 3114136 h 3605842"/>
                <a:gd name="connsiteX66" fmla="*/ 1161863 w 5355092"/>
                <a:gd name="connsiteY66" fmla="*/ 3157268 h 3605842"/>
                <a:gd name="connsiteX67" fmla="*/ 1196369 w 5355092"/>
                <a:gd name="connsiteY67" fmla="*/ 3174521 h 3605842"/>
                <a:gd name="connsiteX68" fmla="*/ 1420656 w 5355092"/>
                <a:gd name="connsiteY68" fmla="*/ 3243532 h 3605842"/>
                <a:gd name="connsiteX69" fmla="*/ 1489667 w 5355092"/>
                <a:gd name="connsiteY69" fmla="*/ 3252159 h 3605842"/>
                <a:gd name="connsiteX70" fmla="*/ 1550052 w 5355092"/>
                <a:gd name="connsiteY70" fmla="*/ 3260785 h 3605842"/>
                <a:gd name="connsiteX71" fmla="*/ 2007252 w 5355092"/>
                <a:gd name="connsiteY71" fmla="*/ 3269411 h 3605842"/>
                <a:gd name="connsiteX72" fmla="*/ 2093516 w 5355092"/>
                <a:gd name="connsiteY72" fmla="*/ 3286664 h 3605842"/>
                <a:gd name="connsiteX73" fmla="*/ 2136648 w 5355092"/>
                <a:gd name="connsiteY73" fmla="*/ 3312543 h 3605842"/>
                <a:gd name="connsiteX74" fmla="*/ 2231539 w 5355092"/>
                <a:gd name="connsiteY74" fmla="*/ 3321170 h 3605842"/>
                <a:gd name="connsiteX75" fmla="*/ 2619727 w 5355092"/>
                <a:gd name="connsiteY75" fmla="*/ 3338423 h 3605842"/>
                <a:gd name="connsiteX76" fmla="*/ 3344346 w 5355092"/>
                <a:gd name="connsiteY76" fmla="*/ 3295291 h 3605842"/>
                <a:gd name="connsiteX77" fmla="*/ 3421984 w 5355092"/>
                <a:gd name="connsiteY77" fmla="*/ 3252159 h 3605842"/>
                <a:gd name="connsiteX78" fmla="*/ 3560007 w 5355092"/>
                <a:gd name="connsiteY78" fmla="*/ 3183147 h 3605842"/>
                <a:gd name="connsiteX79" fmla="*/ 3585886 w 5355092"/>
                <a:gd name="connsiteY79" fmla="*/ 3157268 h 3605842"/>
                <a:gd name="connsiteX80" fmla="*/ 3689403 w 5355092"/>
                <a:gd name="connsiteY80" fmla="*/ 3079630 h 3605842"/>
                <a:gd name="connsiteX81" fmla="*/ 3715282 w 5355092"/>
                <a:gd name="connsiteY81" fmla="*/ 3027872 h 3605842"/>
                <a:gd name="connsiteX82" fmla="*/ 3741161 w 5355092"/>
                <a:gd name="connsiteY82" fmla="*/ 2984740 h 3605842"/>
                <a:gd name="connsiteX83" fmla="*/ 3758414 w 5355092"/>
                <a:gd name="connsiteY83" fmla="*/ 2932981 h 3605842"/>
                <a:gd name="connsiteX84" fmla="*/ 3680776 w 5355092"/>
                <a:gd name="connsiteY84" fmla="*/ 2639683 h 3605842"/>
                <a:gd name="connsiteX85" fmla="*/ 3646271 w 5355092"/>
                <a:gd name="connsiteY85" fmla="*/ 2613804 h 3605842"/>
                <a:gd name="connsiteX86" fmla="*/ 3551380 w 5355092"/>
                <a:gd name="connsiteY86" fmla="*/ 2596551 h 3605842"/>
                <a:gd name="connsiteX87" fmla="*/ 3214950 w 5355092"/>
                <a:gd name="connsiteY87" fmla="*/ 2613804 h 3605842"/>
                <a:gd name="connsiteX88" fmla="*/ 3111433 w 5355092"/>
                <a:gd name="connsiteY88" fmla="*/ 2656936 h 3605842"/>
                <a:gd name="connsiteX89" fmla="*/ 3076927 w 5355092"/>
                <a:gd name="connsiteY89" fmla="*/ 2665562 h 3605842"/>
                <a:gd name="connsiteX90" fmla="*/ 3016543 w 5355092"/>
                <a:gd name="connsiteY90" fmla="*/ 2691442 h 3605842"/>
                <a:gd name="connsiteX91" fmla="*/ 2852641 w 5355092"/>
                <a:gd name="connsiteY91" fmla="*/ 2717321 h 3605842"/>
                <a:gd name="connsiteX92" fmla="*/ 2516210 w 5355092"/>
                <a:gd name="connsiteY92" fmla="*/ 2700068 h 3605842"/>
                <a:gd name="connsiteX93" fmla="*/ 2481705 w 5355092"/>
                <a:gd name="connsiteY93" fmla="*/ 2691442 h 3605842"/>
                <a:gd name="connsiteX94" fmla="*/ 2395441 w 5355092"/>
                <a:gd name="connsiteY94" fmla="*/ 2682815 h 3605842"/>
                <a:gd name="connsiteX95" fmla="*/ 2343682 w 5355092"/>
                <a:gd name="connsiteY95" fmla="*/ 2665562 h 3605842"/>
                <a:gd name="connsiteX96" fmla="*/ 2291924 w 5355092"/>
                <a:gd name="connsiteY96" fmla="*/ 2656936 h 3605842"/>
                <a:gd name="connsiteX97" fmla="*/ 2257418 w 5355092"/>
                <a:gd name="connsiteY97" fmla="*/ 2631057 h 3605842"/>
                <a:gd name="connsiteX98" fmla="*/ 2197033 w 5355092"/>
                <a:gd name="connsiteY98" fmla="*/ 2605177 h 3605842"/>
                <a:gd name="connsiteX99" fmla="*/ 2162527 w 5355092"/>
                <a:gd name="connsiteY99" fmla="*/ 2596551 h 3605842"/>
                <a:gd name="connsiteX100" fmla="*/ 2102143 w 5355092"/>
                <a:gd name="connsiteY100" fmla="*/ 2562045 h 3605842"/>
                <a:gd name="connsiteX101" fmla="*/ 2067637 w 5355092"/>
                <a:gd name="connsiteY101" fmla="*/ 2536166 h 3605842"/>
                <a:gd name="connsiteX102" fmla="*/ 2041758 w 5355092"/>
                <a:gd name="connsiteY102" fmla="*/ 2501660 h 3605842"/>
                <a:gd name="connsiteX103" fmla="*/ 2033131 w 5355092"/>
                <a:gd name="connsiteY103" fmla="*/ 2458528 h 3605842"/>
                <a:gd name="connsiteX104" fmla="*/ 2041758 w 5355092"/>
                <a:gd name="connsiteY104" fmla="*/ 2389517 h 3605842"/>
                <a:gd name="connsiteX105" fmla="*/ 2067637 w 5355092"/>
                <a:gd name="connsiteY105" fmla="*/ 2363638 h 3605842"/>
                <a:gd name="connsiteX106" fmla="*/ 2240165 w 5355092"/>
                <a:gd name="connsiteY106" fmla="*/ 2320506 h 3605842"/>
                <a:gd name="connsiteX107" fmla="*/ 2326429 w 5355092"/>
                <a:gd name="connsiteY107" fmla="*/ 2286000 h 3605842"/>
                <a:gd name="connsiteX108" fmla="*/ 2964784 w 5355092"/>
                <a:gd name="connsiteY108" fmla="*/ 2277374 h 3605842"/>
                <a:gd name="connsiteX109" fmla="*/ 3189071 w 5355092"/>
                <a:gd name="connsiteY109" fmla="*/ 2225615 h 3605842"/>
                <a:gd name="connsiteX110" fmla="*/ 3249456 w 5355092"/>
                <a:gd name="connsiteY110" fmla="*/ 2199736 h 3605842"/>
                <a:gd name="connsiteX111" fmla="*/ 3335720 w 5355092"/>
                <a:gd name="connsiteY111" fmla="*/ 2156604 h 3605842"/>
                <a:gd name="connsiteX112" fmla="*/ 3378852 w 5355092"/>
                <a:gd name="connsiteY112" fmla="*/ 2087593 h 3605842"/>
                <a:gd name="connsiteX113" fmla="*/ 3396105 w 5355092"/>
                <a:gd name="connsiteY113" fmla="*/ 2053087 h 3605842"/>
                <a:gd name="connsiteX114" fmla="*/ 3404731 w 5355092"/>
                <a:gd name="connsiteY114" fmla="*/ 2027208 h 3605842"/>
                <a:gd name="connsiteX115" fmla="*/ 3378852 w 5355092"/>
                <a:gd name="connsiteY115" fmla="*/ 1880559 h 3605842"/>
                <a:gd name="connsiteX116" fmla="*/ 3352973 w 5355092"/>
                <a:gd name="connsiteY116" fmla="*/ 1854679 h 3605842"/>
                <a:gd name="connsiteX117" fmla="*/ 3301214 w 5355092"/>
                <a:gd name="connsiteY117" fmla="*/ 1785668 h 3605842"/>
                <a:gd name="connsiteX118" fmla="*/ 3258082 w 5355092"/>
                <a:gd name="connsiteY118" fmla="*/ 1751162 h 3605842"/>
                <a:gd name="connsiteX119" fmla="*/ 3163192 w 5355092"/>
                <a:gd name="connsiteY119" fmla="*/ 1673525 h 3605842"/>
                <a:gd name="connsiteX120" fmla="*/ 3033795 w 5355092"/>
                <a:gd name="connsiteY120" fmla="*/ 1595887 h 3605842"/>
                <a:gd name="connsiteX121" fmla="*/ 2895773 w 5355092"/>
                <a:gd name="connsiteY121" fmla="*/ 1518249 h 3605842"/>
                <a:gd name="connsiteX122" fmla="*/ 2636980 w 5355092"/>
                <a:gd name="connsiteY122" fmla="*/ 1414732 h 3605842"/>
                <a:gd name="connsiteX123" fmla="*/ 2507584 w 5355092"/>
                <a:gd name="connsiteY123" fmla="*/ 1380226 h 3605842"/>
                <a:gd name="connsiteX124" fmla="*/ 2464452 w 5355092"/>
                <a:gd name="connsiteY124" fmla="*/ 1354347 h 3605842"/>
                <a:gd name="connsiteX125" fmla="*/ 2429946 w 5355092"/>
                <a:gd name="connsiteY125" fmla="*/ 1328468 h 3605842"/>
                <a:gd name="connsiteX126" fmla="*/ 2386814 w 5355092"/>
                <a:gd name="connsiteY126" fmla="*/ 1311215 h 3605842"/>
                <a:gd name="connsiteX127" fmla="*/ 2335056 w 5355092"/>
                <a:gd name="connsiteY127" fmla="*/ 1268083 h 3605842"/>
                <a:gd name="connsiteX128" fmla="*/ 2300550 w 5355092"/>
                <a:gd name="connsiteY128" fmla="*/ 1242204 h 3605842"/>
                <a:gd name="connsiteX129" fmla="*/ 2248792 w 5355092"/>
                <a:gd name="connsiteY129" fmla="*/ 1173193 h 3605842"/>
                <a:gd name="connsiteX130" fmla="*/ 2222912 w 5355092"/>
                <a:gd name="connsiteY130" fmla="*/ 1121434 h 3605842"/>
                <a:gd name="connsiteX131" fmla="*/ 2197033 w 5355092"/>
                <a:gd name="connsiteY131" fmla="*/ 1086928 h 3605842"/>
                <a:gd name="connsiteX132" fmla="*/ 2171154 w 5355092"/>
                <a:gd name="connsiteY132" fmla="*/ 992038 h 3605842"/>
                <a:gd name="connsiteX133" fmla="*/ 2145275 w 5355092"/>
                <a:gd name="connsiteY133" fmla="*/ 905774 h 3605842"/>
                <a:gd name="connsiteX134" fmla="*/ 2153901 w 5355092"/>
                <a:gd name="connsiteY134" fmla="*/ 793630 h 3605842"/>
                <a:gd name="connsiteX135" fmla="*/ 2240165 w 5355092"/>
                <a:gd name="connsiteY135" fmla="*/ 724619 h 3605842"/>
                <a:gd name="connsiteX136" fmla="*/ 2369561 w 5355092"/>
                <a:gd name="connsiteY136" fmla="*/ 629728 h 3605842"/>
                <a:gd name="connsiteX137" fmla="*/ 2412693 w 5355092"/>
                <a:gd name="connsiteY137" fmla="*/ 603849 h 3605842"/>
                <a:gd name="connsiteX138" fmla="*/ 2533463 w 5355092"/>
                <a:gd name="connsiteY138" fmla="*/ 526211 h 3605842"/>
                <a:gd name="connsiteX139" fmla="*/ 2619727 w 5355092"/>
                <a:gd name="connsiteY139" fmla="*/ 508959 h 3605842"/>
                <a:gd name="connsiteX140" fmla="*/ 2714618 w 5355092"/>
                <a:gd name="connsiteY140" fmla="*/ 465826 h 3605842"/>
                <a:gd name="connsiteX141" fmla="*/ 3197697 w 5355092"/>
                <a:gd name="connsiteY141" fmla="*/ 439947 h 3605842"/>
                <a:gd name="connsiteX142" fmla="*/ 3240829 w 5355092"/>
                <a:gd name="connsiteY142" fmla="*/ 431321 h 3605842"/>
                <a:gd name="connsiteX143" fmla="*/ 3421984 w 5355092"/>
                <a:gd name="connsiteY143" fmla="*/ 405442 h 3605842"/>
                <a:gd name="connsiteX144" fmla="*/ 3534127 w 5355092"/>
                <a:gd name="connsiteY144" fmla="*/ 388189 h 3605842"/>
                <a:gd name="connsiteX145" fmla="*/ 3637644 w 5355092"/>
                <a:gd name="connsiteY145" fmla="*/ 362309 h 3605842"/>
                <a:gd name="connsiteX146" fmla="*/ 3758414 w 5355092"/>
                <a:gd name="connsiteY146" fmla="*/ 345057 h 3605842"/>
                <a:gd name="connsiteX147" fmla="*/ 3939569 w 5355092"/>
                <a:gd name="connsiteY147" fmla="*/ 301925 h 3605842"/>
                <a:gd name="connsiteX148" fmla="*/ 3999954 w 5355092"/>
                <a:gd name="connsiteY148" fmla="*/ 293298 h 3605842"/>
                <a:gd name="connsiteX149" fmla="*/ 4060339 w 5355092"/>
                <a:gd name="connsiteY149" fmla="*/ 276045 h 3605842"/>
                <a:gd name="connsiteX150" fmla="*/ 4189735 w 5355092"/>
                <a:gd name="connsiteY150" fmla="*/ 258793 h 3605842"/>
                <a:gd name="connsiteX151" fmla="*/ 4310505 w 5355092"/>
                <a:gd name="connsiteY151" fmla="*/ 241540 h 3605842"/>
                <a:gd name="connsiteX152" fmla="*/ 4370890 w 5355092"/>
                <a:gd name="connsiteY152" fmla="*/ 232913 h 3605842"/>
                <a:gd name="connsiteX153" fmla="*/ 4414022 w 5355092"/>
                <a:gd name="connsiteY153" fmla="*/ 224287 h 3605842"/>
                <a:gd name="connsiteX154" fmla="*/ 4741826 w 5355092"/>
                <a:gd name="connsiteY154" fmla="*/ 241540 h 3605842"/>
                <a:gd name="connsiteX155" fmla="*/ 4784958 w 5355092"/>
                <a:gd name="connsiteY155" fmla="*/ 267419 h 3605842"/>
                <a:gd name="connsiteX156" fmla="*/ 4810837 w 5355092"/>
                <a:gd name="connsiteY156" fmla="*/ 276045 h 3605842"/>
                <a:gd name="connsiteX157" fmla="*/ 4871222 w 5355092"/>
                <a:gd name="connsiteY157" fmla="*/ 362309 h 3605842"/>
                <a:gd name="connsiteX158" fmla="*/ 4948860 w 5355092"/>
                <a:gd name="connsiteY158" fmla="*/ 552091 h 3605842"/>
                <a:gd name="connsiteX159" fmla="*/ 4974739 w 5355092"/>
                <a:gd name="connsiteY159" fmla="*/ 595223 h 3605842"/>
                <a:gd name="connsiteX160" fmla="*/ 4966112 w 5355092"/>
                <a:gd name="connsiteY160" fmla="*/ 655608 h 3605842"/>
                <a:gd name="connsiteX161" fmla="*/ 4914354 w 5355092"/>
                <a:gd name="connsiteY161" fmla="*/ 672860 h 3605842"/>
                <a:gd name="connsiteX162" fmla="*/ 4422648 w 5355092"/>
                <a:gd name="connsiteY162" fmla="*/ 655608 h 3605842"/>
                <a:gd name="connsiteX163" fmla="*/ 4146603 w 5355092"/>
                <a:gd name="connsiteY163" fmla="*/ 612476 h 3605842"/>
                <a:gd name="connsiteX164" fmla="*/ 3818799 w 5355092"/>
                <a:gd name="connsiteY164" fmla="*/ 543464 h 3605842"/>
                <a:gd name="connsiteX165" fmla="*/ 3560007 w 5355092"/>
                <a:gd name="connsiteY165" fmla="*/ 508959 h 3605842"/>
                <a:gd name="connsiteX166" fmla="*/ 2990663 w 5355092"/>
                <a:gd name="connsiteY166" fmla="*/ 543464 h 3605842"/>
                <a:gd name="connsiteX167" fmla="*/ 2930278 w 5355092"/>
                <a:gd name="connsiteY167" fmla="*/ 595223 h 3605842"/>
                <a:gd name="connsiteX168" fmla="*/ 2878520 w 5355092"/>
                <a:gd name="connsiteY168" fmla="*/ 681487 h 3605842"/>
                <a:gd name="connsiteX169" fmla="*/ 2852641 w 5355092"/>
                <a:gd name="connsiteY169" fmla="*/ 759125 h 3605842"/>
                <a:gd name="connsiteX170" fmla="*/ 2861267 w 5355092"/>
                <a:gd name="connsiteY170" fmla="*/ 923026 h 3605842"/>
                <a:gd name="connsiteX171" fmla="*/ 3137312 w 5355092"/>
                <a:gd name="connsiteY171" fmla="*/ 1112808 h 3605842"/>
                <a:gd name="connsiteX172" fmla="*/ 3352973 w 5355092"/>
                <a:gd name="connsiteY172" fmla="*/ 1147313 h 3605842"/>
                <a:gd name="connsiteX173" fmla="*/ 3560007 w 5355092"/>
                <a:gd name="connsiteY173" fmla="*/ 1190445 h 3605842"/>
                <a:gd name="connsiteX174" fmla="*/ 3663524 w 5355092"/>
                <a:gd name="connsiteY174" fmla="*/ 1199072 h 3605842"/>
                <a:gd name="connsiteX175" fmla="*/ 4034460 w 5355092"/>
                <a:gd name="connsiteY175" fmla="*/ 1207698 h 3605842"/>
                <a:gd name="connsiteX176" fmla="*/ 4422648 w 5355092"/>
                <a:gd name="connsiteY176" fmla="*/ 1233577 h 3605842"/>
                <a:gd name="connsiteX177" fmla="*/ 4577924 w 5355092"/>
                <a:gd name="connsiteY177" fmla="*/ 1259457 h 3605842"/>
                <a:gd name="connsiteX178" fmla="*/ 4612429 w 5355092"/>
                <a:gd name="connsiteY178" fmla="*/ 1268083 h 3605842"/>
                <a:gd name="connsiteX179" fmla="*/ 4715946 w 5355092"/>
                <a:gd name="connsiteY179" fmla="*/ 1311215 h 3605842"/>
                <a:gd name="connsiteX180" fmla="*/ 4836716 w 5355092"/>
                <a:gd name="connsiteY180" fmla="*/ 1388853 h 3605842"/>
                <a:gd name="connsiteX181" fmla="*/ 4862595 w 5355092"/>
                <a:gd name="connsiteY181" fmla="*/ 1406106 h 3605842"/>
                <a:gd name="connsiteX182" fmla="*/ 4922980 w 5355092"/>
                <a:gd name="connsiteY182" fmla="*/ 1457864 h 3605842"/>
                <a:gd name="connsiteX183" fmla="*/ 4931607 w 5355092"/>
                <a:gd name="connsiteY183" fmla="*/ 1664898 h 3605842"/>
                <a:gd name="connsiteX184" fmla="*/ 4888475 w 5355092"/>
                <a:gd name="connsiteY184" fmla="*/ 1708030 h 3605842"/>
                <a:gd name="connsiteX185" fmla="*/ 4543418 w 5355092"/>
                <a:gd name="connsiteY185" fmla="*/ 1664898 h 3605842"/>
                <a:gd name="connsiteX186" fmla="*/ 4258746 w 5355092"/>
                <a:gd name="connsiteY186" fmla="*/ 1595887 h 3605842"/>
                <a:gd name="connsiteX187" fmla="*/ 4163856 w 5355092"/>
                <a:gd name="connsiteY187" fmla="*/ 1578634 h 3605842"/>
                <a:gd name="connsiteX188" fmla="*/ 3913690 w 5355092"/>
                <a:gd name="connsiteY188" fmla="*/ 1561381 h 3605842"/>
                <a:gd name="connsiteX189" fmla="*/ 3680776 w 5355092"/>
                <a:gd name="connsiteY189" fmla="*/ 1570008 h 3605842"/>
                <a:gd name="connsiteX190" fmla="*/ 3646271 w 5355092"/>
                <a:gd name="connsiteY190" fmla="*/ 1587260 h 3605842"/>
                <a:gd name="connsiteX191" fmla="*/ 3585886 w 5355092"/>
                <a:gd name="connsiteY191" fmla="*/ 1673525 h 3605842"/>
                <a:gd name="connsiteX192" fmla="*/ 3577260 w 5355092"/>
                <a:gd name="connsiteY192" fmla="*/ 1733909 h 3605842"/>
                <a:gd name="connsiteX193" fmla="*/ 3585886 w 5355092"/>
                <a:gd name="connsiteY193" fmla="*/ 1923691 h 3605842"/>
                <a:gd name="connsiteX194" fmla="*/ 3879184 w 5355092"/>
                <a:gd name="connsiteY194" fmla="*/ 2087593 h 3605842"/>
                <a:gd name="connsiteX195" fmla="*/ 3939569 w 5355092"/>
                <a:gd name="connsiteY195" fmla="*/ 2096219 h 3605842"/>
                <a:gd name="connsiteX196" fmla="*/ 4250120 w 5355092"/>
                <a:gd name="connsiteY196" fmla="*/ 2191109 h 3605842"/>
                <a:gd name="connsiteX197" fmla="*/ 4345010 w 5355092"/>
                <a:gd name="connsiteY197" fmla="*/ 2225615 h 3605842"/>
                <a:gd name="connsiteX198" fmla="*/ 4431275 w 5355092"/>
                <a:gd name="connsiteY198" fmla="*/ 2242868 h 3605842"/>
                <a:gd name="connsiteX199" fmla="*/ 4776331 w 5355092"/>
                <a:gd name="connsiteY199" fmla="*/ 2329132 h 3605842"/>
                <a:gd name="connsiteX200" fmla="*/ 4828090 w 5355092"/>
                <a:gd name="connsiteY200" fmla="*/ 2363638 h 3605842"/>
                <a:gd name="connsiteX201" fmla="*/ 4879848 w 5355092"/>
                <a:gd name="connsiteY201" fmla="*/ 2475781 h 3605842"/>
                <a:gd name="connsiteX202" fmla="*/ 4897101 w 5355092"/>
                <a:gd name="connsiteY202" fmla="*/ 2622430 h 3605842"/>
                <a:gd name="connsiteX203" fmla="*/ 4922980 w 5355092"/>
                <a:gd name="connsiteY203" fmla="*/ 2674189 h 3605842"/>
                <a:gd name="connsiteX204" fmla="*/ 4948860 w 5355092"/>
                <a:gd name="connsiteY204" fmla="*/ 2760453 h 3605842"/>
                <a:gd name="connsiteX205" fmla="*/ 4922980 w 5355092"/>
                <a:gd name="connsiteY205" fmla="*/ 3165894 h 3605842"/>
                <a:gd name="connsiteX206" fmla="*/ 4879848 w 5355092"/>
                <a:gd name="connsiteY206" fmla="*/ 3217653 h 3605842"/>
                <a:gd name="connsiteX207" fmla="*/ 4646935 w 5355092"/>
                <a:gd name="connsiteY207" fmla="*/ 3200400 h 3605842"/>
                <a:gd name="connsiteX208" fmla="*/ 4491660 w 5355092"/>
                <a:gd name="connsiteY208" fmla="*/ 3174521 h 3605842"/>
                <a:gd name="connsiteX209" fmla="*/ 4336384 w 5355092"/>
                <a:gd name="connsiteY209" fmla="*/ 3131389 h 3605842"/>
                <a:gd name="connsiteX210" fmla="*/ 4267373 w 5355092"/>
                <a:gd name="connsiteY210" fmla="*/ 3096883 h 3605842"/>
                <a:gd name="connsiteX211" fmla="*/ 4215614 w 5355092"/>
                <a:gd name="connsiteY211" fmla="*/ 3036498 h 3605842"/>
                <a:gd name="connsiteX212" fmla="*/ 4181109 w 5355092"/>
                <a:gd name="connsiteY212" fmla="*/ 2976113 h 3605842"/>
                <a:gd name="connsiteX213" fmla="*/ 4163856 w 5355092"/>
                <a:gd name="connsiteY213" fmla="*/ 2898476 h 3605842"/>
                <a:gd name="connsiteX214" fmla="*/ 4120724 w 5355092"/>
                <a:gd name="connsiteY214" fmla="*/ 2803585 h 3605842"/>
                <a:gd name="connsiteX215" fmla="*/ 4060339 w 5355092"/>
                <a:gd name="connsiteY215" fmla="*/ 2777706 h 3605842"/>
                <a:gd name="connsiteX216" fmla="*/ 3930943 w 5355092"/>
                <a:gd name="connsiteY216" fmla="*/ 2769079 h 3605842"/>
                <a:gd name="connsiteX217" fmla="*/ 3723909 w 5355092"/>
                <a:gd name="connsiteY217" fmla="*/ 2803585 h 3605842"/>
                <a:gd name="connsiteX218" fmla="*/ 3577260 w 5355092"/>
                <a:gd name="connsiteY218" fmla="*/ 2863970 h 3605842"/>
                <a:gd name="connsiteX219" fmla="*/ 3568633 w 5355092"/>
                <a:gd name="connsiteY219" fmla="*/ 2976113 h 3605842"/>
                <a:gd name="connsiteX220" fmla="*/ 3654897 w 5355092"/>
                <a:gd name="connsiteY220" fmla="*/ 3019245 h 3605842"/>
                <a:gd name="connsiteX221" fmla="*/ 3775667 w 5355092"/>
                <a:gd name="connsiteY221" fmla="*/ 3036498 h 3605842"/>
                <a:gd name="connsiteX222" fmla="*/ 3939569 w 5355092"/>
                <a:gd name="connsiteY222" fmla="*/ 3079630 h 3605842"/>
                <a:gd name="connsiteX223" fmla="*/ 3982701 w 5355092"/>
                <a:gd name="connsiteY223" fmla="*/ 3096883 h 3605842"/>
                <a:gd name="connsiteX224" fmla="*/ 4017207 w 5355092"/>
                <a:gd name="connsiteY224" fmla="*/ 3105509 h 3605842"/>
                <a:gd name="connsiteX225" fmla="*/ 4043086 w 5355092"/>
                <a:gd name="connsiteY225" fmla="*/ 3131389 h 3605842"/>
                <a:gd name="connsiteX226" fmla="*/ 4068965 w 5355092"/>
                <a:gd name="connsiteY226" fmla="*/ 3183147 h 3605842"/>
                <a:gd name="connsiteX227" fmla="*/ 4103471 w 5355092"/>
                <a:gd name="connsiteY227" fmla="*/ 3200400 h 3605842"/>
                <a:gd name="connsiteX228" fmla="*/ 4163856 w 5355092"/>
                <a:gd name="connsiteY228" fmla="*/ 3243532 h 3605842"/>
                <a:gd name="connsiteX229" fmla="*/ 4206988 w 5355092"/>
                <a:gd name="connsiteY229" fmla="*/ 3269411 h 3605842"/>
                <a:gd name="connsiteX230" fmla="*/ 4267373 w 5355092"/>
                <a:gd name="connsiteY230" fmla="*/ 3286664 h 3605842"/>
                <a:gd name="connsiteX231" fmla="*/ 4379516 w 5355092"/>
                <a:gd name="connsiteY231" fmla="*/ 3338423 h 3605842"/>
                <a:gd name="connsiteX232" fmla="*/ 4595176 w 5355092"/>
                <a:gd name="connsiteY232" fmla="*/ 3372928 h 3605842"/>
                <a:gd name="connsiteX233" fmla="*/ 5130014 w 5355092"/>
                <a:gd name="connsiteY233" fmla="*/ 3364302 h 3605842"/>
                <a:gd name="connsiteX234" fmla="*/ 5233531 w 5355092"/>
                <a:gd name="connsiteY234" fmla="*/ 3372928 h 3605842"/>
                <a:gd name="connsiteX235" fmla="*/ 5345675 w 5355092"/>
                <a:gd name="connsiteY235" fmla="*/ 3441940 h 3605842"/>
                <a:gd name="connsiteX236" fmla="*/ 5354301 w 5355092"/>
                <a:gd name="connsiteY236" fmla="*/ 3476445 h 3605842"/>
                <a:gd name="connsiteX237" fmla="*/ 5302543 w 5355092"/>
                <a:gd name="connsiteY237" fmla="*/ 3579962 h 3605842"/>
                <a:gd name="connsiteX238" fmla="*/ 5138641 w 5355092"/>
                <a:gd name="connsiteY238" fmla="*/ 3605842 h 3605842"/>
                <a:gd name="connsiteX239" fmla="*/ 3991327 w 5355092"/>
                <a:gd name="connsiteY239" fmla="*/ 3597215 h 3605842"/>
                <a:gd name="connsiteX240" fmla="*/ 3801546 w 5355092"/>
                <a:gd name="connsiteY240" fmla="*/ 3562709 h 3605842"/>
                <a:gd name="connsiteX241" fmla="*/ 3568633 w 5355092"/>
                <a:gd name="connsiteY241" fmla="*/ 3545457 h 3605842"/>
                <a:gd name="connsiteX242" fmla="*/ 2800882 w 5355092"/>
                <a:gd name="connsiteY242" fmla="*/ 3536830 h 3605842"/>
                <a:gd name="connsiteX243" fmla="*/ 1179116 w 5355092"/>
                <a:gd name="connsiteY243" fmla="*/ 3502325 h 3605842"/>
                <a:gd name="connsiteX244" fmla="*/ 1049720 w 5355092"/>
                <a:gd name="connsiteY244" fmla="*/ 3493698 h 3605842"/>
                <a:gd name="connsiteX245" fmla="*/ 928950 w 5355092"/>
                <a:gd name="connsiteY245" fmla="*/ 3459193 h 3605842"/>
                <a:gd name="connsiteX246" fmla="*/ 903071 w 5355092"/>
                <a:gd name="connsiteY246" fmla="*/ 3441940 h 3605842"/>
                <a:gd name="connsiteX247" fmla="*/ 782301 w 5355092"/>
                <a:gd name="connsiteY247" fmla="*/ 3398808 h 3605842"/>
                <a:gd name="connsiteX248" fmla="*/ 756422 w 5355092"/>
                <a:gd name="connsiteY248" fmla="*/ 3372928 h 3605842"/>
                <a:gd name="connsiteX249" fmla="*/ 678784 w 5355092"/>
                <a:gd name="connsiteY249" fmla="*/ 3303917 h 3605842"/>
                <a:gd name="connsiteX250" fmla="*/ 532135 w 5355092"/>
                <a:gd name="connsiteY250" fmla="*/ 3027872 h 3605842"/>
                <a:gd name="connsiteX251" fmla="*/ 428618 w 5355092"/>
                <a:gd name="connsiteY251" fmla="*/ 2846717 h 3605842"/>
                <a:gd name="connsiteX252" fmla="*/ 376860 w 5355092"/>
                <a:gd name="connsiteY252" fmla="*/ 1828800 h 3605842"/>
                <a:gd name="connsiteX253" fmla="*/ 316475 w 5355092"/>
                <a:gd name="connsiteY253" fmla="*/ 1673525 h 3605842"/>
                <a:gd name="connsiteX254" fmla="*/ 299222 w 5355092"/>
                <a:gd name="connsiteY254" fmla="*/ 1630393 h 3605842"/>
                <a:gd name="connsiteX255" fmla="*/ 299222 w 5355092"/>
                <a:gd name="connsiteY255" fmla="*/ 1164566 h 3605842"/>
                <a:gd name="connsiteX256" fmla="*/ 307848 w 5355092"/>
                <a:gd name="connsiteY256" fmla="*/ 1112808 h 3605842"/>
                <a:gd name="connsiteX257" fmla="*/ 368233 w 5355092"/>
                <a:gd name="connsiteY257" fmla="*/ 992038 h 3605842"/>
                <a:gd name="connsiteX258" fmla="*/ 411365 w 5355092"/>
                <a:gd name="connsiteY258" fmla="*/ 888521 h 3605842"/>
                <a:gd name="connsiteX259" fmla="*/ 506256 w 5355092"/>
                <a:gd name="connsiteY259" fmla="*/ 698740 h 3605842"/>
                <a:gd name="connsiteX260" fmla="*/ 566641 w 5355092"/>
                <a:gd name="connsiteY260" fmla="*/ 534838 h 3605842"/>
                <a:gd name="connsiteX261" fmla="*/ 627026 w 5355092"/>
                <a:gd name="connsiteY261" fmla="*/ 396815 h 3605842"/>
                <a:gd name="connsiteX262" fmla="*/ 721916 w 5355092"/>
                <a:gd name="connsiteY262" fmla="*/ 250166 h 3605842"/>
                <a:gd name="connsiteX263" fmla="*/ 782301 w 5355092"/>
                <a:gd name="connsiteY263" fmla="*/ 129396 h 3605842"/>
                <a:gd name="connsiteX264" fmla="*/ 816807 w 5355092"/>
                <a:gd name="connsiteY264" fmla="*/ 103517 h 3605842"/>
                <a:gd name="connsiteX265" fmla="*/ 868565 w 5355092"/>
                <a:gd name="connsiteY265" fmla="*/ 51759 h 3605842"/>
                <a:gd name="connsiteX266" fmla="*/ 1239501 w 5355092"/>
                <a:gd name="connsiteY266" fmla="*/ 69011 h 3605842"/>
                <a:gd name="connsiteX267" fmla="*/ 1489667 w 5355092"/>
                <a:gd name="connsiteY267" fmla="*/ 103517 h 3605842"/>
                <a:gd name="connsiteX268" fmla="*/ 1782965 w 5355092"/>
                <a:gd name="connsiteY268" fmla="*/ 155276 h 3605842"/>
                <a:gd name="connsiteX269" fmla="*/ 1808844 w 5355092"/>
                <a:gd name="connsiteY269" fmla="*/ 163902 h 3605842"/>
                <a:gd name="connsiteX270" fmla="*/ 1851976 w 5355092"/>
                <a:gd name="connsiteY270" fmla="*/ 172528 h 3605842"/>
                <a:gd name="connsiteX271" fmla="*/ 1895109 w 5355092"/>
                <a:gd name="connsiteY271" fmla="*/ 189781 h 3605842"/>
                <a:gd name="connsiteX272" fmla="*/ 1912361 w 5355092"/>
                <a:gd name="connsiteY272" fmla="*/ 215660 h 3605842"/>
                <a:gd name="connsiteX273" fmla="*/ 1972746 w 5355092"/>
                <a:gd name="connsiteY273" fmla="*/ 276045 h 3605842"/>
                <a:gd name="connsiteX274" fmla="*/ 2015878 w 5355092"/>
                <a:gd name="connsiteY274" fmla="*/ 379562 h 3605842"/>
                <a:gd name="connsiteX275" fmla="*/ 2033131 w 5355092"/>
                <a:gd name="connsiteY275" fmla="*/ 422694 h 3605842"/>
                <a:gd name="connsiteX276" fmla="*/ 2015878 w 5355092"/>
                <a:gd name="connsiteY276" fmla="*/ 552091 h 3605842"/>
                <a:gd name="connsiteX277" fmla="*/ 2007252 w 5355092"/>
                <a:gd name="connsiteY277" fmla="*/ 577970 h 3605842"/>
                <a:gd name="connsiteX278" fmla="*/ 1964120 w 5355092"/>
                <a:gd name="connsiteY278" fmla="*/ 638355 h 3605842"/>
                <a:gd name="connsiteX279" fmla="*/ 1929614 w 5355092"/>
                <a:gd name="connsiteY279" fmla="*/ 707366 h 3605842"/>
                <a:gd name="connsiteX280" fmla="*/ 1912361 w 5355092"/>
                <a:gd name="connsiteY280" fmla="*/ 741872 h 3605842"/>
                <a:gd name="connsiteX281" fmla="*/ 1903735 w 5355092"/>
                <a:gd name="connsiteY281" fmla="*/ 785004 h 3605842"/>
                <a:gd name="connsiteX282" fmla="*/ 1877856 w 5355092"/>
                <a:gd name="connsiteY282" fmla="*/ 845389 h 3605842"/>
                <a:gd name="connsiteX283" fmla="*/ 1869229 w 5355092"/>
                <a:gd name="connsiteY283" fmla="*/ 871268 h 3605842"/>
                <a:gd name="connsiteX284" fmla="*/ 1877856 w 5355092"/>
                <a:gd name="connsiteY284" fmla="*/ 1138687 h 3605842"/>
                <a:gd name="connsiteX285" fmla="*/ 1895109 w 5355092"/>
                <a:gd name="connsiteY285" fmla="*/ 1164566 h 3605842"/>
                <a:gd name="connsiteX286" fmla="*/ 1912361 w 5355092"/>
                <a:gd name="connsiteY286" fmla="*/ 1207698 h 3605842"/>
                <a:gd name="connsiteX287" fmla="*/ 1989999 w 5355092"/>
                <a:gd name="connsiteY287" fmla="*/ 1388853 h 3605842"/>
                <a:gd name="connsiteX288" fmla="*/ 2007252 w 5355092"/>
                <a:gd name="connsiteY288" fmla="*/ 1466491 h 3605842"/>
                <a:gd name="connsiteX289" fmla="*/ 2024505 w 5355092"/>
                <a:gd name="connsiteY289" fmla="*/ 1492370 h 3605842"/>
                <a:gd name="connsiteX290" fmla="*/ 2059010 w 5355092"/>
                <a:gd name="connsiteY290" fmla="*/ 1604513 h 3605842"/>
                <a:gd name="connsiteX291" fmla="*/ 2119395 w 5355092"/>
                <a:gd name="connsiteY291" fmla="*/ 1708030 h 3605842"/>
                <a:gd name="connsiteX292" fmla="*/ 2145275 w 5355092"/>
                <a:gd name="connsiteY292" fmla="*/ 1751162 h 3605842"/>
                <a:gd name="connsiteX293" fmla="*/ 2214286 w 5355092"/>
                <a:gd name="connsiteY293" fmla="*/ 1837426 h 3605842"/>
                <a:gd name="connsiteX294" fmla="*/ 2309176 w 5355092"/>
                <a:gd name="connsiteY294" fmla="*/ 1915064 h 3605842"/>
                <a:gd name="connsiteX295" fmla="*/ 2395441 w 5355092"/>
                <a:gd name="connsiteY295" fmla="*/ 1992702 h 3605842"/>
                <a:gd name="connsiteX296" fmla="*/ 2507584 w 5355092"/>
                <a:gd name="connsiteY296" fmla="*/ 2044460 h 3605842"/>
                <a:gd name="connsiteX297" fmla="*/ 2654233 w 5355092"/>
                <a:gd name="connsiteY297" fmla="*/ 2087593 h 3605842"/>
                <a:gd name="connsiteX298" fmla="*/ 2723244 w 5355092"/>
                <a:gd name="connsiteY298" fmla="*/ 2078966 h 3605842"/>
                <a:gd name="connsiteX299" fmla="*/ 2740497 w 5355092"/>
                <a:gd name="connsiteY299" fmla="*/ 1880559 h 3605842"/>
                <a:gd name="connsiteX300" fmla="*/ 2731871 w 5355092"/>
                <a:gd name="connsiteY300" fmla="*/ 1846053 h 3605842"/>
                <a:gd name="connsiteX301" fmla="*/ 2671486 w 5355092"/>
                <a:gd name="connsiteY301" fmla="*/ 1785668 h 3605842"/>
                <a:gd name="connsiteX302" fmla="*/ 2550716 w 5355092"/>
                <a:gd name="connsiteY302" fmla="*/ 1716657 h 3605842"/>
                <a:gd name="connsiteX303" fmla="*/ 2464452 w 5355092"/>
                <a:gd name="connsiteY303" fmla="*/ 1673525 h 3605842"/>
                <a:gd name="connsiteX304" fmla="*/ 2335056 w 5355092"/>
                <a:gd name="connsiteY304" fmla="*/ 1639019 h 3605842"/>
                <a:gd name="connsiteX305" fmla="*/ 2231539 w 5355092"/>
                <a:gd name="connsiteY305" fmla="*/ 1578634 h 3605842"/>
                <a:gd name="connsiteX306" fmla="*/ 2153901 w 5355092"/>
                <a:gd name="connsiteY306" fmla="*/ 1440611 h 3605842"/>
                <a:gd name="connsiteX307" fmla="*/ 2093516 w 5355092"/>
                <a:gd name="connsiteY307" fmla="*/ 1319842 h 3605842"/>
                <a:gd name="connsiteX308" fmla="*/ 2041758 w 5355092"/>
                <a:gd name="connsiteY308" fmla="*/ 1181819 h 3605842"/>
                <a:gd name="connsiteX309" fmla="*/ 2015878 w 5355092"/>
                <a:gd name="connsiteY309" fmla="*/ 1052423 h 3605842"/>
                <a:gd name="connsiteX310" fmla="*/ 1981373 w 5355092"/>
                <a:gd name="connsiteY310" fmla="*/ 862642 h 3605842"/>
                <a:gd name="connsiteX311" fmla="*/ 1989999 w 5355092"/>
                <a:gd name="connsiteY311" fmla="*/ 603849 h 3605842"/>
                <a:gd name="connsiteX312" fmla="*/ 2033131 w 5355092"/>
                <a:gd name="connsiteY312" fmla="*/ 500332 h 3605842"/>
                <a:gd name="connsiteX313" fmla="*/ 2102143 w 5355092"/>
                <a:gd name="connsiteY313" fmla="*/ 388189 h 3605842"/>
                <a:gd name="connsiteX314" fmla="*/ 2136648 w 5355092"/>
                <a:gd name="connsiteY314" fmla="*/ 345057 h 3605842"/>
                <a:gd name="connsiteX315" fmla="*/ 2205660 w 5355092"/>
                <a:gd name="connsiteY315" fmla="*/ 301925 h 3605842"/>
                <a:gd name="connsiteX316" fmla="*/ 2257418 w 5355092"/>
                <a:gd name="connsiteY316" fmla="*/ 284672 h 3605842"/>
                <a:gd name="connsiteX317" fmla="*/ 2326429 w 5355092"/>
                <a:gd name="connsiteY317" fmla="*/ 258793 h 3605842"/>
                <a:gd name="connsiteX318" fmla="*/ 2360935 w 5355092"/>
                <a:gd name="connsiteY318" fmla="*/ 232913 h 3605842"/>
                <a:gd name="connsiteX319" fmla="*/ 2412693 w 5355092"/>
                <a:gd name="connsiteY319" fmla="*/ 215660 h 3605842"/>
                <a:gd name="connsiteX320" fmla="*/ 2507584 w 5355092"/>
                <a:gd name="connsiteY320" fmla="*/ 189781 h 3605842"/>
                <a:gd name="connsiteX321" fmla="*/ 2645607 w 5355092"/>
                <a:gd name="connsiteY321" fmla="*/ 207034 h 3605842"/>
                <a:gd name="connsiteX322" fmla="*/ 2723244 w 5355092"/>
                <a:gd name="connsiteY322" fmla="*/ 241540 h 3605842"/>
                <a:gd name="connsiteX323" fmla="*/ 2947531 w 5355092"/>
                <a:gd name="connsiteY323" fmla="*/ 301925 h 3605842"/>
                <a:gd name="connsiteX324" fmla="*/ 3482369 w 5355092"/>
                <a:gd name="connsiteY324" fmla="*/ 276045 h 3605842"/>
                <a:gd name="connsiteX325" fmla="*/ 3637644 w 5355092"/>
                <a:gd name="connsiteY325" fmla="*/ 207034 h 3605842"/>
                <a:gd name="connsiteX326" fmla="*/ 3827426 w 5355092"/>
                <a:gd name="connsiteY326" fmla="*/ 94891 h 3605842"/>
                <a:gd name="connsiteX327" fmla="*/ 3853305 w 5355092"/>
                <a:gd name="connsiteY327" fmla="*/ 77638 h 3605842"/>
                <a:gd name="connsiteX328" fmla="*/ 3879184 w 5355092"/>
                <a:gd name="connsiteY328" fmla="*/ 51759 h 3605842"/>
                <a:gd name="connsiteX329" fmla="*/ 3922316 w 5355092"/>
                <a:gd name="connsiteY329" fmla="*/ 34506 h 3605842"/>
                <a:gd name="connsiteX330" fmla="*/ 4008580 w 5355092"/>
                <a:gd name="connsiteY330" fmla="*/ 0 h 3605842"/>
                <a:gd name="connsiteX331" fmla="*/ 4388143 w 5355092"/>
                <a:gd name="connsiteY331" fmla="*/ 25879 h 3605842"/>
                <a:gd name="connsiteX332" fmla="*/ 4457154 w 5355092"/>
                <a:gd name="connsiteY332" fmla="*/ 51759 h 3605842"/>
                <a:gd name="connsiteX333" fmla="*/ 4612429 w 5355092"/>
                <a:gd name="connsiteY333" fmla="*/ 112143 h 3605842"/>
                <a:gd name="connsiteX334" fmla="*/ 4845343 w 5355092"/>
                <a:gd name="connsiteY334" fmla="*/ 232913 h 3605842"/>
                <a:gd name="connsiteX335" fmla="*/ 4879848 w 5355092"/>
                <a:gd name="connsiteY335" fmla="*/ 250166 h 3605842"/>
                <a:gd name="connsiteX336" fmla="*/ 5017871 w 5355092"/>
                <a:gd name="connsiteY336" fmla="*/ 336430 h 3605842"/>
                <a:gd name="connsiteX337" fmla="*/ 5078256 w 5355092"/>
                <a:gd name="connsiteY337" fmla="*/ 388189 h 3605842"/>
                <a:gd name="connsiteX338" fmla="*/ 5311169 w 5355092"/>
                <a:gd name="connsiteY338" fmla="*/ 543464 h 3605842"/>
                <a:gd name="connsiteX339" fmla="*/ 5328422 w 5355092"/>
                <a:gd name="connsiteY339" fmla="*/ 586596 h 3605842"/>
                <a:gd name="connsiteX340" fmla="*/ 5345675 w 5355092"/>
                <a:gd name="connsiteY340" fmla="*/ 621102 h 3605842"/>
                <a:gd name="connsiteX341" fmla="*/ 5354301 w 5355092"/>
                <a:gd name="connsiteY341" fmla="*/ 698740 h 3605842"/>
                <a:gd name="connsiteX342" fmla="*/ 5337048 w 5355092"/>
                <a:gd name="connsiteY342" fmla="*/ 845389 h 3605842"/>
                <a:gd name="connsiteX343" fmla="*/ 5302543 w 5355092"/>
                <a:gd name="connsiteY343" fmla="*/ 871268 h 3605842"/>
                <a:gd name="connsiteX344" fmla="*/ 5190399 w 5355092"/>
                <a:gd name="connsiteY344" fmla="*/ 905774 h 3605842"/>
                <a:gd name="connsiteX345" fmla="*/ 4724573 w 5355092"/>
                <a:gd name="connsiteY345" fmla="*/ 940279 h 3605842"/>
                <a:gd name="connsiteX346" fmla="*/ 4068965 w 5355092"/>
                <a:gd name="connsiteY346" fmla="*/ 914400 h 3605842"/>
                <a:gd name="connsiteX347" fmla="*/ 3827426 w 5355092"/>
                <a:gd name="connsiteY347" fmla="*/ 862642 h 3605842"/>
                <a:gd name="connsiteX348" fmla="*/ 3594512 w 5355092"/>
                <a:gd name="connsiteY348" fmla="*/ 871268 h 3605842"/>
                <a:gd name="connsiteX349" fmla="*/ 3568633 w 5355092"/>
                <a:gd name="connsiteY349" fmla="*/ 879894 h 3605842"/>
                <a:gd name="connsiteX350" fmla="*/ 3534127 w 5355092"/>
                <a:gd name="connsiteY350" fmla="*/ 940279 h 3605842"/>
                <a:gd name="connsiteX351" fmla="*/ 3551380 w 5355092"/>
                <a:gd name="connsiteY351" fmla="*/ 1017917 h 3605842"/>
                <a:gd name="connsiteX352" fmla="*/ 3577260 w 5355092"/>
                <a:gd name="connsiteY352" fmla="*/ 1026543 h 3605842"/>
                <a:gd name="connsiteX353" fmla="*/ 3672150 w 5355092"/>
                <a:gd name="connsiteY353" fmla="*/ 1078302 h 3605842"/>
                <a:gd name="connsiteX354" fmla="*/ 3792920 w 5355092"/>
                <a:gd name="connsiteY354" fmla="*/ 1121434 h 3605842"/>
                <a:gd name="connsiteX355" fmla="*/ 4008580 w 5355092"/>
                <a:gd name="connsiteY355" fmla="*/ 1155940 h 3605842"/>
                <a:gd name="connsiteX356" fmla="*/ 4068965 w 5355092"/>
                <a:gd name="connsiteY356" fmla="*/ 1164566 h 3605842"/>
                <a:gd name="connsiteX357" fmla="*/ 4258746 w 5355092"/>
                <a:gd name="connsiteY357" fmla="*/ 1181819 h 3605842"/>
                <a:gd name="connsiteX358" fmla="*/ 5069629 w 5355092"/>
                <a:gd name="connsiteY358" fmla="*/ 1250830 h 3605842"/>
                <a:gd name="connsiteX359" fmla="*/ 5104135 w 5355092"/>
                <a:gd name="connsiteY359" fmla="*/ 1293962 h 3605842"/>
                <a:gd name="connsiteX360" fmla="*/ 5155893 w 5355092"/>
                <a:gd name="connsiteY360" fmla="*/ 1354347 h 3605842"/>
                <a:gd name="connsiteX361" fmla="*/ 5164520 w 5355092"/>
                <a:gd name="connsiteY361" fmla="*/ 1397479 h 3605842"/>
                <a:gd name="connsiteX362" fmla="*/ 5155893 w 5355092"/>
                <a:gd name="connsiteY362" fmla="*/ 1500996 h 3605842"/>
                <a:gd name="connsiteX363" fmla="*/ 5112761 w 5355092"/>
                <a:gd name="connsiteY363" fmla="*/ 1509623 h 3605842"/>
                <a:gd name="connsiteX364" fmla="*/ 4871222 w 5355092"/>
                <a:gd name="connsiteY364" fmla="*/ 1500996 h 3605842"/>
                <a:gd name="connsiteX365" fmla="*/ 4543418 w 5355092"/>
                <a:gd name="connsiteY365" fmla="*/ 1431985 h 3605842"/>
                <a:gd name="connsiteX366" fmla="*/ 4250120 w 5355092"/>
                <a:gd name="connsiteY366" fmla="*/ 1380226 h 3605842"/>
                <a:gd name="connsiteX367" fmla="*/ 4155229 w 5355092"/>
                <a:gd name="connsiteY367" fmla="*/ 1371600 h 3605842"/>
                <a:gd name="connsiteX368" fmla="*/ 3051048 w 5355092"/>
                <a:gd name="connsiteY368" fmla="*/ 1337094 h 3605842"/>
                <a:gd name="connsiteX369" fmla="*/ 2921652 w 5355092"/>
                <a:gd name="connsiteY369" fmla="*/ 1311215 h 3605842"/>
                <a:gd name="connsiteX370" fmla="*/ 2585222 w 5355092"/>
                <a:gd name="connsiteY370" fmla="*/ 1285336 h 3605842"/>
                <a:gd name="connsiteX371" fmla="*/ 2136648 w 5355092"/>
                <a:gd name="connsiteY371" fmla="*/ 1328468 h 3605842"/>
                <a:gd name="connsiteX372" fmla="*/ 2084890 w 5355092"/>
                <a:gd name="connsiteY372" fmla="*/ 1362974 h 3605842"/>
                <a:gd name="connsiteX373" fmla="*/ 2024505 w 5355092"/>
                <a:gd name="connsiteY373" fmla="*/ 1406106 h 3605842"/>
                <a:gd name="connsiteX374" fmla="*/ 1972746 w 5355092"/>
                <a:gd name="connsiteY374" fmla="*/ 1483743 h 3605842"/>
                <a:gd name="connsiteX375" fmla="*/ 1895109 w 5355092"/>
                <a:gd name="connsiteY375" fmla="*/ 1595887 h 3605842"/>
                <a:gd name="connsiteX376" fmla="*/ 1964120 w 5355092"/>
                <a:gd name="connsiteY376" fmla="*/ 1863306 h 3605842"/>
                <a:gd name="connsiteX377" fmla="*/ 2222912 w 5355092"/>
                <a:gd name="connsiteY377" fmla="*/ 1923691 h 3605842"/>
                <a:gd name="connsiteX378" fmla="*/ 3137312 w 5355092"/>
                <a:gd name="connsiteY378" fmla="*/ 1777042 h 3605842"/>
                <a:gd name="connsiteX379" fmla="*/ 3387478 w 5355092"/>
                <a:gd name="connsiteY379" fmla="*/ 1725283 h 3605842"/>
                <a:gd name="connsiteX380" fmla="*/ 3439237 w 5355092"/>
                <a:gd name="connsiteY380" fmla="*/ 1733909 h 3605842"/>
                <a:gd name="connsiteX381" fmla="*/ 3499622 w 5355092"/>
                <a:gd name="connsiteY381" fmla="*/ 1915064 h 3605842"/>
                <a:gd name="connsiteX382" fmla="*/ 2602475 w 5355092"/>
                <a:gd name="connsiteY382" fmla="*/ 1984076 h 3605842"/>
                <a:gd name="connsiteX383" fmla="*/ 2490331 w 5355092"/>
                <a:gd name="connsiteY383" fmla="*/ 1940943 h 3605842"/>
                <a:gd name="connsiteX384" fmla="*/ 2128022 w 5355092"/>
                <a:gd name="connsiteY384" fmla="*/ 1785668 h 3605842"/>
                <a:gd name="connsiteX385" fmla="*/ 1981373 w 5355092"/>
                <a:gd name="connsiteY385" fmla="*/ 1733909 h 3605842"/>
                <a:gd name="connsiteX386" fmla="*/ 1351644 w 5355092"/>
                <a:gd name="connsiteY386" fmla="*/ 1466491 h 3605842"/>
                <a:gd name="connsiteX387" fmla="*/ 1084226 w 5355092"/>
                <a:gd name="connsiteY387" fmla="*/ 1397479 h 3605842"/>
                <a:gd name="connsiteX388" fmla="*/ 1006588 w 5355092"/>
                <a:gd name="connsiteY388" fmla="*/ 1380226 h 3605842"/>
                <a:gd name="connsiteX389" fmla="*/ 808180 w 5355092"/>
                <a:gd name="connsiteY389" fmla="*/ 1354347 h 3605842"/>
                <a:gd name="connsiteX390" fmla="*/ 178452 w 5355092"/>
                <a:gd name="connsiteY390" fmla="*/ 1414732 h 3605842"/>
                <a:gd name="connsiteX391" fmla="*/ 135320 w 5355092"/>
                <a:gd name="connsiteY391" fmla="*/ 1431985 h 3605842"/>
                <a:gd name="connsiteX392" fmla="*/ 23176 w 5355092"/>
                <a:gd name="connsiteY392" fmla="*/ 1552755 h 3605842"/>
                <a:gd name="connsiteX393" fmla="*/ 14550 w 5355092"/>
                <a:gd name="connsiteY393" fmla="*/ 1733909 h 3605842"/>
                <a:gd name="connsiteX394" fmla="*/ 273343 w 5355092"/>
                <a:gd name="connsiteY394" fmla="*/ 1932317 h 3605842"/>
                <a:gd name="connsiteX395" fmla="*/ 333727 w 5355092"/>
                <a:gd name="connsiteY395" fmla="*/ 1975449 h 3605842"/>
                <a:gd name="connsiteX396" fmla="*/ 627026 w 5355092"/>
                <a:gd name="connsiteY396" fmla="*/ 2070340 h 3605842"/>
                <a:gd name="connsiteX397" fmla="*/ 963456 w 5355092"/>
                <a:gd name="connsiteY397" fmla="*/ 2122098 h 3605842"/>
                <a:gd name="connsiteX398" fmla="*/ 1627690 w 5355092"/>
                <a:gd name="connsiteY398" fmla="*/ 2087593 h 3605842"/>
                <a:gd name="connsiteX399" fmla="*/ 1782965 w 5355092"/>
                <a:gd name="connsiteY399" fmla="*/ 2044460 h 3605842"/>
                <a:gd name="connsiteX400" fmla="*/ 1955493 w 5355092"/>
                <a:gd name="connsiteY400" fmla="*/ 2009955 h 3605842"/>
                <a:gd name="connsiteX401" fmla="*/ 2205660 w 5355092"/>
                <a:gd name="connsiteY401" fmla="*/ 2061713 h 3605842"/>
                <a:gd name="connsiteX402" fmla="*/ 2214286 w 5355092"/>
                <a:gd name="connsiteY402" fmla="*/ 2113472 h 3605842"/>
                <a:gd name="connsiteX403" fmla="*/ 2153901 w 5355092"/>
                <a:gd name="connsiteY403" fmla="*/ 2191109 h 3605842"/>
                <a:gd name="connsiteX404" fmla="*/ 1765712 w 5355092"/>
                <a:gd name="connsiteY404" fmla="*/ 2199736 h 3605842"/>
                <a:gd name="connsiteX405" fmla="*/ 1446535 w 5355092"/>
                <a:gd name="connsiteY405" fmla="*/ 2208362 h 3605842"/>
                <a:gd name="connsiteX406" fmla="*/ 1135984 w 5355092"/>
                <a:gd name="connsiteY406" fmla="*/ 2234242 h 3605842"/>
                <a:gd name="connsiteX407" fmla="*/ 851312 w 5355092"/>
                <a:gd name="connsiteY407" fmla="*/ 2268747 h 3605842"/>
                <a:gd name="connsiteX408" fmla="*/ 670158 w 5355092"/>
                <a:gd name="connsiteY408" fmla="*/ 2363638 h 3605842"/>
                <a:gd name="connsiteX409" fmla="*/ 652905 w 5355092"/>
                <a:gd name="connsiteY409" fmla="*/ 2441276 h 3605842"/>
                <a:gd name="connsiteX410" fmla="*/ 704663 w 5355092"/>
                <a:gd name="connsiteY410" fmla="*/ 2622430 h 3605842"/>
                <a:gd name="connsiteX411" fmla="*/ 842686 w 5355092"/>
                <a:gd name="connsiteY411" fmla="*/ 2682815 h 3605842"/>
                <a:gd name="connsiteX412" fmla="*/ 1144610 w 5355092"/>
                <a:gd name="connsiteY412" fmla="*/ 2769079 h 3605842"/>
                <a:gd name="connsiteX413" fmla="*/ 1282633 w 5355092"/>
                <a:gd name="connsiteY413" fmla="*/ 2803585 h 3605842"/>
                <a:gd name="connsiteX414" fmla="*/ 1851976 w 5355092"/>
                <a:gd name="connsiteY414" fmla="*/ 2846717 h 3605842"/>
                <a:gd name="connsiteX415" fmla="*/ 2473078 w 5355092"/>
                <a:gd name="connsiteY415" fmla="*/ 2803585 h 3605842"/>
                <a:gd name="connsiteX416" fmla="*/ 3180444 w 5355092"/>
                <a:gd name="connsiteY416" fmla="*/ 2467155 h 3605842"/>
                <a:gd name="connsiteX417" fmla="*/ 3749788 w 5355092"/>
                <a:gd name="connsiteY417" fmla="*/ 2035834 h 3605842"/>
                <a:gd name="connsiteX418" fmla="*/ 4008580 w 5355092"/>
                <a:gd name="connsiteY418" fmla="*/ 1915064 h 3605842"/>
                <a:gd name="connsiteX419" fmla="*/ 4103471 w 5355092"/>
                <a:gd name="connsiteY419" fmla="*/ 1906438 h 3605842"/>
                <a:gd name="connsiteX420" fmla="*/ 4345010 w 5355092"/>
                <a:gd name="connsiteY420" fmla="*/ 1897811 h 3605842"/>
                <a:gd name="connsiteX421" fmla="*/ 4715946 w 5355092"/>
                <a:gd name="connsiteY421" fmla="*/ 2147977 h 3605842"/>
                <a:gd name="connsiteX422" fmla="*/ 4940233 w 5355092"/>
                <a:gd name="connsiteY422" fmla="*/ 2363638 h 3605842"/>
                <a:gd name="connsiteX423" fmla="*/ 4983365 w 5355092"/>
                <a:gd name="connsiteY423" fmla="*/ 2406770 h 3605842"/>
                <a:gd name="connsiteX424" fmla="*/ 4905727 w 5355092"/>
                <a:gd name="connsiteY424" fmla="*/ 2544793 h 3605842"/>
                <a:gd name="connsiteX425" fmla="*/ 4853969 w 5355092"/>
                <a:gd name="connsiteY425" fmla="*/ 2570672 h 3605842"/>
                <a:gd name="connsiteX426" fmla="*/ 4698693 w 5355092"/>
                <a:gd name="connsiteY426" fmla="*/ 2605177 h 3605842"/>
                <a:gd name="connsiteX427" fmla="*/ 4189735 w 5355092"/>
                <a:gd name="connsiteY427" fmla="*/ 2691442 h 3605842"/>
                <a:gd name="connsiteX428" fmla="*/ 4043086 w 5355092"/>
                <a:gd name="connsiteY428" fmla="*/ 2708694 h 3605842"/>
                <a:gd name="connsiteX429" fmla="*/ 3025169 w 5355092"/>
                <a:gd name="connsiteY429" fmla="*/ 2725947 h 3605842"/>
                <a:gd name="connsiteX430" fmla="*/ 2938905 w 5355092"/>
                <a:gd name="connsiteY430" fmla="*/ 2734574 h 3605842"/>
                <a:gd name="connsiteX431" fmla="*/ 2938905 w 5355092"/>
                <a:gd name="connsiteY431" fmla="*/ 2889849 h 3605842"/>
                <a:gd name="connsiteX432" fmla="*/ 3120060 w 5355092"/>
                <a:gd name="connsiteY432" fmla="*/ 2976113 h 3605842"/>
                <a:gd name="connsiteX433" fmla="*/ 3189071 w 5355092"/>
                <a:gd name="connsiteY433" fmla="*/ 2993366 h 3605842"/>
                <a:gd name="connsiteX434" fmla="*/ 3767041 w 5355092"/>
                <a:gd name="connsiteY434" fmla="*/ 3079630 h 3605842"/>
                <a:gd name="connsiteX435" fmla="*/ 3999954 w 5355092"/>
                <a:gd name="connsiteY435" fmla="*/ 3088257 h 3605842"/>
                <a:gd name="connsiteX436" fmla="*/ 4448527 w 5355092"/>
                <a:gd name="connsiteY436" fmla="*/ 3062377 h 3605842"/>
                <a:gd name="connsiteX437" fmla="*/ 4552044 w 5355092"/>
                <a:gd name="connsiteY437" fmla="*/ 3027872 h 3605842"/>
                <a:gd name="connsiteX438" fmla="*/ 4802210 w 5355092"/>
                <a:gd name="connsiteY438" fmla="*/ 2889849 h 3605842"/>
                <a:gd name="connsiteX439" fmla="*/ 4879848 w 5355092"/>
                <a:gd name="connsiteY439" fmla="*/ 2820838 h 3605842"/>
                <a:gd name="connsiteX440" fmla="*/ 5130014 w 5355092"/>
                <a:gd name="connsiteY440" fmla="*/ 2518913 h 3605842"/>
                <a:gd name="connsiteX441" fmla="*/ 5207652 w 5355092"/>
                <a:gd name="connsiteY441" fmla="*/ 2311879 h 3605842"/>
                <a:gd name="connsiteX442" fmla="*/ 5250784 w 5355092"/>
                <a:gd name="connsiteY442" fmla="*/ 2199736 h 3605842"/>
                <a:gd name="connsiteX443" fmla="*/ 5233531 w 5355092"/>
                <a:gd name="connsiteY443" fmla="*/ 1984076 h 3605842"/>
                <a:gd name="connsiteX444" fmla="*/ 5199026 w 5355092"/>
                <a:gd name="connsiteY444" fmla="*/ 1940943 h 36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5355092" h="3605842">
                  <a:moveTo>
                    <a:pt x="1903735" y="1354347"/>
                  </a:moveTo>
                  <a:cubicBezTo>
                    <a:pt x="1881369" y="1287250"/>
                    <a:pt x="1887884" y="1301256"/>
                    <a:pt x="1851976" y="1224951"/>
                  </a:cubicBezTo>
                  <a:cubicBezTo>
                    <a:pt x="1841025" y="1201680"/>
                    <a:pt x="1830950" y="1177844"/>
                    <a:pt x="1817471" y="1155940"/>
                  </a:cubicBezTo>
                  <a:cubicBezTo>
                    <a:pt x="1807821" y="1140259"/>
                    <a:pt x="1793524" y="1127892"/>
                    <a:pt x="1782965" y="1112808"/>
                  </a:cubicBezTo>
                  <a:cubicBezTo>
                    <a:pt x="1671933" y="954191"/>
                    <a:pt x="1826334" y="1157949"/>
                    <a:pt x="1731207" y="1043796"/>
                  </a:cubicBezTo>
                  <a:cubicBezTo>
                    <a:pt x="1706723" y="1014415"/>
                    <a:pt x="1719142" y="1014478"/>
                    <a:pt x="1688075" y="983411"/>
                  </a:cubicBezTo>
                  <a:cubicBezTo>
                    <a:pt x="1675056" y="970392"/>
                    <a:pt x="1657962" y="961925"/>
                    <a:pt x="1644943" y="948906"/>
                  </a:cubicBezTo>
                  <a:cubicBezTo>
                    <a:pt x="1626197" y="930160"/>
                    <a:pt x="1611930" y="907267"/>
                    <a:pt x="1593184" y="888521"/>
                  </a:cubicBezTo>
                  <a:cubicBezTo>
                    <a:pt x="1574438" y="869775"/>
                    <a:pt x="1552504" y="854497"/>
                    <a:pt x="1532799" y="836762"/>
                  </a:cubicBezTo>
                  <a:cubicBezTo>
                    <a:pt x="1496862" y="804418"/>
                    <a:pt x="1505574" y="801360"/>
                    <a:pt x="1455161" y="767751"/>
                  </a:cubicBezTo>
                  <a:cubicBezTo>
                    <a:pt x="1399719" y="730790"/>
                    <a:pt x="1419605" y="751279"/>
                    <a:pt x="1377524" y="733245"/>
                  </a:cubicBezTo>
                  <a:cubicBezTo>
                    <a:pt x="1365704" y="728179"/>
                    <a:pt x="1354725" y="721314"/>
                    <a:pt x="1343018" y="715993"/>
                  </a:cubicBezTo>
                  <a:cubicBezTo>
                    <a:pt x="1323082" y="706931"/>
                    <a:pt x="1302966" y="698246"/>
                    <a:pt x="1282633" y="690113"/>
                  </a:cubicBezTo>
                  <a:cubicBezTo>
                    <a:pt x="1274190" y="686736"/>
                    <a:pt x="1265630" y="683460"/>
                    <a:pt x="1256754" y="681487"/>
                  </a:cubicBezTo>
                  <a:cubicBezTo>
                    <a:pt x="1239680" y="677693"/>
                    <a:pt x="1221964" y="677102"/>
                    <a:pt x="1204995" y="672860"/>
                  </a:cubicBezTo>
                  <a:cubicBezTo>
                    <a:pt x="1187352" y="668449"/>
                    <a:pt x="1171293" y="657775"/>
                    <a:pt x="1153237" y="655608"/>
                  </a:cubicBezTo>
                  <a:cubicBezTo>
                    <a:pt x="1098917" y="649090"/>
                    <a:pt x="1043969" y="649857"/>
                    <a:pt x="989335" y="646981"/>
                  </a:cubicBezTo>
                  <a:cubicBezTo>
                    <a:pt x="923199" y="655607"/>
                    <a:pt x="854757" y="653518"/>
                    <a:pt x="790927" y="672860"/>
                  </a:cubicBezTo>
                  <a:cubicBezTo>
                    <a:pt x="741760" y="687759"/>
                    <a:pt x="691624" y="743625"/>
                    <a:pt x="661531" y="785004"/>
                  </a:cubicBezTo>
                  <a:cubicBezTo>
                    <a:pt x="651669" y="798564"/>
                    <a:pt x="644278" y="813759"/>
                    <a:pt x="635652" y="828136"/>
                  </a:cubicBezTo>
                  <a:cubicBezTo>
                    <a:pt x="632777" y="839638"/>
                    <a:pt x="628497" y="850878"/>
                    <a:pt x="627026" y="862642"/>
                  </a:cubicBezTo>
                  <a:cubicBezTo>
                    <a:pt x="607804" y="1016416"/>
                    <a:pt x="630087" y="919405"/>
                    <a:pt x="609773" y="1000664"/>
                  </a:cubicBezTo>
                  <a:cubicBezTo>
                    <a:pt x="612648" y="1084053"/>
                    <a:pt x="610611" y="1167756"/>
                    <a:pt x="618399" y="1250830"/>
                  </a:cubicBezTo>
                  <a:cubicBezTo>
                    <a:pt x="619473" y="1262289"/>
                    <a:pt x="655322" y="1298290"/>
                    <a:pt x="661531" y="1302589"/>
                  </a:cubicBezTo>
                  <a:cubicBezTo>
                    <a:pt x="684437" y="1318447"/>
                    <a:pt x="735278" y="1354746"/>
                    <a:pt x="773675" y="1362974"/>
                  </a:cubicBezTo>
                  <a:cubicBezTo>
                    <a:pt x="805110" y="1369710"/>
                    <a:pt x="836935" y="1374475"/>
                    <a:pt x="868565" y="1380226"/>
                  </a:cubicBezTo>
                  <a:cubicBezTo>
                    <a:pt x="894444" y="1391728"/>
                    <a:pt x="919336" y="1405776"/>
                    <a:pt x="946203" y="1414732"/>
                  </a:cubicBezTo>
                  <a:cubicBezTo>
                    <a:pt x="962796" y="1420263"/>
                    <a:pt x="980993" y="1419117"/>
                    <a:pt x="997961" y="1423359"/>
                  </a:cubicBezTo>
                  <a:cubicBezTo>
                    <a:pt x="1121115" y="1454147"/>
                    <a:pt x="961740" y="1431812"/>
                    <a:pt x="1135984" y="1449238"/>
                  </a:cubicBezTo>
                  <a:cubicBezTo>
                    <a:pt x="1158988" y="1454989"/>
                    <a:pt x="1181341" y="1464841"/>
                    <a:pt x="1204995" y="1466491"/>
                  </a:cubicBezTo>
                  <a:cubicBezTo>
                    <a:pt x="1305434" y="1473498"/>
                    <a:pt x="1406337" y="1470647"/>
                    <a:pt x="1506920" y="1475117"/>
                  </a:cubicBezTo>
                  <a:cubicBezTo>
                    <a:pt x="1535790" y="1476400"/>
                    <a:pt x="1564429" y="1480868"/>
                    <a:pt x="1593184" y="1483743"/>
                  </a:cubicBezTo>
                  <a:lnTo>
                    <a:pt x="1627690" y="1492370"/>
                  </a:lnTo>
                  <a:cubicBezTo>
                    <a:pt x="1653521" y="1498331"/>
                    <a:pt x="1679989" y="1501827"/>
                    <a:pt x="1705327" y="1509623"/>
                  </a:cubicBezTo>
                  <a:cubicBezTo>
                    <a:pt x="1837971" y="1550437"/>
                    <a:pt x="1630283" y="1504967"/>
                    <a:pt x="1782965" y="1535502"/>
                  </a:cubicBezTo>
                  <a:cubicBezTo>
                    <a:pt x="1808844" y="1547004"/>
                    <a:pt x="1835668" y="1556581"/>
                    <a:pt x="1860603" y="1570008"/>
                  </a:cubicBezTo>
                  <a:cubicBezTo>
                    <a:pt x="1873262" y="1576824"/>
                    <a:pt x="1883146" y="1587912"/>
                    <a:pt x="1895109" y="1595887"/>
                  </a:cubicBezTo>
                  <a:cubicBezTo>
                    <a:pt x="1909060" y="1605187"/>
                    <a:pt x="1924023" y="1612880"/>
                    <a:pt x="1938241" y="1621766"/>
                  </a:cubicBezTo>
                  <a:cubicBezTo>
                    <a:pt x="1947033" y="1627261"/>
                    <a:pt x="1955328" y="1633524"/>
                    <a:pt x="1964120" y="1639019"/>
                  </a:cubicBezTo>
                  <a:cubicBezTo>
                    <a:pt x="1999664" y="1661234"/>
                    <a:pt x="2019830" y="1668850"/>
                    <a:pt x="2050384" y="1699404"/>
                  </a:cubicBezTo>
                  <a:cubicBezTo>
                    <a:pt x="2067613" y="1716633"/>
                    <a:pt x="2076652" y="1747820"/>
                    <a:pt x="2084890" y="1768415"/>
                  </a:cubicBezTo>
                  <a:cubicBezTo>
                    <a:pt x="2082014" y="1805796"/>
                    <a:pt x="2085356" y="1844187"/>
                    <a:pt x="2076263" y="1880559"/>
                  </a:cubicBezTo>
                  <a:cubicBezTo>
                    <a:pt x="2073304" y="1892394"/>
                    <a:pt x="2060845" y="1900161"/>
                    <a:pt x="2050384" y="1906438"/>
                  </a:cubicBezTo>
                  <a:cubicBezTo>
                    <a:pt x="2014014" y="1928260"/>
                    <a:pt x="1992343" y="1931731"/>
                    <a:pt x="1955493" y="1940943"/>
                  </a:cubicBezTo>
                  <a:cubicBezTo>
                    <a:pt x="1813923" y="2011730"/>
                    <a:pt x="1948395" y="1950606"/>
                    <a:pt x="1567305" y="1966823"/>
                  </a:cubicBezTo>
                  <a:cubicBezTo>
                    <a:pt x="1549830" y="1967567"/>
                    <a:pt x="1532902" y="1973279"/>
                    <a:pt x="1515546" y="1975449"/>
                  </a:cubicBezTo>
                  <a:cubicBezTo>
                    <a:pt x="1436267" y="1985359"/>
                    <a:pt x="1443026" y="1979602"/>
                    <a:pt x="1377524" y="1992702"/>
                  </a:cubicBezTo>
                  <a:cubicBezTo>
                    <a:pt x="1296829" y="2008840"/>
                    <a:pt x="1382925" y="1993508"/>
                    <a:pt x="1317139" y="2009955"/>
                  </a:cubicBezTo>
                  <a:cubicBezTo>
                    <a:pt x="1302915" y="2013511"/>
                    <a:pt x="1288522" y="2016507"/>
                    <a:pt x="1274007" y="2018581"/>
                  </a:cubicBezTo>
                  <a:cubicBezTo>
                    <a:pt x="1257370" y="2020958"/>
                    <a:pt x="1138463" y="2032021"/>
                    <a:pt x="1092852" y="2044460"/>
                  </a:cubicBezTo>
                  <a:cubicBezTo>
                    <a:pt x="1024626" y="2063067"/>
                    <a:pt x="1057204" y="2055996"/>
                    <a:pt x="997961" y="2087593"/>
                  </a:cubicBezTo>
                  <a:cubicBezTo>
                    <a:pt x="969595" y="2102722"/>
                    <a:pt x="940003" y="2115483"/>
                    <a:pt x="911697" y="2130725"/>
                  </a:cubicBezTo>
                  <a:cubicBezTo>
                    <a:pt x="902569" y="2135640"/>
                    <a:pt x="895091" y="2143341"/>
                    <a:pt x="885818" y="2147977"/>
                  </a:cubicBezTo>
                  <a:cubicBezTo>
                    <a:pt x="789038" y="2196367"/>
                    <a:pt x="951089" y="2102055"/>
                    <a:pt x="825433" y="2173857"/>
                  </a:cubicBezTo>
                  <a:cubicBezTo>
                    <a:pt x="785824" y="2196491"/>
                    <a:pt x="807192" y="2189491"/>
                    <a:pt x="765048" y="2225615"/>
                  </a:cubicBezTo>
                  <a:cubicBezTo>
                    <a:pt x="724631" y="2260259"/>
                    <a:pt x="741834" y="2223550"/>
                    <a:pt x="696037" y="2286000"/>
                  </a:cubicBezTo>
                  <a:cubicBezTo>
                    <a:pt x="676206" y="2313042"/>
                    <a:pt x="660176" y="2342739"/>
                    <a:pt x="644278" y="2372264"/>
                  </a:cubicBezTo>
                  <a:cubicBezTo>
                    <a:pt x="639967" y="2380270"/>
                    <a:pt x="638845" y="2389629"/>
                    <a:pt x="635652" y="2398143"/>
                  </a:cubicBezTo>
                  <a:cubicBezTo>
                    <a:pt x="611289" y="2463113"/>
                    <a:pt x="624227" y="2417962"/>
                    <a:pt x="609773" y="2475781"/>
                  </a:cubicBezTo>
                  <a:cubicBezTo>
                    <a:pt x="610722" y="2503316"/>
                    <a:pt x="593823" y="2699277"/>
                    <a:pt x="635652" y="2777706"/>
                  </a:cubicBezTo>
                  <a:cubicBezTo>
                    <a:pt x="650289" y="2805150"/>
                    <a:pt x="669706" y="2829771"/>
                    <a:pt x="687410" y="2855343"/>
                  </a:cubicBezTo>
                  <a:cubicBezTo>
                    <a:pt x="712903" y="2892166"/>
                    <a:pt x="743636" y="2926090"/>
                    <a:pt x="773675" y="2958860"/>
                  </a:cubicBezTo>
                  <a:cubicBezTo>
                    <a:pt x="791238" y="2978019"/>
                    <a:pt x="819128" y="3006157"/>
                    <a:pt x="842686" y="3019245"/>
                  </a:cubicBezTo>
                  <a:cubicBezTo>
                    <a:pt x="856222" y="3026765"/>
                    <a:pt x="872540" y="3028531"/>
                    <a:pt x="885818" y="3036498"/>
                  </a:cubicBezTo>
                  <a:cubicBezTo>
                    <a:pt x="901606" y="3045971"/>
                    <a:pt x="912964" y="3061869"/>
                    <a:pt x="928950" y="3071004"/>
                  </a:cubicBezTo>
                  <a:cubicBezTo>
                    <a:pt x="1007198" y="3115717"/>
                    <a:pt x="983394" y="3096382"/>
                    <a:pt x="1041093" y="3114136"/>
                  </a:cubicBezTo>
                  <a:cubicBezTo>
                    <a:pt x="1076920" y="3125160"/>
                    <a:pt x="1125475" y="3141096"/>
                    <a:pt x="1161863" y="3157268"/>
                  </a:cubicBezTo>
                  <a:cubicBezTo>
                    <a:pt x="1173614" y="3162491"/>
                    <a:pt x="1184328" y="3170006"/>
                    <a:pt x="1196369" y="3174521"/>
                  </a:cubicBezTo>
                  <a:cubicBezTo>
                    <a:pt x="1245674" y="3193010"/>
                    <a:pt x="1373036" y="3232709"/>
                    <a:pt x="1420656" y="3243532"/>
                  </a:cubicBezTo>
                  <a:cubicBezTo>
                    <a:pt x="1443262" y="3248670"/>
                    <a:pt x="1466688" y="3249095"/>
                    <a:pt x="1489667" y="3252159"/>
                  </a:cubicBezTo>
                  <a:cubicBezTo>
                    <a:pt x="1509821" y="3254846"/>
                    <a:pt x="1529731" y="3260108"/>
                    <a:pt x="1550052" y="3260785"/>
                  </a:cubicBezTo>
                  <a:cubicBezTo>
                    <a:pt x="1702395" y="3265863"/>
                    <a:pt x="1854852" y="3266536"/>
                    <a:pt x="2007252" y="3269411"/>
                  </a:cubicBezTo>
                  <a:cubicBezTo>
                    <a:pt x="2017542" y="3271126"/>
                    <a:pt x="2078077" y="3279803"/>
                    <a:pt x="2093516" y="3286664"/>
                  </a:cubicBezTo>
                  <a:cubicBezTo>
                    <a:pt x="2108838" y="3293473"/>
                    <a:pt x="2120382" y="3308476"/>
                    <a:pt x="2136648" y="3312543"/>
                  </a:cubicBezTo>
                  <a:cubicBezTo>
                    <a:pt x="2167460" y="3320246"/>
                    <a:pt x="2199872" y="3318734"/>
                    <a:pt x="2231539" y="3321170"/>
                  </a:cubicBezTo>
                  <a:cubicBezTo>
                    <a:pt x="2396325" y="3333846"/>
                    <a:pt x="2419024" y="3331732"/>
                    <a:pt x="2619727" y="3338423"/>
                  </a:cubicBezTo>
                  <a:lnTo>
                    <a:pt x="3344346" y="3295291"/>
                  </a:lnTo>
                  <a:cubicBezTo>
                    <a:pt x="3383360" y="3292223"/>
                    <a:pt x="3391308" y="3269201"/>
                    <a:pt x="3421984" y="3252159"/>
                  </a:cubicBezTo>
                  <a:cubicBezTo>
                    <a:pt x="3583000" y="3162706"/>
                    <a:pt x="3255070" y="3379178"/>
                    <a:pt x="3560007" y="3183147"/>
                  </a:cubicBezTo>
                  <a:cubicBezTo>
                    <a:pt x="3570269" y="3176550"/>
                    <a:pt x="3576705" y="3165301"/>
                    <a:pt x="3585886" y="3157268"/>
                  </a:cubicBezTo>
                  <a:cubicBezTo>
                    <a:pt x="3619194" y="3128123"/>
                    <a:pt x="3653183" y="3105502"/>
                    <a:pt x="3689403" y="3079630"/>
                  </a:cubicBezTo>
                  <a:cubicBezTo>
                    <a:pt x="3698029" y="3062377"/>
                    <a:pt x="3706045" y="3044806"/>
                    <a:pt x="3715282" y="3027872"/>
                  </a:cubicBezTo>
                  <a:cubicBezTo>
                    <a:pt x="3723311" y="3013153"/>
                    <a:pt x="3734223" y="3000004"/>
                    <a:pt x="3741161" y="2984740"/>
                  </a:cubicBezTo>
                  <a:cubicBezTo>
                    <a:pt x="3748686" y="2968184"/>
                    <a:pt x="3752663" y="2950234"/>
                    <a:pt x="3758414" y="2932981"/>
                  </a:cubicBezTo>
                  <a:cubicBezTo>
                    <a:pt x="3750707" y="2844353"/>
                    <a:pt x="3769446" y="2706186"/>
                    <a:pt x="3680776" y="2639683"/>
                  </a:cubicBezTo>
                  <a:cubicBezTo>
                    <a:pt x="3669274" y="2631057"/>
                    <a:pt x="3658754" y="2620937"/>
                    <a:pt x="3646271" y="2613804"/>
                  </a:cubicBezTo>
                  <a:cubicBezTo>
                    <a:pt x="3623928" y="2601036"/>
                    <a:pt x="3564327" y="2598169"/>
                    <a:pt x="3551380" y="2596551"/>
                  </a:cubicBezTo>
                  <a:cubicBezTo>
                    <a:pt x="3439237" y="2602302"/>
                    <a:pt x="3326800" y="2603862"/>
                    <a:pt x="3214950" y="2613804"/>
                  </a:cubicBezTo>
                  <a:cubicBezTo>
                    <a:pt x="3179325" y="2616971"/>
                    <a:pt x="3142936" y="2644335"/>
                    <a:pt x="3111433" y="2656936"/>
                  </a:cubicBezTo>
                  <a:cubicBezTo>
                    <a:pt x="3100425" y="2661339"/>
                    <a:pt x="3088069" y="2661510"/>
                    <a:pt x="3076927" y="2665562"/>
                  </a:cubicBezTo>
                  <a:cubicBezTo>
                    <a:pt x="3056347" y="2673046"/>
                    <a:pt x="3037721" y="2685869"/>
                    <a:pt x="3016543" y="2691442"/>
                  </a:cubicBezTo>
                  <a:cubicBezTo>
                    <a:pt x="2992102" y="2697874"/>
                    <a:pt x="2890036" y="2711978"/>
                    <a:pt x="2852641" y="2717321"/>
                  </a:cubicBezTo>
                  <a:lnTo>
                    <a:pt x="2516210" y="2700068"/>
                  </a:lnTo>
                  <a:cubicBezTo>
                    <a:pt x="2504383" y="2699243"/>
                    <a:pt x="2493441" y="2693119"/>
                    <a:pt x="2481705" y="2691442"/>
                  </a:cubicBezTo>
                  <a:cubicBezTo>
                    <a:pt x="2453097" y="2687355"/>
                    <a:pt x="2424196" y="2685691"/>
                    <a:pt x="2395441" y="2682815"/>
                  </a:cubicBezTo>
                  <a:cubicBezTo>
                    <a:pt x="2378188" y="2677064"/>
                    <a:pt x="2361325" y="2669973"/>
                    <a:pt x="2343682" y="2665562"/>
                  </a:cubicBezTo>
                  <a:cubicBezTo>
                    <a:pt x="2326714" y="2661320"/>
                    <a:pt x="2308164" y="2663432"/>
                    <a:pt x="2291924" y="2656936"/>
                  </a:cubicBezTo>
                  <a:cubicBezTo>
                    <a:pt x="2278575" y="2651596"/>
                    <a:pt x="2269610" y="2638677"/>
                    <a:pt x="2257418" y="2631057"/>
                  </a:cubicBezTo>
                  <a:cubicBezTo>
                    <a:pt x="2238050" y="2618952"/>
                    <a:pt x="2218657" y="2611355"/>
                    <a:pt x="2197033" y="2605177"/>
                  </a:cubicBezTo>
                  <a:cubicBezTo>
                    <a:pt x="2185633" y="2601920"/>
                    <a:pt x="2174029" y="2599426"/>
                    <a:pt x="2162527" y="2596551"/>
                  </a:cubicBezTo>
                  <a:cubicBezTo>
                    <a:pt x="2128829" y="2579701"/>
                    <a:pt x="2130595" y="2582368"/>
                    <a:pt x="2102143" y="2562045"/>
                  </a:cubicBezTo>
                  <a:cubicBezTo>
                    <a:pt x="2090444" y="2553688"/>
                    <a:pt x="2077803" y="2546332"/>
                    <a:pt x="2067637" y="2536166"/>
                  </a:cubicBezTo>
                  <a:cubicBezTo>
                    <a:pt x="2057471" y="2526000"/>
                    <a:pt x="2050384" y="2513162"/>
                    <a:pt x="2041758" y="2501660"/>
                  </a:cubicBezTo>
                  <a:cubicBezTo>
                    <a:pt x="2038882" y="2487283"/>
                    <a:pt x="2033131" y="2473190"/>
                    <a:pt x="2033131" y="2458528"/>
                  </a:cubicBezTo>
                  <a:cubicBezTo>
                    <a:pt x="2033131" y="2435345"/>
                    <a:pt x="2033835" y="2411304"/>
                    <a:pt x="2041758" y="2389517"/>
                  </a:cubicBezTo>
                  <a:cubicBezTo>
                    <a:pt x="2045927" y="2378052"/>
                    <a:pt x="2056115" y="2367646"/>
                    <a:pt x="2067637" y="2363638"/>
                  </a:cubicBezTo>
                  <a:cubicBezTo>
                    <a:pt x="2123626" y="2344164"/>
                    <a:pt x="2185126" y="2342522"/>
                    <a:pt x="2240165" y="2320506"/>
                  </a:cubicBezTo>
                  <a:cubicBezTo>
                    <a:pt x="2268920" y="2309004"/>
                    <a:pt x="2295462" y="2286418"/>
                    <a:pt x="2326429" y="2286000"/>
                  </a:cubicBezTo>
                  <a:lnTo>
                    <a:pt x="2964784" y="2277374"/>
                  </a:lnTo>
                  <a:cubicBezTo>
                    <a:pt x="3000962" y="2269758"/>
                    <a:pt x="3130573" y="2246507"/>
                    <a:pt x="3189071" y="2225615"/>
                  </a:cubicBezTo>
                  <a:cubicBezTo>
                    <a:pt x="3209694" y="2218250"/>
                    <a:pt x="3229641" y="2209060"/>
                    <a:pt x="3249456" y="2199736"/>
                  </a:cubicBezTo>
                  <a:cubicBezTo>
                    <a:pt x="3278545" y="2186047"/>
                    <a:pt x="3335720" y="2156604"/>
                    <a:pt x="3335720" y="2156604"/>
                  </a:cubicBezTo>
                  <a:cubicBezTo>
                    <a:pt x="3353697" y="2129639"/>
                    <a:pt x="3361509" y="2118810"/>
                    <a:pt x="3378852" y="2087593"/>
                  </a:cubicBezTo>
                  <a:cubicBezTo>
                    <a:pt x="3385097" y="2076352"/>
                    <a:pt x="3391039" y="2064907"/>
                    <a:pt x="3396105" y="2053087"/>
                  </a:cubicBezTo>
                  <a:cubicBezTo>
                    <a:pt x="3399687" y="2044729"/>
                    <a:pt x="3401856" y="2035834"/>
                    <a:pt x="3404731" y="2027208"/>
                  </a:cubicBezTo>
                  <a:cubicBezTo>
                    <a:pt x="3396105" y="1978325"/>
                    <a:pt x="3393115" y="1928104"/>
                    <a:pt x="3378852" y="1880559"/>
                  </a:cubicBezTo>
                  <a:cubicBezTo>
                    <a:pt x="3375346" y="1868874"/>
                    <a:pt x="3360698" y="1864121"/>
                    <a:pt x="3352973" y="1854679"/>
                  </a:cubicBezTo>
                  <a:cubicBezTo>
                    <a:pt x="3334764" y="1832424"/>
                    <a:pt x="3320644" y="1806865"/>
                    <a:pt x="3301214" y="1785668"/>
                  </a:cubicBezTo>
                  <a:cubicBezTo>
                    <a:pt x="3288772" y="1772096"/>
                    <a:pt x="3271768" y="1763479"/>
                    <a:pt x="3258082" y="1751162"/>
                  </a:cubicBezTo>
                  <a:cubicBezTo>
                    <a:pt x="3124354" y="1630806"/>
                    <a:pt x="3309305" y="1783108"/>
                    <a:pt x="3163192" y="1673525"/>
                  </a:cubicBezTo>
                  <a:cubicBezTo>
                    <a:pt x="3037467" y="1579232"/>
                    <a:pt x="3197793" y="1681166"/>
                    <a:pt x="3033795" y="1595887"/>
                  </a:cubicBezTo>
                  <a:cubicBezTo>
                    <a:pt x="2986962" y="1571534"/>
                    <a:pt x="2944292" y="1539042"/>
                    <a:pt x="2895773" y="1518249"/>
                  </a:cubicBezTo>
                  <a:cubicBezTo>
                    <a:pt x="2841551" y="1495011"/>
                    <a:pt x="2690685" y="1428158"/>
                    <a:pt x="2636980" y="1414732"/>
                  </a:cubicBezTo>
                  <a:cubicBezTo>
                    <a:pt x="2547660" y="1392402"/>
                    <a:pt x="2590768" y="1403993"/>
                    <a:pt x="2507584" y="1380226"/>
                  </a:cubicBezTo>
                  <a:cubicBezTo>
                    <a:pt x="2493207" y="1371600"/>
                    <a:pt x="2478403" y="1363647"/>
                    <a:pt x="2464452" y="1354347"/>
                  </a:cubicBezTo>
                  <a:cubicBezTo>
                    <a:pt x="2452489" y="1346372"/>
                    <a:pt x="2442514" y="1335450"/>
                    <a:pt x="2429946" y="1328468"/>
                  </a:cubicBezTo>
                  <a:cubicBezTo>
                    <a:pt x="2416410" y="1320948"/>
                    <a:pt x="2401191" y="1316966"/>
                    <a:pt x="2386814" y="1311215"/>
                  </a:cubicBezTo>
                  <a:cubicBezTo>
                    <a:pt x="2369561" y="1296838"/>
                    <a:pt x="2352593" y="1282112"/>
                    <a:pt x="2335056" y="1268083"/>
                  </a:cubicBezTo>
                  <a:cubicBezTo>
                    <a:pt x="2323829" y="1259102"/>
                    <a:pt x="2310716" y="1252370"/>
                    <a:pt x="2300550" y="1242204"/>
                  </a:cubicBezTo>
                  <a:cubicBezTo>
                    <a:pt x="2290662" y="1232316"/>
                    <a:pt x="2258748" y="1191115"/>
                    <a:pt x="2248792" y="1173193"/>
                  </a:cubicBezTo>
                  <a:cubicBezTo>
                    <a:pt x="2239424" y="1156331"/>
                    <a:pt x="2232836" y="1137975"/>
                    <a:pt x="2222912" y="1121434"/>
                  </a:cubicBezTo>
                  <a:cubicBezTo>
                    <a:pt x="2215515" y="1109105"/>
                    <a:pt x="2205659" y="1098430"/>
                    <a:pt x="2197033" y="1086928"/>
                  </a:cubicBezTo>
                  <a:cubicBezTo>
                    <a:pt x="2176020" y="981858"/>
                    <a:pt x="2203984" y="1112412"/>
                    <a:pt x="2171154" y="992038"/>
                  </a:cubicBezTo>
                  <a:cubicBezTo>
                    <a:pt x="2146159" y="900393"/>
                    <a:pt x="2182051" y="997718"/>
                    <a:pt x="2145275" y="905774"/>
                  </a:cubicBezTo>
                  <a:cubicBezTo>
                    <a:pt x="2148150" y="868393"/>
                    <a:pt x="2140940" y="828810"/>
                    <a:pt x="2153901" y="793630"/>
                  </a:cubicBezTo>
                  <a:cubicBezTo>
                    <a:pt x="2171762" y="745149"/>
                    <a:pt x="2206495" y="746265"/>
                    <a:pt x="2240165" y="724619"/>
                  </a:cubicBezTo>
                  <a:cubicBezTo>
                    <a:pt x="2475527" y="573314"/>
                    <a:pt x="2228722" y="728316"/>
                    <a:pt x="2369561" y="629728"/>
                  </a:cubicBezTo>
                  <a:cubicBezTo>
                    <a:pt x="2383297" y="620113"/>
                    <a:pt x="2398517" y="612802"/>
                    <a:pt x="2412693" y="603849"/>
                  </a:cubicBezTo>
                  <a:cubicBezTo>
                    <a:pt x="2453156" y="578293"/>
                    <a:pt x="2486257" y="534078"/>
                    <a:pt x="2533463" y="526211"/>
                  </a:cubicBezTo>
                  <a:cubicBezTo>
                    <a:pt x="2596916" y="515636"/>
                    <a:pt x="2568253" y="521827"/>
                    <a:pt x="2619727" y="508959"/>
                  </a:cubicBezTo>
                  <a:cubicBezTo>
                    <a:pt x="2656000" y="472686"/>
                    <a:pt x="2646160" y="473650"/>
                    <a:pt x="2714618" y="465826"/>
                  </a:cubicBezTo>
                  <a:cubicBezTo>
                    <a:pt x="2871436" y="447904"/>
                    <a:pt x="3040466" y="445369"/>
                    <a:pt x="3197697" y="439947"/>
                  </a:cubicBezTo>
                  <a:cubicBezTo>
                    <a:pt x="3212074" y="437072"/>
                    <a:pt x="3226346" y="433608"/>
                    <a:pt x="3240829" y="431321"/>
                  </a:cubicBezTo>
                  <a:cubicBezTo>
                    <a:pt x="3240940" y="431303"/>
                    <a:pt x="3391736" y="409763"/>
                    <a:pt x="3421984" y="405442"/>
                  </a:cubicBezTo>
                  <a:cubicBezTo>
                    <a:pt x="3441229" y="402693"/>
                    <a:pt x="3512597" y="392973"/>
                    <a:pt x="3534127" y="388189"/>
                  </a:cubicBezTo>
                  <a:cubicBezTo>
                    <a:pt x="3568848" y="380473"/>
                    <a:pt x="3602716" y="369026"/>
                    <a:pt x="3637644" y="362309"/>
                  </a:cubicBezTo>
                  <a:cubicBezTo>
                    <a:pt x="3677578" y="354629"/>
                    <a:pt x="3758414" y="345057"/>
                    <a:pt x="3758414" y="345057"/>
                  </a:cubicBezTo>
                  <a:cubicBezTo>
                    <a:pt x="3840435" y="321622"/>
                    <a:pt x="3833634" y="322103"/>
                    <a:pt x="3939569" y="301925"/>
                  </a:cubicBezTo>
                  <a:cubicBezTo>
                    <a:pt x="3959543" y="298120"/>
                    <a:pt x="3980073" y="297558"/>
                    <a:pt x="3999954" y="293298"/>
                  </a:cubicBezTo>
                  <a:cubicBezTo>
                    <a:pt x="4020423" y="288912"/>
                    <a:pt x="4039870" y="280431"/>
                    <a:pt x="4060339" y="276045"/>
                  </a:cubicBezTo>
                  <a:cubicBezTo>
                    <a:pt x="4078689" y="272113"/>
                    <a:pt x="4174642" y="260851"/>
                    <a:pt x="4189735" y="258793"/>
                  </a:cubicBezTo>
                  <a:lnTo>
                    <a:pt x="4310505" y="241540"/>
                  </a:lnTo>
                  <a:cubicBezTo>
                    <a:pt x="4330633" y="238664"/>
                    <a:pt x="4350952" y="236900"/>
                    <a:pt x="4370890" y="232913"/>
                  </a:cubicBezTo>
                  <a:lnTo>
                    <a:pt x="4414022" y="224287"/>
                  </a:lnTo>
                  <a:cubicBezTo>
                    <a:pt x="4523290" y="230038"/>
                    <a:pt x="4633139" y="228902"/>
                    <a:pt x="4741826" y="241540"/>
                  </a:cubicBezTo>
                  <a:cubicBezTo>
                    <a:pt x="4758480" y="243477"/>
                    <a:pt x="4769961" y="259921"/>
                    <a:pt x="4784958" y="267419"/>
                  </a:cubicBezTo>
                  <a:cubicBezTo>
                    <a:pt x="4793091" y="271485"/>
                    <a:pt x="4802211" y="273170"/>
                    <a:pt x="4810837" y="276045"/>
                  </a:cubicBezTo>
                  <a:cubicBezTo>
                    <a:pt x="4830965" y="304800"/>
                    <a:pt x="4855525" y="330915"/>
                    <a:pt x="4871222" y="362309"/>
                  </a:cubicBezTo>
                  <a:cubicBezTo>
                    <a:pt x="4901789" y="423443"/>
                    <a:pt x="4913695" y="493482"/>
                    <a:pt x="4948860" y="552091"/>
                  </a:cubicBezTo>
                  <a:lnTo>
                    <a:pt x="4974739" y="595223"/>
                  </a:lnTo>
                  <a:cubicBezTo>
                    <a:pt x="4971863" y="615351"/>
                    <a:pt x="4978595" y="639558"/>
                    <a:pt x="4966112" y="655608"/>
                  </a:cubicBezTo>
                  <a:cubicBezTo>
                    <a:pt x="4954947" y="669963"/>
                    <a:pt x="4932540" y="672860"/>
                    <a:pt x="4914354" y="672860"/>
                  </a:cubicBezTo>
                  <a:cubicBezTo>
                    <a:pt x="4750351" y="672860"/>
                    <a:pt x="4586550" y="661359"/>
                    <a:pt x="4422648" y="655608"/>
                  </a:cubicBezTo>
                  <a:cubicBezTo>
                    <a:pt x="4316588" y="640456"/>
                    <a:pt x="4245156" y="632589"/>
                    <a:pt x="4146603" y="612476"/>
                  </a:cubicBezTo>
                  <a:cubicBezTo>
                    <a:pt x="4037195" y="590148"/>
                    <a:pt x="3929483" y="558222"/>
                    <a:pt x="3818799" y="543464"/>
                  </a:cubicBezTo>
                  <a:lnTo>
                    <a:pt x="3560007" y="508959"/>
                  </a:lnTo>
                  <a:cubicBezTo>
                    <a:pt x="3399883" y="511673"/>
                    <a:pt x="3159159" y="451557"/>
                    <a:pt x="2990663" y="543464"/>
                  </a:cubicBezTo>
                  <a:cubicBezTo>
                    <a:pt x="2977471" y="550660"/>
                    <a:pt x="2939957" y="581242"/>
                    <a:pt x="2930278" y="595223"/>
                  </a:cubicBezTo>
                  <a:cubicBezTo>
                    <a:pt x="2911191" y="622794"/>
                    <a:pt x="2892875" y="651182"/>
                    <a:pt x="2878520" y="681487"/>
                  </a:cubicBezTo>
                  <a:cubicBezTo>
                    <a:pt x="2866842" y="706140"/>
                    <a:pt x="2861267" y="733246"/>
                    <a:pt x="2852641" y="759125"/>
                  </a:cubicBezTo>
                  <a:cubicBezTo>
                    <a:pt x="2855516" y="813759"/>
                    <a:pt x="2842866" y="871504"/>
                    <a:pt x="2861267" y="923026"/>
                  </a:cubicBezTo>
                  <a:cubicBezTo>
                    <a:pt x="2886006" y="992296"/>
                    <a:pt x="3128350" y="1111528"/>
                    <a:pt x="3137312" y="1112808"/>
                  </a:cubicBezTo>
                  <a:cubicBezTo>
                    <a:pt x="3215675" y="1124002"/>
                    <a:pt x="3265300" y="1130613"/>
                    <a:pt x="3352973" y="1147313"/>
                  </a:cubicBezTo>
                  <a:cubicBezTo>
                    <a:pt x="3422221" y="1160503"/>
                    <a:pt x="3490473" y="1178856"/>
                    <a:pt x="3560007" y="1190445"/>
                  </a:cubicBezTo>
                  <a:cubicBezTo>
                    <a:pt x="3594161" y="1196137"/>
                    <a:pt x="3628922" y="1197814"/>
                    <a:pt x="3663524" y="1199072"/>
                  </a:cubicBezTo>
                  <a:cubicBezTo>
                    <a:pt x="3787121" y="1203566"/>
                    <a:pt x="3910815" y="1204823"/>
                    <a:pt x="4034460" y="1207698"/>
                  </a:cubicBezTo>
                  <a:cubicBezTo>
                    <a:pt x="4144591" y="1213651"/>
                    <a:pt x="4298433" y="1214467"/>
                    <a:pt x="4422648" y="1233577"/>
                  </a:cubicBezTo>
                  <a:cubicBezTo>
                    <a:pt x="4474510" y="1241556"/>
                    <a:pt x="4526298" y="1250070"/>
                    <a:pt x="4577924" y="1259457"/>
                  </a:cubicBezTo>
                  <a:cubicBezTo>
                    <a:pt x="4589588" y="1261578"/>
                    <a:pt x="4601328" y="1263920"/>
                    <a:pt x="4612429" y="1268083"/>
                  </a:cubicBezTo>
                  <a:cubicBezTo>
                    <a:pt x="4647430" y="1281208"/>
                    <a:pt x="4683033" y="1293493"/>
                    <a:pt x="4715946" y="1311215"/>
                  </a:cubicBezTo>
                  <a:cubicBezTo>
                    <a:pt x="4758083" y="1333904"/>
                    <a:pt x="4796536" y="1362854"/>
                    <a:pt x="4836716" y="1388853"/>
                  </a:cubicBezTo>
                  <a:cubicBezTo>
                    <a:pt x="4845420" y="1394485"/>
                    <a:pt x="4854723" y="1399359"/>
                    <a:pt x="4862595" y="1406106"/>
                  </a:cubicBezTo>
                  <a:lnTo>
                    <a:pt x="4922980" y="1457864"/>
                  </a:lnTo>
                  <a:cubicBezTo>
                    <a:pt x="4964388" y="1540679"/>
                    <a:pt x="4971945" y="1532360"/>
                    <a:pt x="4931607" y="1664898"/>
                  </a:cubicBezTo>
                  <a:cubicBezTo>
                    <a:pt x="4925687" y="1684350"/>
                    <a:pt x="4902852" y="1693653"/>
                    <a:pt x="4888475" y="1708030"/>
                  </a:cubicBezTo>
                  <a:cubicBezTo>
                    <a:pt x="4724861" y="1691669"/>
                    <a:pt x="4672629" y="1694947"/>
                    <a:pt x="4543418" y="1664898"/>
                  </a:cubicBezTo>
                  <a:lnTo>
                    <a:pt x="4258746" y="1595887"/>
                  </a:lnTo>
                  <a:cubicBezTo>
                    <a:pt x="4227397" y="1588762"/>
                    <a:pt x="4195845" y="1581833"/>
                    <a:pt x="4163856" y="1578634"/>
                  </a:cubicBezTo>
                  <a:cubicBezTo>
                    <a:pt x="4080684" y="1570317"/>
                    <a:pt x="3997079" y="1567132"/>
                    <a:pt x="3913690" y="1561381"/>
                  </a:cubicBezTo>
                  <a:cubicBezTo>
                    <a:pt x="3836052" y="1564257"/>
                    <a:pt x="3758106" y="1562525"/>
                    <a:pt x="3680776" y="1570008"/>
                  </a:cubicBezTo>
                  <a:cubicBezTo>
                    <a:pt x="3667977" y="1571247"/>
                    <a:pt x="3654960" y="1577781"/>
                    <a:pt x="3646271" y="1587260"/>
                  </a:cubicBezTo>
                  <a:cubicBezTo>
                    <a:pt x="3622553" y="1613134"/>
                    <a:pt x="3585886" y="1673525"/>
                    <a:pt x="3585886" y="1673525"/>
                  </a:cubicBezTo>
                  <a:cubicBezTo>
                    <a:pt x="3583011" y="1693653"/>
                    <a:pt x="3580897" y="1713905"/>
                    <a:pt x="3577260" y="1733909"/>
                  </a:cubicBezTo>
                  <a:cubicBezTo>
                    <a:pt x="3565000" y="1801341"/>
                    <a:pt x="3527801" y="1833924"/>
                    <a:pt x="3585886" y="1923691"/>
                  </a:cubicBezTo>
                  <a:cubicBezTo>
                    <a:pt x="3671896" y="2056616"/>
                    <a:pt x="3752738" y="2063508"/>
                    <a:pt x="3879184" y="2087593"/>
                  </a:cubicBezTo>
                  <a:cubicBezTo>
                    <a:pt x="3899158" y="2091398"/>
                    <a:pt x="3919441" y="2093344"/>
                    <a:pt x="3939569" y="2096219"/>
                  </a:cubicBezTo>
                  <a:lnTo>
                    <a:pt x="4250120" y="2191109"/>
                  </a:lnTo>
                  <a:cubicBezTo>
                    <a:pt x="4282183" y="2201342"/>
                    <a:pt x="4312649" y="2216369"/>
                    <a:pt x="4345010" y="2225615"/>
                  </a:cubicBezTo>
                  <a:cubicBezTo>
                    <a:pt x="4373206" y="2233671"/>
                    <a:pt x="4402760" y="2236024"/>
                    <a:pt x="4431275" y="2242868"/>
                  </a:cubicBezTo>
                  <a:cubicBezTo>
                    <a:pt x="4546560" y="2270536"/>
                    <a:pt x="4776331" y="2329132"/>
                    <a:pt x="4776331" y="2329132"/>
                  </a:cubicBezTo>
                  <a:cubicBezTo>
                    <a:pt x="4793584" y="2340634"/>
                    <a:pt x="4813428" y="2348976"/>
                    <a:pt x="4828090" y="2363638"/>
                  </a:cubicBezTo>
                  <a:cubicBezTo>
                    <a:pt x="4851201" y="2386749"/>
                    <a:pt x="4870659" y="2451276"/>
                    <a:pt x="4879848" y="2475781"/>
                  </a:cubicBezTo>
                  <a:cubicBezTo>
                    <a:pt x="4885599" y="2524664"/>
                    <a:pt x="4886645" y="2574333"/>
                    <a:pt x="4897101" y="2622430"/>
                  </a:cubicBezTo>
                  <a:cubicBezTo>
                    <a:pt x="4901199" y="2641279"/>
                    <a:pt x="4916207" y="2656128"/>
                    <a:pt x="4922980" y="2674189"/>
                  </a:cubicBezTo>
                  <a:cubicBezTo>
                    <a:pt x="4933521" y="2702298"/>
                    <a:pt x="4940233" y="2731698"/>
                    <a:pt x="4948860" y="2760453"/>
                  </a:cubicBezTo>
                  <a:cubicBezTo>
                    <a:pt x="4940233" y="2895600"/>
                    <a:pt x="4935942" y="3031094"/>
                    <a:pt x="4922980" y="3165894"/>
                  </a:cubicBezTo>
                  <a:cubicBezTo>
                    <a:pt x="4918540" y="3212072"/>
                    <a:pt x="4910910" y="3207298"/>
                    <a:pt x="4879848" y="3217653"/>
                  </a:cubicBezTo>
                  <a:lnTo>
                    <a:pt x="4646935" y="3200400"/>
                  </a:lnTo>
                  <a:cubicBezTo>
                    <a:pt x="4603785" y="3196701"/>
                    <a:pt x="4531138" y="3185487"/>
                    <a:pt x="4491660" y="3174521"/>
                  </a:cubicBezTo>
                  <a:cubicBezTo>
                    <a:pt x="4439901" y="3160144"/>
                    <a:pt x="4384431" y="3155413"/>
                    <a:pt x="4336384" y="3131389"/>
                  </a:cubicBezTo>
                  <a:lnTo>
                    <a:pt x="4267373" y="3096883"/>
                  </a:lnTo>
                  <a:cubicBezTo>
                    <a:pt x="4227764" y="3037471"/>
                    <a:pt x="4278370" y="3109712"/>
                    <a:pt x="4215614" y="3036498"/>
                  </a:cubicBezTo>
                  <a:cubicBezTo>
                    <a:pt x="4200980" y="3019425"/>
                    <a:pt x="4190901" y="2995698"/>
                    <a:pt x="4181109" y="2976113"/>
                  </a:cubicBezTo>
                  <a:cubicBezTo>
                    <a:pt x="4175358" y="2950234"/>
                    <a:pt x="4169817" y="2924307"/>
                    <a:pt x="4163856" y="2898476"/>
                  </a:cubicBezTo>
                  <a:cubicBezTo>
                    <a:pt x="4156066" y="2864722"/>
                    <a:pt x="4148479" y="2828817"/>
                    <a:pt x="4120724" y="2803585"/>
                  </a:cubicBezTo>
                  <a:cubicBezTo>
                    <a:pt x="4104520" y="2788854"/>
                    <a:pt x="4081885" y="2781623"/>
                    <a:pt x="4060339" y="2777706"/>
                  </a:cubicBezTo>
                  <a:cubicBezTo>
                    <a:pt x="4017809" y="2769973"/>
                    <a:pt x="3974075" y="2771955"/>
                    <a:pt x="3930943" y="2769079"/>
                  </a:cubicBezTo>
                  <a:cubicBezTo>
                    <a:pt x="3861932" y="2780581"/>
                    <a:pt x="3792514" y="2789864"/>
                    <a:pt x="3723909" y="2803585"/>
                  </a:cubicBezTo>
                  <a:cubicBezTo>
                    <a:pt x="3683565" y="2811654"/>
                    <a:pt x="3603926" y="2851849"/>
                    <a:pt x="3577260" y="2863970"/>
                  </a:cubicBezTo>
                  <a:cubicBezTo>
                    <a:pt x="3571250" y="2885003"/>
                    <a:pt x="3543157" y="2950637"/>
                    <a:pt x="3568633" y="2976113"/>
                  </a:cubicBezTo>
                  <a:cubicBezTo>
                    <a:pt x="3591366" y="2998846"/>
                    <a:pt x="3625707" y="3005773"/>
                    <a:pt x="3654897" y="3019245"/>
                  </a:cubicBezTo>
                  <a:cubicBezTo>
                    <a:pt x="3691536" y="3036155"/>
                    <a:pt x="3739380" y="3033199"/>
                    <a:pt x="3775667" y="3036498"/>
                  </a:cubicBezTo>
                  <a:cubicBezTo>
                    <a:pt x="3867641" y="3067158"/>
                    <a:pt x="3682651" y="3006226"/>
                    <a:pt x="3939569" y="3079630"/>
                  </a:cubicBezTo>
                  <a:cubicBezTo>
                    <a:pt x="3954458" y="3083884"/>
                    <a:pt x="3968011" y="3091986"/>
                    <a:pt x="3982701" y="3096883"/>
                  </a:cubicBezTo>
                  <a:cubicBezTo>
                    <a:pt x="3993949" y="3100632"/>
                    <a:pt x="4005705" y="3102634"/>
                    <a:pt x="4017207" y="3105509"/>
                  </a:cubicBezTo>
                  <a:cubicBezTo>
                    <a:pt x="4025833" y="3114136"/>
                    <a:pt x="4036319" y="3121238"/>
                    <a:pt x="4043086" y="3131389"/>
                  </a:cubicBezTo>
                  <a:cubicBezTo>
                    <a:pt x="4053786" y="3147439"/>
                    <a:pt x="4056263" y="3168631"/>
                    <a:pt x="4068965" y="3183147"/>
                  </a:cubicBezTo>
                  <a:cubicBezTo>
                    <a:pt x="4077433" y="3192825"/>
                    <a:pt x="4091969" y="3194649"/>
                    <a:pt x="4103471" y="3200400"/>
                  </a:cubicBezTo>
                  <a:cubicBezTo>
                    <a:pt x="4169038" y="3265969"/>
                    <a:pt x="4108774" y="3215992"/>
                    <a:pt x="4163856" y="3243532"/>
                  </a:cubicBezTo>
                  <a:cubicBezTo>
                    <a:pt x="4178853" y="3251030"/>
                    <a:pt x="4191511" y="3262962"/>
                    <a:pt x="4206988" y="3269411"/>
                  </a:cubicBezTo>
                  <a:cubicBezTo>
                    <a:pt x="4226312" y="3277462"/>
                    <a:pt x="4247936" y="3278889"/>
                    <a:pt x="4267373" y="3286664"/>
                  </a:cubicBezTo>
                  <a:cubicBezTo>
                    <a:pt x="4284310" y="3293439"/>
                    <a:pt x="4352196" y="3332484"/>
                    <a:pt x="4379516" y="3338423"/>
                  </a:cubicBezTo>
                  <a:cubicBezTo>
                    <a:pt x="4435528" y="3350599"/>
                    <a:pt x="4529081" y="3363486"/>
                    <a:pt x="4595176" y="3372928"/>
                  </a:cubicBezTo>
                  <a:lnTo>
                    <a:pt x="5130014" y="3364302"/>
                  </a:lnTo>
                  <a:cubicBezTo>
                    <a:pt x="5164639" y="3364302"/>
                    <a:pt x="5200536" y="3362429"/>
                    <a:pt x="5233531" y="3372928"/>
                  </a:cubicBezTo>
                  <a:cubicBezTo>
                    <a:pt x="5251730" y="3378719"/>
                    <a:pt x="5315686" y="3421948"/>
                    <a:pt x="5345675" y="3441940"/>
                  </a:cubicBezTo>
                  <a:cubicBezTo>
                    <a:pt x="5348550" y="3453442"/>
                    <a:pt x="5357837" y="3465129"/>
                    <a:pt x="5354301" y="3476445"/>
                  </a:cubicBezTo>
                  <a:cubicBezTo>
                    <a:pt x="5342794" y="3513267"/>
                    <a:pt x="5331576" y="3554558"/>
                    <a:pt x="5302543" y="3579962"/>
                  </a:cubicBezTo>
                  <a:cubicBezTo>
                    <a:pt x="5289535" y="3591344"/>
                    <a:pt x="5157704" y="3603724"/>
                    <a:pt x="5138641" y="3605842"/>
                  </a:cubicBezTo>
                  <a:lnTo>
                    <a:pt x="3991327" y="3597215"/>
                  </a:lnTo>
                  <a:cubicBezTo>
                    <a:pt x="3927063" y="3595142"/>
                    <a:pt x="3865367" y="3570524"/>
                    <a:pt x="3801546" y="3562709"/>
                  </a:cubicBezTo>
                  <a:cubicBezTo>
                    <a:pt x="3724273" y="3553247"/>
                    <a:pt x="3646457" y="3547470"/>
                    <a:pt x="3568633" y="3545457"/>
                  </a:cubicBezTo>
                  <a:cubicBezTo>
                    <a:pt x="3312785" y="3538840"/>
                    <a:pt x="3056799" y="3539706"/>
                    <a:pt x="2800882" y="3536830"/>
                  </a:cubicBezTo>
                  <a:cubicBezTo>
                    <a:pt x="2186321" y="3485619"/>
                    <a:pt x="2828994" y="3536878"/>
                    <a:pt x="1179116" y="3502325"/>
                  </a:cubicBezTo>
                  <a:cubicBezTo>
                    <a:pt x="1135898" y="3501420"/>
                    <a:pt x="1092852" y="3496574"/>
                    <a:pt x="1049720" y="3493698"/>
                  </a:cubicBezTo>
                  <a:cubicBezTo>
                    <a:pt x="1009463" y="3482196"/>
                    <a:pt x="968431" y="3473127"/>
                    <a:pt x="928950" y="3459193"/>
                  </a:cubicBezTo>
                  <a:cubicBezTo>
                    <a:pt x="919173" y="3455742"/>
                    <a:pt x="912814" y="3445483"/>
                    <a:pt x="903071" y="3441940"/>
                  </a:cubicBezTo>
                  <a:cubicBezTo>
                    <a:pt x="742233" y="3383453"/>
                    <a:pt x="914746" y="3465029"/>
                    <a:pt x="782301" y="3398808"/>
                  </a:cubicBezTo>
                  <a:cubicBezTo>
                    <a:pt x="773675" y="3390181"/>
                    <a:pt x="765540" y="3381033"/>
                    <a:pt x="756422" y="3372928"/>
                  </a:cubicBezTo>
                  <a:cubicBezTo>
                    <a:pt x="742080" y="3360180"/>
                    <a:pt x="695127" y="3324929"/>
                    <a:pt x="678784" y="3303917"/>
                  </a:cubicBezTo>
                  <a:cubicBezTo>
                    <a:pt x="622171" y="3231130"/>
                    <a:pt x="555759" y="3075119"/>
                    <a:pt x="532135" y="3027872"/>
                  </a:cubicBezTo>
                  <a:cubicBezTo>
                    <a:pt x="483758" y="2931117"/>
                    <a:pt x="516189" y="2992669"/>
                    <a:pt x="428618" y="2846717"/>
                  </a:cubicBezTo>
                  <a:cubicBezTo>
                    <a:pt x="325059" y="2397957"/>
                    <a:pt x="480697" y="3105992"/>
                    <a:pt x="376860" y="1828800"/>
                  </a:cubicBezTo>
                  <a:cubicBezTo>
                    <a:pt x="372360" y="1773448"/>
                    <a:pt x="336712" y="1725241"/>
                    <a:pt x="316475" y="1673525"/>
                  </a:cubicBezTo>
                  <a:cubicBezTo>
                    <a:pt x="310832" y="1659105"/>
                    <a:pt x="299222" y="1630393"/>
                    <a:pt x="299222" y="1630393"/>
                  </a:cubicBezTo>
                  <a:cubicBezTo>
                    <a:pt x="268623" y="1446809"/>
                    <a:pt x="284510" y="1561797"/>
                    <a:pt x="299222" y="1164566"/>
                  </a:cubicBezTo>
                  <a:cubicBezTo>
                    <a:pt x="299869" y="1147087"/>
                    <a:pt x="301352" y="1129048"/>
                    <a:pt x="307848" y="1112808"/>
                  </a:cubicBezTo>
                  <a:cubicBezTo>
                    <a:pt x="324564" y="1071019"/>
                    <a:pt x="349372" y="1032904"/>
                    <a:pt x="368233" y="992038"/>
                  </a:cubicBezTo>
                  <a:cubicBezTo>
                    <a:pt x="383898" y="958097"/>
                    <a:pt x="395448" y="922344"/>
                    <a:pt x="411365" y="888521"/>
                  </a:cubicBezTo>
                  <a:cubicBezTo>
                    <a:pt x="441481" y="824526"/>
                    <a:pt x="483890" y="765838"/>
                    <a:pt x="506256" y="698740"/>
                  </a:cubicBezTo>
                  <a:cubicBezTo>
                    <a:pt x="529087" y="630247"/>
                    <a:pt x="532588" y="617133"/>
                    <a:pt x="566641" y="534838"/>
                  </a:cubicBezTo>
                  <a:cubicBezTo>
                    <a:pt x="585842" y="488436"/>
                    <a:pt x="599745" y="438977"/>
                    <a:pt x="627026" y="396815"/>
                  </a:cubicBezTo>
                  <a:cubicBezTo>
                    <a:pt x="658656" y="347932"/>
                    <a:pt x="695878" y="302243"/>
                    <a:pt x="721916" y="250166"/>
                  </a:cubicBezTo>
                  <a:cubicBezTo>
                    <a:pt x="742044" y="209909"/>
                    <a:pt x="757850" y="167184"/>
                    <a:pt x="782301" y="129396"/>
                  </a:cubicBezTo>
                  <a:cubicBezTo>
                    <a:pt x="790112" y="117325"/>
                    <a:pt x="806120" y="113135"/>
                    <a:pt x="816807" y="103517"/>
                  </a:cubicBezTo>
                  <a:cubicBezTo>
                    <a:pt x="834943" y="87195"/>
                    <a:pt x="851312" y="69012"/>
                    <a:pt x="868565" y="51759"/>
                  </a:cubicBezTo>
                  <a:cubicBezTo>
                    <a:pt x="1056280" y="57280"/>
                    <a:pt x="1099690" y="50615"/>
                    <a:pt x="1239501" y="69011"/>
                  </a:cubicBezTo>
                  <a:cubicBezTo>
                    <a:pt x="1322960" y="79992"/>
                    <a:pt x="1406788" y="88783"/>
                    <a:pt x="1489667" y="103517"/>
                  </a:cubicBezTo>
                  <a:cubicBezTo>
                    <a:pt x="1882469" y="173349"/>
                    <a:pt x="1356258" y="107863"/>
                    <a:pt x="1782965" y="155276"/>
                  </a:cubicBezTo>
                  <a:cubicBezTo>
                    <a:pt x="1791591" y="158151"/>
                    <a:pt x="1800023" y="161697"/>
                    <a:pt x="1808844" y="163902"/>
                  </a:cubicBezTo>
                  <a:cubicBezTo>
                    <a:pt x="1823068" y="167458"/>
                    <a:pt x="1837932" y="168315"/>
                    <a:pt x="1851976" y="172528"/>
                  </a:cubicBezTo>
                  <a:cubicBezTo>
                    <a:pt x="1866808" y="176978"/>
                    <a:pt x="1880731" y="184030"/>
                    <a:pt x="1895109" y="189781"/>
                  </a:cubicBezTo>
                  <a:cubicBezTo>
                    <a:pt x="1900860" y="198407"/>
                    <a:pt x="1905030" y="208329"/>
                    <a:pt x="1912361" y="215660"/>
                  </a:cubicBezTo>
                  <a:cubicBezTo>
                    <a:pt x="1950700" y="254000"/>
                    <a:pt x="1945909" y="226205"/>
                    <a:pt x="1972746" y="276045"/>
                  </a:cubicBezTo>
                  <a:cubicBezTo>
                    <a:pt x="2014962" y="354445"/>
                    <a:pt x="1997007" y="329239"/>
                    <a:pt x="2015878" y="379562"/>
                  </a:cubicBezTo>
                  <a:cubicBezTo>
                    <a:pt x="2021315" y="394061"/>
                    <a:pt x="2027380" y="408317"/>
                    <a:pt x="2033131" y="422694"/>
                  </a:cubicBezTo>
                  <a:cubicBezTo>
                    <a:pt x="2027380" y="465826"/>
                    <a:pt x="2023032" y="509169"/>
                    <a:pt x="2015878" y="552091"/>
                  </a:cubicBezTo>
                  <a:cubicBezTo>
                    <a:pt x="2014383" y="561060"/>
                    <a:pt x="2011930" y="570173"/>
                    <a:pt x="2007252" y="577970"/>
                  </a:cubicBezTo>
                  <a:cubicBezTo>
                    <a:pt x="1994526" y="599181"/>
                    <a:pt x="1976846" y="617144"/>
                    <a:pt x="1964120" y="638355"/>
                  </a:cubicBezTo>
                  <a:cubicBezTo>
                    <a:pt x="1950888" y="660409"/>
                    <a:pt x="1941116" y="684362"/>
                    <a:pt x="1929614" y="707366"/>
                  </a:cubicBezTo>
                  <a:lnTo>
                    <a:pt x="1912361" y="741872"/>
                  </a:lnTo>
                  <a:cubicBezTo>
                    <a:pt x="1909486" y="756249"/>
                    <a:pt x="1908371" y="771094"/>
                    <a:pt x="1903735" y="785004"/>
                  </a:cubicBezTo>
                  <a:cubicBezTo>
                    <a:pt x="1896810" y="805779"/>
                    <a:pt x="1885989" y="825056"/>
                    <a:pt x="1877856" y="845389"/>
                  </a:cubicBezTo>
                  <a:cubicBezTo>
                    <a:pt x="1874479" y="853832"/>
                    <a:pt x="1872105" y="862642"/>
                    <a:pt x="1869229" y="871268"/>
                  </a:cubicBezTo>
                  <a:cubicBezTo>
                    <a:pt x="1872105" y="960408"/>
                    <a:pt x="1870017" y="1049846"/>
                    <a:pt x="1877856" y="1138687"/>
                  </a:cubicBezTo>
                  <a:cubicBezTo>
                    <a:pt x="1878767" y="1149014"/>
                    <a:pt x="1890473" y="1155293"/>
                    <a:pt x="1895109" y="1164566"/>
                  </a:cubicBezTo>
                  <a:cubicBezTo>
                    <a:pt x="1902034" y="1178416"/>
                    <a:pt x="1907207" y="1193096"/>
                    <a:pt x="1912361" y="1207698"/>
                  </a:cubicBezTo>
                  <a:cubicBezTo>
                    <a:pt x="1963302" y="1352032"/>
                    <a:pt x="1923446" y="1269057"/>
                    <a:pt x="1989999" y="1388853"/>
                  </a:cubicBezTo>
                  <a:cubicBezTo>
                    <a:pt x="1995750" y="1414732"/>
                    <a:pt x="1998869" y="1441341"/>
                    <a:pt x="2007252" y="1466491"/>
                  </a:cubicBezTo>
                  <a:cubicBezTo>
                    <a:pt x="2010531" y="1476327"/>
                    <a:pt x="2020865" y="1482662"/>
                    <a:pt x="2024505" y="1492370"/>
                  </a:cubicBezTo>
                  <a:cubicBezTo>
                    <a:pt x="2066489" y="1604329"/>
                    <a:pt x="1980160" y="1446813"/>
                    <a:pt x="2059010" y="1604513"/>
                  </a:cubicBezTo>
                  <a:cubicBezTo>
                    <a:pt x="2076875" y="1640243"/>
                    <a:pt x="2099141" y="1673598"/>
                    <a:pt x="2119395" y="1708030"/>
                  </a:cubicBezTo>
                  <a:cubicBezTo>
                    <a:pt x="2127896" y="1722482"/>
                    <a:pt x="2135215" y="1737748"/>
                    <a:pt x="2145275" y="1751162"/>
                  </a:cubicBezTo>
                  <a:cubicBezTo>
                    <a:pt x="2169555" y="1783536"/>
                    <a:pt x="2185496" y="1806018"/>
                    <a:pt x="2214286" y="1837426"/>
                  </a:cubicBezTo>
                  <a:cubicBezTo>
                    <a:pt x="2322105" y="1955048"/>
                    <a:pt x="2214745" y="1839519"/>
                    <a:pt x="2309176" y="1915064"/>
                  </a:cubicBezTo>
                  <a:cubicBezTo>
                    <a:pt x="2339385" y="1939231"/>
                    <a:pt x="2364492" y="1969491"/>
                    <a:pt x="2395441" y="1992702"/>
                  </a:cubicBezTo>
                  <a:cubicBezTo>
                    <a:pt x="2408253" y="2002311"/>
                    <a:pt x="2495922" y="2040573"/>
                    <a:pt x="2507584" y="2044460"/>
                  </a:cubicBezTo>
                  <a:cubicBezTo>
                    <a:pt x="2555923" y="2060573"/>
                    <a:pt x="2654233" y="2087593"/>
                    <a:pt x="2654233" y="2087593"/>
                  </a:cubicBezTo>
                  <a:cubicBezTo>
                    <a:pt x="2677237" y="2084717"/>
                    <a:pt x="2704495" y="2092601"/>
                    <a:pt x="2723244" y="2078966"/>
                  </a:cubicBezTo>
                  <a:cubicBezTo>
                    <a:pt x="2771221" y="2044073"/>
                    <a:pt x="2742200" y="1897589"/>
                    <a:pt x="2740497" y="1880559"/>
                  </a:cubicBezTo>
                  <a:cubicBezTo>
                    <a:pt x="2739317" y="1868762"/>
                    <a:pt x="2738844" y="1855641"/>
                    <a:pt x="2731871" y="1846053"/>
                  </a:cubicBezTo>
                  <a:cubicBezTo>
                    <a:pt x="2715128" y="1823032"/>
                    <a:pt x="2693460" y="1803764"/>
                    <a:pt x="2671486" y="1785668"/>
                  </a:cubicBezTo>
                  <a:cubicBezTo>
                    <a:pt x="2596180" y="1723652"/>
                    <a:pt x="2612291" y="1732050"/>
                    <a:pt x="2550716" y="1716657"/>
                  </a:cubicBezTo>
                  <a:cubicBezTo>
                    <a:pt x="2521961" y="1702280"/>
                    <a:pt x="2494700" y="1684414"/>
                    <a:pt x="2464452" y="1673525"/>
                  </a:cubicBezTo>
                  <a:cubicBezTo>
                    <a:pt x="2422451" y="1658405"/>
                    <a:pt x="2376396" y="1655861"/>
                    <a:pt x="2335056" y="1639019"/>
                  </a:cubicBezTo>
                  <a:cubicBezTo>
                    <a:pt x="2298061" y="1623947"/>
                    <a:pt x="2231539" y="1578634"/>
                    <a:pt x="2231539" y="1578634"/>
                  </a:cubicBezTo>
                  <a:cubicBezTo>
                    <a:pt x="2182513" y="1513265"/>
                    <a:pt x="2212090" y="1556987"/>
                    <a:pt x="2153901" y="1440611"/>
                  </a:cubicBezTo>
                  <a:lnTo>
                    <a:pt x="2093516" y="1319842"/>
                  </a:lnTo>
                  <a:cubicBezTo>
                    <a:pt x="2070225" y="1273260"/>
                    <a:pt x="2051401" y="1239679"/>
                    <a:pt x="2041758" y="1181819"/>
                  </a:cubicBezTo>
                  <a:cubicBezTo>
                    <a:pt x="2023010" y="1069333"/>
                    <a:pt x="2035568" y="1111488"/>
                    <a:pt x="2015878" y="1052423"/>
                  </a:cubicBezTo>
                  <a:cubicBezTo>
                    <a:pt x="1995273" y="908180"/>
                    <a:pt x="2008489" y="971104"/>
                    <a:pt x="1981373" y="862642"/>
                  </a:cubicBezTo>
                  <a:cubicBezTo>
                    <a:pt x="1984248" y="776378"/>
                    <a:pt x="1977793" y="689294"/>
                    <a:pt x="1989999" y="603849"/>
                  </a:cubicBezTo>
                  <a:cubicBezTo>
                    <a:pt x="1995285" y="566844"/>
                    <a:pt x="2015885" y="533497"/>
                    <a:pt x="2033131" y="500332"/>
                  </a:cubicBezTo>
                  <a:cubicBezTo>
                    <a:pt x="2053381" y="461390"/>
                    <a:pt x="2077796" y="424709"/>
                    <a:pt x="2102143" y="388189"/>
                  </a:cubicBezTo>
                  <a:cubicBezTo>
                    <a:pt x="2112356" y="372869"/>
                    <a:pt x="2123629" y="358076"/>
                    <a:pt x="2136648" y="345057"/>
                  </a:cubicBezTo>
                  <a:cubicBezTo>
                    <a:pt x="2153954" y="327751"/>
                    <a:pt x="2182879" y="311037"/>
                    <a:pt x="2205660" y="301925"/>
                  </a:cubicBezTo>
                  <a:cubicBezTo>
                    <a:pt x="2222545" y="295171"/>
                    <a:pt x="2240292" y="290789"/>
                    <a:pt x="2257418" y="284672"/>
                  </a:cubicBezTo>
                  <a:cubicBezTo>
                    <a:pt x="2280555" y="276409"/>
                    <a:pt x="2303425" y="267419"/>
                    <a:pt x="2326429" y="258793"/>
                  </a:cubicBezTo>
                  <a:cubicBezTo>
                    <a:pt x="2337931" y="250166"/>
                    <a:pt x="2348075" y="239343"/>
                    <a:pt x="2360935" y="232913"/>
                  </a:cubicBezTo>
                  <a:cubicBezTo>
                    <a:pt x="2377201" y="224780"/>
                    <a:pt x="2395311" y="221008"/>
                    <a:pt x="2412693" y="215660"/>
                  </a:cubicBezTo>
                  <a:cubicBezTo>
                    <a:pt x="2457110" y="201993"/>
                    <a:pt x="2468269" y="199610"/>
                    <a:pt x="2507584" y="189781"/>
                  </a:cubicBezTo>
                  <a:cubicBezTo>
                    <a:pt x="2553592" y="195532"/>
                    <a:pt x="2600522" y="196213"/>
                    <a:pt x="2645607" y="207034"/>
                  </a:cubicBezTo>
                  <a:cubicBezTo>
                    <a:pt x="2673145" y="213643"/>
                    <a:pt x="2696629" y="231862"/>
                    <a:pt x="2723244" y="241540"/>
                  </a:cubicBezTo>
                  <a:cubicBezTo>
                    <a:pt x="2809387" y="272865"/>
                    <a:pt x="2858750" y="281436"/>
                    <a:pt x="2947531" y="301925"/>
                  </a:cubicBezTo>
                  <a:cubicBezTo>
                    <a:pt x="3125810" y="293298"/>
                    <a:pt x="3305545" y="300358"/>
                    <a:pt x="3482369" y="276045"/>
                  </a:cubicBezTo>
                  <a:cubicBezTo>
                    <a:pt x="3538481" y="268330"/>
                    <a:pt x="3587495" y="233362"/>
                    <a:pt x="3637644" y="207034"/>
                  </a:cubicBezTo>
                  <a:cubicBezTo>
                    <a:pt x="3702703" y="172878"/>
                    <a:pt x="3766288" y="135651"/>
                    <a:pt x="3827426" y="94891"/>
                  </a:cubicBezTo>
                  <a:cubicBezTo>
                    <a:pt x="3836052" y="89140"/>
                    <a:pt x="3845340" y="84275"/>
                    <a:pt x="3853305" y="77638"/>
                  </a:cubicBezTo>
                  <a:cubicBezTo>
                    <a:pt x="3862677" y="69828"/>
                    <a:pt x="3868839" y="58225"/>
                    <a:pt x="3879184" y="51759"/>
                  </a:cubicBezTo>
                  <a:cubicBezTo>
                    <a:pt x="3892315" y="43552"/>
                    <a:pt x="3908466" y="41431"/>
                    <a:pt x="3922316" y="34506"/>
                  </a:cubicBezTo>
                  <a:cubicBezTo>
                    <a:pt x="3996589" y="-2631"/>
                    <a:pt x="3932770" y="15161"/>
                    <a:pt x="4008580" y="0"/>
                  </a:cubicBezTo>
                  <a:cubicBezTo>
                    <a:pt x="4127813" y="6275"/>
                    <a:pt x="4264586" y="1167"/>
                    <a:pt x="4388143" y="25879"/>
                  </a:cubicBezTo>
                  <a:cubicBezTo>
                    <a:pt x="4441968" y="36644"/>
                    <a:pt x="4404620" y="30268"/>
                    <a:pt x="4457154" y="51759"/>
                  </a:cubicBezTo>
                  <a:cubicBezTo>
                    <a:pt x="4508554" y="72786"/>
                    <a:pt x="4561114" y="90909"/>
                    <a:pt x="4612429" y="112143"/>
                  </a:cubicBezTo>
                  <a:cubicBezTo>
                    <a:pt x="4722761" y="157798"/>
                    <a:pt x="4726587" y="167598"/>
                    <a:pt x="4845343" y="232913"/>
                  </a:cubicBezTo>
                  <a:cubicBezTo>
                    <a:pt x="4856611" y="239110"/>
                    <a:pt x="4868821" y="243550"/>
                    <a:pt x="4879848" y="250166"/>
                  </a:cubicBezTo>
                  <a:cubicBezTo>
                    <a:pt x="4926371" y="278080"/>
                    <a:pt x="4973333" y="305447"/>
                    <a:pt x="5017871" y="336430"/>
                  </a:cubicBezTo>
                  <a:cubicBezTo>
                    <a:pt x="5039634" y="351569"/>
                    <a:pt x="5056965" y="372393"/>
                    <a:pt x="5078256" y="388189"/>
                  </a:cubicBezTo>
                  <a:cubicBezTo>
                    <a:pt x="5275074" y="534215"/>
                    <a:pt x="5206956" y="508728"/>
                    <a:pt x="5311169" y="543464"/>
                  </a:cubicBezTo>
                  <a:cubicBezTo>
                    <a:pt x="5316920" y="557841"/>
                    <a:pt x="5322133" y="572446"/>
                    <a:pt x="5328422" y="586596"/>
                  </a:cubicBezTo>
                  <a:cubicBezTo>
                    <a:pt x="5333645" y="598347"/>
                    <a:pt x="5342783" y="608572"/>
                    <a:pt x="5345675" y="621102"/>
                  </a:cubicBezTo>
                  <a:cubicBezTo>
                    <a:pt x="5351530" y="646474"/>
                    <a:pt x="5351426" y="672861"/>
                    <a:pt x="5354301" y="698740"/>
                  </a:cubicBezTo>
                  <a:cubicBezTo>
                    <a:pt x="5348550" y="747623"/>
                    <a:pt x="5351191" y="798245"/>
                    <a:pt x="5337048" y="845389"/>
                  </a:cubicBezTo>
                  <a:cubicBezTo>
                    <a:pt x="5332917" y="859160"/>
                    <a:pt x="5315837" y="865794"/>
                    <a:pt x="5302543" y="871268"/>
                  </a:cubicBezTo>
                  <a:cubicBezTo>
                    <a:pt x="5266378" y="886159"/>
                    <a:pt x="5228750" y="898104"/>
                    <a:pt x="5190399" y="905774"/>
                  </a:cubicBezTo>
                  <a:cubicBezTo>
                    <a:pt x="5080400" y="927774"/>
                    <a:pt x="4784495" y="937040"/>
                    <a:pt x="4724573" y="940279"/>
                  </a:cubicBezTo>
                  <a:cubicBezTo>
                    <a:pt x="4506037" y="931653"/>
                    <a:pt x="4286975" y="931841"/>
                    <a:pt x="4068965" y="914400"/>
                  </a:cubicBezTo>
                  <a:cubicBezTo>
                    <a:pt x="4015383" y="910113"/>
                    <a:pt x="3902560" y="881425"/>
                    <a:pt x="3827426" y="862642"/>
                  </a:cubicBezTo>
                  <a:cubicBezTo>
                    <a:pt x="3749788" y="865517"/>
                    <a:pt x="3672031" y="866100"/>
                    <a:pt x="3594512" y="871268"/>
                  </a:cubicBezTo>
                  <a:cubicBezTo>
                    <a:pt x="3585439" y="871873"/>
                    <a:pt x="3575733" y="874214"/>
                    <a:pt x="3568633" y="879894"/>
                  </a:cubicBezTo>
                  <a:cubicBezTo>
                    <a:pt x="3558473" y="888022"/>
                    <a:pt x="3538372" y="931790"/>
                    <a:pt x="3534127" y="940279"/>
                  </a:cubicBezTo>
                  <a:cubicBezTo>
                    <a:pt x="3539878" y="966158"/>
                    <a:pt x="3539524" y="994205"/>
                    <a:pt x="3551380" y="1017917"/>
                  </a:cubicBezTo>
                  <a:cubicBezTo>
                    <a:pt x="3555447" y="1026050"/>
                    <a:pt x="3569127" y="1022476"/>
                    <a:pt x="3577260" y="1026543"/>
                  </a:cubicBezTo>
                  <a:cubicBezTo>
                    <a:pt x="3609486" y="1042656"/>
                    <a:pt x="3640868" y="1060426"/>
                    <a:pt x="3672150" y="1078302"/>
                  </a:cubicBezTo>
                  <a:cubicBezTo>
                    <a:pt x="3731850" y="1112417"/>
                    <a:pt x="3667338" y="1097015"/>
                    <a:pt x="3792920" y="1121434"/>
                  </a:cubicBezTo>
                  <a:cubicBezTo>
                    <a:pt x="3864383" y="1135330"/>
                    <a:pt x="3936652" y="1144701"/>
                    <a:pt x="4008580" y="1155940"/>
                  </a:cubicBezTo>
                  <a:cubicBezTo>
                    <a:pt x="4028669" y="1159079"/>
                    <a:pt x="4048716" y="1162725"/>
                    <a:pt x="4068965" y="1164566"/>
                  </a:cubicBezTo>
                  <a:lnTo>
                    <a:pt x="4258746" y="1181819"/>
                  </a:lnTo>
                  <a:cubicBezTo>
                    <a:pt x="4658332" y="1173984"/>
                    <a:pt x="4698663" y="1140330"/>
                    <a:pt x="5069629" y="1250830"/>
                  </a:cubicBezTo>
                  <a:cubicBezTo>
                    <a:pt x="5087275" y="1256086"/>
                    <a:pt x="5091903" y="1280201"/>
                    <a:pt x="5104135" y="1293962"/>
                  </a:cubicBezTo>
                  <a:cubicBezTo>
                    <a:pt x="5159914" y="1356713"/>
                    <a:pt x="5120732" y="1301604"/>
                    <a:pt x="5155893" y="1354347"/>
                  </a:cubicBezTo>
                  <a:cubicBezTo>
                    <a:pt x="5158769" y="1368724"/>
                    <a:pt x="5160964" y="1383255"/>
                    <a:pt x="5164520" y="1397479"/>
                  </a:cubicBezTo>
                  <a:cubicBezTo>
                    <a:pt x="5174665" y="1438060"/>
                    <a:pt x="5195128" y="1444946"/>
                    <a:pt x="5155893" y="1500996"/>
                  </a:cubicBezTo>
                  <a:cubicBezTo>
                    <a:pt x="5147485" y="1513008"/>
                    <a:pt x="5127138" y="1506747"/>
                    <a:pt x="5112761" y="1509623"/>
                  </a:cubicBezTo>
                  <a:cubicBezTo>
                    <a:pt x="5032248" y="1506747"/>
                    <a:pt x="4951294" y="1509893"/>
                    <a:pt x="4871222" y="1500996"/>
                  </a:cubicBezTo>
                  <a:cubicBezTo>
                    <a:pt x="4616901" y="1472738"/>
                    <a:pt x="4718508" y="1466242"/>
                    <a:pt x="4543418" y="1431985"/>
                  </a:cubicBezTo>
                  <a:cubicBezTo>
                    <a:pt x="4445989" y="1412923"/>
                    <a:pt x="4348217" y="1395486"/>
                    <a:pt x="4250120" y="1380226"/>
                  </a:cubicBezTo>
                  <a:cubicBezTo>
                    <a:pt x="4218737" y="1375344"/>
                    <a:pt x="4186824" y="1374840"/>
                    <a:pt x="4155229" y="1371600"/>
                  </a:cubicBezTo>
                  <a:cubicBezTo>
                    <a:pt x="3601666" y="1314825"/>
                    <a:pt x="4087344" y="1347458"/>
                    <a:pt x="3051048" y="1337094"/>
                  </a:cubicBezTo>
                  <a:cubicBezTo>
                    <a:pt x="3007916" y="1328468"/>
                    <a:pt x="2965142" y="1317804"/>
                    <a:pt x="2921652" y="1311215"/>
                  </a:cubicBezTo>
                  <a:cubicBezTo>
                    <a:pt x="2790040" y="1291274"/>
                    <a:pt x="2721178" y="1291810"/>
                    <a:pt x="2585222" y="1285336"/>
                  </a:cubicBezTo>
                  <a:cubicBezTo>
                    <a:pt x="2435697" y="1299713"/>
                    <a:pt x="2285086" y="1305434"/>
                    <a:pt x="2136648" y="1328468"/>
                  </a:cubicBezTo>
                  <a:cubicBezTo>
                    <a:pt x="2116158" y="1331647"/>
                    <a:pt x="2101877" y="1351083"/>
                    <a:pt x="2084890" y="1362974"/>
                  </a:cubicBezTo>
                  <a:cubicBezTo>
                    <a:pt x="1977891" y="1437874"/>
                    <a:pt x="2108641" y="1350014"/>
                    <a:pt x="2024505" y="1406106"/>
                  </a:cubicBezTo>
                  <a:cubicBezTo>
                    <a:pt x="2007252" y="1431985"/>
                    <a:pt x="1991640" y="1459036"/>
                    <a:pt x="1972746" y="1483743"/>
                  </a:cubicBezTo>
                  <a:cubicBezTo>
                    <a:pt x="1892408" y="1588799"/>
                    <a:pt x="1928655" y="1512018"/>
                    <a:pt x="1895109" y="1595887"/>
                  </a:cubicBezTo>
                  <a:cubicBezTo>
                    <a:pt x="1880928" y="1695153"/>
                    <a:pt x="1841768" y="1789895"/>
                    <a:pt x="1964120" y="1863306"/>
                  </a:cubicBezTo>
                  <a:cubicBezTo>
                    <a:pt x="2040078" y="1908881"/>
                    <a:pt x="2136648" y="1903563"/>
                    <a:pt x="2222912" y="1923691"/>
                  </a:cubicBezTo>
                  <a:cubicBezTo>
                    <a:pt x="3517797" y="1844005"/>
                    <a:pt x="2201765" y="1970605"/>
                    <a:pt x="3137312" y="1777042"/>
                  </a:cubicBezTo>
                  <a:lnTo>
                    <a:pt x="3387478" y="1725283"/>
                  </a:lnTo>
                  <a:cubicBezTo>
                    <a:pt x="3404731" y="1728158"/>
                    <a:pt x="3430339" y="1718851"/>
                    <a:pt x="3439237" y="1733909"/>
                  </a:cubicBezTo>
                  <a:cubicBezTo>
                    <a:pt x="3471618" y="1788708"/>
                    <a:pt x="3499622" y="1915064"/>
                    <a:pt x="3499622" y="1915064"/>
                  </a:cubicBezTo>
                  <a:cubicBezTo>
                    <a:pt x="3261897" y="2232030"/>
                    <a:pt x="3439974" y="2053868"/>
                    <a:pt x="2602475" y="1984076"/>
                  </a:cubicBezTo>
                  <a:cubicBezTo>
                    <a:pt x="2562562" y="1980750"/>
                    <a:pt x="2527281" y="1956395"/>
                    <a:pt x="2490331" y="1940943"/>
                  </a:cubicBezTo>
                  <a:cubicBezTo>
                    <a:pt x="2369110" y="1890251"/>
                    <a:pt x="2249731" y="1835177"/>
                    <a:pt x="2128022" y="1785668"/>
                  </a:cubicBezTo>
                  <a:cubicBezTo>
                    <a:pt x="2080004" y="1766135"/>
                    <a:pt x="2029135" y="1754059"/>
                    <a:pt x="1981373" y="1733909"/>
                  </a:cubicBezTo>
                  <a:cubicBezTo>
                    <a:pt x="1824855" y="1667878"/>
                    <a:pt x="1539811" y="1525913"/>
                    <a:pt x="1351644" y="1466491"/>
                  </a:cubicBezTo>
                  <a:cubicBezTo>
                    <a:pt x="1263857" y="1438769"/>
                    <a:pt x="1173537" y="1419807"/>
                    <a:pt x="1084226" y="1397479"/>
                  </a:cubicBezTo>
                  <a:cubicBezTo>
                    <a:pt x="1058507" y="1391049"/>
                    <a:pt x="1032781" y="1384319"/>
                    <a:pt x="1006588" y="1380226"/>
                  </a:cubicBezTo>
                  <a:cubicBezTo>
                    <a:pt x="940691" y="1369930"/>
                    <a:pt x="874316" y="1362973"/>
                    <a:pt x="808180" y="1354347"/>
                  </a:cubicBezTo>
                  <a:lnTo>
                    <a:pt x="178452" y="1414732"/>
                  </a:lnTo>
                  <a:cubicBezTo>
                    <a:pt x="163069" y="1416507"/>
                    <a:pt x="147412" y="1422312"/>
                    <a:pt x="135320" y="1431985"/>
                  </a:cubicBezTo>
                  <a:cubicBezTo>
                    <a:pt x="75053" y="1480199"/>
                    <a:pt x="60670" y="1502764"/>
                    <a:pt x="23176" y="1552755"/>
                  </a:cubicBezTo>
                  <a:cubicBezTo>
                    <a:pt x="9907" y="1605834"/>
                    <a:pt x="-16569" y="1680824"/>
                    <a:pt x="14550" y="1733909"/>
                  </a:cubicBezTo>
                  <a:cubicBezTo>
                    <a:pt x="95005" y="1871156"/>
                    <a:pt x="156215" y="1865387"/>
                    <a:pt x="273343" y="1932317"/>
                  </a:cubicBezTo>
                  <a:cubicBezTo>
                    <a:pt x="294819" y="1944589"/>
                    <a:pt x="310684" y="1966457"/>
                    <a:pt x="333727" y="1975449"/>
                  </a:cubicBezTo>
                  <a:cubicBezTo>
                    <a:pt x="429452" y="2012805"/>
                    <a:pt x="525764" y="2052881"/>
                    <a:pt x="627026" y="2070340"/>
                  </a:cubicBezTo>
                  <a:cubicBezTo>
                    <a:pt x="905670" y="2118382"/>
                    <a:pt x="792993" y="2105052"/>
                    <a:pt x="963456" y="2122098"/>
                  </a:cubicBezTo>
                  <a:cubicBezTo>
                    <a:pt x="1184867" y="2110596"/>
                    <a:pt x="1406968" y="2108504"/>
                    <a:pt x="1627690" y="2087593"/>
                  </a:cubicBezTo>
                  <a:cubicBezTo>
                    <a:pt x="1681169" y="2082527"/>
                    <a:pt x="1730693" y="2056840"/>
                    <a:pt x="1782965" y="2044460"/>
                  </a:cubicBezTo>
                  <a:cubicBezTo>
                    <a:pt x="1840034" y="2030943"/>
                    <a:pt x="1897984" y="2021457"/>
                    <a:pt x="1955493" y="2009955"/>
                  </a:cubicBezTo>
                  <a:cubicBezTo>
                    <a:pt x="2030225" y="2013204"/>
                    <a:pt x="2152616" y="1978357"/>
                    <a:pt x="2205660" y="2061713"/>
                  </a:cubicBezTo>
                  <a:cubicBezTo>
                    <a:pt x="2215050" y="2076469"/>
                    <a:pt x="2211411" y="2096219"/>
                    <a:pt x="2214286" y="2113472"/>
                  </a:cubicBezTo>
                  <a:cubicBezTo>
                    <a:pt x="2194158" y="2139351"/>
                    <a:pt x="2186096" y="2184918"/>
                    <a:pt x="2153901" y="2191109"/>
                  </a:cubicBezTo>
                  <a:cubicBezTo>
                    <a:pt x="2026802" y="2215551"/>
                    <a:pt x="1895102" y="2196580"/>
                    <a:pt x="1765712" y="2199736"/>
                  </a:cubicBezTo>
                  <a:lnTo>
                    <a:pt x="1446535" y="2208362"/>
                  </a:lnTo>
                  <a:lnTo>
                    <a:pt x="1135984" y="2234242"/>
                  </a:lnTo>
                  <a:cubicBezTo>
                    <a:pt x="988335" y="2249516"/>
                    <a:pt x="989820" y="2250279"/>
                    <a:pt x="851312" y="2268747"/>
                  </a:cubicBezTo>
                  <a:cubicBezTo>
                    <a:pt x="780620" y="2290499"/>
                    <a:pt x="713374" y="2294492"/>
                    <a:pt x="670158" y="2363638"/>
                  </a:cubicBezTo>
                  <a:cubicBezTo>
                    <a:pt x="656107" y="2386119"/>
                    <a:pt x="658656" y="2415397"/>
                    <a:pt x="652905" y="2441276"/>
                  </a:cubicBezTo>
                  <a:cubicBezTo>
                    <a:pt x="670158" y="2501661"/>
                    <a:pt x="665863" y="2573048"/>
                    <a:pt x="704663" y="2622430"/>
                  </a:cubicBezTo>
                  <a:cubicBezTo>
                    <a:pt x="735689" y="2661917"/>
                    <a:pt x="794400" y="2669019"/>
                    <a:pt x="842686" y="2682815"/>
                  </a:cubicBezTo>
                  <a:lnTo>
                    <a:pt x="1144610" y="2769079"/>
                  </a:lnTo>
                  <a:cubicBezTo>
                    <a:pt x="1190342" y="2781633"/>
                    <a:pt x="1235492" y="2798411"/>
                    <a:pt x="1282633" y="2803585"/>
                  </a:cubicBezTo>
                  <a:cubicBezTo>
                    <a:pt x="1471822" y="2824350"/>
                    <a:pt x="1662195" y="2832340"/>
                    <a:pt x="1851976" y="2846717"/>
                  </a:cubicBezTo>
                  <a:cubicBezTo>
                    <a:pt x="2059010" y="2832340"/>
                    <a:pt x="2267216" y="2829865"/>
                    <a:pt x="2473078" y="2803585"/>
                  </a:cubicBezTo>
                  <a:cubicBezTo>
                    <a:pt x="2671145" y="2778300"/>
                    <a:pt x="3128688" y="2496438"/>
                    <a:pt x="3180444" y="2467155"/>
                  </a:cubicBezTo>
                  <a:cubicBezTo>
                    <a:pt x="3362600" y="2364093"/>
                    <a:pt x="3621018" y="2095927"/>
                    <a:pt x="3749788" y="2035834"/>
                  </a:cubicBezTo>
                  <a:cubicBezTo>
                    <a:pt x="3836052" y="1995577"/>
                    <a:pt x="3919180" y="1947771"/>
                    <a:pt x="4008580" y="1915064"/>
                  </a:cubicBezTo>
                  <a:cubicBezTo>
                    <a:pt x="4038407" y="1904152"/>
                    <a:pt x="4071752" y="1908065"/>
                    <a:pt x="4103471" y="1906438"/>
                  </a:cubicBezTo>
                  <a:cubicBezTo>
                    <a:pt x="4183930" y="1902312"/>
                    <a:pt x="4264497" y="1900687"/>
                    <a:pt x="4345010" y="1897811"/>
                  </a:cubicBezTo>
                  <a:cubicBezTo>
                    <a:pt x="4677826" y="2080323"/>
                    <a:pt x="4529689" y="1966622"/>
                    <a:pt x="4715946" y="2147977"/>
                  </a:cubicBezTo>
                  <a:cubicBezTo>
                    <a:pt x="4790256" y="2220332"/>
                    <a:pt x="4865702" y="2291511"/>
                    <a:pt x="4940233" y="2363638"/>
                  </a:cubicBezTo>
                  <a:cubicBezTo>
                    <a:pt x="4954844" y="2377778"/>
                    <a:pt x="4983365" y="2406770"/>
                    <a:pt x="4983365" y="2406770"/>
                  </a:cubicBezTo>
                  <a:cubicBezTo>
                    <a:pt x="4957486" y="2452778"/>
                    <a:pt x="4938436" y="2503362"/>
                    <a:pt x="4905727" y="2544793"/>
                  </a:cubicBezTo>
                  <a:cubicBezTo>
                    <a:pt x="4893775" y="2559933"/>
                    <a:pt x="4872487" y="2565271"/>
                    <a:pt x="4853969" y="2570672"/>
                  </a:cubicBezTo>
                  <a:cubicBezTo>
                    <a:pt x="4803069" y="2585518"/>
                    <a:pt x="4750859" y="2595692"/>
                    <a:pt x="4698693" y="2605177"/>
                  </a:cubicBezTo>
                  <a:cubicBezTo>
                    <a:pt x="4529396" y="2635958"/>
                    <a:pt x="4360629" y="2671338"/>
                    <a:pt x="4189735" y="2691442"/>
                  </a:cubicBezTo>
                  <a:cubicBezTo>
                    <a:pt x="4140852" y="2697193"/>
                    <a:pt x="4092285" y="2707236"/>
                    <a:pt x="4043086" y="2708694"/>
                  </a:cubicBezTo>
                  <a:cubicBezTo>
                    <a:pt x="3703880" y="2718744"/>
                    <a:pt x="3364475" y="2720196"/>
                    <a:pt x="3025169" y="2725947"/>
                  </a:cubicBezTo>
                  <a:cubicBezTo>
                    <a:pt x="2996414" y="2728823"/>
                    <a:pt x="2965877" y="2724200"/>
                    <a:pt x="2938905" y="2734574"/>
                  </a:cubicBezTo>
                  <a:cubicBezTo>
                    <a:pt x="2880384" y="2757082"/>
                    <a:pt x="2932749" y="2883693"/>
                    <a:pt x="2938905" y="2889849"/>
                  </a:cubicBezTo>
                  <a:cubicBezTo>
                    <a:pt x="2986198" y="2937142"/>
                    <a:pt x="3055175" y="2959892"/>
                    <a:pt x="3120060" y="2976113"/>
                  </a:cubicBezTo>
                  <a:cubicBezTo>
                    <a:pt x="3143064" y="2981864"/>
                    <a:pt x="3165782" y="2988906"/>
                    <a:pt x="3189071" y="2993366"/>
                  </a:cubicBezTo>
                  <a:cubicBezTo>
                    <a:pt x="3418474" y="3037294"/>
                    <a:pt x="3544921" y="3063476"/>
                    <a:pt x="3767041" y="3079630"/>
                  </a:cubicBezTo>
                  <a:cubicBezTo>
                    <a:pt x="3844527" y="3085265"/>
                    <a:pt x="3922316" y="3085381"/>
                    <a:pt x="3999954" y="3088257"/>
                  </a:cubicBezTo>
                  <a:cubicBezTo>
                    <a:pt x="4149478" y="3079630"/>
                    <a:pt x="4299642" y="3078661"/>
                    <a:pt x="4448527" y="3062377"/>
                  </a:cubicBezTo>
                  <a:cubicBezTo>
                    <a:pt x="4484683" y="3058422"/>
                    <a:pt x="4519354" y="3043818"/>
                    <a:pt x="4552044" y="3027872"/>
                  </a:cubicBezTo>
                  <a:cubicBezTo>
                    <a:pt x="4637641" y="2986117"/>
                    <a:pt x="4721687" y="2940706"/>
                    <a:pt x="4802210" y="2889849"/>
                  </a:cubicBezTo>
                  <a:cubicBezTo>
                    <a:pt x="4831485" y="2871359"/>
                    <a:pt x="4856073" y="2846011"/>
                    <a:pt x="4879848" y="2820838"/>
                  </a:cubicBezTo>
                  <a:cubicBezTo>
                    <a:pt x="4922771" y="2775390"/>
                    <a:pt x="5082376" y="2627182"/>
                    <a:pt x="5130014" y="2518913"/>
                  </a:cubicBezTo>
                  <a:cubicBezTo>
                    <a:pt x="5220477" y="2313314"/>
                    <a:pt x="5165146" y="2427252"/>
                    <a:pt x="5207652" y="2311879"/>
                  </a:cubicBezTo>
                  <a:cubicBezTo>
                    <a:pt x="5221498" y="2274298"/>
                    <a:pt x="5236407" y="2237117"/>
                    <a:pt x="5250784" y="2199736"/>
                  </a:cubicBezTo>
                  <a:cubicBezTo>
                    <a:pt x="5245033" y="2127849"/>
                    <a:pt x="5247674" y="2054792"/>
                    <a:pt x="5233531" y="1984076"/>
                  </a:cubicBezTo>
                  <a:cubicBezTo>
                    <a:pt x="5229920" y="1966021"/>
                    <a:pt x="5199026" y="1940943"/>
                    <a:pt x="5199026" y="1940943"/>
                  </a:cubicBezTo>
                </a:path>
              </a:pathLst>
            </a:custGeom>
            <a:noFill/>
            <a:ln w="76200">
              <a:solidFill>
                <a:schemeClr val="bg1">
                  <a:lumMod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0AD06BB-C95A-4C9F-BFE6-82D64396A12B}"/>
                </a:ext>
              </a:extLst>
            </p:cNvPr>
            <p:cNvSpPr/>
            <p:nvPr/>
          </p:nvSpPr>
          <p:spPr>
            <a:xfrm flipH="1">
              <a:off x="7979178" y="1625777"/>
              <a:ext cx="3495485" cy="1341781"/>
            </a:xfrm>
            <a:custGeom>
              <a:avLst/>
              <a:gdLst>
                <a:gd name="connsiteX0" fmla="*/ 1903735 w 5355092"/>
                <a:gd name="connsiteY0" fmla="*/ 1354347 h 3605842"/>
                <a:gd name="connsiteX1" fmla="*/ 1851976 w 5355092"/>
                <a:gd name="connsiteY1" fmla="*/ 1224951 h 3605842"/>
                <a:gd name="connsiteX2" fmla="*/ 1817471 w 5355092"/>
                <a:gd name="connsiteY2" fmla="*/ 1155940 h 3605842"/>
                <a:gd name="connsiteX3" fmla="*/ 1782965 w 5355092"/>
                <a:gd name="connsiteY3" fmla="*/ 1112808 h 3605842"/>
                <a:gd name="connsiteX4" fmla="*/ 1731207 w 5355092"/>
                <a:gd name="connsiteY4" fmla="*/ 1043796 h 3605842"/>
                <a:gd name="connsiteX5" fmla="*/ 1688075 w 5355092"/>
                <a:gd name="connsiteY5" fmla="*/ 983411 h 3605842"/>
                <a:gd name="connsiteX6" fmla="*/ 1644943 w 5355092"/>
                <a:gd name="connsiteY6" fmla="*/ 948906 h 3605842"/>
                <a:gd name="connsiteX7" fmla="*/ 1593184 w 5355092"/>
                <a:gd name="connsiteY7" fmla="*/ 888521 h 3605842"/>
                <a:gd name="connsiteX8" fmla="*/ 1532799 w 5355092"/>
                <a:gd name="connsiteY8" fmla="*/ 836762 h 3605842"/>
                <a:gd name="connsiteX9" fmla="*/ 1455161 w 5355092"/>
                <a:gd name="connsiteY9" fmla="*/ 767751 h 3605842"/>
                <a:gd name="connsiteX10" fmla="*/ 1377524 w 5355092"/>
                <a:gd name="connsiteY10" fmla="*/ 733245 h 3605842"/>
                <a:gd name="connsiteX11" fmla="*/ 1343018 w 5355092"/>
                <a:gd name="connsiteY11" fmla="*/ 715993 h 3605842"/>
                <a:gd name="connsiteX12" fmla="*/ 1282633 w 5355092"/>
                <a:gd name="connsiteY12" fmla="*/ 690113 h 3605842"/>
                <a:gd name="connsiteX13" fmla="*/ 1256754 w 5355092"/>
                <a:gd name="connsiteY13" fmla="*/ 681487 h 3605842"/>
                <a:gd name="connsiteX14" fmla="*/ 1204995 w 5355092"/>
                <a:gd name="connsiteY14" fmla="*/ 672860 h 3605842"/>
                <a:gd name="connsiteX15" fmla="*/ 1153237 w 5355092"/>
                <a:gd name="connsiteY15" fmla="*/ 655608 h 3605842"/>
                <a:gd name="connsiteX16" fmla="*/ 989335 w 5355092"/>
                <a:gd name="connsiteY16" fmla="*/ 646981 h 3605842"/>
                <a:gd name="connsiteX17" fmla="*/ 790927 w 5355092"/>
                <a:gd name="connsiteY17" fmla="*/ 672860 h 3605842"/>
                <a:gd name="connsiteX18" fmla="*/ 661531 w 5355092"/>
                <a:gd name="connsiteY18" fmla="*/ 785004 h 3605842"/>
                <a:gd name="connsiteX19" fmla="*/ 635652 w 5355092"/>
                <a:gd name="connsiteY19" fmla="*/ 828136 h 3605842"/>
                <a:gd name="connsiteX20" fmla="*/ 627026 w 5355092"/>
                <a:gd name="connsiteY20" fmla="*/ 862642 h 3605842"/>
                <a:gd name="connsiteX21" fmla="*/ 609773 w 5355092"/>
                <a:gd name="connsiteY21" fmla="*/ 1000664 h 3605842"/>
                <a:gd name="connsiteX22" fmla="*/ 618399 w 5355092"/>
                <a:gd name="connsiteY22" fmla="*/ 1250830 h 3605842"/>
                <a:gd name="connsiteX23" fmla="*/ 661531 w 5355092"/>
                <a:gd name="connsiteY23" fmla="*/ 1302589 h 3605842"/>
                <a:gd name="connsiteX24" fmla="*/ 773675 w 5355092"/>
                <a:gd name="connsiteY24" fmla="*/ 1362974 h 3605842"/>
                <a:gd name="connsiteX25" fmla="*/ 868565 w 5355092"/>
                <a:gd name="connsiteY25" fmla="*/ 1380226 h 3605842"/>
                <a:gd name="connsiteX26" fmla="*/ 946203 w 5355092"/>
                <a:gd name="connsiteY26" fmla="*/ 1414732 h 3605842"/>
                <a:gd name="connsiteX27" fmla="*/ 997961 w 5355092"/>
                <a:gd name="connsiteY27" fmla="*/ 1423359 h 3605842"/>
                <a:gd name="connsiteX28" fmla="*/ 1135984 w 5355092"/>
                <a:gd name="connsiteY28" fmla="*/ 1449238 h 3605842"/>
                <a:gd name="connsiteX29" fmla="*/ 1204995 w 5355092"/>
                <a:gd name="connsiteY29" fmla="*/ 1466491 h 3605842"/>
                <a:gd name="connsiteX30" fmla="*/ 1506920 w 5355092"/>
                <a:gd name="connsiteY30" fmla="*/ 1475117 h 3605842"/>
                <a:gd name="connsiteX31" fmla="*/ 1593184 w 5355092"/>
                <a:gd name="connsiteY31" fmla="*/ 1483743 h 3605842"/>
                <a:gd name="connsiteX32" fmla="*/ 1627690 w 5355092"/>
                <a:gd name="connsiteY32" fmla="*/ 1492370 h 3605842"/>
                <a:gd name="connsiteX33" fmla="*/ 1705327 w 5355092"/>
                <a:gd name="connsiteY33" fmla="*/ 1509623 h 3605842"/>
                <a:gd name="connsiteX34" fmla="*/ 1782965 w 5355092"/>
                <a:gd name="connsiteY34" fmla="*/ 1535502 h 3605842"/>
                <a:gd name="connsiteX35" fmla="*/ 1860603 w 5355092"/>
                <a:gd name="connsiteY35" fmla="*/ 1570008 h 3605842"/>
                <a:gd name="connsiteX36" fmla="*/ 1895109 w 5355092"/>
                <a:gd name="connsiteY36" fmla="*/ 1595887 h 3605842"/>
                <a:gd name="connsiteX37" fmla="*/ 1938241 w 5355092"/>
                <a:gd name="connsiteY37" fmla="*/ 1621766 h 3605842"/>
                <a:gd name="connsiteX38" fmla="*/ 1964120 w 5355092"/>
                <a:gd name="connsiteY38" fmla="*/ 1639019 h 3605842"/>
                <a:gd name="connsiteX39" fmla="*/ 2050384 w 5355092"/>
                <a:gd name="connsiteY39" fmla="*/ 1699404 h 3605842"/>
                <a:gd name="connsiteX40" fmla="*/ 2084890 w 5355092"/>
                <a:gd name="connsiteY40" fmla="*/ 1768415 h 3605842"/>
                <a:gd name="connsiteX41" fmla="*/ 2076263 w 5355092"/>
                <a:gd name="connsiteY41" fmla="*/ 1880559 h 3605842"/>
                <a:gd name="connsiteX42" fmla="*/ 2050384 w 5355092"/>
                <a:gd name="connsiteY42" fmla="*/ 1906438 h 3605842"/>
                <a:gd name="connsiteX43" fmla="*/ 1955493 w 5355092"/>
                <a:gd name="connsiteY43" fmla="*/ 1940943 h 3605842"/>
                <a:gd name="connsiteX44" fmla="*/ 1567305 w 5355092"/>
                <a:gd name="connsiteY44" fmla="*/ 1966823 h 3605842"/>
                <a:gd name="connsiteX45" fmla="*/ 1515546 w 5355092"/>
                <a:gd name="connsiteY45" fmla="*/ 1975449 h 3605842"/>
                <a:gd name="connsiteX46" fmla="*/ 1377524 w 5355092"/>
                <a:gd name="connsiteY46" fmla="*/ 1992702 h 3605842"/>
                <a:gd name="connsiteX47" fmla="*/ 1317139 w 5355092"/>
                <a:gd name="connsiteY47" fmla="*/ 2009955 h 3605842"/>
                <a:gd name="connsiteX48" fmla="*/ 1274007 w 5355092"/>
                <a:gd name="connsiteY48" fmla="*/ 2018581 h 3605842"/>
                <a:gd name="connsiteX49" fmla="*/ 1092852 w 5355092"/>
                <a:gd name="connsiteY49" fmla="*/ 2044460 h 3605842"/>
                <a:gd name="connsiteX50" fmla="*/ 997961 w 5355092"/>
                <a:gd name="connsiteY50" fmla="*/ 2087593 h 3605842"/>
                <a:gd name="connsiteX51" fmla="*/ 911697 w 5355092"/>
                <a:gd name="connsiteY51" fmla="*/ 2130725 h 3605842"/>
                <a:gd name="connsiteX52" fmla="*/ 885818 w 5355092"/>
                <a:gd name="connsiteY52" fmla="*/ 2147977 h 3605842"/>
                <a:gd name="connsiteX53" fmla="*/ 825433 w 5355092"/>
                <a:gd name="connsiteY53" fmla="*/ 2173857 h 3605842"/>
                <a:gd name="connsiteX54" fmla="*/ 765048 w 5355092"/>
                <a:gd name="connsiteY54" fmla="*/ 2225615 h 3605842"/>
                <a:gd name="connsiteX55" fmla="*/ 696037 w 5355092"/>
                <a:gd name="connsiteY55" fmla="*/ 2286000 h 3605842"/>
                <a:gd name="connsiteX56" fmla="*/ 644278 w 5355092"/>
                <a:gd name="connsiteY56" fmla="*/ 2372264 h 3605842"/>
                <a:gd name="connsiteX57" fmla="*/ 635652 w 5355092"/>
                <a:gd name="connsiteY57" fmla="*/ 2398143 h 3605842"/>
                <a:gd name="connsiteX58" fmla="*/ 609773 w 5355092"/>
                <a:gd name="connsiteY58" fmla="*/ 2475781 h 3605842"/>
                <a:gd name="connsiteX59" fmla="*/ 635652 w 5355092"/>
                <a:gd name="connsiteY59" fmla="*/ 2777706 h 3605842"/>
                <a:gd name="connsiteX60" fmla="*/ 687410 w 5355092"/>
                <a:gd name="connsiteY60" fmla="*/ 2855343 h 3605842"/>
                <a:gd name="connsiteX61" fmla="*/ 773675 w 5355092"/>
                <a:gd name="connsiteY61" fmla="*/ 2958860 h 3605842"/>
                <a:gd name="connsiteX62" fmla="*/ 842686 w 5355092"/>
                <a:gd name="connsiteY62" fmla="*/ 3019245 h 3605842"/>
                <a:gd name="connsiteX63" fmla="*/ 885818 w 5355092"/>
                <a:gd name="connsiteY63" fmla="*/ 3036498 h 3605842"/>
                <a:gd name="connsiteX64" fmla="*/ 928950 w 5355092"/>
                <a:gd name="connsiteY64" fmla="*/ 3071004 h 3605842"/>
                <a:gd name="connsiteX65" fmla="*/ 1041093 w 5355092"/>
                <a:gd name="connsiteY65" fmla="*/ 3114136 h 3605842"/>
                <a:gd name="connsiteX66" fmla="*/ 1161863 w 5355092"/>
                <a:gd name="connsiteY66" fmla="*/ 3157268 h 3605842"/>
                <a:gd name="connsiteX67" fmla="*/ 1196369 w 5355092"/>
                <a:gd name="connsiteY67" fmla="*/ 3174521 h 3605842"/>
                <a:gd name="connsiteX68" fmla="*/ 1420656 w 5355092"/>
                <a:gd name="connsiteY68" fmla="*/ 3243532 h 3605842"/>
                <a:gd name="connsiteX69" fmla="*/ 1489667 w 5355092"/>
                <a:gd name="connsiteY69" fmla="*/ 3252159 h 3605842"/>
                <a:gd name="connsiteX70" fmla="*/ 1550052 w 5355092"/>
                <a:gd name="connsiteY70" fmla="*/ 3260785 h 3605842"/>
                <a:gd name="connsiteX71" fmla="*/ 2007252 w 5355092"/>
                <a:gd name="connsiteY71" fmla="*/ 3269411 h 3605842"/>
                <a:gd name="connsiteX72" fmla="*/ 2093516 w 5355092"/>
                <a:gd name="connsiteY72" fmla="*/ 3286664 h 3605842"/>
                <a:gd name="connsiteX73" fmla="*/ 2136648 w 5355092"/>
                <a:gd name="connsiteY73" fmla="*/ 3312543 h 3605842"/>
                <a:gd name="connsiteX74" fmla="*/ 2231539 w 5355092"/>
                <a:gd name="connsiteY74" fmla="*/ 3321170 h 3605842"/>
                <a:gd name="connsiteX75" fmla="*/ 2619727 w 5355092"/>
                <a:gd name="connsiteY75" fmla="*/ 3338423 h 3605842"/>
                <a:gd name="connsiteX76" fmla="*/ 3344346 w 5355092"/>
                <a:gd name="connsiteY76" fmla="*/ 3295291 h 3605842"/>
                <a:gd name="connsiteX77" fmla="*/ 3421984 w 5355092"/>
                <a:gd name="connsiteY77" fmla="*/ 3252159 h 3605842"/>
                <a:gd name="connsiteX78" fmla="*/ 3560007 w 5355092"/>
                <a:gd name="connsiteY78" fmla="*/ 3183147 h 3605842"/>
                <a:gd name="connsiteX79" fmla="*/ 3585886 w 5355092"/>
                <a:gd name="connsiteY79" fmla="*/ 3157268 h 3605842"/>
                <a:gd name="connsiteX80" fmla="*/ 3689403 w 5355092"/>
                <a:gd name="connsiteY80" fmla="*/ 3079630 h 3605842"/>
                <a:gd name="connsiteX81" fmla="*/ 3715282 w 5355092"/>
                <a:gd name="connsiteY81" fmla="*/ 3027872 h 3605842"/>
                <a:gd name="connsiteX82" fmla="*/ 3741161 w 5355092"/>
                <a:gd name="connsiteY82" fmla="*/ 2984740 h 3605842"/>
                <a:gd name="connsiteX83" fmla="*/ 3758414 w 5355092"/>
                <a:gd name="connsiteY83" fmla="*/ 2932981 h 3605842"/>
                <a:gd name="connsiteX84" fmla="*/ 3680776 w 5355092"/>
                <a:gd name="connsiteY84" fmla="*/ 2639683 h 3605842"/>
                <a:gd name="connsiteX85" fmla="*/ 3646271 w 5355092"/>
                <a:gd name="connsiteY85" fmla="*/ 2613804 h 3605842"/>
                <a:gd name="connsiteX86" fmla="*/ 3551380 w 5355092"/>
                <a:gd name="connsiteY86" fmla="*/ 2596551 h 3605842"/>
                <a:gd name="connsiteX87" fmla="*/ 3214950 w 5355092"/>
                <a:gd name="connsiteY87" fmla="*/ 2613804 h 3605842"/>
                <a:gd name="connsiteX88" fmla="*/ 3111433 w 5355092"/>
                <a:gd name="connsiteY88" fmla="*/ 2656936 h 3605842"/>
                <a:gd name="connsiteX89" fmla="*/ 3076927 w 5355092"/>
                <a:gd name="connsiteY89" fmla="*/ 2665562 h 3605842"/>
                <a:gd name="connsiteX90" fmla="*/ 3016543 w 5355092"/>
                <a:gd name="connsiteY90" fmla="*/ 2691442 h 3605842"/>
                <a:gd name="connsiteX91" fmla="*/ 2852641 w 5355092"/>
                <a:gd name="connsiteY91" fmla="*/ 2717321 h 3605842"/>
                <a:gd name="connsiteX92" fmla="*/ 2516210 w 5355092"/>
                <a:gd name="connsiteY92" fmla="*/ 2700068 h 3605842"/>
                <a:gd name="connsiteX93" fmla="*/ 2481705 w 5355092"/>
                <a:gd name="connsiteY93" fmla="*/ 2691442 h 3605842"/>
                <a:gd name="connsiteX94" fmla="*/ 2395441 w 5355092"/>
                <a:gd name="connsiteY94" fmla="*/ 2682815 h 3605842"/>
                <a:gd name="connsiteX95" fmla="*/ 2343682 w 5355092"/>
                <a:gd name="connsiteY95" fmla="*/ 2665562 h 3605842"/>
                <a:gd name="connsiteX96" fmla="*/ 2291924 w 5355092"/>
                <a:gd name="connsiteY96" fmla="*/ 2656936 h 3605842"/>
                <a:gd name="connsiteX97" fmla="*/ 2257418 w 5355092"/>
                <a:gd name="connsiteY97" fmla="*/ 2631057 h 3605842"/>
                <a:gd name="connsiteX98" fmla="*/ 2197033 w 5355092"/>
                <a:gd name="connsiteY98" fmla="*/ 2605177 h 3605842"/>
                <a:gd name="connsiteX99" fmla="*/ 2162527 w 5355092"/>
                <a:gd name="connsiteY99" fmla="*/ 2596551 h 3605842"/>
                <a:gd name="connsiteX100" fmla="*/ 2102143 w 5355092"/>
                <a:gd name="connsiteY100" fmla="*/ 2562045 h 3605842"/>
                <a:gd name="connsiteX101" fmla="*/ 2067637 w 5355092"/>
                <a:gd name="connsiteY101" fmla="*/ 2536166 h 3605842"/>
                <a:gd name="connsiteX102" fmla="*/ 2041758 w 5355092"/>
                <a:gd name="connsiteY102" fmla="*/ 2501660 h 3605842"/>
                <a:gd name="connsiteX103" fmla="*/ 2033131 w 5355092"/>
                <a:gd name="connsiteY103" fmla="*/ 2458528 h 3605842"/>
                <a:gd name="connsiteX104" fmla="*/ 2041758 w 5355092"/>
                <a:gd name="connsiteY104" fmla="*/ 2389517 h 3605842"/>
                <a:gd name="connsiteX105" fmla="*/ 2067637 w 5355092"/>
                <a:gd name="connsiteY105" fmla="*/ 2363638 h 3605842"/>
                <a:gd name="connsiteX106" fmla="*/ 2240165 w 5355092"/>
                <a:gd name="connsiteY106" fmla="*/ 2320506 h 3605842"/>
                <a:gd name="connsiteX107" fmla="*/ 2326429 w 5355092"/>
                <a:gd name="connsiteY107" fmla="*/ 2286000 h 3605842"/>
                <a:gd name="connsiteX108" fmla="*/ 2964784 w 5355092"/>
                <a:gd name="connsiteY108" fmla="*/ 2277374 h 3605842"/>
                <a:gd name="connsiteX109" fmla="*/ 3189071 w 5355092"/>
                <a:gd name="connsiteY109" fmla="*/ 2225615 h 3605842"/>
                <a:gd name="connsiteX110" fmla="*/ 3249456 w 5355092"/>
                <a:gd name="connsiteY110" fmla="*/ 2199736 h 3605842"/>
                <a:gd name="connsiteX111" fmla="*/ 3335720 w 5355092"/>
                <a:gd name="connsiteY111" fmla="*/ 2156604 h 3605842"/>
                <a:gd name="connsiteX112" fmla="*/ 3378852 w 5355092"/>
                <a:gd name="connsiteY112" fmla="*/ 2087593 h 3605842"/>
                <a:gd name="connsiteX113" fmla="*/ 3396105 w 5355092"/>
                <a:gd name="connsiteY113" fmla="*/ 2053087 h 3605842"/>
                <a:gd name="connsiteX114" fmla="*/ 3404731 w 5355092"/>
                <a:gd name="connsiteY114" fmla="*/ 2027208 h 3605842"/>
                <a:gd name="connsiteX115" fmla="*/ 3378852 w 5355092"/>
                <a:gd name="connsiteY115" fmla="*/ 1880559 h 3605842"/>
                <a:gd name="connsiteX116" fmla="*/ 3352973 w 5355092"/>
                <a:gd name="connsiteY116" fmla="*/ 1854679 h 3605842"/>
                <a:gd name="connsiteX117" fmla="*/ 3301214 w 5355092"/>
                <a:gd name="connsiteY117" fmla="*/ 1785668 h 3605842"/>
                <a:gd name="connsiteX118" fmla="*/ 3258082 w 5355092"/>
                <a:gd name="connsiteY118" fmla="*/ 1751162 h 3605842"/>
                <a:gd name="connsiteX119" fmla="*/ 3163192 w 5355092"/>
                <a:gd name="connsiteY119" fmla="*/ 1673525 h 3605842"/>
                <a:gd name="connsiteX120" fmla="*/ 3033795 w 5355092"/>
                <a:gd name="connsiteY120" fmla="*/ 1595887 h 3605842"/>
                <a:gd name="connsiteX121" fmla="*/ 2895773 w 5355092"/>
                <a:gd name="connsiteY121" fmla="*/ 1518249 h 3605842"/>
                <a:gd name="connsiteX122" fmla="*/ 2636980 w 5355092"/>
                <a:gd name="connsiteY122" fmla="*/ 1414732 h 3605842"/>
                <a:gd name="connsiteX123" fmla="*/ 2507584 w 5355092"/>
                <a:gd name="connsiteY123" fmla="*/ 1380226 h 3605842"/>
                <a:gd name="connsiteX124" fmla="*/ 2464452 w 5355092"/>
                <a:gd name="connsiteY124" fmla="*/ 1354347 h 3605842"/>
                <a:gd name="connsiteX125" fmla="*/ 2429946 w 5355092"/>
                <a:gd name="connsiteY125" fmla="*/ 1328468 h 3605842"/>
                <a:gd name="connsiteX126" fmla="*/ 2386814 w 5355092"/>
                <a:gd name="connsiteY126" fmla="*/ 1311215 h 3605842"/>
                <a:gd name="connsiteX127" fmla="*/ 2335056 w 5355092"/>
                <a:gd name="connsiteY127" fmla="*/ 1268083 h 3605842"/>
                <a:gd name="connsiteX128" fmla="*/ 2300550 w 5355092"/>
                <a:gd name="connsiteY128" fmla="*/ 1242204 h 3605842"/>
                <a:gd name="connsiteX129" fmla="*/ 2248792 w 5355092"/>
                <a:gd name="connsiteY129" fmla="*/ 1173193 h 3605842"/>
                <a:gd name="connsiteX130" fmla="*/ 2222912 w 5355092"/>
                <a:gd name="connsiteY130" fmla="*/ 1121434 h 3605842"/>
                <a:gd name="connsiteX131" fmla="*/ 2197033 w 5355092"/>
                <a:gd name="connsiteY131" fmla="*/ 1086928 h 3605842"/>
                <a:gd name="connsiteX132" fmla="*/ 2171154 w 5355092"/>
                <a:gd name="connsiteY132" fmla="*/ 992038 h 3605842"/>
                <a:gd name="connsiteX133" fmla="*/ 2145275 w 5355092"/>
                <a:gd name="connsiteY133" fmla="*/ 905774 h 3605842"/>
                <a:gd name="connsiteX134" fmla="*/ 2153901 w 5355092"/>
                <a:gd name="connsiteY134" fmla="*/ 793630 h 3605842"/>
                <a:gd name="connsiteX135" fmla="*/ 2240165 w 5355092"/>
                <a:gd name="connsiteY135" fmla="*/ 724619 h 3605842"/>
                <a:gd name="connsiteX136" fmla="*/ 2369561 w 5355092"/>
                <a:gd name="connsiteY136" fmla="*/ 629728 h 3605842"/>
                <a:gd name="connsiteX137" fmla="*/ 2412693 w 5355092"/>
                <a:gd name="connsiteY137" fmla="*/ 603849 h 3605842"/>
                <a:gd name="connsiteX138" fmla="*/ 2533463 w 5355092"/>
                <a:gd name="connsiteY138" fmla="*/ 526211 h 3605842"/>
                <a:gd name="connsiteX139" fmla="*/ 2619727 w 5355092"/>
                <a:gd name="connsiteY139" fmla="*/ 508959 h 3605842"/>
                <a:gd name="connsiteX140" fmla="*/ 2714618 w 5355092"/>
                <a:gd name="connsiteY140" fmla="*/ 465826 h 3605842"/>
                <a:gd name="connsiteX141" fmla="*/ 3197697 w 5355092"/>
                <a:gd name="connsiteY141" fmla="*/ 439947 h 3605842"/>
                <a:gd name="connsiteX142" fmla="*/ 3240829 w 5355092"/>
                <a:gd name="connsiteY142" fmla="*/ 431321 h 3605842"/>
                <a:gd name="connsiteX143" fmla="*/ 3421984 w 5355092"/>
                <a:gd name="connsiteY143" fmla="*/ 405442 h 3605842"/>
                <a:gd name="connsiteX144" fmla="*/ 3534127 w 5355092"/>
                <a:gd name="connsiteY144" fmla="*/ 388189 h 3605842"/>
                <a:gd name="connsiteX145" fmla="*/ 3637644 w 5355092"/>
                <a:gd name="connsiteY145" fmla="*/ 362309 h 3605842"/>
                <a:gd name="connsiteX146" fmla="*/ 3758414 w 5355092"/>
                <a:gd name="connsiteY146" fmla="*/ 345057 h 3605842"/>
                <a:gd name="connsiteX147" fmla="*/ 3939569 w 5355092"/>
                <a:gd name="connsiteY147" fmla="*/ 301925 h 3605842"/>
                <a:gd name="connsiteX148" fmla="*/ 3999954 w 5355092"/>
                <a:gd name="connsiteY148" fmla="*/ 293298 h 3605842"/>
                <a:gd name="connsiteX149" fmla="*/ 4060339 w 5355092"/>
                <a:gd name="connsiteY149" fmla="*/ 276045 h 3605842"/>
                <a:gd name="connsiteX150" fmla="*/ 4189735 w 5355092"/>
                <a:gd name="connsiteY150" fmla="*/ 258793 h 3605842"/>
                <a:gd name="connsiteX151" fmla="*/ 4310505 w 5355092"/>
                <a:gd name="connsiteY151" fmla="*/ 241540 h 3605842"/>
                <a:gd name="connsiteX152" fmla="*/ 4370890 w 5355092"/>
                <a:gd name="connsiteY152" fmla="*/ 232913 h 3605842"/>
                <a:gd name="connsiteX153" fmla="*/ 4414022 w 5355092"/>
                <a:gd name="connsiteY153" fmla="*/ 224287 h 3605842"/>
                <a:gd name="connsiteX154" fmla="*/ 4741826 w 5355092"/>
                <a:gd name="connsiteY154" fmla="*/ 241540 h 3605842"/>
                <a:gd name="connsiteX155" fmla="*/ 4784958 w 5355092"/>
                <a:gd name="connsiteY155" fmla="*/ 267419 h 3605842"/>
                <a:gd name="connsiteX156" fmla="*/ 4810837 w 5355092"/>
                <a:gd name="connsiteY156" fmla="*/ 276045 h 3605842"/>
                <a:gd name="connsiteX157" fmla="*/ 4871222 w 5355092"/>
                <a:gd name="connsiteY157" fmla="*/ 362309 h 3605842"/>
                <a:gd name="connsiteX158" fmla="*/ 4948860 w 5355092"/>
                <a:gd name="connsiteY158" fmla="*/ 552091 h 3605842"/>
                <a:gd name="connsiteX159" fmla="*/ 4974739 w 5355092"/>
                <a:gd name="connsiteY159" fmla="*/ 595223 h 3605842"/>
                <a:gd name="connsiteX160" fmla="*/ 4966112 w 5355092"/>
                <a:gd name="connsiteY160" fmla="*/ 655608 h 3605842"/>
                <a:gd name="connsiteX161" fmla="*/ 4914354 w 5355092"/>
                <a:gd name="connsiteY161" fmla="*/ 672860 h 3605842"/>
                <a:gd name="connsiteX162" fmla="*/ 4422648 w 5355092"/>
                <a:gd name="connsiteY162" fmla="*/ 655608 h 3605842"/>
                <a:gd name="connsiteX163" fmla="*/ 4146603 w 5355092"/>
                <a:gd name="connsiteY163" fmla="*/ 612476 h 3605842"/>
                <a:gd name="connsiteX164" fmla="*/ 3818799 w 5355092"/>
                <a:gd name="connsiteY164" fmla="*/ 543464 h 3605842"/>
                <a:gd name="connsiteX165" fmla="*/ 3560007 w 5355092"/>
                <a:gd name="connsiteY165" fmla="*/ 508959 h 3605842"/>
                <a:gd name="connsiteX166" fmla="*/ 2990663 w 5355092"/>
                <a:gd name="connsiteY166" fmla="*/ 543464 h 3605842"/>
                <a:gd name="connsiteX167" fmla="*/ 2930278 w 5355092"/>
                <a:gd name="connsiteY167" fmla="*/ 595223 h 3605842"/>
                <a:gd name="connsiteX168" fmla="*/ 2878520 w 5355092"/>
                <a:gd name="connsiteY168" fmla="*/ 681487 h 3605842"/>
                <a:gd name="connsiteX169" fmla="*/ 2852641 w 5355092"/>
                <a:gd name="connsiteY169" fmla="*/ 759125 h 3605842"/>
                <a:gd name="connsiteX170" fmla="*/ 2861267 w 5355092"/>
                <a:gd name="connsiteY170" fmla="*/ 923026 h 3605842"/>
                <a:gd name="connsiteX171" fmla="*/ 3137312 w 5355092"/>
                <a:gd name="connsiteY171" fmla="*/ 1112808 h 3605842"/>
                <a:gd name="connsiteX172" fmla="*/ 3352973 w 5355092"/>
                <a:gd name="connsiteY172" fmla="*/ 1147313 h 3605842"/>
                <a:gd name="connsiteX173" fmla="*/ 3560007 w 5355092"/>
                <a:gd name="connsiteY173" fmla="*/ 1190445 h 3605842"/>
                <a:gd name="connsiteX174" fmla="*/ 3663524 w 5355092"/>
                <a:gd name="connsiteY174" fmla="*/ 1199072 h 3605842"/>
                <a:gd name="connsiteX175" fmla="*/ 4034460 w 5355092"/>
                <a:gd name="connsiteY175" fmla="*/ 1207698 h 3605842"/>
                <a:gd name="connsiteX176" fmla="*/ 4422648 w 5355092"/>
                <a:gd name="connsiteY176" fmla="*/ 1233577 h 3605842"/>
                <a:gd name="connsiteX177" fmla="*/ 4577924 w 5355092"/>
                <a:gd name="connsiteY177" fmla="*/ 1259457 h 3605842"/>
                <a:gd name="connsiteX178" fmla="*/ 4612429 w 5355092"/>
                <a:gd name="connsiteY178" fmla="*/ 1268083 h 3605842"/>
                <a:gd name="connsiteX179" fmla="*/ 4715946 w 5355092"/>
                <a:gd name="connsiteY179" fmla="*/ 1311215 h 3605842"/>
                <a:gd name="connsiteX180" fmla="*/ 4836716 w 5355092"/>
                <a:gd name="connsiteY180" fmla="*/ 1388853 h 3605842"/>
                <a:gd name="connsiteX181" fmla="*/ 4862595 w 5355092"/>
                <a:gd name="connsiteY181" fmla="*/ 1406106 h 3605842"/>
                <a:gd name="connsiteX182" fmla="*/ 4922980 w 5355092"/>
                <a:gd name="connsiteY182" fmla="*/ 1457864 h 3605842"/>
                <a:gd name="connsiteX183" fmla="*/ 4931607 w 5355092"/>
                <a:gd name="connsiteY183" fmla="*/ 1664898 h 3605842"/>
                <a:gd name="connsiteX184" fmla="*/ 4888475 w 5355092"/>
                <a:gd name="connsiteY184" fmla="*/ 1708030 h 3605842"/>
                <a:gd name="connsiteX185" fmla="*/ 4543418 w 5355092"/>
                <a:gd name="connsiteY185" fmla="*/ 1664898 h 3605842"/>
                <a:gd name="connsiteX186" fmla="*/ 4258746 w 5355092"/>
                <a:gd name="connsiteY186" fmla="*/ 1595887 h 3605842"/>
                <a:gd name="connsiteX187" fmla="*/ 4163856 w 5355092"/>
                <a:gd name="connsiteY187" fmla="*/ 1578634 h 3605842"/>
                <a:gd name="connsiteX188" fmla="*/ 3913690 w 5355092"/>
                <a:gd name="connsiteY188" fmla="*/ 1561381 h 3605842"/>
                <a:gd name="connsiteX189" fmla="*/ 3680776 w 5355092"/>
                <a:gd name="connsiteY189" fmla="*/ 1570008 h 3605842"/>
                <a:gd name="connsiteX190" fmla="*/ 3646271 w 5355092"/>
                <a:gd name="connsiteY190" fmla="*/ 1587260 h 3605842"/>
                <a:gd name="connsiteX191" fmla="*/ 3585886 w 5355092"/>
                <a:gd name="connsiteY191" fmla="*/ 1673525 h 3605842"/>
                <a:gd name="connsiteX192" fmla="*/ 3577260 w 5355092"/>
                <a:gd name="connsiteY192" fmla="*/ 1733909 h 3605842"/>
                <a:gd name="connsiteX193" fmla="*/ 3585886 w 5355092"/>
                <a:gd name="connsiteY193" fmla="*/ 1923691 h 3605842"/>
                <a:gd name="connsiteX194" fmla="*/ 3879184 w 5355092"/>
                <a:gd name="connsiteY194" fmla="*/ 2087593 h 3605842"/>
                <a:gd name="connsiteX195" fmla="*/ 3939569 w 5355092"/>
                <a:gd name="connsiteY195" fmla="*/ 2096219 h 3605842"/>
                <a:gd name="connsiteX196" fmla="*/ 4250120 w 5355092"/>
                <a:gd name="connsiteY196" fmla="*/ 2191109 h 3605842"/>
                <a:gd name="connsiteX197" fmla="*/ 4345010 w 5355092"/>
                <a:gd name="connsiteY197" fmla="*/ 2225615 h 3605842"/>
                <a:gd name="connsiteX198" fmla="*/ 4431275 w 5355092"/>
                <a:gd name="connsiteY198" fmla="*/ 2242868 h 3605842"/>
                <a:gd name="connsiteX199" fmla="*/ 4776331 w 5355092"/>
                <a:gd name="connsiteY199" fmla="*/ 2329132 h 3605842"/>
                <a:gd name="connsiteX200" fmla="*/ 4828090 w 5355092"/>
                <a:gd name="connsiteY200" fmla="*/ 2363638 h 3605842"/>
                <a:gd name="connsiteX201" fmla="*/ 4879848 w 5355092"/>
                <a:gd name="connsiteY201" fmla="*/ 2475781 h 3605842"/>
                <a:gd name="connsiteX202" fmla="*/ 4897101 w 5355092"/>
                <a:gd name="connsiteY202" fmla="*/ 2622430 h 3605842"/>
                <a:gd name="connsiteX203" fmla="*/ 4922980 w 5355092"/>
                <a:gd name="connsiteY203" fmla="*/ 2674189 h 3605842"/>
                <a:gd name="connsiteX204" fmla="*/ 4948860 w 5355092"/>
                <a:gd name="connsiteY204" fmla="*/ 2760453 h 3605842"/>
                <a:gd name="connsiteX205" fmla="*/ 4922980 w 5355092"/>
                <a:gd name="connsiteY205" fmla="*/ 3165894 h 3605842"/>
                <a:gd name="connsiteX206" fmla="*/ 4879848 w 5355092"/>
                <a:gd name="connsiteY206" fmla="*/ 3217653 h 3605842"/>
                <a:gd name="connsiteX207" fmla="*/ 4646935 w 5355092"/>
                <a:gd name="connsiteY207" fmla="*/ 3200400 h 3605842"/>
                <a:gd name="connsiteX208" fmla="*/ 4491660 w 5355092"/>
                <a:gd name="connsiteY208" fmla="*/ 3174521 h 3605842"/>
                <a:gd name="connsiteX209" fmla="*/ 4336384 w 5355092"/>
                <a:gd name="connsiteY209" fmla="*/ 3131389 h 3605842"/>
                <a:gd name="connsiteX210" fmla="*/ 4267373 w 5355092"/>
                <a:gd name="connsiteY210" fmla="*/ 3096883 h 3605842"/>
                <a:gd name="connsiteX211" fmla="*/ 4215614 w 5355092"/>
                <a:gd name="connsiteY211" fmla="*/ 3036498 h 3605842"/>
                <a:gd name="connsiteX212" fmla="*/ 4181109 w 5355092"/>
                <a:gd name="connsiteY212" fmla="*/ 2976113 h 3605842"/>
                <a:gd name="connsiteX213" fmla="*/ 4163856 w 5355092"/>
                <a:gd name="connsiteY213" fmla="*/ 2898476 h 3605842"/>
                <a:gd name="connsiteX214" fmla="*/ 4120724 w 5355092"/>
                <a:gd name="connsiteY214" fmla="*/ 2803585 h 3605842"/>
                <a:gd name="connsiteX215" fmla="*/ 4060339 w 5355092"/>
                <a:gd name="connsiteY215" fmla="*/ 2777706 h 3605842"/>
                <a:gd name="connsiteX216" fmla="*/ 3930943 w 5355092"/>
                <a:gd name="connsiteY216" fmla="*/ 2769079 h 3605842"/>
                <a:gd name="connsiteX217" fmla="*/ 3723909 w 5355092"/>
                <a:gd name="connsiteY217" fmla="*/ 2803585 h 3605842"/>
                <a:gd name="connsiteX218" fmla="*/ 3577260 w 5355092"/>
                <a:gd name="connsiteY218" fmla="*/ 2863970 h 3605842"/>
                <a:gd name="connsiteX219" fmla="*/ 3568633 w 5355092"/>
                <a:gd name="connsiteY219" fmla="*/ 2976113 h 3605842"/>
                <a:gd name="connsiteX220" fmla="*/ 3654897 w 5355092"/>
                <a:gd name="connsiteY220" fmla="*/ 3019245 h 3605842"/>
                <a:gd name="connsiteX221" fmla="*/ 3775667 w 5355092"/>
                <a:gd name="connsiteY221" fmla="*/ 3036498 h 3605842"/>
                <a:gd name="connsiteX222" fmla="*/ 3939569 w 5355092"/>
                <a:gd name="connsiteY222" fmla="*/ 3079630 h 3605842"/>
                <a:gd name="connsiteX223" fmla="*/ 3982701 w 5355092"/>
                <a:gd name="connsiteY223" fmla="*/ 3096883 h 3605842"/>
                <a:gd name="connsiteX224" fmla="*/ 4017207 w 5355092"/>
                <a:gd name="connsiteY224" fmla="*/ 3105509 h 3605842"/>
                <a:gd name="connsiteX225" fmla="*/ 4043086 w 5355092"/>
                <a:gd name="connsiteY225" fmla="*/ 3131389 h 3605842"/>
                <a:gd name="connsiteX226" fmla="*/ 4068965 w 5355092"/>
                <a:gd name="connsiteY226" fmla="*/ 3183147 h 3605842"/>
                <a:gd name="connsiteX227" fmla="*/ 4103471 w 5355092"/>
                <a:gd name="connsiteY227" fmla="*/ 3200400 h 3605842"/>
                <a:gd name="connsiteX228" fmla="*/ 4163856 w 5355092"/>
                <a:gd name="connsiteY228" fmla="*/ 3243532 h 3605842"/>
                <a:gd name="connsiteX229" fmla="*/ 4206988 w 5355092"/>
                <a:gd name="connsiteY229" fmla="*/ 3269411 h 3605842"/>
                <a:gd name="connsiteX230" fmla="*/ 4267373 w 5355092"/>
                <a:gd name="connsiteY230" fmla="*/ 3286664 h 3605842"/>
                <a:gd name="connsiteX231" fmla="*/ 4379516 w 5355092"/>
                <a:gd name="connsiteY231" fmla="*/ 3338423 h 3605842"/>
                <a:gd name="connsiteX232" fmla="*/ 4595176 w 5355092"/>
                <a:gd name="connsiteY232" fmla="*/ 3372928 h 3605842"/>
                <a:gd name="connsiteX233" fmla="*/ 5130014 w 5355092"/>
                <a:gd name="connsiteY233" fmla="*/ 3364302 h 3605842"/>
                <a:gd name="connsiteX234" fmla="*/ 5233531 w 5355092"/>
                <a:gd name="connsiteY234" fmla="*/ 3372928 h 3605842"/>
                <a:gd name="connsiteX235" fmla="*/ 5345675 w 5355092"/>
                <a:gd name="connsiteY235" fmla="*/ 3441940 h 3605842"/>
                <a:gd name="connsiteX236" fmla="*/ 5354301 w 5355092"/>
                <a:gd name="connsiteY236" fmla="*/ 3476445 h 3605842"/>
                <a:gd name="connsiteX237" fmla="*/ 5302543 w 5355092"/>
                <a:gd name="connsiteY237" fmla="*/ 3579962 h 3605842"/>
                <a:gd name="connsiteX238" fmla="*/ 5138641 w 5355092"/>
                <a:gd name="connsiteY238" fmla="*/ 3605842 h 3605842"/>
                <a:gd name="connsiteX239" fmla="*/ 3991327 w 5355092"/>
                <a:gd name="connsiteY239" fmla="*/ 3597215 h 3605842"/>
                <a:gd name="connsiteX240" fmla="*/ 3801546 w 5355092"/>
                <a:gd name="connsiteY240" fmla="*/ 3562709 h 3605842"/>
                <a:gd name="connsiteX241" fmla="*/ 3568633 w 5355092"/>
                <a:gd name="connsiteY241" fmla="*/ 3545457 h 3605842"/>
                <a:gd name="connsiteX242" fmla="*/ 2800882 w 5355092"/>
                <a:gd name="connsiteY242" fmla="*/ 3536830 h 3605842"/>
                <a:gd name="connsiteX243" fmla="*/ 1179116 w 5355092"/>
                <a:gd name="connsiteY243" fmla="*/ 3502325 h 3605842"/>
                <a:gd name="connsiteX244" fmla="*/ 1049720 w 5355092"/>
                <a:gd name="connsiteY244" fmla="*/ 3493698 h 3605842"/>
                <a:gd name="connsiteX245" fmla="*/ 928950 w 5355092"/>
                <a:gd name="connsiteY245" fmla="*/ 3459193 h 3605842"/>
                <a:gd name="connsiteX246" fmla="*/ 903071 w 5355092"/>
                <a:gd name="connsiteY246" fmla="*/ 3441940 h 3605842"/>
                <a:gd name="connsiteX247" fmla="*/ 782301 w 5355092"/>
                <a:gd name="connsiteY247" fmla="*/ 3398808 h 3605842"/>
                <a:gd name="connsiteX248" fmla="*/ 756422 w 5355092"/>
                <a:gd name="connsiteY248" fmla="*/ 3372928 h 3605842"/>
                <a:gd name="connsiteX249" fmla="*/ 678784 w 5355092"/>
                <a:gd name="connsiteY249" fmla="*/ 3303917 h 3605842"/>
                <a:gd name="connsiteX250" fmla="*/ 532135 w 5355092"/>
                <a:gd name="connsiteY250" fmla="*/ 3027872 h 3605842"/>
                <a:gd name="connsiteX251" fmla="*/ 428618 w 5355092"/>
                <a:gd name="connsiteY251" fmla="*/ 2846717 h 3605842"/>
                <a:gd name="connsiteX252" fmla="*/ 376860 w 5355092"/>
                <a:gd name="connsiteY252" fmla="*/ 1828800 h 3605842"/>
                <a:gd name="connsiteX253" fmla="*/ 316475 w 5355092"/>
                <a:gd name="connsiteY253" fmla="*/ 1673525 h 3605842"/>
                <a:gd name="connsiteX254" fmla="*/ 299222 w 5355092"/>
                <a:gd name="connsiteY254" fmla="*/ 1630393 h 3605842"/>
                <a:gd name="connsiteX255" fmla="*/ 299222 w 5355092"/>
                <a:gd name="connsiteY255" fmla="*/ 1164566 h 3605842"/>
                <a:gd name="connsiteX256" fmla="*/ 307848 w 5355092"/>
                <a:gd name="connsiteY256" fmla="*/ 1112808 h 3605842"/>
                <a:gd name="connsiteX257" fmla="*/ 368233 w 5355092"/>
                <a:gd name="connsiteY257" fmla="*/ 992038 h 3605842"/>
                <a:gd name="connsiteX258" fmla="*/ 411365 w 5355092"/>
                <a:gd name="connsiteY258" fmla="*/ 888521 h 3605842"/>
                <a:gd name="connsiteX259" fmla="*/ 506256 w 5355092"/>
                <a:gd name="connsiteY259" fmla="*/ 698740 h 3605842"/>
                <a:gd name="connsiteX260" fmla="*/ 566641 w 5355092"/>
                <a:gd name="connsiteY260" fmla="*/ 534838 h 3605842"/>
                <a:gd name="connsiteX261" fmla="*/ 627026 w 5355092"/>
                <a:gd name="connsiteY261" fmla="*/ 396815 h 3605842"/>
                <a:gd name="connsiteX262" fmla="*/ 721916 w 5355092"/>
                <a:gd name="connsiteY262" fmla="*/ 250166 h 3605842"/>
                <a:gd name="connsiteX263" fmla="*/ 782301 w 5355092"/>
                <a:gd name="connsiteY263" fmla="*/ 129396 h 3605842"/>
                <a:gd name="connsiteX264" fmla="*/ 816807 w 5355092"/>
                <a:gd name="connsiteY264" fmla="*/ 103517 h 3605842"/>
                <a:gd name="connsiteX265" fmla="*/ 868565 w 5355092"/>
                <a:gd name="connsiteY265" fmla="*/ 51759 h 3605842"/>
                <a:gd name="connsiteX266" fmla="*/ 1239501 w 5355092"/>
                <a:gd name="connsiteY266" fmla="*/ 69011 h 3605842"/>
                <a:gd name="connsiteX267" fmla="*/ 1489667 w 5355092"/>
                <a:gd name="connsiteY267" fmla="*/ 103517 h 3605842"/>
                <a:gd name="connsiteX268" fmla="*/ 1782965 w 5355092"/>
                <a:gd name="connsiteY268" fmla="*/ 155276 h 3605842"/>
                <a:gd name="connsiteX269" fmla="*/ 1808844 w 5355092"/>
                <a:gd name="connsiteY269" fmla="*/ 163902 h 3605842"/>
                <a:gd name="connsiteX270" fmla="*/ 1851976 w 5355092"/>
                <a:gd name="connsiteY270" fmla="*/ 172528 h 3605842"/>
                <a:gd name="connsiteX271" fmla="*/ 1895109 w 5355092"/>
                <a:gd name="connsiteY271" fmla="*/ 189781 h 3605842"/>
                <a:gd name="connsiteX272" fmla="*/ 1912361 w 5355092"/>
                <a:gd name="connsiteY272" fmla="*/ 215660 h 3605842"/>
                <a:gd name="connsiteX273" fmla="*/ 1972746 w 5355092"/>
                <a:gd name="connsiteY273" fmla="*/ 276045 h 3605842"/>
                <a:gd name="connsiteX274" fmla="*/ 2015878 w 5355092"/>
                <a:gd name="connsiteY274" fmla="*/ 379562 h 3605842"/>
                <a:gd name="connsiteX275" fmla="*/ 2033131 w 5355092"/>
                <a:gd name="connsiteY275" fmla="*/ 422694 h 3605842"/>
                <a:gd name="connsiteX276" fmla="*/ 2015878 w 5355092"/>
                <a:gd name="connsiteY276" fmla="*/ 552091 h 3605842"/>
                <a:gd name="connsiteX277" fmla="*/ 2007252 w 5355092"/>
                <a:gd name="connsiteY277" fmla="*/ 577970 h 3605842"/>
                <a:gd name="connsiteX278" fmla="*/ 1964120 w 5355092"/>
                <a:gd name="connsiteY278" fmla="*/ 638355 h 3605842"/>
                <a:gd name="connsiteX279" fmla="*/ 1929614 w 5355092"/>
                <a:gd name="connsiteY279" fmla="*/ 707366 h 3605842"/>
                <a:gd name="connsiteX280" fmla="*/ 1912361 w 5355092"/>
                <a:gd name="connsiteY280" fmla="*/ 741872 h 3605842"/>
                <a:gd name="connsiteX281" fmla="*/ 1903735 w 5355092"/>
                <a:gd name="connsiteY281" fmla="*/ 785004 h 3605842"/>
                <a:gd name="connsiteX282" fmla="*/ 1877856 w 5355092"/>
                <a:gd name="connsiteY282" fmla="*/ 845389 h 3605842"/>
                <a:gd name="connsiteX283" fmla="*/ 1869229 w 5355092"/>
                <a:gd name="connsiteY283" fmla="*/ 871268 h 3605842"/>
                <a:gd name="connsiteX284" fmla="*/ 1877856 w 5355092"/>
                <a:gd name="connsiteY284" fmla="*/ 1138687 h 3605842"/>
                <a:gd name="connsiteX285" fmla="*/ 1895109 w 5355092"/>
                <a:gd name="connsiteY285" fmla="*/ 1164566 h 3605842"/>
                <a:gd name="connsiteX286" fmla="*/ 1912361 w 5355092"/>
                <a:gd name="connsiteY286" fmla="*/ 1207698 h 3605842"/>
                <a:gd name="connsiteX287" fmla="*/ 1989999 w 5355092"/>
                <a:gd name="connsiteY287" fmla="*/ 1388853 h 3605842"/>
                <a:gd name="connsiteX288" fmla="*/ 2007252 w 5355092"/>
                <a:gd name="connsiteY288" fmla="*/ 1466491 h 3605842"/>
                <a:gd name="connsiteX289" fmla="*/ 2024505 w 5355092"/>
                <a:gd name="connsiteY289" fmla="*/ 1492370 h 3605842"/>
                <a:gd name="connsiteX290" fmla="*/ 2059010 w 5355092"/>
                <a:gd name="connsiteY290" fmla="*/ 1604513 h 3605842"/>
                <a:gd name="connsiteX291" fmla="*/ 2119395 w 5355092"/>
                <a:gd name="connsiteY291" fmla="*/ 1708030 h 3605842"/>
                <a:gd name="connsiteX292" fmla="*/ 2145275 w 5355092"/>
                <a:gd name="connsiteY292" fmla="*/ 1751162 h 3605842"/>
                <a:gd name="connsiteX293" fmla="*/ 2214286 w 5355092"/>
                <a:gd name="connsiteY293" fmla="*/ 1837426 h 3605842"/>
                <a:gd name="connsiteX294" fmla="*/ 2309176 w 5355092"/>
                <a:gd name="connsiteY294" fmla="*/ 1915064 h 3605842"/>
                <a:gd name="connsiteX295" fmla="*/ 2395441 w 5355092"/>
                <a:gd name="connsiteY295" fmla="*/ 1992702 h 3605842"/>
                <a:gd name="connsiteX296" fmla="*/ 2507584 w 5355092"/>
                <a:gd name="connsiteY296" fmla="*/ 2044460 h 3605842"/>
                <a:gd name="connsiteX297" fmla="*/ 2654233 w 5355092"/>
                <a:gd name="connsiteY297" fmla="*/ 2087593 h 3605842"/>
                <a:gd name="connsiteX298" fmla="*/ 2723244 w 5355092"/>
                <a:gd name="connsiteY298" fmla="*/ 2078966 h 3605842"/>
                <a:gd name="connsiteX299" fmla="*/ 2740497 w 5355092"/>
                <a:gd name="connsiteY299" fmla="*/ 1880559 h 3605842"/>
                <a:gd name="connsiteX300" fmla="*/ 2731871 w 5355092"/>
                <a:gd name="connsiteY300" fmla="*/ 1846053 h 3605842"/>
                <a:gd name="connsiteX301" fmla="*/ 2671486 w 5355092"/>
                <a:gd name="connsiteY301" fmla="*/ 1785668 h 3605842"/>
                <a:gd name="connsiteX302" fmla="*/ 2550716 w 5355092"/>
                <a:gd name="connsiteY302" fmla="*/ 1716657 h 3605842"/>
                <a:gd name="connsiteX303" fmla="*/ 2464452 w 5355092"/>
                <a:gd name="connsiteY303" fmla="*/ 1673525 h 3605842"/>
                <a:gd name="connsiteX304" fmla="*/ 2335056 w 5355092"/>
                <a:gd name="connsiteY304" fmla="*/ 1639019 h 3605842"/>
                <a:gd name="connsiteX305" fmla="*/ 2231539 w 5355092"/>
                <a:gd name="connsiteY305" fmla="*/ 1578634 h 3605842"/>
                <a:gd name="connsiteX306" fmla="*/ 2153901 w 5355092"/>
                <a:gd name="connsiteY306" fmla="*/ 1440611 h 3605842"/>
                <a:gd name="connsiteX307" fmla="*/ 2093516 w 5355092"/>
                <a:gd name="connsiteY307" fmla="*/ 1319842 h 3605842"/>
                <a:gd name="connsiteX308" fmla="*/ 2041758 w 5355092"/>
                <a:gd name="connsiteY308" fmla="*/ 1181819 h 3605842"/>
                <a:gd name="connsiteX309" fmla="*/ 2015878 w 5355092"/>
                <a:gd name="connsiteY309" fmla="*/ 1052423 h 3605842"/>
                <a:gd name="connsiteX310" fmla="*/ 1981373 w 5355092"/>
                <a:gd name="connsiteY310" fmla="*/ 862642 h 3605842"/>
                <a:gd name="connsiteX311" fmla="*/ 1989999 w 5355092"/>
                <a:gd name="connsiteY311" fmla="*/ 603849 h 3605842"/>
                <a:gd name="connsiteX312" fmla="*/ 2033131 w 5355092"/>
                <a:gd name="connsiteY312" fmla="*/ 500332 h 3605842"/>
                <a:gd name="connsiteX313" fmla="*/ 2102143 w 5355092"/>
                <a:gd name="connsiteY313" fmla="*/ 388189 h 3605842"/>
                <a:gd name="connsiteX314" fmla="*/ 2136648 w 5355092"/>
                <a:gd name="connsiteY314" fmla="*/ 345057 h 3605842"/>
                <a:gd name="connsiteX315" fmla="*/ 2205660 w 5355092"/>
                <a:gd name="connsiteY315" fmla="*/ 301925 h 3605842"/>
                <a:gd name="connsiteX316" fmla="*/ 2257418 w 5355092"/>
                <a:gd name="connsiteY316" fmla="*/ 284672 h 3605842"/>
                <a:gd name="connsiteX317" fmla="*/ 2326429 w 5355092"/>
                <a:gd name="connsiteY317" fmla="*/ 258793 h 3605842"/>
                <a:gd name="connsiteX318" fmla="*/ 2360935 w 5355092"/>
                <a:gd name="connsiteY318" fmla="*/ 232913 h 3605842"/>
                <a:gd name="connsiteX319" fmla="*/ 2412693 w 5355092"/>
                <a:gd name="connsiteY319" fmla="*/ 215660 h 3605842"/>
                <a:gd name="connsiteX320" fmla="*/ 2507584 w 5355092"/>
                <a:gd name="connsiteY320" fmla="*/ 189781 h 3605842"/>
                <a:gd name="connsiteX321" fmla="*/ 2645607 w 5355092"/>
                <a:gd name="connsiteY321" fmla="*/ 207034 h 3605842"/>
                <a:gd name="connsiteX322" fmla="*/ 2723244 w 5355092"/>
                <a:gd name="connsiteY322" fmla="*/ 241540 h 3605842"/>
                <a:gd name="connsiteX323" fmla="*/ 2947531 w 5355092"/>
                <a:gd name="connsiteY323" fmla="*/ 301925 h 3605842"/>
                <a:gd name="connsiteX324" fmla="*/ 3482369 w 5355092"/>
                <a:gd name="connsiteY324" fmla="*/ 276045 h 3605842"/>
                <a:gd name="connsiteX325" fmla="*/ 3637644 w 5355092"/>
                <a:gd name="connsiteY325" fmla="*/ 207034 h 3605842"/>
                <a:gd name="connsiteX326" fmla="*/ 3827426 w 5355092"/>
                <a:gd name="connsiteY326" fmla="*/ 94891 h 3605842"/>
                <a:gd name="connsiteX327" fmla="*/ 3853305 w 5355092"/>
                <a:gd name="connsiteY327" fmla="*/ 77638 h 3605842"/>
                <a:gd name="connsiteX328" fmla="*/ 3879184 w 5355092"/>
                <a:gd name="connsiteY328" fmla="*/ 51759 h 3605842"/>
                <a:gd name="connsiteX329" fmla="*/ 3922316 w 5355092"/>
                <a:gd name="connsiteY329" fmla="*/ 34506 h 3605842"/>
                <a:gd name="connsiteX330" fmla="*/ 4008580 w 5355092"/>
                <a:gd name="connsiteY330" fmla="*/ 0 h 3605842"/>
                <a:gd name="connsiteX331" fmla="*/ 4388143 w 5355092"/>
                <a:gd name="connsiteY331" fmla="*/ 25879 h 3605842"/>
                <a:gd name="connsiteX332" fmla="*/ 4457154 w 5355092"/>
                <a:gd name="connsiteY332" fmla="*/ 51759 h 3605842"/>
                <a:gd name="connsiteX333" fmla="*/ 4612429 w 5355092"/>
                <a:gd name="connsiteY333" fmla="*/ 112143 h 3605842"/>
                <a:gd name="connsiteX334" fmla="*/ 4845343 w 5355092"/>
                <a:gd name="connsiteY334" fmla="*/ 232913 h 3605842"/>
                <a:gd name="connsiteX335" fmla="*/ 4879848 w 5355092"/>
                <a:gd name="connsiteY335" fmla="*/ 250166 h 3605842"/>
                <a:gd name="connsiteX336" fmla="*/ 5017871 w 5355092"/>
                <a:gd name="connsiteY336" fmla="*/ 336430 h 3605842"/>
                <a:gd name="connsiteX337" fmla="*/ 5078256 w 5355092"/>
                <a:gd name="connsiteY337" fmla="*/ 388189 h 3605842"/>
                <a:gd name="connsiteX338" fmla="*/ 5311169 w 5355092"/>
                <a:gd name="connsiteY338" fmla="*/ 543464 h 3605842"/>
                <a:gd name="connsiteX339" fmla="*/ 5328422 w 5355092"/>
                <a:gd name="connsiteY339" fmla="*/ 586596 h 3605842"/>
                <a:gd name="connsiteX340" fmla="*/ 5345675 w 5355092"/>
                <a:gd name="connsiteY340" fmla="*/ 621102 h 3605842"/>
                <a:gd name="connsiteX341" fmla="*/ 5354301 w 5355092"/>
                <a:gd name="connsiteY341" fmla="*/ 698740 h 3605842"/>
                <a:gd name="connsiteX342" fmla="*/ 5337048 w 5355092"/>
                <a:gd name="connsiteY342" fmla="*/ 845389 h 3605842"/>
                <a:gd name="connsiteX343" fmla="*/ 5302543 w 5355092"/>
                <a:gd name="connsiteY343" fmla="*/ 871268 h 3605842"/>
                <a:gd name="connsiteX344" fmla="*/ 5190399 w 5355092"/>
                <a:gd name="connsiteY344" fmla="*/ 905774 h 3605842"/>
                <a:gd name="connsiteX345" fmla="*/ 4724573 w 5355092"/>
                <a:gd name="connsiteY345" fmla="*/ 940279 h 3605842"/>
                <a:gd name="connsiteX346" fmla="*/ 4068965 w 5355092"/>
                <a:gd name="connsiteY346" fmla="*/ 914400 h 3605842"/>
                <a:gd name="connsiteX347" fmla="*/ 3827426 w 5355092"/>
                <a:gd name="connsiteY347" fmla="*/ 862642 h 3605842"/>
                <a:gd name="connsiteX348" fmla="*/ 3594512 w 5355092"/>
                <a:gd name="connsiteY348" fmla="*/ 871268 h 3605842"/>
                <a:gd name="connsiteX349" fmla="*/ 3568633 w 5355092"/>
                <a:gd name="connsiteY349" fmla="*/ 879894 h 3605842"/>
                <a:gd name="connsiteX350" fmla="*/ 3534127 w 5355092"/>
                <a:gd name="connsiteY350" fmla="*/ 940279 h 3605842"/>
                <a:gd name="connsiteX351" fmla="*/ 3551380 w 5355092"/>
                <a:gd name="connsiteY351" fmla="*/ 1017917 h 3605842"/>
                <a:gd name="connsiteX352" fmla="*/ 3577260 w 5355092"/>
                <a:gd name="connsiteY352" fmla="*/ 1026543 h 3605842"/>
                <a:gd name="connsiteX353" fmla="*/ 3672150 w 5355092"/>
                <a:gd name="connsiteY353" fmla="*/ 1078302 h 3605842"/>
                <a:gd name="connsiteX354" fmla="*/ 3792920 w 5355092"/>
                <a:gd name="connsiteY354" fmla="*/ 1121434 h 3605842"/>
                <a:gd name="connsiteX355" fmla="*/ 4008580 w 5355092"/>
                <a:gd name="connsiteY355" fmla="*/ 1155940 h 3605842"/>
                <a:gd name="connsiteX356" fmla="*/ 4068965 w 5355092"/>
                <a:gd name="connsiteY356" fmla="*/ 1164566 h 3605842"/>
                <a:gd name="connsiteX357" fmla="*/ 4258746 w 5355092"/>
                <a:gd name="connsiteY357" fmla="*/ 1181819 h 3605842"/>
                <a:gd name="connsiteX358" fmla="*/ 5069629 w 5355092"/>
                <a:gd name="connsiteY358" fmla="*/ 1250830 h 3605842"/>
                <a:gd name="connsiteX359" fmla="*/ 5104135 w 5355092"/>
                <a:gd name="connsiteY359" fmla="*/ 1293962 h 3605842"/>
                <a:gd name="connsiteX360" fmla="*/ 5155893 w 5355092"/>
                <a:gd name="connsiteY360" fmla="*/ 1354347 h 3605842"/>
                <a:gd name="connsiteX361" fmla="*/ 5164520 w 5355092"/>
                <a:gd name="connsiteY361" fmla="*/ 1397479 h 3605842"/>
                <a:gd name="connsiteX362" fmla="*/ 5155893 w 5355092"/>
                <a:gd name="connsiteY362" fmla="*/ 1500996 h 3605842"/>
                <a:gd name="connsiteX363" fmla="*/ 5112761 w 5355092"/>
                <a:gd name="connsiteY363" fmla="*/ 1509623 h 3605842"/>
                <a:gd name="connsiteX364" fmla="*/ 4871222 w 5355092"/>
                <a:gd name="connsiteY364" fmla="*/ 1500996 h 3605842"/>
                <a:gd name="connsiteX365" fmla="*/ 4543418 w 5355092"/>
                <a:gd name="connsiteY365" fmla="*/ 1431985 h 3605842"/>
                <a:gd name="connsiteX366" fmla="*/ 4250120 w 5355092"/>
                <a:gd name="connsiteY366" fmla="*/ 1380226 h 3605842"/>
                <a:gd name="connsiteX367" fmla="*/ 4155229 w 5355092"/>
                <a:gd name="connsiteY367" fmla="*/ 1371600 h 3605842"/>
                <a:gd name="connsiteX368" fmla="*/ 3051048 w 5355092"/>
                <a:gd name="connsiteY368" fmla="*/ 1337094 h 3605842"/>
                <a:gd name="connsiteX369" fmla="*/ 2921652 w 5355092"/>
                <a:gd name="connsiteY369" fmla="*/ 1311215 h 3605842"/>
                <a:gd name="connsiteX370" fmla="*/ 2585222 w 5355092"/>
                <a:gd name="connsiteY370" fmla="*/ 1285336 h 3605842"/>
                <a:gd name="connsiteX371" fmla="*/ 2136648 w 5355092"/>
                <a:gd name="connsiteY371" fmla="*/ 1328468 h 3605842"/>
                <a:gd name="connsiteX372" fmla="*/ 2084890 w 5355092"/>
                <a:gd name="connsiteY372" fmla="*/ 1362974 h 3605842"/>
                <a:gd name="connsiteX373" fmla="*/ 2024505 w 5355092"/>
                <a:gd name="connsiteY373" fmla="*/ 1406106 h 3605842"/>
                <a:gd name="connsiteX374" fmla="*/ 1972746 w 5355092"/>
                <a:gd name="connsiteY374" fmla="*/ 1483743 h 3605842"/>
                <a:gd name="connsiteX375" fmla="*/ 1895109 w 5355092"/>
                <a:gd name="connsiteY375" fmla="*/ 1595887 h 3605842"/>
                <a:gd name="connsiteX376" fmla="*/ 1964120 w 5355092"/>
                <a:gd name="connsiteY376" fmla="*/ 1863306 h 3605842"/>
                <a:gd name="connsiteX377" fmla="*/ 2222912 w 5355092"/>
                <a:gd name="connsiteY377" fmla="*/ 1923691 h 3605842"/>
                <a:gd name="connsiteX378" fmla="*/ 3137312 w 5355092"/>
                <a:gd name="connsiteY378" fmla="*/ 1777042 h 3605842"/>
                <a:gd name="connsiteX379" fmla="*/ 3387478 w 5355092"/>
                <a:gd name="connsiteY379" fmla="*/ 1725283 h 3605842"/>
                <a:gd name="connsiteX380" fmla="*/ 3439237 w 5355092"/>
                <a:gd name="connsiteY380" fmla="*/ 1733909 h 3605842"/>
                <a:gd name="connsiteX381" fmla="*/ 3499622 w 5355092"/>
                <a:gd name="connsiteY381" fmla="*/ 1915064 h 3605842"/>
                <a:gd name="connsiteX382" fmla="*/ 2602475 w 5355092"/>
                <a:gd name="connsiteY382" fmla="*/ 1984076 h 3605842"/>
                <a:gd name="connsiteX383" fmla="*/ 2490331 w 5355092"/>
                <a:gd name="connsiteY383" fmla="*/ 1940943 h 3605842"/>
                <a:gd name="connsiteX384" fmla="*/ 2128022 w 5355092"/>
                <a:gd name="connsiteY384" fmla="*/ 1785668 h 3605842"/>
                <a:gd name="connsiteX385" fmla="*/ 1981373 w 5355092"/>
                <a:gd name="connsiteY385" fmla="*/ 1733909 h 3605842"/>
                <a:gd name="connsiteX386" fmla="*/ 1351644 w 5355092"/>
                <a:gd name="connsiteY386" fmla="*/ 1466491 h 3605842"/>
                <a:gd name="connsiteX387" fmla="*/ 1084226 w 5355092"/>
                <a:gd name="connsiteY387" fmla="*/ 1397479 h 3605842"/>
                <a:gd name="connsiteX388" fmla="*/ 1006588 w 5355092"/>
                <a:gd name="connsiteY388" fmla="*/ 1380226 h 3605842"/>
                <a:gd name="connsiteX389" fmla="*/ 808180 w 5355092"/>
                <a:gd name="connsiteY389" fmla="*/ 1354347 h 3605842"/>
                <a:gd name="connsiteX390" fmla="*/ 178452 w 5355092"/>
                <a:gd name="connsiteY390" fmla="*/ 1414732 h 3605842"/>
                <a:gd name="connsiteX391" fmla="*/ 135320 w 5355092"/>
                <a:gd name="connsiteY391" fmla="*/ 1431985 h 3605842"/>
                <a:gd name="connsiteX392" fmla="*/ 23176 w 5355092"/>
                <a:gd name="connsiteY392" fmla="*/ 1552755 h 3605842"/>
                <a:gd name="connsiteX393" fmla="*/ 14550 w 5355092"/>
                <a:gd name="connsiteY393" fmla="*/ 1733909 h 3605842"/>
                <a:gd name="connsiteX394" fmla="*/ 273343 w 5355092"/>
                <a:gd name="connsiteY394" fmla="*/ 1932317 h 3605842"/>
                <a:gd name="connsiteX395" fmla="*/ 333727 w 5355092"/>
                <a:gd name="connsiteY395" fmla="*/ 1975449 h 3605842"/>
                <a:gd name="connsiteX396" fmla="*/ 627026 w 5355092"/>
                <a:gd name="connsiteY396" fmla="*/ 2070340 h 3605842"/>
                <a:gd name="connsiteX397" fmla="*/ 963456 w 5355092"/>
                <a:gd name="connsiteY397" fmla="*/ 2122098 h 3605842"/>
                <a:gd name="connsiteX398" fmla="*/ 1627690 w 5355092"/>
                <a:gd name="connsiteY398" fmla="*/ 2087593 h 3605842"/>
                <a:gd name="connsiteX399" fmla="*/ 1782965 w 5355092"/>
                <a:gd name="connsiteY399" fmla="*/ 2044460 h 3605842"/>
                <a:gd name="connsiteX400" fmla="*/ 1955493 w 5355092"/>
                <a:gd name="connsiteY400" fmla="*/ 2009955 h 3605842"/>
                <a:gd name="connsiteX401" fmla="*/ 2205660 w 5355092"/>
                <a:gd name="connsiteY401" fmla="*/ 2061713 h 3605842"/>
                <a:gd name="connsiteX402" fmla="*/ 2214286 w 5355092"/>
                <a:gd name="connsiteY402" fmla="*/ 2113472 h 3605842"/>
                <a:gd name="connsiteX403" fmla="*/ 2153901 w 5355092"/>
                <a:gd name="connsiteY403" fmla="*/ 2191109 h 3605842"/>
                <a:gd name="connsiteX404" fmla="*/ 1765712 w 5355092"/>
                <a:gd name="connsiteY404" fmla="*/ 2199736 h 3605842"/>
                <a:gd name="connsiteX405" fmla="*/ 1446535 w 5355092"/>
                <a:gd name="connsiteY405" fmla="*/ 2208362 h 3605842"/>
                <a:gd name="connsiteX406" fmla="*/ 1135984 w 5355092"/>
                <a:gd name="connsiteY406" fmla="*/ 2234242 h 3605842"/>
                <a:gd name="connsiteX407" fmla="*/ 851312 w 5355092"/>
                <a:gd name="connsiteY407" fmla="*/ 2268747 h 3605842"/>
                <a:gd name="connsiteX408" fmla="*/ 670158 w 5355092"/>
                <a:gd name="connsiteY408" fmla="*/ 2363638 h 3605842"/>
                <a:gd name="connsiteX409" fmla="*/ 652905 w 5355092"/>
                <a:gd name="connsiteY409" fmla="*/ 2441276 h 3605842"/>
                <a:gd name="connsiteX410" fmla="*/ 704663 w 5355092"/>
                <a:gd name="connsiteY410" fmla="*/ 2622430 h 3605842"/>
                <a:gd name="connsiteX411" fmla="*/ 842686 w 5355092"/>
                <a:gd name="connsiteY411" fmla="*/ 2682815 h 3605842"/>
                <a:gd name="connsiteX412" fmla="*/ 1144610 w 5355092"/>
                <a:gd name="connsiteY412" fmla="*/ 2769079 h 3605842"/>
                <a:gd name="connsiteX413" fmla="*/ 1282633 w 5355092"/>
                <a:gd name="connsiteY413" fmla="*/ 2803585 h 3605842"/>
                <a:gd name="connsiteX414" fmla="*/ 1851976 w 5355092"/>
                <a:gd name="connsiteY414" fmla="*/ 2846717 h 3605842"/>
                <a:gd name="connsiteX415" fmla="*/ 2473078 w 5355092"/>
                <a:gd name="connsiteY415" fmla="*/ 2803585 h 3605842"/>
                <a:gd name="connsiteX416" fmla="*/ 3180444 w 5355092"/>
                <a:gd name="connsiteY416" fmla="*/ 2467155 h 3605842"/>
                <a:gd name="connsiteX417" fmla="*/ 3749788 w 5355092"/>
                <a:gd name="connsiteY417" fmla="*/ 2035834 h 3605842"/>
                <a:gd name="connsiteX418" fmla="*/ 4008580 w 5355092"/>
                <a:gd name="connsiteY418" fmla="*/ 1915064 h 3605842"/>
                <a:gd name="connsiteX419" fmla="*/ 4103471 w 5355092"/>
                <a:gd name="connsiteY419" fmla="*/ 1906438 h 3605842"/>
                <a:gd name="connsiteX420" fmla="*/ 4345010 w 5355092"/>
                <a:gd name="connsiteY420" fmla="*/ 1897811 h 3605842"/>
                <a:gd name="connsiteX421" fmla="*/ 4715946 w 5355092"/>
                <a:gd name="connsiteY421" fmla="*/ 2147977 h 3605842"/>
                <a:gd name="connsiteX422" fmla="*/ 4940233 w 5355092"/>
                <a:gd name="connsiteY422" fmla="*/ 2363638 h 3605842"/>
                <a:gd name="connsiteX423" fmla="*/ 4983365 w 5355092"/>
                <a:gd name="connsiteY423" fmla="*/ 2406770 h 3605842"/>
                <a:gd name="connsiteX424" fmla="*/ 4905727 w 5355092"/>
                <a:gd name="connsiteY424" fmla="*/ 2544793 h 3605842"/>
                <a:gd name="connsiteX425" fmla="*/ 4853969 w 5355092"/>
                <a:gd name="connsiteY425" fmla="*/ 2570672 h 3605842"/>
                <a:gd name="connsiteX426" fmla="*/ 4698693 w 5355092"/>
                <a:gd name="connsiteY426" fmla="*/ 2605177 h 3605842"/>
                <a:gd name="connsiteX427" fmla="*/ 4189735 w 5355092"/>
                <a:gd name="connsiteY427" fmla="*/ 2691442 h 3605842"/>
                <a:gd name="connsiteX428" fmla="*/ 4043086 w 5355092"/>
                <a:gd name="connsiteY428" fmla="*/ 2708694 h 3605842"/>
                <a:gd name="connsiteX429" fmla="*/ 3025169 w 5355092"/>
                <a:gd name="connsiteY429" fmla="*/ 2725947 h 3605842"/>
                <a:gd name="connsiteX430" fmla="*/ 2938905 w 5355092"/>
                <a:gd name="connsiteY430" fmla="*/ 2734574 h 3605842"/>
                <a:gd name="connsiteX431" fmla="*/ 2938905 w 5355092"/>
                <a:gd name="connsiteY431" fmla="*/ 2889849 h 3605842"/>
                <a:gd name="connsiteX432" fmla="*/ 3120060 w 5355092"/>
                <a:gd name="connsiteY432" fmla="*/ 2976113 h 3605842"/>
                <a:gd name="connsiteX433" fmla="*/ 3189071 w 5355092"/>
                <a:gd name="connsiteY433" fmla="*/ 2993366 h 3605842"/>
                <a:gd name="connsiteX434" fmla="*/ 3767041 w 5355092"/>
                <a:gd name="connsiteY434" fmla="*/ 3079630 h 3605842"/>
                <a:gd name="connsiteX435" fmla="*/ 3999954 w 5355092"/>
                <a:gd name="connsiteY435" fmla="*/ 3088257 h 3605842"/>
                <a:gd name="connsiteX436" fmla="*/ 4448527 w 5355092"/>
                <a:gd name="connsiteY436" fmla="*/ 3062377 h 3605842"/>
                <a:gd name="connsiteX437" fmla="*/ 4552044 w 5355092"/>
                <a:gd name="connsiteY437" fmla="*/ 3027872 h 3605842"/>
                <a:gd name="connsiteX438" fmla="*/ 4802210 w 5355092"/>
                <a:gd name="connsiteY438" fmla="*/ 2889849 h 3605842"/>
                <a:gd name="connsiteX439" fmla="*/ 4879848 w 5355092"/>
                <a:gd name="connsiteY439" fmla="*/ 2820838 h 3605842"/>
                <a:gd name="connsiteX440" fmla="*/ 5130014 w 5355092"/>
                <a:gd name="connsiteY440" fmla="*/ 2518913 h 3605842"/>
                <a:gd name="connsiteX441" fmla="*/ 5207652 w 5355092"/>
                <a:gd name="connsiteY441" fmla="*/ 2311879 h 3605842"/>
                <a:gd name="connsiteX442" fmla="*/ 5250784 w 5355092"/>
                <a:gd name="connsiteY442" fmla="*/ 2199736 h 3605842"/>
                <a:gd name="connsiteX443" fmla="*/ 5233531 w 5355092"/>
                <a:gd name="connsiteY443" fmla="*/ 1984076 h 3605842"/>
                <a:gd name="connsiteX444" fmla="*/ 5199026 w 5355092"/>
                <a:gd name="connsiteY444" fmla="*/ 1940943 h 360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Lst>
              <a:rect l="l" t="t" r="r" b="b"/>
              <a:pathLst>
                <a:path w="5355092" h="3605842">
                  <a:moveTo>
                    <a:pt x="1903735" y="1354347"/>
                  </a:moveTo>
                  <a:cubicBezTo>
                    <a:pt x="1881369" y="1287250"/>
                    <a:pt x="1887884" y="1301256"/>
                    <a:pt x="1851976" y="1224951"/>
                  </a:cubicBezTo>
                  <a:cubicBezTo>
                    <a:pt x="1841025" y="1201680"/>
                    <a:pt x="1830950" y="1177844"/>
                    <a:pt x="1817471" y="1155940"/>
                  </a:cubicBezTo>
                  <a:cubicBezTo>
                    <a:pt x="1807821" y="1140259"/>
                    <a:pt x="1793524" y="1127892"/>
                    <a:pt x="1782965" y="1112808"/>
                  </a:cubicBezTo>
                  <a:cubicBezTo>
                    <a:pt x="1671933" y="954191"/>
                    <a:pt x="1826334" y="1157949"/>
                    <a:pt x="1731207" y="1043796"/>
                  </a:cubicBezTo>
                  <a:cubicBezTo>
                    <a:pt x="1706723" y="1014415"/>
                    <a:pt x="1719142" y="1014478"/>
                    <a:pt x="1688075" y="983411"/>
                  </a:cubicBezTo>
                  <a:cubicBezTo>
                    <a:pt x="1675056" y="970392"/>
                    <a:pt x="1657962" y="961925"/>
                    <a:pt x="1644943" y="948906"/>
                  </a:cubicBezTo>
                  <a:cubicBezTo>
                    <a:pt x="1626197" y="930160"/>
                    <a:pt x="1611930" y="907267"/>
                    <a:pt x="1593184" y="888521"/>
                  </a:cubicBezTo>
                  <a:cubicBezTo>
                    <a:pt x="1574438" y="869775"/>
                    <a:pt x="1552504" y="854497"/>
                    <a:pt x="1532799" y="836762"/>
                  </a:cubicBezTo>
                  <a:cubicBezTo>
                    <a:pt x="1496862" y="804418"/>
                    <a:pt x="1505574" y="801360"/>
                    <a:pt x="1455161" y="767751"/>
                  </a:cubicBezTo>
                  <a:cubicBezTo>
                    <a:pt x="1399719" y="730790"/>
                    <a:pt x="1419605" y="751279"/>
                    <a:pt x="1377524" y="733245"/>
                  </a:cubicBezTo>
                  <a:cubicBezTo>
                    <a:pt x="1365704" y="728179"/>
                    <a:pt x="1354725" y="721314"/>
                    <a:pt x="1343018" y="715993"/>
                  </a:cubicBezTo>
                  <a:cubicBezTo>
                    <a:pt x="1323082" y="706931"/>
                    <a:pt x="1302966" y="698246"/>
                    <a:pt x="1282633" y="690113"/>
                  </a:cubicBezTo>
                  <a:cubicBezTo>
                    <a:pt x="1274190" y="686736"/>
                    <a:pt x="1265630" y="683460"/>
                    <a:pt x="1256754" y="681487"/>
                  </a:cubicBezTo>
                  <a:cubicBezTo>
                    <a:pt x="1239680" y="677693"/>
                    <a:pt x="1221964" y="677102"/>
                    <a:pt x="1204995" y="672860"/>
                  </a:cubicBezTo>
                  <a:cubicBezTo>
                    <a:pt x="1187352" y="668449"/>
                    <a:pt x="1171293" y="657775"/>
                    <a:pt x="1153237" y="655608"/>
                  </a:cubicBezTo>
                  <a:cubicBezTo>
                    <a:pt x="1098917" y="649090"/>
                    <a:pt x="1043969" y="649857"/>
                    <a:pt x="989335" y="646981"/>
                  </a:cubicBezTo>
                  <a:cubicBezTo>
                    <a:pt x="923199" y="655607"/>
                    <a:pt x="854757" y="653518"/>
                    <a:pt x="790927" y="672860"/>
                  </a:cubicBezTo>
                  <a:cubicBezTo>
                    <a:pt x="741760" y="687759"/>
                    <a:pt x="691624" y="743625"/>
                    <a:pt x="661531" y="785004"/>
                  </a:cubicBezTo>
                  <a:cubicBezTo>
                    <a:pt x="651669" y="798564"/>
                    <a:pt x="644278" y="813759"/>
                    <a:pt x="635652" y="828136"/>
                  </a:cubicBezTo>
                  <a:cubicBezTo>
                    <a:pt x="632777" y="839638"/>
                    <a:pt x="628497" y="850878"/>
                    <a:pt x="627026" y="862642"/>
                  </a:cubicBezTo>
                  <a:cubicBezTo>
                    <a:pt x="607804" y="1016416"/>
                    <a:pt x="630087" y="919405"/>
                    <a:pt x="609773" y="1000664"/>
                  </a:cubicBezTo>
                  <a:cubicBezTo>
                    <a:pt x="612648" y="1084053"/>
                    <a:pt x="610611" y="1167756"/>
                    <a:pt x="618399" y="1250830"/>
                  </a:cubicBezTo>
                  <a:cubicBezTo>
                    <a:pt x="619473" y="1262289"/>
                    <a:pt x="655322" y="1298290"/>
                    <a:pt x="661531" y="1302589"/>
                  </a:cubicBezTo>
                  <a:cubicBezTo>
                    <a:pt x="684437" y="1318447"/>
                    <a:pt x="735278" y="1354746"/>
                    <a:pt x="773675" y="1362974"/>
                  </a:cubicBezTo>
                  <a:cubicBezTo>
                    <a:pt x="805110" y="1369710"/>
                    <a:pt x="836935" y="1374475"/>
                    <a:pt x="868565" y="1380226"/>
                  </a:cubicBezTo>
                  <a:cubicBezTo>
                    <a:pt x="894444" y="1391728"/>
                    <a:pt x="919336" y="1405776"/>
                    <a:pt x="946203" y="1414732"/>
                  </a:cubicBezTo>
                  <a:cubicBezTo>
                    <a:pt x="962796" y="1420263"/>
                    <a:pt x="980993" y="1419117"/>
                    <a:pt x="997961" y="1423359"/>
                  </a:cubicBezTo>
                  <a:cubicBezTo>
                    <a:pt x="1121115" y="1454147"/>
                    <a:pt x="961740" y="1431812"/>
                    <a:pt x="1135984" y="1449238"/>
                  </a:cubicBezTo>
                  <a:cubicBezTo>
                    <a:pt x="1158988" y="1454989"/>
                    <a:pt x="1181341" y="1464841"/>
                    <a:pt x="1204995" y="1466491"/>
                  </a:cubicBezTo>
                  <a:cubicBezTo>
                    <a:pt x="1305434" y="1473498"/>
                    <a:pt x="1406337" y="1470647"/>
                    <a:pt x="1506920" y="1475117"/>
                  </a:cubicBezTo>
                  <a:cubicBezTo>
                    <a:pt x="1535790" y="1476400"/>
                    <a:pt x="1564429" y="1480868"/>
                    <a:pt x="1593184" y="1483743"/>
                  </a:cubicBezTo>
                  <a:lnTo>
                    <a:pt x="1627690" y="1492370"/>
                  </a:lnTo>
                  <a:cubicBezTo>
                    <a:pt x="1653521" y="1498331"/>
                    <a:pt x="1679989" y="1501827"/>
                    <a:pt x="1705327" y="1509623"/>
                  </a:cubicBezTo>
                  <a:cubicBezTo>
                    <a:pt x="1837971" y="1550437"/>
                    <a:pt x="1630283" y="1504967"/>
                    <a:pt x="1782965" y="1535502"/>
                  </a:cubicBezTo>
                  <a:cubicBezTo>
                    <a:pt x="1808844" y="1547004"/>
                    <a:pt x="1835668" y="1556581"/>
                    <a:pt x="1860603" y="1570008"/>
                  </a:cubicBezTo>
                  <a:cubicBezTo>
                    <a:pt x="1873262" y="1576824"/>
                    <a:pt x="1883146" y="1587912"/>
                    <a:pt x="1895109" y="1595887"/>
                  </a:cubicBezTo>
                  <a:cubicBezTo>
                    <a:pt x="1909060" y="1605187"/>
                    <a:pt x="1924023" y="1612880"/>
                    <a:pt x="1938241" y="1621766"/>
                  </a:cubicBezTo>
                  <a:cubicBezTo>
                    <a:pt x="1947033" y="1627261"/>
                    <a:pt x="1955328" y="1633524"/>
                    <a:pt x="1964120" y="1639019"/>
                  </a:cubicBezTo>
                  <a:cubicBezTo>
                    <a:pt x="1999664" y="1661234"/>
                    <a:pt x="2019830" y="1668850"/>
                    <a:pt x="2050384" y="1699404"/>
                  </a:cubicBezTo>
                  <a:cubicBezTo>
                    <a:pt x="2067613" y="1716633"/>
                    <a:pt x="2076652" y="1747820"/>
                    <a:pt x="2084890" y="1768415"/>
                  </a:cubicBezTo>
                  <a:cubicBezTo>
                    <a:pt x="2082014" y="1805796"/>
                    <a:pt x="2085356" y="1844187"/>
                    <a:pt x="2076263" y="1880559"/>
                  </a:cubicBezTo>
                  <a:cubicBezTo>
                    <a:pt x="2073304" y="1892394"/>
                    <a:pt x="2060845" y="1900161"/>
                    <a:pt x="2050384" y="1906438"/>
                  </a:cubicBezTo>
                  <a:cubicBezTo>
                    <a:pt x="2014014" y="1928260"/>
                    <a:pt x="1992343" y="1931731"/>
                    <a:pt x="1955493" y="1940943"/>
                  </a:cubicBezTo>
                  <a:cubicBezTo>
                    <a:pt x="1813923" y="2011730"/>
                    <a:pt x="1948395" y="1950606"/>
                    <a:pt x="1567305" y="1966823"/>
                  </a:cubicBezTo>
                  <a:cubicBezTo>
                    <a:pt x="1549830" y="1967567"/>
                    <a:pt x="1532902" y="1973279"/>
                    <a:pt x="1515546" y="1975449"/>
                  </a:cubicBezTo>
                  <a:cubicBezTo>
                    <a:pt x="1436267" y="1985359"/>
                    <a:pt x="1443026" y="1979602"/>
                    <a:pt x="1377524" y="1992702"/>
                  </a:cubicBezTo>
                  <a:cubicBezTo>
                    <a:pt x="1296829" y="2008840"/>
                    <a:pt x="1382925" y="1993508"/>
                    <a:pt x="1317139" y="2009955"/>
                  </a:cubicBezTo>
                  <a:cubicBezTo>
                    <a:pt x="1302915" y="2013511"/>
                    <a:pt x="1288522" y="2016507"/>
                    <a:pt x="1274007" y="2018581"/>
                  </a:cubicBezTo>
                  <a:cubicBezTo>
                    <a:pt x="1257370" y="2020958"/>
                    <a:pt x="1138463" y="2032021"/>
                    <a:pt x="1092852" y="2044460"/>
                  </a:cubicBezTo>
                  <a:cubicBezTo>
                    <a:pt x="1024626" y="2063067"/>
                    <a:pt x="1057204" y="2055996"/>
                    <a:pt x="997961" y="2087593"/>
                  </a:cubicBezTo>
                  <a:cubicBezTo>
                    <a:pt x="969595" y="2102722"/>
                    <a:pt x="940003" y="2115483"/>
                    <a:pt x="911697" y="2130725"/>
                  </a:cubicBezTo>
                  <a:cubicBezTo>
                    <a:pt x="902569" y="2135640"/>
                    <a:pt x="895091" y="2143341"/>
                    <a:pt x="885818" y="2147977"/>
                  </a:cubicBezTo>
                  <a:cubicBezTo>
                    <a:pt x="789038" y="2196367"/>
                    <a:pt x="951089" y="2102055"/>
                    <a:pt x="825433" y="2173857"/>
                  </a:cubicBezTo>
                  <a:cubicBezTo>
                    <a:pt x="785824" y="2196491"/>
                    <a:pt x="807192" y="2189491"/>
                    <a:pt x="765048" y="2225615"/>
                  </a:cubicBezTo>
                  <a:cubicBezTo>
                    <a:pt x="724631" y="2260259"/>
                    <a:pt x="741834" y="2223550"/>
                    <a:pt x="696037" y="2286000"/>
                  </a:cubicBezTo>
                  <a:cubicBezTo>
                    <a:pt x="676206" y="2313042"/>
                    <a:pt x="660176" y="2342739"/>
                    <a:pt x="644278" y="2372264"/>
                  </a:cubicBezTo>
                  <a:cubicBezTo>
                    <a:pt x="639967" y="2380270"/>
                    <a:pt x="638845" y="2389629"/>
                    <a:pt x="635652" y="2398143"/>
                  </a:cubicBezTo>
                  <a:cubicBezTo>
                    <a:pt x="611289" y="2463113"/>
                    <a:pt x="624227" y="2417962"/>
                    <a:pt x="609773" y="2475781"/>
                  </a:cubicBezTo>
                  <a:cubicBezTo>
                    <a:pt x="610722" y="2503316"/>
                    <a:pt x="593823" y="2699277"/>
                    <a:pt x="635652" y="2777706"/>
                  </a:cubicBezTo>
                  <a:cubicBezTo>
                    <a:pt x="650289" y="2805150"/>
                    <a:pt x="669706" y="2829771"/>
                    <a:pt x="687410" y="2855343"/>
                  </a:cubicBezTo>
                  <a:cubicBezTo>
                    <a:pt x="712903" y="2892166"/>
                    <a:pt x="743636" y="2926090"/>
                    <a:pt x="773675" y="2958860"/>
                  </a:cubicBezTo>
                  <a:cubicBezTo>
                    <a:pt x="791238" y="2978019"/>
                    <a:pt x="819128" y="3006157"/>
                    <a:pt x="842686" y="3019245"/>
                  </a:cubicBezTo>
                  <a:cubicBezTo>
                    <a:pt x="856222" y="3026765"/>
                    <a:pt x="872540" y="3028531"/>
                    <a:pt x="885818" y="3036498"/>
                  </a:cubicBezTo>
                  <a:cubicBezTo>
                    <a:pt x="901606" y="3045971"/>
                    <a:pt x="912964" y="3061869"/>
                    <a:pt x="928950" y="3071004"/>
                  </a:cubicBezTo>
                  <a:cubicBezTo>
                    <a:pt x="1007198" y="3115717"/>
                    <a:pt x="983394" y="3096382"/>
                    <a:pt x="1041093" y="3114136"/>
                  </a:cubicBezTo>
                  <a:cubicBezTo>
                    <a:pt x="1076920" y="3125160"/>
                    <a:pt x="1125475" y="3141096"/>
                    <a:pt x="1161863" y="3157268"/>
                  </a:cubicBezTo>
                  <a:cubicBezTo>
                    <a:pt x="1173614" y="3162491"/>
                    <a:pt x="1184328" y="3170006"/>
                    <a:pt x="1196369" y="3174521"/>
                  </a:cubicBezTo>
                  <a:cubicBezTo>
                    <a:pt x="1245674" y="3193010"/>
                    <a:pt x="1373036" y="3232709"/>
                    <a:pt x="1420656" y="3243532"/>
                  </a:cubicBezTo>
                  <a:cubicBezTo>
                    <a:pt x="1443262" y="3248670"/>
                    <a:pt x="1466688" y="3249095"/>
                    <a:pt x="1489667" y="3252159"/>
                  </a:cubicBezTo>
                  <a:cubicBezTo>
                    <a:pt x="1509821" y="3254846"/>
                    <a:pt x="1529731" y="3260108"/>
                    <a:pt x="1550052" y="3260785"/>
                  </a:cubicBezTo>
                  <a:cubicBezTo>
                    <a:pt x="1702395" y="3265863"/>
                    <a:pt x="1854852" y="3266536"/>
                    <a:pt x="2007252" y="3269411"/>
                  </a:cubicBezTo>
                  <a:cubicBezTo>
                    <a:pt x="2017542" y="3271126"/>
                    <a:pt x="2078077" y="3279803"/>
                    <a:pt x="2093516" y="3286664"/>
                  </a:cubicBezTo>
                  <a:cubicBezTo>
                    <a:pt x="2108838" y="3293473"/>
                    <a:pt x="2120382" y="3308476"/>
                    <a:pt x="2136648" y="3312543"/>
                  </a:cubicBezTo>
                  <a:cubicBezTo>
                    <a:pt x="2167460" y="3320246"/>
                    <a:pt x="2199872" y="3318734"/>
                    <a:pt x="2231539" y="3321170"/>
                  </a:cubicBezTo>
                  <a:cubicBezTo>
                    <a:pt x="2396325" y="3333846"/>
                    <a:pt x="2419024" y="3331732"/>
                    <a:pt x="2619727" y="3338423"/>
                  </a:cubicBezTo>
                  <a:lnTo>
                    <a:pt x="3344346" y="3295291"/>
                  </a:lnTo>
                  <a:cubicBezTo>
                    <a:pt x="3383360" y="3292223"/>
                    <a:pt x="3391308" y="3269201"/>
                    <a:pt x="3421984" y="3252159"/>
                  </a:cubicBezTo>
                  <a:cubicBezTo>
                    <a:pt x="3583000" y="3162706"/>
                    <a:pt x="3255070" y="3379178"/>
                    <a:pt x="3560007" y="3183147"/>
                  </a:cubicBezTo>
                  <a:cubicBezTo>
                    <a:pt x="3570269" y="3176550"/>
                    <a:pt x="3576705" y="3165301"/>
                    <a:pt x="3585886" y="3157268"/>
                  </a:cubicBezTo>
                  <a:cubicBezTo>
                    <a:pt x="3619194" y="3128123"/>
                    <a:pt x="3653183" y="3105502"/>
                    <a:pt x="3689403" y="3079630"/>
                  </a:cubicBezTo>
                  <a:cubicBezTo>
                    <a:pt x="3698029" y="3062377"/>
                    <a:pt x="3706045" y="3044806"/>
                    <a:pt x="3715282" y="3027872"/>
                  </a:cubicBezTo>
                  <a:cubicBezTo>
                    <a:pt x="3723311" y="3013153"/>
                    <a:pt x="3734223" y="3000004"/>
                    <a:pt x="3741161" y="2984740"/>
                  </a:cubicBezTo>
                  <a:cubicBezTo>
                    <a:pt x="3748686" y="2968184"/>
                    <a:pt x="3752663" y="2950234"/>
                    <a:pt x="3758414" y="2932981"/>
                  </a:cubicBezTo>
                  <a:cubicBezTo>
                    <a:pt x="3750707" y="2844353"/>
                    <a:pt x="3769446" y="2706186"/>
                    <a:pt x="3680776" y="2639683"/>
                  </a:cubicBezTo>
                  <a:cubicBezTo>
                    <a:pt x="3669274" y="2631057"/>
                    <a:pt x="3658754" y="2620937"/>
                    <a:pt x="3646271" y="2613804"/>
                  </a:cubicBezTo>
                  <a:cubicBezTo>
                    <a:pt x="3623928" y="2601036"/>
                    <a:pt x="3564327" y="2598169"/>
                    <a:pt x="3551380" y="2596551"/>
                  </a:cubicBezTo>
                  <a:cubicBezTo>
                    <a:pt x="3439237" y="2602302"/>
                    <a:pt x="3326800" y="2603862"/>
                    <a:pt x="3214950" y="2613804"/>
                  </a:cubicBezTo>
                  <a:cubicBezTo>
                    <a:pt x="3179325" y="2616971"/>
                    <a:pt x="3142936" y="2644335"/>
                    <a:pt x="3111433" y="2656936"/>
                  </a:cubicBezTo>
                  <a:cubicBezTo>
                    <a:pt x="3100425" y="2661339"/>
                    <a:pt x="3088069" y="2661510"/>
                    <a:pt x="3076927" y="2665562"/>
                  </a:cubicBezTo>
                  <a:cubicBezTo>
                    <a:pt x="3056347" y="2673046"/>
                    <a:pt x="3037721" y="2685869"/>
                    <a:pt x="3016543" y="2691442"/>
                  </a:cubicBezTo>
                  <a:cubicBezTo>
                    <a:pt x="2992102" y="2697874"/>
                    <a:pt x="2890036" y="2711978"/>
                    <a:pt x="2852641" y="2717321"/>
                  </a:cubicBezTo>
                  <a:lnTo>
                    <a:pt x="2516210" y="2700068"/>
                  </a:lnTo>
                  <a:cubicBezTo>
                    <a:pt x="2504383" y="2699243"/>
                    <a:pt x="2493441" y="2693119"/>
                    <a:pt x="2481705" y="2691442"/>
                  </a:cubicBezTo>
                  <a:cubicBezTo>
                    <a:pt x="2453097" y="2687355"/>
                    <a:pt x="2424196" y="2685691"/>
                    <a:pt x="2395441" y="2682815"/>
                  </a:cubicBezTo>
                  <a:cubicBezTo>
                    <a:pt x="2378188" y="2677064"/>
                    <a:pt x="2361325" y="2669973"/>
                    <a:pt x="2343682" y="2665562"/>
                  </a:cubicBezTo>
                  <a:cubicBezTo>
                    <a:pt x="2326714" y="2661320"/>
                    <a:pt x="2308164" y="2663432"/>
                    <a:pt x="2291924" y="2656936"/>
                  </a:cubicBezTo>
                  <a:cubicBezTo>
                    <a:pt x="2278575" y="2651596"/>
                    <a:pt x="2269610" y="2638677"/>
                    <a:pt x="2257418" y="2631057"/>
                  </a:cubicBezTo>
                  <a:cubicBezTo>
                    <a:pt x="2238050" y="2618952"/>
                    <a:pt x="2218657" y="2611355"/>
                    <a:pt x="2197033" y="2605177"/>
                  </a:cubicBezTo>
                  <a:cubicBezTo>
                    <a:pt x="2185633" y="2601920"/>
                    <a:pt x="2174029" y="2599426"/>
                    <a:pt x="2162527" y="2596551"/>
                  </a:cubicBezTo>
                  <a:cubicBezTo>
                    <a:pt x="2128829" y="2579701"/>
                    <a:pt x="2130595" y="2582368"/>
                    <a:pt x="2102143" y="2562045"/>
                  </a:cubicBezTo>
                  <a:cubicBezTo>
                    <a:pt x="2090444" y="2553688"/>
                    <a:pt x="2077803" y="2546332"/>
                    <a:pt x="2067637" y="2536166"/>
                  </a:cubicBezTo>
                  <a:cubicBezTo>
                    <a:pt x="2057471" y="2526000"/>
                    <a:pt x="2050384" y="2513162"/>
                    <a:pt x="2041758" y="2501660"/>
                  </a:cubicBezTo>
                  <a:cubicBezTo>
                    <a:pt x="2038882" y="2487283"/>
                    <a:pt x="2033131" y="2473190"/>
                    <a:pt x="2033131" y="2458528"/>
                  </a:cubicBezTo>
                  <a:cubicBezTo>
                    <a:pt x="2033131" y="2435345"/>
                    <a:pt x="2033835" y="2411304"/>
                    <a:pt x="2041758" y="2389517"/>
                  </a:cubicBezTo>
                  <a:cubicBezTo>
                    <a:pt x="2045927" y="2378052"/>
                    <a:pt x="2056115" y="2367646"/>
                    <a:pt x="2067637" y="2363638"/>
                  </a:cubicBezTo>
                  <a:cubicBezTo>
                    <a:pt x="2123626" y="2344164"/>
                    <a:pt x="2185126" y="2342522"/>
                    <a:pt x="2240165" y="2320506"/>
                  </a:cubicBezTo>
                  <a:cubicBezTo>
                    <a:pt x="2268920" y="2309004"/>
                    <a:pt x="2295462" y="2286418"/>
                    <a:pt x="2326429" y="2286000"/>
                  </a:cubicBezTo>
                  <a:lnTo>
                    <a:pt x="2964784" y="2277374"/>
                  </a:lnTo>
                  <a:cubicBezTo>
                    <a:pt x="3000962" y="2269758"/>
                    <a:pt x="3130573" y="2246507"/>
                    <a:pt x="3189071" y="2225615"/>
                  </a:cubicBezTo>
                  <a:cubicBezTo>
                    <a:pt x="3209694" y="2218250"/>
                    <a:pt x="3229641" y="2209060"/>
                    <a:pt x="3249456" y="2199736"/>
                  </a:cubicBezTo>
                  <a:cubicBezTo>
                    <a:pt x="3278545" y="2186047"/>
                    <a:pt x="3335720" y="2156604"/>
                    <a:pt x="3335720" y="2156604"/>
                  </a:cubicBezTo>
                  <a:cubicBezTo>
                    <a:pt x="3353697" y="2129639"/>
                    <a:pt x="3361509" y="2118810"/>
                    <a:pt x="3378852" y="2087593"/>
                  </a:cubicBezTo>
                  <a:cubicBezTo>
                    <a:pt x="3385097" y="2076352"/>
                    <a:pt x="3391039" y="2064907"/>
                    <a:pt x="3396105" y="2053087"/>
                  </a:cubicBezTo>
                  <a:cubicBezTo>
                    <a:pt x="3399687" y="2044729"/>
                    <a:pt x="3401856" y="2035834"/>
                    <a:pt x="3404731" y="2027208"/>
                  </a:cubicBezTo>
                  <a:cubicBezTo>
                    <a:pt x="3396105" y="1978325"/>
                    <a:pt x="3393115" y="1928104"/>
                    <a:pt x="3378852" y="1880559"/>
                  </a:cubicBezTo>
                  <a:cubicBezTo>
                    <a:pt x="3375346" y="1868874"/>
                    <a:pt x="3360698" y="1864121"/>
                    <a:pt x="3352973" y="1854679"/>
                  </a:cubicBezTo>
                  <a:cubicBezTo>
                    <a:pt x="3334764" y="1832424"/>
                    <a:pt x="3320644" y="1806865"/>
                    <a:pt x="3301214" y="1785668"/>
                  </a:cubicBezTo>
                  <a:cubicBezTo>
                    <a:pt x="3288772" y="1772096"/>
                    <a:pt x="3271768" y="1763479"/>
                    <a:pt x="3258082" y="1751162"/>
                  </a:cubicBezTo>
                  <a:cubicBezTo>
                    <a:pt x="3124354" y="1630806"/>
                    <a:pt x="3309305" y="1783108"/>
                    <a:pt x="3163192" y="1673525"/>
                  </a:cubicBezTo>
                  <a:cubicBezTo>
                    <a:pt x="3037467" y="1579232"/>
                    <a:pt x="3197793" y="1681166"/>
                    <a:pt x="3033795" y="1595887"/>
                  </a:cubicBezTo>
                  <a:cubicBezTo>
                    <a:pt x="2986962" y="1571534"/>
                    <a:pt x="2944292" y="1539042"/>
                    <a:pt x="2895773" y="1518249"/>
                  </a:cubicBezTo>
                  <a:cubicBezTo>
                    <a:pt x="2841551" y="1495011"/>
                    <a:pt x="2690685" y="1428158"/>
                    <a:pt x="2636980" y="1414732"/>
                  </a:cubicBezTo>
                  <a:cubicBezTo>
                    <a:pt x="2547660" y="1392402"/>
                    <a:pt x="2590768" y="1403993"/>
                    <a:pt x="2507584" y="1380226"/>
                  </a:cubicBezTo>
                  <a:cubicBezTo>
                    <a:pt x="2493207" y="1371600"/>
                    <a:pt x="2478403" y="1363647"/>
                    <a:pt x="2464452" y="1354347"/>
                  </a:cubicBezTo>
                  <a:cubicBezTo>
                    <a:pt x="2452489" y="1346372"/>
                    <a:pt x="2442514" y="1335450"/>
                    <a:pt x="2429946" y="1328468"/>
                  </a:cubicBezTo>
                  <a:cubicBezTo>
                    <a:pt x="2416410" y="1320948"/>
                    <a:pt x="2401191" y="1316966"/>
                    <a:pt x="2386814" y="1311215"/>
                  </a:cubicBezTo>
                  <a:cubicBezTo>
                    <a:pt x="2369561" y="1296838"/>
                    <a:pt x="2352593" y="1282112"/>
                    <a:pt x="2335056" y="1268083"/>
                  </a:cubicBezTo>
                  <a:cubicBezTo>
                    <a:pt x="2323829" y="1259102"/>
                    <a:pt x="2310716" y="1252370"/>
                    <a:pt x="2300550" y="1242204"/>
                  </a:cubicBezTo>
                  <a:cubicBezTo>
                    <a:pt x="2290662" y="1232316"/>
                    <a:pt x="2258748" y="1191115"/>
                    <a:pt x="2248792" y="1173193"/>
                  </a:cubicBezTo>
                  <a:cubicBezTo>
                    <a:pt x="2239424" y="1156331"/>
                    <a:pt x="2232836" y="1137975"/>
                    <a:pt x="2222912" y="1121434"/>
                  </a:cubicBezTo>
                  <a:cubicBezTo>
                    <a:pt x="2215515" y="1109105"/>
                    <a:pt x="2205659" y="1098430"/>
                    <a:pt x="2197033" y="1086928"/>
                  </a:cubicBezTo>
                  <a:cubicBezTo>
                    <a:pt x="2176020" y="981858"/>
                    <a:pt x="2203984" y="1112412"/>
                    <a:pt x="2171154" y="992038"/>
                  </a:cubicBezTo>
                  <a:cubicBezTo>
                    <a:pt x="2146159" y="900393"/>
                    <a:pt x="2182051" y="997718"/>
                    <a:pt x="2145275" y="905774"/>
                  </a:cubicBezTo>
                  <a:cubicBezTo>
                    <a:pt x="2148150" y="868393"/>
                    <a:pt x="2140940" y="828810"/>
                    <a:pt x="2153901" y="793630"/>
                  </a:cubicBezTo>
                  <a:cubicBezTo>
                    <a:pt x="2171762" y="745149"/>
                    <a:pt x="2206495" y="746265"/>
                    <a:pt x="2240165" y="724619"/>
                  </a:cubicBezTo>
                  <a:cubicBezTo>
                    <a:pt x="2475527" y="573314"/>
                    <a:pt x="2228722" y="728316"/>
                    <a:pt x="2369561" y="629728"/>
                  </a:cubicBezTo>
                  <a:cubicBezTo>
                    <a:pt x="2383297" y="620113"/>
                    <a:pt x="2398517" y="612802"/>
                    <a:pt x="2412693" y="603849"/>
                  </a:cubicBezTo>
                  <a:cubicBezTo>
                    <a:pt x="2453156" y="578293"/>
                    <a:pt x="2486257" y="534078"/>
                    <a:pt x="2533463" y="526211"/>
                  </a:cubicBezTo>
                  <a:cubicBezTo>
                    <a:pt x="2596916" y="515636"/>
                    <a:pt x="2568253" y="521827"/>
                    <a:pt x="2619727" y="508959"/>
                  </a:cubicBezTo>
                  <a:cubicBezTo>
                    <a:pt x="2656000" y="472686"/>
                    <a:pt x="2646160" y="473650"/>
                    <a:pt x="2714618" y="465826"/>
                  </a:cubicBezTo>
                  <a:cubicBezTo>
                    <a:pt x="2871436" y="447904"/>
                    <a:pt x="3040466" y="445369"/>
                    <a:pt x="3197697" y="439947"/>
                  </a:cubicBezTo>
                  <a:cubicBezTo>
                    <a:pt x="3212074" y="437072"/>
                    <a:pt x="3226346" y="433608"/>
                    <a:pt x="3240829" y="431321"/>
                  </a:cubicBezTo>
                  <a:cubicBezTo>
                    <a:pt x="3240940" y="431303"/>
                    <a:pt x="3391736" y="409763"/>
                    <a:pt x="3421984" y="405442"/>
                  </a:cubicBezTo>
                  <a:cubicBezTo>
                    <a:pt x="3441229" y="402693"/>
                    <a:pt x="3512597" y="392973"/>
                    <a:pt x="3534127" y="388189"/>
                  </a:cubicBezTo>
                  <a:cubicBezTo>
                    <a:pt x="3568848" y="380473"/>
                    <a:pt x="3602716" y="369026"/>
                    <a:pt x="3637644" y="362309"/>
                  </a:cubicBezTo>
                  <a:cubicBezTo>
                    <a:pt x="3677578" y="354629"/>
                    <a:pt x="3758414" y="345057"/>
                    <a:pt x="3758414" y="345057"/>
                  </a:cubicBezTo>
                  <a:cubicBezTo>
                    <a:pt x="3840435" y="321622"/>
                    <a:pt x="3833634" y="322103"/>
                    <a:pt x="3939569" y="301925"/>
                  </a:cubicBezTo>
                  <a:cubicBezTo>
                    <a:pt x="3959543" y="298120"/>
                    <a:pt x="3980073" y="297558"/>
                    <a:pt x="3999954" y="293298"/>
                  </a:cubicBezTo>
                  <a:cubicBezTo>
                    <a:pt x="4020423" y="288912"/>
                    <a:pt x="4039870" y="280431"/>
                    <a:pt x="4060339" y="276045"/>
                  </a:cubicBezTo>
                  <a:cubicBezTo>
                    <a:pt x="4078689" y="272113"/>
                    <a:pt x="4174642" y="260851"/>
                    <a:pt x="4189735" y="258793"/>
                  </a:cubicBezTo>
                  <a:lnTo>
                    <a:pt x="4310505" y="241540"/>
                  </a:lnTo>
                  <a:cubicBezTo>
                    <a:pt x="4330633" y="238664"/>
                    <a:pt x="4350952" y="236900"/>
                    <a:pt x="4370890" y="232913"/>
                  </a:cubicBezTo>
                  <a:lnTo>
                    <a:pt x="4414022" y="224287"/>
                  </a:lnTo>
                  <a:cubicBezTo>
                    <a:pt x="4523290" y="230038"/>
                    <a:pt x="4633139" y="228902"/>
                    <a:pt x="4741826" y="241540"/>
                  </a:cubicBezTo>
                  <a:cubicBezTo>
                    <a:pt x="4758480" y="243477"/>
                    <a:pt x="4769961" y="259921"/>
                    <a:pt x="4784958" y="267419"/>
                  </a:cubicBezTo>
                  <a:cubicBezTo>
                    <a:pt x="4793091" y="271485"/>
                    <a:pt x="4802211" y="273170"/>
                    <a:pt x="4810837" y="276045"/>
                  </a:cubicBezTo>
                  <a:cubicBezTo>
                    <a:pt x="4830965" y="304800"/>
                    <a:pt x="4855525" y="330915"/>
                    <a:pt x="4871222" y="362309"/>
                  </a:cubicBezTo>
                  <a:cubicBezTo>
                    <a:pt x="4901789" y="423443"/>
                    <a:pt x="4913695" y="493482"/>
                    <a:pt x="4948860" y="552091"/>
                  </a:cubicBezTo>
                  <a:lnTo>
                    <a:pt x="4974739" y="595223"/>
                  </a:lnTo>
                  <a:cubicBezTo>
                    <a:pt x="4971863" y="615351"/>
                    <a:pt x="4978595" y="639558"/>
                    <a:pt x="4966112" y="655608"/>
                  </a:cubicBezTo>
                  <a:cubicBezTo>
                    <a:pt x="4954947" y="669963"/>
                    <a:pt x="4932540" y="672860"/>
                    <a:pt x="4914354" y="672860"/>
                  </a:cubicBezTo>
                  <a:cubicBezTo>
                    <a:pt x="4750351" y="672860"/>
                    <a:pt x="4586550" y="661359"/>
                    <a:pt x="4422648" y="655608"/>
                  </a:cubicBezTo>
                  <a:cubicBezTo>
                    <a:pt x="4316588" y="640456"/>
                    <a:pt x="4245156" y="632589"/>
                    <a:pt x="4146603" y="612476"/>
                  </a:cubicBezTo>
                  <a:cubicBezTo>
                    <a:pt x="4037195" y="590148"/>
                    <a:pt x="3929483" y="558222"/>
                    <a:pt x="3818799" y="543464"/>
                  </a:cubicBezTo>
                  <a:lnTo>
                    <a:pt x="3560007" y="508959"/>
                  </a:lnTo>
                  <a:cubicBezTo>
                    <a:pt x="3399883" y="511673"/>
                    <a:pt x="3159159" y="451557"/>
                    <a:pt x="2990663" y="543464"/>
                  </a:cubicBezTo>
                  <a:cubicBezTo>
                    <a:pt x="2977471" y="550660"/>
                    <a:pt x="2939957" y="581242"/>
                    <a:pt x="2930278" y="595223"/>
                  </a:cubicBezTo>
                  <a:cubicBezTo>
                    <a:pt x="2911191" y="622794"/>
                    <a:pt x="2892875" y="651182"/>
                    <a:pt x="2878520" y="681487"/>
                  </a:cubicBezTo>
                  <a:cubicBezTo>
                    <a:pt x="2866842" y="706140"/>
                    <a:pt x="2861267" y="733246"/>
                    <a:pt x="2852641" y="759125"/>
                  </a:cubicBezTo>
                  <a:cubicBezTo>
                    <a:pt x="2855516" y="813759"/>
                    <a:pt x="2842866" y="871504"/>
                    <a:pt x="2861267" y="923026"/>
                  </a:cubicBezTo>
                  <a:cubicBezTo>
                    <a:pt x="2886006" y="992296"/>
                    <a:pt x="3128350" y="1111528"/>
                    <a:pt x="3137312" y="1112808"/>
                  </a:cubicBezTo>
                  <a:cubicBezTo>
                    <a:pt x="3215675" y="1124002"/>
                    <a:pt x="3265300" y="1130613"/>
                    <a:pt x="3352973" y="1147313"/>
                  </a:cubicBezTo>
                  <a:cubicBezTo>
                    <a:pt x="3422221" y="1160503"/>
                    <a:pt x="3490473" y="1178856"/>
                    <a:pt x="3560007" y="1190445"/>
                  </a:cubicBezTo>
                  <a:cubicBezTo>
                    <a:pt x="3594161" y="1196137"/>
                    <a:pt x="3628922" y="1197814"/>
                    <a:pt x="3663524" y="1199072"/>
                  </a:cubicBezTo>
                  <a:cubicBezTo>
                    <a:pt x="3787121" y="1203566"/>
                    <a:pt x="3910815" y="1204823"/>
                    <a:pt x="4034460" y="1207698"/>
                  </a:cubicBezTo>
                  <a:cubicBezTo>
                    <a:pt x="4144591" y="1213651"/>
                    <a:pt x="4298433" y="1214467"/>
                    <a:pt x="4422648" y="1233577"/>
                  </a:cubicBezTo>
                  <a:cubicBezTo>
                    <a:pt x="4474510" y="1241556"/>
                    <a:pt x="4526298" y="1250070"/>
                    <a:pt x="4577924" y="1259457"/>
                  </a:cubicBezTo>
                  <a:cubicBezTo>
                    <a:pt x="4589588" y="1261578"/>
                    <a:pt x="4601328" y="1263920"/>
                    <a:pt x="4612429" y="1268083"/>
                  </a:cubicBezTo>
                  <a:cubicBezTo>
                    <a:pt x="4647430" y="1281208"/>
                    <a:pt x="4683033" y="1293493"/>
                    <a:pt x="4715946" y="1311215"/>
                  </a:cubicBezTo>
                  <a:cubicBezTo>
                    <a:pt x="4758083" y="1333904"/>
                    <a:pt x="4796536" y="1362854"/>
                    <a:pt x="4836716" y="1388853"/>
                  </a:cubicBezTo>
                  <a:cubicBezTo>
                    <a:pt x="4845420" y="1394485"/>
                    <a:pt x="4854723" y="1399359"/>
                    <a:pt x="4862595" y="1406106"/>
                  </a:cubicBezTo>
                  <a:lnTo>
                    <a:pt x="4922980" y="1457864"/>
                  </a:lnTo>
                  <a:cubicBezTo>
                    <a:pt x="4964388" y="1540679"/>
                    <a:pt x="4971945" y="1532360"/>
                    <a:pt x="4931607" y="1664898"/>
                  </a:cubicBezTo>
                  <a:cubicBezTo>
                    <a:pt x="4925687" y="1684350"/>
                    <a:pt x="4902852" y="1693653"/>
                    <a:pt x="4888475" y="1708030"/>
                  </a:cubicBezTo>
                  <a:cubicBezTo>
                    <a:pt x="4724861" y="1691669"/>
                    <a:pt x="4672629" y="1694947"/>
                    <a:pt x="4543418" y="1664898"/>
                  </a:cubicBezTo>
                  <a:lnTo>
                    <a:pt x="4258746" y="1595887"/>
                  </a:lnTo>
                  <a:cubicBezTo>
                    <a:pt x="4227397" y="1588762"/>
                    <a:pt x="4195845" y="1581833"/>
                    <a:pt x="4163856" y="1578634"/>
                  </a:cubicBezTo>
                  <a:cubicBezTo>
                    <a:pt x="4080684" y="1570317"/>
                    <a:pt x="3997079" y="1567132"/>
                    <a:pt x="3913690" y="1561381"/>
                  </a:cubicBezTo>
                  <a:cubicBezTo>
                    <a:pt x="3836052" y="1564257"/>
                    <a:pt x="3758106" y="1562525"/>
                    <a:pt x="3680776" y="1570008"/>
                  </a:cubicBezTo>
                  <a:cubicBezTo>
                    <a:pt x="3667977" y="1571247"/>
                    <a:pt x="3654960" y="1577781"/>
                    <a:pt x="3646271" y="1587260"/>
                  </a:cubicBezTo>
                  <a:cubicBezTo>
                    <a:pt x="3622553" y="1613134"/>
                    <a:pt x="3585886" y="1673525"/>
                    <a:pt x="3585886" y="1673525"/>
                  </a:cubicBezTo>
                  <a:cubicBezTo>
                    <a:pt x="3583011" y="1693653"/>
                    <a:pt x="3580897" y="1713905"/>
                    <a:pt x="3577260" y="1733909"/>
                  </a:cubicBezTo>
                  <a:cubicBezTo>
                    <a:pt x="3565000" y="1801341"/>
                    <a:pt x="3527801" y="1833924"/>
                    <a:pt x="3585886" y="1923691"/>
                  </a:cubicBezTo>
                  <a:cubicBezTo>
                    <a:pt x="3671896" y="2056616"/>
                    <a:pt x="3752738" y="2063508"/>
                    <a:pt x="3879184" y="2087593"/>
                  </a:cubicBezTo>
                  <a:cubicBezTo>
                    <a:pt x="3899158" y="2091398"/>
                    <a:pt x="3919441" y="2093344"/>
                    <a:pt x="3939569" y="2096219"/>
                  </a:cubicBezTo>
                  <a:lnTo>
                    <a:pt x="4250120" y="2191109"/>
                  </a:lnTo>
                  <a:cubicBezTo>
                    <a:pt x="4282183" y="2201342"/>
                    <a:pt x="4312649" y="2216369"/>
                    <a:pt x="4345010" y="2225615"/>
                  </a:cubicBezTo>
                  <a:cubicBezTo>
                    <a:pt x="4373206" y="2233671"/>
                    <a:pt x="4402760" y="2236024"/>
                    <a:pt x="4431275" y="2242868"/>
                  </a:cubicBezTo>
                  <a:cubicBezTo>
                    <a:pt x="4546560" y="2270536"/>
                    <a:pt x="4776331" y="2329132"/>
                    <a:pt x="4776331" y="2329132"/>
                  </a:cubicBezTo>
                  <a:cubicBezTo>
                    <a:pt x="4793584" y="2340634"/>
                    <a:pt x="4813428" y="2348976"/>
                    <a:pt x="4828090" y="2363638"/>
                  </a:cubicBezTo>
                  <a:cubicBezTo>
                    <a:pt x="4851201" y="2386749"/>
                    <a:pt x="4870659" y="2451276"/>
                    <a:pt x="4879848" y="2475781"/>
                  </a:cubicBezTo>
                  <a:cubicBezTo>
                    <a:pt x="4885599" y="2524664"/>
                    <a:pt x="4886645" y="2574333"/>
                    <a:pt x="4897101" y="2622430"/>
                  </a:cubicBezTo>
                  <a:cubicBezTo>
                    <a:pt x="4901199" y="2641279"/>
                    <a:pt x="4916207" y="2656128"/>
                    <a:pt x="4922980" y="2674189"/>
                  </a:cubicBezTo>
                  <a:cubicBezTo>
                    <a:pt x="4933521" y="2702298"/>
                    <a:pt x="4940233" y="2731698"/>
                    <a:pt x="4948860" y="2760453"/>
                  </a:cubicBezTo>
                  <a:cubicBezTo>
                    <a:pt x="4940233" y="2895600"/>
                    <a:pt x="4935942" y="3031094"/>
                    <a:pt x="4922980" y="3165894"/>
                  </a:cubicBezTo>
                  <a:cubicBezTo>
                    <a:pt x="4918540" y="3212072"/>
                    <a:pt x="4910910" y="3207298"/>
                    <a:pt x="4879848" y="3217653"/>
                  </a:cubicBezTo>
                  <a:lnTo>
                    <a:pt x="4646935" y="3200400"/>
                  </a:lnTo>
                  <a:cubicBezTo>
                    <a:pt x="4603785" y="3196701"/>
                    <a:pt x="4531138" y="3185487"/>
                    <a:pt x="4491660" y="3174521"/>
                  </a:cubicBezTo>
                  <a:cubicBezTo>
                    <a:pt x="4439901" y="3160144"/>
                    <a:pt x="4384431" y="3155413"/>
                    <a:pt x="4336384" y="3131389"/>
                  </a:cubicBezTo>
                  <a:lnTo>
                    <a:pt x="4267373" y="3096883"/>
                  </a:lnTo>
                  <a:cubicBezTo>
                    <a:pt x="4227764" y="3037471"/>
                    <a:pt x="4278370" y="3109712"/>
                    <a:pt x="4215614" y="3036498"/>
                  </a:cubicBezTo>
                  <a:cubicBezTo>
                    <a:pt x="4200980" y="3019425"/>
                    <a:pt x="4190901" y="2995698"/>
                    <a:pt x="4181109" y="2976113"/>
                  </a:cubicBezTo>
                  <a:cubicBezTo>
                    <a:pt x="4175358" y="2950234"/>
                    <a:pt x="4169817" y="2924307"/>
                    <a:pt x="4163856" y="2898476"/>
                  </a:cubicBezTo>
                  <a:cubicBezTo>
                    <a:pt x="4156066" y="2864722"/>
                    <a:pt x="4148479" y="2828817"/>
                    <a:pt x="4120724" y="2803585"/>
                  </a:cubicBezTo>
                  <a:cubicBezTo>
                    <a:pt x="4104520" y="2788854"/>
                    <a:pt x="4081885" y="2781623"/>
                    <a:pt x="4060339" y="2777706"/>
                  </a:cubicBezTo>
                  <a:cubicBezTo>
                    <a:pt x="4017809" y="2769973"/>
                    <a:pt x="3974075" y="2771955"/>
                    <a:pt x="3930943" y="2769079"/>
                  </a:cubicBezTo>
                  <a:cubicBezTo>
                    <a:pt x="3861932" y="2780581"/>
                    <a:pt x="3792514" y="2789864"/>
                    <a:pt x="3723909" y="2803585"/>
                  </a:cubicBezTo>
                  <a:cubicBezTo>
                    <a:pt x="3683565" y="2811654"/>
                    <a:pt x="3603926" y="2851849"/>
                    <a:pt x="3577260" y="2863970"/>
                  </a:cubicBezTo>
                  <a:cubicBezTo>
                    <a:pt x="3571250" y="2885003"/>
                    <a:pt x="3543157" y="2950637"/>
                    <a:pt x="3568633" y="2976113"/>
                  </a:cubicBezTo>
                  <a:cubicBezTo>
                    <a:pt x="3591366" y="2998846"/>
                    <a:pt x="3625707" y="3005773"/>
                    <a:pt x="3654897" y="3019245"/>
                  </a:cubicBezTo>
                  <a:cubicBezTo>
                    <a:pt x="3691536" y="3036155"/>
                    <a:pt x="3739380" y="3033199"/>
                    <a:pt x="3775667" y="3036498"/>
                  </a:cubicBezTo>
                  <a:cubicBezTo>
                    <a:pt x="3867641" y="3067158"/>
                    <a:pt x="3682651" y="3006226"/>
                    <a:pt x="3939569" y="3079630"/>
                  </a:cubicBezTo>
                  <a:cubicBezTo>
                    <a:pt x="3954458" y="3083884"/>
                    <a:pt x="3968011" y="3091986"/>
                    <a:pt x="3982701" y="3096883"/>
                  </a:cubicBezTo>
                  <a:cubicBezTo>
                    <a:pt x="3993949" y="3100632"/>
                    <a:pt x="4005705" y="3102634"/>
                    <a:pt x="4017207" y="3105509"/>
                  </a:cubicBezTo>
                  <a:cubicBezTo>
                    <a:pt x="4025833" y="3114136"/>
                    <a:pt x="4036319" y="3121238"/>
                    <a:pt x="4043086" y="3131389"/>
                  </a:cubicBezTo>
                  <a:cubicBezTo>
                    <a:pt x="4053786" y="3147439"/>
                    <a:pt x="4056263" y="3168631"/>
                    <a:pt x="4068965" y="3183147"/>
                  </a:cubicBezTo>
                  <a:cubicBezTo>
                    <a:pt x="4077433" y="3192825"/>
                    <a:pt x="4091969" y="3194649"/>
                    <a:pt x="4103471" y="3200400"/>
                  </a:cubicBezTo>
                  <a:cubicBezTo>
                    <a:pt x="4169038" y="3265969"/>
                    <a:pt x="4108774" y="3215992"/>
                    <a:pt x="4163856" y="3243532"/>
                  </a:cubicBezTo>
                  <a:cubicBezTo>
                    <a:pt x="4178853" y="3251030"/>
                    <a:pt x="4191511" y="3262962"/>
                    <a:pt x="4206988" y="3269411"/>
                  </a:cubicBezTo>
                  <a:cubicBezTo>
                    <a:pt x="4226312" y="3277462"/>
                    <a:pt x="4247936" y="3278889"/>
                    <a:pt x="4267373" y="3286664"/>
                  </a:cubicBezTo>
                  <a:cubicBezTo>
                    <a:pt x="4284310" y="3293439"/>
                    <a:pt x="4352196" y="3332484"/>
                    <a:pt x="4379516" y="3338423"/>
                  </a:cubicBezTo>
                  <a:cubicBezTo>
                    <a:pt x="4435528" y="3350599"/>
                    <a:pt x="4529081" y="3363486"/>
                    <a:pt x="4595176" y="3372928"/>
                  </a:cubicBezTo>
                  <a:lnTo>
                    <a:pt x="5130014" y="3364302"/>
                  </a:lnTo>
                  <a:cubicBezTo>
                    <a:pt x="5164639" y="3364302"/>
                    <a:pt x="5200536" y="3362429"/>
                    <a:pt x="5233531" y="3372928"/>
                  </a:cubicBezTo>
                  <a:cubicBezTo>
                    <a:pt x="5251730" y="3378719"/>
                    <a:pt x="5315686" y="3421948"/>
                    <a:pt x="5345675" y="3441940"/>
                  </a:cubicBezTo>
                  <a:cubicBezTo>
                    <a:pt x="5348550" y="3453442"/>
                    <a:pt x="5357837" y="3465129"/>
                    <a:pt x="5354301" y="3476445"/>
                  </a:cubicBezTo>
                  <a:cubicBezTo>
                    <a:pt x="5342794" y="3513267"/>
                    <a:pt x="5331576" y="3554558"/>
                    <a:pt x="5302543" y="3579962"/>
                  </a:cubicBezTo>
                  <a:cubicBezTo>
                    <a:pt x="5289535" y="3591344"/>
                    <a:pt x="5157704" y="3603724"/>
                    <a:pt x="5138641" y="3605842"/>
                  </a:cubicBezTo>
                  <a:lnTo>
                    <a:pt x="3991327" y="3597215"/>
                  </a:lnTo>
                  <a:cubicBezTo>
                    <a:pt x="3927063" y="3595142"/>
                    <a:pt x="3865367" y="3570524"/>
                    <a:pt x="3801546" y="3562709"/>
                  </a:cubicBezTo>
                  <a:cubicBezTo>
                    <a:pt x="3724273" y="3553247"/>
                    <a:pt x="3646457" y="3547470"/>
                    <a:pt x="3568633" y="3545457"/>
                  </a:cubicBezTo>
                  <a:cubicBezTo>
                    <a:pt x="3312785" y="3538840"/>
                    <a:pt x="3056799" y="3539706"/>
                    <a:pt x="2800882" y="3536830"/>
                  </a:cubicBezTo>
                  <a:cubicBezTo>
                    <a:pt x="2186321" y="3485619"/>
                    <a:pt x="2828994" y="3536878"/>
                    <a:pt x="1179116" y="3502325"/>
                  </a:cubicBezTo>
                  <a:cubicBezTo>
                    <a:pt x="1135898" y="3501420"/>
                    <a:pt x="1092852" y="3496574"/>
                    <a:pt x="1049720" y="3493698"/>
                  </a:cubicBezTo>
                  <a:cubicBezTo>
                    <a:pt x="1009463" y="3482196"/>
                    <a:pt x="968431" y="3473127"/>
                    <a:pt x="928950" y="3459193"/>
                  </a:cubicBezTo>
                  <a:cubicBezTo>
                    <a:pt x="919173" y="3455742"/>
                    <a:pt x="912814" y="3445483"/>
                    <a:pt x="903071" y="3441940"/>
                  </a:cubicBezTo>
                  <a:cubicBezTo>
                    <a:pt x="742233" y="3383453"/>
                    <a:pt x="914746" y="3465029"/>
                    <a:pt x="782301" y="3398808"/>
                  </a:cubicBezTo>
                  <a:cubicBezTo>
                    <a:pt x="773675" y="3390181"/>
                    <a:pt x="765540" y="3381033"/>
                    <a:pt x="756422" y="3372928"/>
                  </a:cubicBezTo>
                  <a:cubicBezTo>
                    <a:pt x="742080" y="3360180"/>
                    <a:pt x="695127" y="3324929"/>
                    <a:pt x="678784" y="3303917"/>
                  </a:cubicBezTo>
                  <a:cubicBezTo>
                    <a:pt x="622171" y="3231130"/>
                    <a:pt x="555759" y="3075119"/>
                    <a:pt x="532135" y="3027872"/>
                  </a:cubicBezTo>
                  <a:cubicBezTo>
                    <a:pt x="483758" y="2931117"/>
                    <a:pt x="516189" y="2992669"/>
                    <a:pt x="428618" y="2846717"/>
                  </a:cubicBezTo>
                  <a:cubicBezTo>
                    <a:pt x="325059" y="2397957"/>
                    <a:pt x="480697" y="3105992"/>
                    <a:pt x="376860" y="1828800"/>
                  </a:cubicBezTo>
                  <a:cubicBezTo>
                    <a:pt x="372360" y="1773448"/>
                    <a:pt x="336712" y="1725241"/>
                    <a:pt x="316475" y="1673525"/>
                  </a:cubicBezTo>
                  <a:cubicBezTo>
                    <a:pt x="310832" y="1659105"/>
                    <a:pt x="299222" y="1630393"/>
                    <a:pt x="299222" y="1630393"/>
                  </a:cubicBezTo>
                  <a:cubicBezTo>
                    <a:pt x="268623" y="1446809"/>
                    <a:pt x="284510" y="1561797"/>
                    <a:pt x="299222" y="1164566"/>
                  </a:cubicBezTo>
                  <a:cubicBezTo>
                    <a:pt x="299869" y="1147087"/>
                    <a:pt x="301352" y="1129048"/>
                    <a:pt x="307848" y="1112808"/>
                  </a:cubicBezTo>
                  <a:cubicBezTo>
                    <a:pt x="324564" y="1071019"/>
                    <a:pt x="349372" y="1032904"/>
                    <a:pt x="368233" y="992038"/>
                  </a:cubicBezTo>
                  <a:cubicBezTo>
                    <a:pt x="383898" y="958097"/>
                    <a:pt x="395448" y="922344"/>
                    <a:pt x="411365" y="888521"/>
                  </a:cubicBezTo>
                  <a:cubicBezTo>
                    <a:pt x="441481" y="824526"/>
                    <a:pt x="483890" y="765838"/>
                    <a:pt x="506256" y="698740"/>
                  </a:cubicBezTo>
                  <a:cubicBezTo>
                    <a:pt x="529087" y="630247"/>
                    <a:pt x="532588" y="617133"/>
                    <a:pt x="566641" y="534838"/>
                  </a:cubicBezTo>
                  <a:cubicBezTo>
                    <a:pt x="585842" y="488436"/>
                    <a:pt x="599745" y="438977"/>
                    <a:pt x="627026" y="396815"/>
                  </a:cubicBezTo>
                  <a:cubicBezTo>
                    <a:pt x="658656" y="347932"/>
                    <a:pt x="695878" y="302243"/>
                    <a:pt x="721916" y="250166"/>
                  </a:cubicBezTo>
                  <a:cubicBezTo>
                    <a:pt x="742044" y="209909"/>
                    <a:pt x="757850" y="167184"/>
                    <a:pt x="782301" y="129396"/>
                  </a:cubicBezTo>
                  <a:cubicBezTo>
                    <a:pt x="790112" y="117325"/>
                    <a:pt x="806120" y="113135"/>
                    <a:pt x="816807" y="103517"/>
                  </a:cubicBezTo>
                  <a:cubicBezTo>
                    <a:pt x="834943" y="87195"/>
                    <a:pt x="851312" y="69012"/>
                    <a:pt x="868565" y="51759"/>
                  </a:cubicBezTo>
                  <a:cubicBezTo>
                    <a:pt x="1056280" y="57280"/>
                    <a:pt x="1099690" y="50615"/>
                    <a:pt x="1239501" y="69011"/>
                  </a:cubicBezTo>
                  <a:cubicBezTo>
                    <a:pt x="1322960" y="79992"/>
                    <a:pt x="1406788" y="88783"/>
                    <a:pt x="1489667" y="103517"/>
                  </a:cubicBezTo>
                  <a:cubicBezTo>
                    <a:pt x="1882469" y="173349"/>
                    <a:pt x="1356258" y="107863"/>
                    <a:pt x="1782965" y="155276"/>
                  </a:cubicBezTo>
                  <a:cubicBezTo>
                    <a:pt x="1791591" y="158151"/>
                    <a:pt x="1800023" y="161697"/>
                    <a:pt x="1808844" y="163902"/>
                  </a:cubicBezTo>
                  <a:cubicBezTo>
                    <a:pt x="1823068" y="167458"/>
                    <a:pt x="1837932" y="168315"/>
                    <a:pt x="1851976" y="172528"/>
                  </a:cubicBezTo>
                  <a:cubicBezTo>
                    <a:pt x="1866808" y="176978"/>
                    <a:pt x="1880731" y="184030"/>
                    <a:pt x="1895109" y="189781"/>
                  </a:cubicBezTo>
                  <a:cubicBezTo>
                    <a:pt x="1900860" y="198407"/>
                    <a:pt x="1905030" y="208329"/>
                    <a:pt x="1912361" y="215660"/>
                  </a:cubicBezTo>
                  <a:cubicBezTo>
                    <a:pt x="1950700" y="254000"/>
                    <a:pt x="1945909" y="226205"/>
                    <a:pt x="1972746" y="276045"/>
                  </a:cubicBezTo>
                  <a:cubicBezTo>
                    <a:pt x="2014962" y="354445"/>
                    <a:pt x="1997007" y="329239"/>
                    <a:pt x="2015878" y="379562"/>
                  </a:cubicBezTo>
                  <a:cubicBezTo>
                    <a:pt x="2021315" y="394061"/>
                    <a:pt x="2027380" y="408317"/>
                    <a:pt x="2033131" y="422694"/>
                  </a:cubicBezTo>
                  <a:cubicBezTo>
                    <a:pt x="2027380" y="465826"/>
                    <a:pt x="2023032" y="509169"/>
                    <a:pt x="2015878" y="552091"/>
                  </a:cubicBezTo>
                  <a:cubicBezTo>
                    <a:pt x="2014383" y="561060"/>
                    <a:pt x="2011930" y="570173"/>
                    <a:pt x="2007252" y="577970"/>
                  </a:cubicBezTo>
                  <a:cubicBezTo>
                    <a:pt x="1994526" y="599181"/>
                    <a:pt x="1976846" y="617144"/>
                    <a:pt x="1964120" y="638355"/>
                  </a:cubicBezTo>
                  <a:cubicBezTo>
                    <a:pt x="1950888" y="660409"/>
                    <a:pt x="1941116" y="684362"/>
                    <a:pt x="1929614" y="707366"/>
                  </a:cubicBezTo>
                  <a:lnTo>
                    <a:pt x="1912361" y="741872"/>
                  </a:lnTo>
                  <a:cubicBezTo>
                    <a:pt x="1909486" y="756249"/>
                    <a:pt x="1908371" y="771094"/>
                    <a:pt x="1903735" y="785004"/>
                  </a:cubicBezTo>
                  <a:cubicBezTo>
                    <a:pt x="1896810" y="805779"/>
                    <a:pt x="1885989" y="825056"/>
                    <a:pt x="1877856" y="845389"/>
                  </a:cubicBezTo>
                  <a:cubicBezTo>
                    <a:pt x="1874479" y="853832"/>
                    <a:pt x="1872105" y="862642"/>
                    <a:pt x="1869229" y="871268"/>
                  </a:cubicBezTo>
                  <a:cubicBezTo>
                    <a:pt x="1872105" y="960408"/>
                    <a:pt x="1870017" y="1049846"/>
                    <a:pt x="1877856" y="1138687"/>
                  </a:cubicBezTo>
                  <a:cubicBezTo>
                    <a:pt x="1878767" y="1149014"/>
                    <a:pt x="1890473" y="1155293"/>
                    <a:pt x="1895109" y="1164566"/>
                  </a:cubicBezTo>
                  <a:cubicBezTo>
                    <a:pt x="1902034" y="1178416"/>
                    <a:pt x="1907207" y="1193096"/>
                    <a:pt x="1912361" y="1207698"/>
                  </a:cubicBezTo>
                  <a:cubicBezTo>
                    <a:pt x="1963302" y="1352032"/>
                    <a:pt x="1923446" y="1269057"/>
                    <a:pt x="1989999" y="1388853"/>
                  </a:cubicBezTo>
                  <a:cubicBezTo>
                    <a:pt x="1995750" y="1414732"/>
                    <a:pt x="1998869" y="1441341"/>
                    <a:pt x="2007252" y="1466491"/>
                  </a:cubicBezTo>
                  <a:cubicBezTo>
                    <a:pt x="2010531" y="1476327"/>
                    <a:pt x="2020865" y="1482662"/>
                    <a:pt x="2024505" y="1492370"/>
                  </a:cubicBezTo>
                  <a:cubicBezTo>
                    <a:pt x="2066489" y="1604329"/>
                    <a:pt x="1980160" y="1446813"/>
                    <a:pt x="2059010" y="1604513"/>
                  </a:cubicBezTo>
                  <a:cubicBezTo>
                    <a:pt x="2076875" y="1640243"/>
                    <a:pt x="2099141" y="1673598"/>
                    <a:pt x="2119395" y="1708030"/>
                  </a:cubicBezTo>
                  <a:cubicBezTo>
                    <a:pt x="2127896" y="1722482"/>
                    <a:pt x="2135215" y="1737748"/>
                    <a:pt x="2145275" y="1751162"/>
                  </a:cubicBezTo>
                  <a:cubicBezTo>
                    <a:pt x="2169555" y="1783536"/>
                    <a:pt x="2185496" y="1806018"/>
                    <a:pt x="2214286" y="1837426"/>
                  </a:cubicBezTo>
                  <a:cubicBezTo>
                    <a:pt x="2322105" y="1955048"/>
                    <a:pt x="2214745" y="1839519"/>
                    <a:pt x="2309176" y="1915064"/>
                  </a:cubicBezTo>
                  <a:cubicBezTo>
                    <a:pt x="2339385" y="1939231"/>
                    <a:pt x="2364492" y="1969491"/>
                    <a:pt x="2395441" y="1992702"/>
                  </a:cubicBezTo>
                  <a:cubicBezTo>
                    <a:pt x="2408253" y="2002311"/>
                    <a:pt x="2495922" y="2040573"/>
                    <a:pt x="2507584" y="2044460"/>
                  </a:cubicBezTo>
                  <a:cubicBezTo>
                    <a:pt x="2555923" y="2060573"/>
                    <a:pt x="2654233" y="2087593"/>
                    <a:pt x="2654233" y="2087593"/>
                  </a:cubicBezTo>
                  <a:cubicBezTo>
                    <a:pt x="2677237" y="2084717"/>
                    <a:pt x="2704495" y="2092601"/>
                    <a:pt x="2723244" y="2078966"/>
                  </a:cubicBezTo>
                  <a:cubicBezTo>
                    <a:pt x="2771221" y="2044073"/>
                    <a:pt x="2742200" y="1897589"/>
                    <a:pt x="2740497" y="1880559"/>
                  </a:cubicBezTo>
                  <a:cubicBezTo>
                    <a:pt x="2739317" y="1868762"/>
                    <a:pt x="2738844" y="1855641"/>
                    <a:pt x="2731871" y="1846053"/>
                  </a:cubicBezTo>
                  <a:cubicBezTo>
                    <a:pt x="2715128" y="1823032"/>
                    <a:pt x="2693460" y="1803764"/>
                    <a:pt x="2671486" y="1785668"/>
                  </a:cubicBezTo>
                  <a:cubicBezTo>
                    <a:pt x="2596180" y="1723652"/>
                    <a:pt x="2612291" y="1732050"/>
                    <a:pt x="2550716" y="1716657"/>
                  </a:cubicBezTo>
                  <a:cubicBezTo>
                    <a:pt x="2521961" y="1702280"/>
                    <a:pt x="2494700" y="1684414"/>
                    <a:pt x="2464452" y="1673525"/>
                  </a:cubicBezTo>
                  <a:cubicBezTo>
                    <a:pt x="2422451" y="1658405"/>
                    <a:pt x="2376396" y="1655861"/>
                    <a:pt x="2335056" y="1639019"/>
                  </a:cubicBezTo>
                  <a:cubicBezTo>
                    <a:pt x="2298061" y="1623947"/>
                    <a:pt x="2231539" y="1578634"/>
                    <a:pt x="2231539" y="1578634"/>
                  </a:cubicBezTo>
                  <a:cubicBezTo>
                    <a:pt x="2182513" y="1513265"/>
                    <a:pt x="2212090" y="1556987"/>
                    <a:pt x="2153901" y="1440611"/>
                  </a:cubicBezTo>
                  <a:lnTo>
                    <a:pt x="2093516" y="1319842"/>
                  </a:lnTo>
                  <a:cubicBezTo>
                    <a:pt x="2070225" y="1273260"/>
                    <a:pt x="2051401" y="1239679"/>
                    <a:pt x="2041758" y="1181819"/>
                  </a:cubicBezTo>
                  <a:cubicBezTo>
                    <a:pt x="2023010" y="1069333"/>
                    <a:pt x="2035568" y="1111488"/>
                    <a:pt x="2015878" y="1052423"/>
                  </a:cubicBezTo>
                  <a:cubicBezTo>
                    <a:pt x="1995273" y="908180"/>
                    <a:pt x="2008489" y="971104"/>
                    <a:pt x="1981373" y="862642"/>
                  </a:cubicBezTo>
                  <a:cubicBezTo>
                    <a:pt x="1984248" y="776378"/>
                    <a:pt x="1977793" y="689294"/>
                    <a:pt x="1989999" y="603849"/>
                  </a:cubicBezTo>
                  <a:cubicBezTo>
                    <a:pt x="1995285" y="566844"/>
                    <a:pt x="2015885" y="533497"/>
                    <a:pt x="2033131" y="500332"/>
                  </a:cubicBezTo>
                  <a:cubicBezTo>
                    <a:pt x="2053381" y="461390"/>
                    <a:pt x="2077796" y="424709"/>
                    <a:pt x="2102143" y="388189"/>
                  </a:cubicBezTo>
                  <a:cubicBezTo>
                    <a:pt x="2112356" y="372869"/>
                    <a:pt x="2123629" y="358076"/>
                    <a:pt x="2136648" y="345057"/>
                  </a:cubicBezTo>
                  <a:cubicBezTo>
                    <a:pt x="2153954" y="327751"/>
                    <a:pt x="2182879" y="311037"/>
                    <a:pt x="2205660" y="301925"/>
                  </a:cubicBezTo>
                  <a:cubicBezTo>
                    <a:pt x="2222545" y="295171"/>
                    <a:pt x="2240292" y="290789"/>
                    <a:pt x="2257418" y="284672"/>
                  </a:cubicBezTo>
                  <a:cubicBezTo>
                    <a:pt x="2280555" y="276409"/>
                    <a:pt x="2303425" y="267419"/>
                    <a:pt x="2326429" y="258793"/>
                  </a:cubicBezTo>
                  <a:cubicBezTo>
                    <a:pt x="2337931" y="250166"/>
                    <a:pt x="2348075" y="239343"/>
                    <a:pt x="2360935" y="232913"/>
                  </a:cubicBezTo>
                  <a:cubicBezTo>
                    <a:pt x="2377201" y="224780"/>
                    <a:pt x="2395311" y="221008"/>
                    <a:pt x="2412693" y="215660"/>
                  </a:cubicBezTo>
                  <a:cubicBezTo>
                    <a:pt x="2457110" y="201993"/>
                    <a:pt x="2468269" y="199610"/>
                    <a:pt x="2507584" y="189781"/>
                  </a:cubicBezTo>
                  <a:cubicBezTo>
                    <a:pt x="2553592" y="195532"/>
                    <a:pt x="2600522" y="196213"/>
                    <a:pt x="2645607" y="207034"/>
                  </a:cubicBezTo>
                  <a:cubicBezTo>
                    <a:pt x="2673145" y="213643"/>
                    <a:pt x="2696629" y="231862"/>
                    <a:pt x="2723244" y="241540"/>
                  </a:cubicBezTo>
                  <a:cubicBezTo>
                    <a:pt x="2809387" y="272865"/>
                    <a:pt x="2858750" y="281436"/>
                    <a:pt x="2947531" y="301925"/>
                  </a:cubicBezTo>
                  <a:cubicBezTo>
                    <a:pt x="3125810" y="293298"/>
                    <a:pt x="3305545" y="300358"/>
                    <a:pt x="3482369" y="276045"/>
                  </a:cubicBezTo>
                  <a:cubicBezTo>
                    <a:pt x="3538481" y="268330"/>
                    <a:pt x="3587495" y="233362"/>
                    <a:pt x="3637644" y="207034"/>
                  </a:cubicBezTo>
                  <a:cubicBezTo>
                    <a:pt x="3702703" y="172878"/>
                    <a:pt x="3766288" y="135651"/>
                    <a:pt x="3827426" y="94891"/>
                  </a:cubicBezTo>
                  <a:cubicBezTo>
                    <a:pt x="3836052" y="89140"/>
                    <a:pt x="3845340" y="84275"/>
                    <a:pt x="3853305" y="77638"/>
                  </a:cubicBezTo>
                  <a:cubicBezTo>
                    <a:pt x="3862677" y="69828"/>
                    <a:pt x="3868839" y="58225"/>
                    <a:pt x="3879184" y="51759"/>
                  </a:cubicBezTo>
                  <a:cubicBezTo>
                    <a:pt x="3892315" y="43552"/>
                    <a:pt x="3908466" y="41431"/>
                    <a:pt x="3922316" y="34506"/>
                  </a:cubicBezTo>
                  <a:cubicBezTo>
                    <a:pt x="3996589" y="-2631"/>
                    <a:pt x="3932770" y="15161"/>
                    <a:pt x="4008580" y="0"/>
                  </a:cubicBezTo>
                  <a:cubicBezTo>
                    <a:pt x="4127813" y="6275"/>
                    <a:pt x="4264586" y="1167"/>
                    <a:pt x="4388143" y="25879"/>
                  </a:cubicBezTo>
                  <a:cubicBezTo>
                    <a:pt x="4441968" y="36644"/>
                    <a:pt x="4404620" y="30268"/>
                    <a:pt x="4457154" y="51759"/>
                  </a:cubicBezTo>
                  <a:cubicBezTo>
                    <a:pt x="4508554" y="72786"/>
                    <a:pt x="4561114" y="90909"/>
                    <a:pt x="4612429" y="112143"/>
                  </a:cubicBezTo>
                  <a:cubicBezTo>
                    <a:pt x="4722761" y="157798"/>
                    <a:pt x="4726587" y="167598"/>
                    <a:pt x="4845343" y="232913"/>
                  </a:cubicBezTo>
                  <a:cubicBezTo>
                    <a:pt x="4856611" y="239110"/>
                    <a:pt x="4868821" y="243550"/>
                    <a:pt x="4879848" y="250166"/>
                  </a:cubicBezTo>
                  <a:cubicBezTo>
                    <a:pt x="4926371" y="278080"/>
                    <a:pt x="4973333" y="305447"/>
                    <a:pt x="5017871" y="336430"/>
                  </a:cubicBezTo>
                  <a:cubicBezTo>
                    <a:pt x="5039634" y="351569"/>
                    <a:pt x="5056965" y="372393"/>
                    <a:pt x="5078256" y="388189"/>
                  </a:cubicBezTo>
                  <a:cubicBezTo>
                    <a:pt x="5275074" y="534215"/>
                    <a:pt x="5206956" y="508728"/>
                    <a:pt x="5311169" y="543464"/>
                  </a:cubicBezTo>
                  <a:cubicBezTo>
                    <a:pt x="5316920" y="557841"/>
                    <a:pt x="5322133" y="572446"/>
                    <a:pt x="5328422" y="586596"/>
                  </a:cubicBezTo>
                  <a:cubicBezTo>
                    <a:pt x="5333645" y="598347"/>
                    <a:pt x="5342783" y="608572"/>
                    <a:pt x="5345675" y="621102"/>
                  </a:cubicBezTo>
                  <a:cubicBezTo>
                    <a:pt x="5351530" y="646474"/>
                    <a:pt x="5351426" y="672861"/>
                    <a:pt x="5354301" y="698740"/>
                  </a:cubicBezTo>
                  <a:cubicBezTo>
                    <a:pt x="5348550" y="747623"/>
                    <a:pt x="5351191" y="798245"/>
                    <a:pt x="5337048" y="845389"/>
                  </a:cubicBezTo>
                  <a:cubicBezTo>
                    <a:pt x="5332917" y="859160"/>
                    <a:pt x="5315837" y="865794"/>
                    <a:pt x="5302543" y="871268"/>
                  </a:cubicBezTo>
                  <a:cubicBezTo>
                    <a:pt x="5266378" y="886159"/>
                    <a:pt x="5228750" y="898104"/>
                    <a:pt x="5190399" y="905774"/>
                  </a:cubicBezTo>
                  <a:cubicBezTo>
                    <a:pt x="5080400" y="927774"/>
                    <a:pt x="4784495" y="937040"/>
                    <a:pt x="4724573" y="940279"/>
                  </a:cubicBezTo>
                  <a:cubicBezTo>
                    <a:pt x="4506037" y="931653"/>
                    <a:pt x="4286975" y="931841"/>
                    <a:pt x="4068965" y="914400"/>
                  </a:cubicBezTo>
                  <a:cubicBezTo>
                    <a:pt x="4015383" y="910113"/>
                    <a:pt x="3902560" y="881425"/>
                    <a:pt x="3827426" y="862642"/>
                  </a:cubicBezTo>
                  <a:cubicBezTo>
                    <a:pt x="3749788" y="865517"/>
                    <a:pt x="3672031" y="866100"/>
                    <a:pt x="3594512" y="871268"/>
                  </a:cubicBezTo>
                  <a:cubicBezTo>
                    <a:pt x="3585439" y="871873"/>
                    <a:pt x="3575733" y="874214"/>
                    <a:pt x="3568633" y="879894"/>
                  </a:cubicBezTo>
                  <a:cubicBezTo>
                    <a:pt x="3558473" y="888022"/>
                    <a:pt x="3538372" y="931790"/>
                    <a:pt x="3534127" y="940279"/>
                  </a:cubicBezTo>
                  <a:cubicBezTo>
                    <a:pt x="3539878" y="966158"/>
                    <a:pt x="3539524" y="994205"/>
                    <a:pt x="3551380" y="1017917"/>
                  </a:cubicBezTo>
                  <a:cubicBezTo>
                    <a:pt x="3555447" y="1026050"/>
                    <a:pt x="3569127" y="1022476"/>
                    <a:pt x="3577260" y="1026543"/>
                  </a:cubicBezTo>
                  <a:cubicBezTo>
                    <a:pt x="3609486" y="1042656"/>
                    <a:pt x="3640868" y="1060426"/>
                    <a:pt x="3672150" y="1078302"/>
                  </a:cubicBezTo>
                  <a:cubicBezTo>
                    <a:pt x="3731850" y="1112417"/>
                    <a:pt x="3667338" y="1097015"/>
                    <a:pt x="3792920" y="1121434"/>
                  </a:cubicBezTo>
                  <a:cubicBezTo>
                    <a:pt x="3864383" y="1135330"/>
                    <a:pt x="3936652" y="1144701"/>
                    <a:pt x="4008580" y="1155940"/>
                  </a:cubicBezTo>
                  <a:cubicBezTo>
                    <a:pt x="4028669" y="1159079"/>
                    <a:pt x="4048716" y="1162725"/>
                    <a:pt x="4068965" y="1164566"/>
                  </a:cubicBezTo>
                  <a:lnTo>
                    <a:pt x="4258746" y="1181819"/>
                  </a:lnTo>
                  <a:cubicBezTo>
                    <a:pt x="4658332" y="1173984"/>
                    <a:pt x="4698663" y="1140330"/>
                    <a:pt x="5069629" y="1250830"/>
                  </a:cubicBezTo>
                  <a:cubicBezTo>
                    <a:pt x="5087275" y="1256086"/>
                    <a:pt x="5091903" y="1280201"/>
                    <a:pt x="5104135" y="1293962"/>
                  </a:cubicBezTo>
                  <a:cubicBezTo>
                    <a:pt x="5159914" y="1356713"/>
                    <a:pt x="5120732" y="1301604"/>
                    <a:pt x="5155893" y="1354347"/>
                  </a:cubicBezTo>
                  <a:cubicBezTo>
                    <a:pt x="5158769" y="1368724"/>
                    <a:pt x="5160964" y="1383255"/>
                    <a:pt x="5164520" y="1397479"/>
                  </a:cubicBezTo>
                  <a:cubicBezTo>
                    <a:pt x="5174665" y="1438060"/>
                    <a:pt x="5195128" y="1444946"/>
                    <a:pt x="5155893" y="1500996"/>
                  </a:cubicBezTo>
                  <a:cubicBezTo>
                    <a:pt x="5147485" y="1513008"/>
                    <a:pt x="5127138" y="1506747"/>
                    <a:pt x="5112761" y="1509623"/>
                  </a:cubicBezTo>
                  <a:cubicBezTo>
                    <a:pt x="5032248" y="1506747"/>
                    <a:pt x="4951294" y="1509893"/>
                    <a:pt x="4871222" y="1500996"/>
                  </a:cubicBezTo>
                  <a:cubicBezTo>
                    <a:pt x="4616901" y="1472738"/>
                    <a:pt x="4718508" y="1466242"/>
                    <a:pt x="4543418" y="1431985"/>
                  </a:cubicBezTo>
                  <a:cubicBezTo>
                    <a:pt x="4445989" y="1412923"/>
                    <a:pt x="4348217" y="1395486"/>
                    <a:pt x="4250120" y="1380226"/>
                  </a:cubicBezTo>
                  <a:cubicBezTo>
                    <a:pt x="4218737" y="1375344"/>
                    <a:pt x="4186824" y="1374840"/>
                    <a:pt x="4155229" y="1371600"/>
                  </a:cubicBezTo>
                  <a:cubicBezTo>
                    <a:pt x="3601666" y="1314825"/>
                    <a:pt x="4087344" y="1347458"/>
                    <a:pt x="3051048" y="1337094"/>
                  </a:cubicBezTo>
                  <a:cubicBezTo>
                    <a:pt x="3007916" y="1328468"/>
                    <a:pt x="2965142" y="1317804"/>
                    <a:pt x="2921652" y="1311215"/>
                  </a:cubicBezTo>
                  <a:cubicBezTo>
                    <a:pt x="2790040" y="1291274"/>
                    <a:pt x="2721178" y="1291810"/>
                    <a:pt x="2585222" y="1285336"/>
                  </a:cubicBezTo>
                  <a:cubicBezTo>
                    <a:pt x="2435697" y="1299713"/>
                    <a:pt x="2285086" y="1305434"/>
                    <a:pt x="2136648" y="1328468"/>
                  </a:cubicBezTo>
                  <a:cubicBezTo>
                    <a:pt x="2116158" y="1331647"/>
                    <a:pt x="2101877" y="1351083"/>
                    <a:pt x="2084890" y="1362974"/>
                  </a:cubicBezTo>
                  <a:cubicBezTo>
                    <a:pt x="1977891" y="1437874"/>
                    <a:pt x="2108641" y="1350014"/>
                    <a:pt x="2024505" y="1406106"/>
                  </a:cubicBezTo>
                  <a:cubicBezTo>
                    <a:pt x="2007252" y="1431985"/>
                    <a:pt x="1991640" y="1459036"/>
                    <a:pt x="1972746" y="1483743"/>
                  </a:cubicBezTo>
                  <a:cubicBezTo>
                    <a:pt x="1892408" y="1588799"/>
                    <a:pt x="1928655" y="1512018"/>
                    <a:pt x="1895109" y="1595887"/>
                  </a:cubicBezTo>
                  <a:cubicBezTo>
                    <a:pt x="1880928" y="1695153"/>
                    <a:pt x="1841768" y="1789895"/>
                    <a:pt x="1964120" y="1863306"/>
                  </a:cubicBezTo>
                  <a:cubicBezTo>
                    <a:pt x="2040078" y="1908881"/>
                    <a:pt x="2136648" y="1903563"/>
                    <a:pt x="2222912" y="1923691"/>
                  </a:cubicBezTo>
                  <a:cubicBezTo>
                    <a:pt x="3517797" y="1844005"/>
                    <a:pt x="2201765" y="1970605"/>
                    <a:pt x="3137312" y="1777042"/>
                  </a:cubicBezTo>
                  <a:lnTo>
                    <a:pt x="3387478" y="1725283"/>
                  </a:lnTo>
                  <a:cubicBezTo>
                    <a:pt x="3404731" y="1728158"/>
                    <a:pt x="3430339" y="1718851"/>
                    <a:pt x="3439237" y="1733909"/>
                  </a:cubicBezTo>
                  <a:cubicBezTo>
                    <a:pt x="3471618" y="1788708"/>
                    <a:pt x="3499622" y="1915064"/>
                    <a:pt x="3499622" y="1915064"/>
                  </a:cubicBezTo>
                  <a:cubicBezTo>
                    <a:pt x="3261897" y="2232030"/>
                    <a:pt x="3439974" y="2053868"/>
                    <a:pt x="2602475" y="1984076"/>
                  </a:cubicBezTo>
                  <a:cubicBezTo>
                    <a:pt x="2562562" y="1980750"/>
                    <a:pt x="2527281" y="1956395"/>
                    <a:pt x="2490331" y="1940943"/>
                  </a:cubicBezTo>
                  <a:cubicBezTo>
                    <a:pt x="2369110" y="1890251"/>
                    <a:pt x="2249731" y="1835177"/>
                    <a:pt x="2128022" y="1785668"/>
                  </a:cubicBezTo>
                  <a:cubicBezTo>
                    <a:pt x="2080004" y="1766135"/>
                    <a:pt x="2029135" y="1754059"/>
                    <a:pt x="1981373" y="1733909"/>
                  </a:cubicBezTo>
                  <a:cubicBezTo>
                    <a:pt x="1824855" y="1667878"/>
                    <a:pt x="1539811" y="1525913"/>
                    <a:pt x="1351644" y="1466491"/>
                  </a:cubicBezTo>
                  <a:cubicBezTo>
                    <a:pt x="1263857" y="1438769"/>
                    <a:pt x="1173537" y="1419807"/>
                    <a:pt x="1084226" y="1397479"/>
                  </a:cubicBezTo>
                  <a:cubicBezTo>
                    <a:pt x="1058507" y="1391049"/>
                    <a:pt x="1032781" y="1384319"/>
                    <a:pt x="1006588" y="1380226"/>
                  </a:cubicBezTo>
                  <a:cubicBezTo>
                    <a:pt x="940691" y="1369930"/>
                    <a:pt x="874316" y="1362973"/>
                    <a:pt x="808180" y="1354347"/>
                  </a:cubicBezTo>
                  <a:lnTo>
                    <a:pt x="178452" y="1414732"/>
                  </a:lnTo>
                  <a:cubicBezTo>
                    <a:pt x="163069" y="1416507"/>
                    <a:pt x="147412" y="1422312"/>
                    <a:pt x="135320" y="1431985"/>
                  </a:cubicBezTo>
                  <a:cubicBezTo>
                    <a:pt x="75053" y="1480199"/>
                    <a:pt x="60670" y="1502764"/>
                    <a:pt x="23176" y="1552755"/>
                  </a:cubicBezTo>
                  <a:cubicBezTo>
                    <a:pt x="9907" y="1605834"/>
                    <a:pt x="-16569" y="1680824"/>
                    <a:pt x="14550" y="1733909"/>
                  </a:cubicBezTo>
                  <a:cubicBezTo>
                    <a:pt x="95005" y="1871156"/>
                    <a:pt x="156215" y="1865387"/>
                    <a:pt x="273343" y="1932317"/>
                  </a:cubicBezTo>
                  <a:cubicBezTo>
                    <a:pt x="294819" y="1944589"/>
                    <a:pt x="310684" y="1966457"/>
                    <a:pt x="333727" y="1975449"/>
                  </a:cubicBezTo>
                  <a:cubicBezTo>
                    <a:pt x="429452" y="2012805"/>
                    <a:pt x="525764" y="2052881"/>
                    <a:pt x="627026" y="2070340"/>
                  </a:cubicBezTo>
                  <a:cubicBezTo>
                    <a:pt x="905670" y="2118382"/>
                    <a:pt x="792993" y="2105052"/>
                    <a:pt x="963456" y="2122098"/>
                  </a:cubicBezTo>
                  <a:cubicBezTo>
                    <a:pt x="1184867" y="2110596"/>
                    <a:pt x="1406968" y="2108504"/>
                    <a:pt x="1627690" y="2087593"/>
                  </a:cubicBezTo>
                  <a:cubicBezTo>
                    <a:pt x="1681169" y="2082527"/>
                    <a:pt x="1730693" y="2056840"/>
                    <a:pt x="1782965" y="2044460"/>
                  </a:cubicBezTo>
                  <a:cubicBezTo>
                    <a:pt x="1840034" y="2030943"/>
                    <a:pt x="1897984" y="2021457"/>
                    <a:pt x="1955493" y="2009955"/>
                  </a:cubicBezTo>
                  <a:cubicBezTo>
                    <a:pt x="2030225" y="2013204"/>
                    <a:pt x="2152616" y="1978357"/>
                    <a:pt x="2205660" y="2061713"/>
                  </a:cubicBezTo>
                  <a:cubicBezTo>
                    <a:pt x="2215050" y="2076469"/>
                    <a:pt x="2211411" y="2096219"/>
                    <a:pt x="2214286" y="2113472"/>
                  </a:cubicBezTo>
                  <a:cubicBezTo>
                    <a:pt x="2194158" y="2139351"/>
                    <a:pt x="2186096" y="2184918"/>
                    <a:pt x="2153901" y="2191109"/>
                  </a:cubicBezTo>
                  <a:cubicBezTo>
                    <a:pt x="2026802" y="2215551"/>
                    <a:pt x="1895102" y="2196580"/>
                    <a:pt x="1765712" y="2199736"/>
                  </a:cubicBezTo>
                  <a:lnTo>
                    <a:pt x="1446535" y="2208362"/>
                  </a:lnTo>
                  <a:lnTo>
                    <a:pt x="1135984" y="2234242"/>
                  </a:lnTo>
                  <a:cubicBezTo>
                    <a:pt x="988335" y="2249516"/>
                    <a:pt x="989820" y="2250279"/>
                    <a:pt x="851312" y="2268747"/>
                  </a:cubicBezTo>
                  <a:cubicBezTo>
                    <a:pt x="780620" y="2290499"/>
                    <a:pt x="713374" y="2294492"/>
                    <a:pt x="670158" y="2363638"/>
                  </a:cubicBezTo>
                  <a:cubicBezTo>
                    <a:pt x="656107" y="2386119"/>
                    <a:pt x="658656" y="2415397"/>
                    <a:pt x="652905" y="2441276"/>
                  </a:cubicBezTo>
                  <a:cubicBezTo>
                    <a:pt x="670158" y="2501661"/>
                    <a:pt x="665863" y="2573048"/>
                    <a:pt x="704663" y="2622430"/>
                  </a:cubicBezTo>
                  <a:cubicBezTo>
                    <a:pt x="735689" y="2661917"/>
                    <a:pt x="794400" y="2669019"/>
                    <a:pt x="842686" y="2682815"/>
                  </a:cubicBezTo>
                  <a:lnTo>
                    <a:pt x="1144610" y="2769079"/>
                  </a:lnTo>
                  <a:cubicBezTo>
                    <a:pt x="1190342" y="2781633"/>
                    <a:pt x="1235492" y="2798411"/>
                    <a:pt x="1282633" y="2803585"/>
                  </a:cubicBezTo>
                  <a:cubicBezTo>
                    <a:pt x="1471822" y="2824350"/>
                    <a:pt x="1662195" y="2832340"/>
                    <a:pt x="1851976" y="2846717"/>
                  </a:cubicBezTo>
                  <a:cubicBezTo>
                    <a:pt x="2059010" y="2832340"/>
                    <a:pt x="2267216" y="2829865"/>
                    <a:pt x="2473078" y="2803585"/>
                  </a:cubicBezTo>
                  <a:cubicBezTo>
                    <a:pt x="2671145" y="2778300"/>
                    <a:pt x="3128688" y="2496438"/>
                    <a:pt x="3180444" y="2467155"/>
                  </a:cubicBezTo>
                  <a:cubicBezTo>
                    <a:pt x="3362600" y="2364093"/>
                    <a:pt x="3621018" y="2095927"/>
                    <a:pt x="3749788" y="2035834"/>
                  </a:cubicBezTo>
                  <a:cubicBezTo>
                    <a:pt x="3836052" y="1995577"/>
                    <a:pt x="3919180" y="1947771"/>
                    <a:pt x="4008580" y="1915064"/>
                  </a:cubicBezTo>
                  <a:cubicBezTo>
                    <a:pt x="4038407" y="1904152"/>
                    <a:pt x="4071752" y="1908065"/>
                    <a:pt x="4103471" y="1906438"/>
                  </a:cubicBezTo>
                  <a:cubicBezTo>
                    <a:pt x="4183930" y="1902312"/>
                    <a:pt x="4264497" y="1900687"/>
                    <a:pt x="4345010" y="1897811"/>
                  </a:cubicBezTo>
                  <a:cubicBezTo>
                    <a:pt x="4677826" y="2080323"/>
                    <a:pt x="4529689" y="1966622"/>
                    <a:pt x="4715946" y="2147977"/>
                  </a:cubicBezTo>
                  <a:cubicBezTo>
                    <a:pt x="4790256" y="2220332"/>
                    <a:pt x="4865702" y="2291511"/>
                    <a:pt x="4940233" y="2363638"/>
                  </a:cubicBezTo>
                  <a:cubicBezTo>
                    <a:pt x="4954844" y="2377778"/>
                    <a:pt x="4983365" y="2406770"/>
                    <a:pt x="4983365" y="2406770"/>
                  </a:cubicBezTo>
                  <a:cubicBezTo>
                    <a:pt x="4957486" y="2452778"/>
                    <a:pt x="4938436" y="2503362"/>
                    <a:pt x="4905727" y="2544793"/>
                  </a:cubicBezTo>
                  <a:cubicBezTo>
                    <a:pt x="4893775" y="2559933"/>
                    <a:pt x="4872487" y="2565271"/>
                    <a:pt x="4853969" y="2570672"/>
                  </a:cubicBezTo>
                  <a:cubicBezTo>
                    <a:pt x="4803069" y="2585518"/>
                    <a:pt x="4750859" y="2595692"/>
                    <a:pt x="4698693" y="2605177"/>
                  </a:cubicBezTo>
                  <a:cubicBezTo>
                    <a:pt x="4529396" y="2635958"/>
                    <a:pt x="4360629" y="2671338"/>
                    <a:pt x="4189735" y="2691442"/>
                  </a:cubicBezTo>
                  <a:cubicBezTo>
                    <a:pt x="4140852" y="2697193"/>
                    <a:pt x="4092285" y="2707236"/>
                    <a:pt x="4043086" y="2708694"/>
                  </a:cubicBezTo>
                  <a:cubicBezTo>
                    <a:pt x="3703880" y="2718744"/>
                    <a:pt x="3364475" y="2720196"/>
                    <a:pt x="3025169" y="2725947"/>
                  </a:cubicBezTo>
                  <a:cubicBezTo>
                    <a:pt x="2996414" y="2728823"/>
                    <a:pt x="2965877" y="2724200"/>
                    <a:pt x="2938905" y="2734574"/>
                  </a:cubicBezTo>
                  <a:cubicBezTo>
                    <a:pt x="2880384" y="2757082"/>
                    <a:pt x="2932749" y="2883693"/>
                    <a:pt x="2938905" y="2889849"/>
                  </a:cubicBezTo>
                  <a:cubicBezTo>
                    <a:pt x="2986198" y="2937142"/>
                    <a:pt x="3055175" y="2959892"/>
                    <a:pt x="3120060" y="2976113"/>
                  </a:cubicBezTo>
                  <a:cubicBezTo>
                    <a:pt x="3143064" y="2981864"/>
                    <a:pt x="3165782" y="2988906"/>
                    <a:pt x="3189071" y="2993366"/>
                  </a:cubicBezTo>
                  <a:cubicBezTo>
                    <a:pt x="3418474" y="3037294"/>
                    <a:pt x="3544921" y="3063476"/>
                    <a:pt x="3767041" y="3079630"/>
                  </a:cubicBezTo>
                  <a:cubicBezTo>
                    <a:pt x="3844527" y="3085265"/>
                    <a:pt x="3922316" y="3085381"/>
                    <a:pt x="3999954" y="3088257"/>
                  </a:cubicBezTo>
                  <a:cubicBezTo>
                    <a:pt x="4149478" y="3079630"/>
                    <a:pt x="4299642" y="3078661"/>
                    <a:pt x="4448527" y="3062377"/>
                  </a:cubicBezTo>
                  <a:cubicBezTo>
                    <a:pt x="4484683" y="3058422"/>
                    <a:pt x="4519354" y="3043818"/>
                    <a:pt x="4552044" y="3027872"/>
                  </a:cubicBezTo>
                  <a:cubicBezTo>
                    <a:pt x="4637641" y="2986117"/>
                    <a:pt x="4721687" y="2940706"/>
                    <a:pt x="4802210" y="2889849"/>
                  </a:cubicBezTo>
                  <a:cubicBezTo>
                    <a:pt x="4831485" y="2871359"/>
                    <a:pt x="4856073" y="2846011"/>
                    <a:pt x="4879848" y="2820838"/>
                  </a:cubicBezTo>
                  <a:cubicBezTo>
                    <a:pt x="4922771" y="2775390"/>
                    <a:pt x="5082376" y="2627182"/>
                    <a:pt x="5130014" y="2518913"/>
                  </a:cubicBezTo>
                  <a:cubicBezTo>
                    <a:pt x="5220477" y="2313314"/>
                    <a:pt x="5165146" y="2427252"/>
                    <a:pt x="5207652" y="2311879"/>
                  </a:cubicBezTo>
                  <a:cubicBezTo>
                    <a:pt x="5221498" y="2274298"/>
                    <a:pt x="5236407" y="2237117"/>
                    <a:pt x="5250784" y="2199736"/>
                  </a:cubicBezTo>
                  <a:cubicBezTo>
                    <a:pt x="5245033" y="2127849"/>
                    <a:pt x="5247674" y="2054792"/>
                    <a:pt x="5233531" y="1984076"/>
                  </a:cubicBezTo>
                  <a:cubicBezTo>
                    <a:pt x="5229920" y="1966021"/>
                    <a:pt x="5199026" y="1940943"/>
                    <a:pt x="5199026" y="1940943"/>
                  </a:cubicBezTo>
                </a:path>
              </a:pathLst>
            </a:custGeom>
            <a:noFill/>
            <a:ln w="76200">
              <a:solidFill>
                <a:schemeClr val="bg1">
                  <a:lumMod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664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E8BD443-8CB8-4876-B948-BEEBEB9D5B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TextBox 62"/>
          <p:cNvSpPr txBox="1"/>
          <p:nvPr/>
        </p:nvSpPr>
        <p:spPr>
          <a:xfrm>
            <a:off x="70807" y="-64172"/>
            <a:ext cx="12050386" cy="1169551"/>
          </a:xfrm>
          <a:prstGeom prst="rect">
            <a:avLst/>
          </a:prstGeom>
          <a:noFill/>
        </p:spPr>
        <p:txBody>
          <a:bodyPr wrap="square" rtlCol="0">
            <a:spAutoFit/>
          </a:bodyPr>
          <a:lstStyle/>
          <a:p>
            <a:pPr algn="ctr"/>
            <a:r>
              <a:rPr lang="en-US" sz="7000" dirty="0">
                <a:solidFill>
                  <a:schemeClr val="bg1"/>
                </a:solidFill>
                <a:latin typeface="Broadway" panose="04040905080B02020502" pitchFamily="82" charset="0"/>
              </a:rPr>
              <a:t>Questions People Ask</a:t>
            </a:r>
            <a:endParaRPr lang="en-US" sz="3200" dirty="0">
              <a:solidFill>
                <a:schemeClr val="bg1"/>
              </a:solidFill>
              <a:latin typeface="Broadway" panose="04040905080B02020502" pitchFamily="82" charset="0"/>
            </a:endParaRPr>
          </a:p>
        </p:txBody>
      </p:sp>
      <p:grpSp>
        <p:nvGrpSpPr>
          <p:cNvPr id="10" name="Group 18"/>
          <p:cNvGrpSpPr/>
          <p:nvPr/>
        </p:nvGrpSpPr>
        <p:grpSpPr>
          <a:xfrm>
            <a:off x="2929841" y="1616056"/>
            <a:ext cx="8688692" cy="4344346"/>
            <a:chOff x="965200" y="2286000"/>
            <a:chExt cx="7327900" cy="2743200"/>
          </a:xfrm>
        </p:grpSpPr>
        <p:sp>
          <p:nvSpPr>
            <p:cNvPr id="12" name="Rectangle 11"/>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3" idx="1"/>
              <a:endCxn id="13"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487511" y="1847305"/>
            <a:ext cx="8384891" cy="3539430"/>
          </a:xfrm>
          <a:prstGeom prst="rect">
            <a:avLst/>
          </a:prstGeom>
          <a:noFill/>
        </p:spPr>
        <p:txBody>
          <a:bodyPr wrap="square" rtlCol="0">
            <a:spAutoFit/>
          </a:bodyPr>
          <a:lstStyle/>
          <a:p>
            <a:r>
              <a:rPr lang="en-US" sz="3200" dirty="0">
                <a:solidFill>
                  <a:schemeClr val="bg1"/>
                </a:solidFill>
              </a:rPr>
              <a:t>What is the Word of Wisdom?</a:t>
            </a:r>
          </a:p>
          <a:p>
            <a:endParaRPr lang="en-US" sz="3200" dirty="0">
              <a:solidFill>
                <a:schemeClr val="bg1"/>
              </a:solidFill>
            </a:endParaRPr>
          </a:p>
          <a:p>
            <a:endParaRPr lang="en-US" sz="3200" dirty="0">
              <a:solidFill>
                <a:schemeClr val="bg1"/>
              </a:solidFill>
            </a:endParaRPr>
          </a:p>
          <a:p>
            <a:r>
              <a:rPr lang="en-US" sz="3200" dirty="0">
                <a:solidFill>
                  <a:schemeClr val="bg1"/>
                </a:solidFill>
              </a:rPr>
              <a:t>Why do you have the Word of Wisdom?</a:t>
            </a:r>
          </a:p>
          <a:p>
            <a:endParaRPr lang="en-US" sz="3200" dirty="0">
              <a:solidFill>
                <a:schemeClr val="bg1"/>
              </a:solidFill>
            </a:endParaRPr>
          </a:p>
          <a:p>
            <a:endParaRPr lang="en-US" sz="3200" dirty="0">
              <a:solidFill>
                <a:schemeClr val="bg1"/>
              </a:solidFill>
            </a:endParaRPr>
          </a:p>
          <a:p>
            <a:r>
              <a:rPr lang="en-US" sz="3200" dirty="0">
                <a:solidFill>
                  <a:schemeClr val="bg1"/>
                </a:solidFill>
              </a:rPr>
              <a:t>Why can’t you drink coffee, tea, or smoke?</a:t>
            </a:r>
          </a:p>
        </p:txBody>
      </p:sp>
      <p:pic>
        <p:nvPicPr>
          <p:cNvPr id="18" name="Picture 2" descr="http://www.uni.edu/becker/anImated%20question%20mark%20.gif">
            <a:extLst>
              <a:ext uri="{FF2B5EF4-FFF2-40B4-BE49-F238E27FC236}">
                <a16:creationId xmlns:a16="http://schemas.microsoft.com/office/drawing/2014/main" id="{AD5CBAF8-0257-489D-84CA-EB582DCFFA8A}"/>
              </a:ext>
            </a:extLst>
          </p:cNvPr>
          <p:cNvPicPr>
            <a:picLocks noChangeAspect="1" noChangeArrowheads="1" noCrop="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8917" y="2073498"/>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46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wipe(left)">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wipe(left)">
                                      <p:cBhvr>
                                        <p:cTn id="1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F31565D0-7C26-4A48-9882-F1C30E1CE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TextBox 62"/>
          <p:cNvSpPr txBox="1"/>
          <p:nvPr/>
        </p:nvSpPr>
        <p:spPr>
          <a:xfrm>
            <a:off x="70807" y="-64172"/>
            <a:ext cx="12050386" cy="830997"/>
          </a:xfrm>
          <a:prstGeom prst="rect">
            <a:avLst/>
          </a:prstGeom>
          <a:noFill/>
        </p:spPr>
        <p:txBody>
          <a:bodyPr wrap="square" rtlCol="0">
            <a:spAutoFit/>
          </a:bodyPr>
          <a:lstStyle/>
          <a:p>
            <a:pPr algn="ctr"/>
            <a:r>
              <a:rPr lang="en-US" sz="4800" dirty="0">
                <a:solidFill>
                  <a:schemeClr val="bg1"/>
                </a:solidFill>
                <a:latin typeface="Broadway" panose="04040905080B02020502" pitchFamily="82" charset="0"/>
              </a:rPr>
              <a:t>History of the Word of Wisdom</a:t>
            </a:r>
          </a:p>
        </p:txBody>
      </p:sp>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89:2 Joseph F. Smith</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75780" y="750237"/>
            <a:ext cx="11217506" cy="461665"/>
          </a:xfrm>
          <a:prstGeom prst="rect">
            <a:avLst/>
          </a:prstGeom>
        </p:spPr>
        <p:txBody>
          <a:bodyPr wrap="square">
            <a:spAutoFit/>
          </a:bodyPr>
          <a:lstStyle/>
          <a:p>
            <a:pPr algn="ctr"/>
            <a:r>
              <a:rPr lang="en-US" sz="2400" b="1" dirty="0">
                <a:solidFill>
                  <a:srgbClr val="FFFF00"/>
                </a:solidFill>
              </a:rPr>
              <a:t>The Lord did not initially give the Word of Wisdom to the Saints as a commandment</a:t>
            </a:r>
          </a:p>
        </p:txBody>
      </p:sp>
      <p:grpSp>
        <p:nvGrpSpPr>
          <p:cNvPr id="21" name="Group 20"/>
          <p:cNvGrpSpPr/>
          <p:nvPr/>
        </p:nvGrpSpPr>
        <p:grpSpPr>
          <a:xfrm>
            <a:off x="0" y="1896410"/>
            <a:ext cx="12121193" cy="596479"/>
            <a:chOff x="0" y="1613321"/>
            <a:chExt cx="12121193" cy="596479"/>
          </a:xfrm>
        </p:grpSpPr>
        <p:cxnSp>
          <p:nvCxnSpPr>
            <p:cNvPr id="15" name="Straight Connector 14"/>
            <p:cNvCxnSpPr/>
            <p:nvPr/>
          </p:nvCxnSpPr>
          <p:spPr>
            <a:xfrm flipV="1">
              <a:off x="0" y="1613321"/>
              <a:ext cx="12121193" cy="1680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2609" y="1640620"/>
              <a:ext cx="5220" cy="56918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38117" y="1617318"/>
              <a:ext cx="5220" cy="56918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95037" y="1630128"/>
              <a:ext cx="5220" cy="56918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314437" y="1617318"/>
              <a:ext cx="5220" cy="56918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141513" y="1531202"/>
            <a:ext cx="3417383" cy="4708065"/>
            <a:chOff x="141513" y="1531202"/>
            <a:chExt cx="3417383" cy="4708065"/>
          </a:xfrm>
        </p:grpSpPr>
        <p:sp>
          <p:nvSpPr>
            <p:cNvPr id="4" name="Rectangle 3"/>
            <p:cNvSpPr/>
            <p:nvPr/>
          </p:nvSpPr>
          <p:spPr>
            <a:xfrm>
              <a:off x="141513" y="2754876"/>
              <a:ext cx="2650622" cy="2800767"/>
            </a:xfrm>
            <a:prstGeom prst="rect">
              <a:avLst/>
            </a:prstGeom>
          </p:spPr>
          <p:txBody>
            <a:bodyPr wrap="square">
              <a:spAutoFit/>
            </a:bodyPr>
            <a:lstStyle/>
            <a:p>
              <a:r>
                <a:rPr lang="en-US" sz="1600" b="0" i="0" dirty="0">
                  <a:solidFill>
                    <a:schemeClr val="bg1"/>
                  </a:solidFill>
                  <a:effectLst/>
                  <a:latin typeface="Abadi" panose="020B0604020104020204" pitchFamily="34" charset="0"/>
                </a:rPr>
                <a:t>“If [the Word of Wisdom] had been given as a commandment it would have brought every man, addicted to the use of these noxious things, under condemnation; so the Lord was merciful and gave them a chance to overcome, before He brought them under the law”</a:t>
              </a:r>
            </a:p>
          </p:txBody>
        </p:sp>
        <p:sp>
          <p:nvSpPr>
            <p:cNvPr id="27" name="Rectangle 26"/>
            <p:cNvSpPr/>
            <p:nvPr/>
          </p:nvSpPr>
          <p:spPr>
            <a:xfrm>
              <a:off x="245151" y="1531202"/>
              <a:ext cx="876078" cy="369332"/>
            </a:xfrm>
            <a:prstGeom prst="rect">
              <a:avLst/>
            </a:prstGeom>
          </p:spPr>
          <p:txBody>
            <a:bodyPr wrap="square">
              <a:spAutoFit/>
            </a:bodyPr>
            <a:lstStyle/>
            <a:p>
              <a:r>
                <a:rPr lang="en-US" b="0" i="0" dirty="0">
                  <a:solidFill>
                    <a:schemeClr val="bg1"/>
                  </a:solidFill>
                  <a:effectLst/>
                  <a:latin typeface="Abadi" panose="020B0604020104020204" pitchFamily="34" charset="0"/>
                </a:rPr>
                <a:t>1833</a:t>
              </a:r>
              <a:endParaRPr lang="en-US" dirty="0">
                <a:solidFill>
                  <a:schemeClr val="bg1"/>
                </a:solidFill>
              </a:endParaRPr>
            </a:p>
          </p:txBody>
        </p:sp>
        <p:pic>
          <p:nvPicPr>
            <p:cNvPr id="6146" name="Picture 2" descr="President Joseph F. 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571" y="4810517"/>
              <a:ext cx="1076325" cy="14287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3428999" y="1554156"/>
            <a:ext cx="2536371" cy="4671255"/>
            <a:chOff x="3428999" y="1554156"/>
            <a:chExt cx="2536371" cy="4671255"/>
          </a:xfrm>
        </p:grpSpPr>
        <p:sp>
          <p:nvSpPr>
            <p:cNvPr id="5" name="Rectangle 4"/>
            <p:cNvSpPr/>
            <p:nvPr/>
          </p:nvSpPr>
          <p:spPr>
            <a:xfrm>
              <a:off x="3428999" y="2476624"/>
              <a:ext cx="2536371" cy="2031325"/>
            </a:xfrm>
            <a:prstGeom prst="rect">
              <a:avLst/>
            </a:prstGeom>
          </p:spPr>
          <p:txBody>
            <a:bodyPr wrap="square">
              <a:spAutoFit/>
            </a:bodyPr>
            <a:lstStyle/>
            <a:p>
              <a:r>
                <a:rPr lang="en-US" b="0" i="0" dirty="0">
                  <a:solidFill>
                    <a:schemeClr val="bg1"/>
                  </a:solidFill>
                  <a:effectLst/>
                  <a:latin typeface="Abadi" panose="020B0604020104020204" pitchFamily="34" charset="0"/>
                </a:rPr>
                <a:t>In the fall general conference Brigham Young proposed that all Saints formally covenant to abstain from tea, coffee, tobacco, and whiskey. </a:t>
              </a:r>
              <a:endParaRPr lang="en-US" dirty="0">
                <a:solidFill>
                  <a:schemeClr val="bg1"/>
                </a:solidFill>
              </a:endParaRPr>
            </a:p>
          </p:txBody>
        </p:sp>
        <p:sp>
          <p:nvSpPr>
            <p:cNvPr id="28" name="Rectangle 27"/>
            <p:cNvSpPr/>
            <p:nvPr/>
          </p:nvSpPr>
          <p:spPr>
            <a:xfrm>
              <a:off x="4022494" y="1554156"/>
              <a:ext cx="876078" cy="369332"/>
            </a:xfrm>
            <a:prstGeom prst="rect">
              <a:avLst/>
            </a:prstGeom>
          </p:spPr>
          <p:txBody>
            <a:bodyPr wrap="square">
              <a:spAutoFit/>
            </a:bodyPr>
            <a:lstStyle/>
            <a:p>
              <a:r>
                <a:rPr lang="en-US" b="0" i="0" dirty="0">
                  <a:solidFill>
                    <a:schemeClr val="bg1"/>
                  </a:solidFill>
                  <a:effectLst/>
                  <a:latin typeface="Abadi" panose="020B0604020104020204" pitchFamily="34" charset="0"/>
                </a:rPr>
                <a:t>1851</a:t>
              </a:r>
              <a:endParaRPr lang="en-US" dirty="0">
                <a:solidFill>
                  <a:schemeClr val="bg1"/>
                </a:solidFill>
              </a:endParaRP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r="8036" b="14403"/>
            <a:stretch/>
          </p:blipFill>
          <p:spPr>
            <a:xfrm>
              <a:off x="4240105" y="4733387"/>
              <a:ext cx="1121229" cy="1492024"/>
            </a:xfrm>
            <a:prstGeom prst="rect">
              <a:avLst/>
            </a:prstGeom>
          </p:spPr>
        </p:pic>
      </p:grpSp>
      <p:grpSp>
        <p:nvGrpSpPr>
          <p:cNvPr id="18" name="Group 17"/>
          <p:cNvGrpSpPr/>
          <p:nvPr/>
        </p:nvGrpSpPr>
        <p:grpSpPr>
          <a:xfrm>
            <a:off x="6494856" y="1523788"/>
            <a:ext cx="2409658" cy="4655356"/>
            <a:chOff x="6494856" y="1523788"/>
            <a:chExt cx="2409658" cy="4655356"/>
          </a:xfrm>
        </p:grpSpPr>
        <p:sp>
          <p:nvSpPr>
            <p:cNvPr id="13" name="Rectangle 12"/>
            <p:cNvSpPr/>
            <p:nvPr/>
          </p:nvSpPr>
          <p:spPr>
            <a:xfrm>
              <a:off x="6640285" y="2559618"/>
              <a:ext cx="2264229" cy="1754326"/>
            </a:xfrm>
            <a:prstGeom prst="rect">
              <a:avLst/>
            </a:prstGeom>
          </p:spPr>
          <p:txBody>
            <a:bodyPr wrap="square">
              <a:spAutoFit/>
            </a:bodyPr>
            <a:lstStyle/>
            <a:p>
              <a:r>
                <a:rPr lang="en-US" b="0" i="0" dirty="0">
                  <a:solidFill>
                    <a:schemeClr val="bg1"/>
                  </a:solidFill>
                  <a:effectLst/>
                  <a:latin typeface="Abadi" panose="020B0604020104020204" pitchFamily="34" charset="0"/>
                </a:rPr>
                <a:t> The Lord revealed to President John Taylor that the Word of Wisdom was to be considered a commandment. </a:t>
              </a:r>
              <a:endParaRPr lang="en-US" dirty="0">
                <a:solidFill>
                  <a:schemeClr val="bg1"/>
                </a:solidFill>
              </a:endParaRPr>
            </a:p>
          </p:txBody>
        </p:sp>
        <p:sp>
          <p:nvSpPr>
            <p:cNvPr id="30" name="Rectangle 29"/>
            <p:cNvSpPr/>
            <p:nvPr/>
          </p:nvSpPr>
          <p:spPr>
            <a:xfrm>
              <a:off x="6494856" y="1523788"/>
              <a:ext cx="2223296" cy="369332"/>
            </a:xfrm>
            <a:prstGeom prst="rect">
              <a:avLst/>
            </a:prstGeom>
          </p:spPr>
          <p:txBody>
            <a:bodyPr wrap="square">
              <a:spAutoFit/>
            </a:bodyPr>
            <a:lstStyle/>
            <a:p>
              <a:r>
                <a:rPr lang="en-US" b="0" i="0" dirty="0">
                  <a:solidFill>
                    <a:schemeClr val="bg1"/>
                  </a:solidFill>
                  <a:effectLst/>
                  <a:latin typeface="Abadi" panose="020B0604020104020204" pitchFamily="34" charset="0"/>
                </a:rPr>
                <a:t>October 13, 1882</a:t>
              </a:r>
              <a:endParaRPr lang="en-US" dirty="0">
                <a:solidFill>
                  <a:schemeClr val="bg1"/>
                </a:solidFill>
              </a:endParaRPr>
            </a:p>
          </p:txBody>
        </p:sp>
        <p:pic>
          <p:nvPicPr>
            <p:cNvPr id="6148" name="Picture 4" descr="http://www.understandingmormonism.org/files/2008/06/john-taylor-morm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9803" y="4684644"/>
              <a:ext cx="1113402" cy="1494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9307286" y="1532805"/>
            <a:ext cx="2890158" cy="4713541"/>
            <a:chOff x="9307286" y="1532805"/>
            <a:chExt cx="2890158" cy="4713541"/>
          </a:xfrm>
        </p:grpSpPr>
        <p:sp>
          <p:nvSpPr>
            <p:cNvPr id="6" name="Rectangle 5"/>
            <p:cNvSpPr/>
            <p:nvPr/>
          </p:nvSpPr>
          <p:spPr>
            <a:xfrm>
              <a:off x="9307286" y="2490923"/>
              <a:ext cx="2890158" cy="1754326"/>
            </a:xfrm>
            <a:prstGeom prst="rect">
              <a:avLst/>
            </a:prstGeom>
          </p:spPr>
          <p:txBody>
            <a:bodyPr wrap="square">
              <a:spAutoFit/>
            </a:bodyPr>
            <a:lstStyle/>
            <a:p>
              <a:r>
                <a:rPr lang="en-US" b="0" i="0" dirty="0">
                  <a:solidFill>
                    <a:schemeClr val="bg1"/>
                  </a:solidFill>
                  <a:effectLst/>
                  <a:latin typeface="Abadi" panose="020B0604020104020204" pitchFamily="34" charset="0"/>
                </a:rPr>
                <a:t>The First Presidency, under President Heber J. Grant, made the observance of the Word of Wisdom a requirement for receiving a temple recommend. </a:t>
              </a:r>
              <a:endParaRPr lang="en-US" dirty="0">
                <a:solidFill>
                  <a:schemeClr val="bg1"/>
                </a:solidFill>
              </a:endParaRPr>
            </a:p>
          </p:txBody>
        </p:sp>
        <p:sp>
          <p:nvSpPr>
            <p:cNvPr id="29" name="Rectangle 28"/>
            <p:cNvSpPr/>
            <p:nvPr/>
          </p:nvSpPr>
          <p:spPr>
            <a:xfrm>
              <a:off x="9898059" y="1532805"/>
              <a:ext cx="876078" cy="369332"/>
            </a:xfrm>
            <a:prstGeom prst="rect">
              <a:avLst/>
            </a:prstGeom>
          </p:spPr>
          <p:txBody>
            <a:bodyPr wrap="square">
              <a:spAutoFit/>
            </a:bodyPr>
            <a:lstStyle/>
            <a:p>
              <a:r>
                <a:rPr lang="en-US" b="0" i="0" dirty="0">
                  <a:solidFill>
                    <a:schemeClr val="bg1"/>
                  </a:solidFill>
                  <a:effectLst/>
                  <a:latin typeface="Abadi" panose="020B0604020104020204" pitchFamily="34" charset="0"/>
                </a:rPr>
                <a:t>1919</a:t>
              </a:r>
              <a:endParaRPr lang="en-US" dirty="0">
                <a:solidFill>
                  <a:schemeClr val="bg1"/>
                </a:solidFill>
              </a:endParaRPr>
            </a:p>
          </p:txBody>
        </p:sp>
        <p:pic>
          <p:nvPicPr>
            <p:cNvPr id="6150" name="Picture 6" descr="http://4.bp.blogspot.com/_lEpg-XgimyI/TF2dj9nnouI/AAAAAAAAAFg/JjmnMGbdvpI/s1600/PA_GospelArt_HeberJGrantClose_0001528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1674" y="4571932"/>
              <a:ext cx="1339531" cy="16744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1818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62D1251-609F-49FE-8E28-D5213950A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TextBox 62"/>
          <p:cNvSpPr txBox="1"/>
          <p:nvPr/>
        </p:nvSpPr>
        <p:spPr>
          <a:xfrm>
            <a:off x="70807" y="-64172"/>
            <a:ext cx="12050386" cy="1169551"/>
          </a:xfrm>
          <a:prstGeom prst="rect">
            <a:avLst/>
          </a:prstGeom>
          <a:noFill/>
        </p:spPr>
        <p:txBody>
          <a:bodyPr wrap="square" rtlCol="0">
            <a:spAutoFit/>
          </a:bodyPr>
          <a:lstStyle/>
          <a:p>
            <a:pPr algn="ctr"/>
            <a:r>
              <a:rPr lang="en-US" sz="7000" dirty="0">
                <a:solidFill>
                  <a:schemeClr val="bg1"/>
                </a:solidFill>
                <a:latin typeface="Broadway" panose="04040905080B02020502" pitchFamily="82" charset="0"/>
              </a:rPr>
              <a:t>Temporal Salvation</a:t>
            </a:r>
            <a:endParaRPr lang="en-US" sz="3200" dirty="0">
              <a:solidFill>
                <a:schemeClr val="bg1"/>
              </a:solidFill>
              <a:latin typeface="Broadway" panose="04040905080B02020502" pitchFamily="82" charset="0"/>
            </a:endParaRPr>
          </a:p>
        </p:txBody>
      </p:sp>
      <p:sp>
        <p:nvSpPr>
          <p:cNvPr id="2" name="Rectangle 1"/>
          <p:cNvSpPr/>
          <p:nvPr/>
        </p:nvSpPr>
        <p:spPr>
          <a:xfrm>
            <a:off x="4557031" y="893649"/>
            <a:ext cx="6096000" cy="369332"/>
          </a:xfrm>
          <a:prstGeom prst="rect">
            <a:avLst/>
          </a:prstGeom>
        </p:spPr>
        <p:txBody>
          <a:bodyPr>
            <a:spAutoFit/>
          </a:bodyPr>
          <a:lstStyle/>
          <a:p>
            <a:r>
              <a:rPr lang="en-US" b="0" i="0" dirty="0">
                <a:solidFill>
                  <a:srgbClr val="FFFF00"/>
                </a:solidFill>
                <a:effectLst/>
                <a:latin typeface="Abadi" panose="020B0604020104020204" pitchFamily="34" charset="0"/>
              </a:rPr>
              <a:t>Our physical well being</a:t>
            </a:r>
            <a:endParaRPr lang="en-US" dirty="0">
              <a:solidFill>
                <a:srgbClr val="FFFF00"/>
              </a:solidFill>
            </a:endParaRPr>
          </a:p>
        </p:txBody>
      </p:sp>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89:2</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333498" y="1641273"/>
            <a:ext cx="6096000" cy="1107996"/>
          </a:xfrm>
          <a:prstGeom prst="rect">
            <a:avLst/>
          </a:prstGeom>
        </p:spPr>
        <p:txBody>
          <a:bodyPr>
            <a:spAutoFit/>
          </a:bodyPr>
          <a:lstStyle/>
          <a:p>
            <a:r>
              <a:rPr lang="en-US" b="0" i="0" dirty="0">
                <a:solidFill>
                  <a:schemeClr val="bg1"/>
                </a:solidFill>
                <a:effectLst/>
                <a:latin typeface="Abadi" panose="020B0604020104020204" pitchFamily="34" charset="0"/>
              </a:rPr>
              <a:t>“Your body really </a:t>
            </a:r>
            <a:r>
              <a:rPr lang="en-US" b="0" i="1" dirty="0">
                <a:solidFill>
                  <a:schemeClr val="bg1"/>
                </a:solidFill>
                <a:effectLst/>
                <a:latin typeface="Abadi" panose="020B0604020104020204" pitchFamily="34" charset="0"/>
              </a:rPr>
              <a:t>is</a:t>
            </a:r>
            <a:r>
              <a:rPr lang="en-US" b="0" i="0" dirty="0">
                <a:solidFill>
                  <a:schemeClr val="bg1"/>
                </a:solidFill>
                <a:effectLst/>
                <a:latin typeface="Abadi" panose="020B0604020104020204" pitchFamily="34" charset="0"/>
              </a:rPr>
              <a:t> the instrument of your mind and the foundation of your character.”</a:t>
            </a:r>
          </a:p>
          <a:p>
            <a:r>
              <a:rPr lang="en-US" sz="1200" b="0" i="0" dirty="0">
                <a:solidFill>
                  <a:schemeClr val="bg1"/>
                </a:solidFill>
                <a:effectLst/>
                <a:latin typeface="Abadi" panose="020B0604020104020204" pitchFamily="34" charset="0"/>
              </a:rPr>
              <a:t>President Boyd K Packer </a:t>
            </a:r>
          </a:p>
          <a:p>
            <a:endParaRPr lang="en-US" dirty="0">
              <a:solidFill>
                <a:schemeClr val="bg1"/>
              </a:solidFill>
            </a:endParaRPr>
          </a:p>
        </p:txBody>
      </p:sp>
      <p:sp>
        <p:nvSpPr>
          <p:cNvPr id="6" name="Rectangle 5"/>
          <p:cNvSpPr/>
          <p:nvPr/>
        </p:nvSpPr>
        <p:spPr>
          <a:xfrm>
            <a:off x="579884" y="3319269"/>
            <a:ext cx="2620515" cy="1477328"/>
          </a:xfrm>
          <a:prstGeom prst="rect">
            <a:avLst/>
          </a:prstGeom>
        </p:spPr>
        <p:txBody>
          <a:bodyPr wrap="square">
            <a:spAutoFit/>
          </a:bodyPr>
          <a:lstStyle/>
          <a:p>
            <a:r>
              <a:rPr lang="en-US" b="0" i="0" dirty="0">
                <a:solidFill>
                  <a:schemeClr val="bg1"/>
                </a:solidFill>
                <a:effectLst/>
                <a:latin typeface="Abadi" panose="020B0604020104020204" pitchFamily="34" charset="0"/>
              </a:rPr>
              <a:t>In order to receive a </a:t>
            </a:r>
            <a:r>
              <a:rPr lang="en-US" b="0" i="0" dirty="0" err="1">
                <a:solidFill>
                  <a:schemeClr val="bg1"/>
                </a:solidFill>
                <a:effectLst/>
                <a:latin typeface="Abadi" panose="020B0604020104020204" pitchFamily="34" charset="0"/>
              </a:rPr>
              <a:t>fulness</a:t>
            </a:r>
            <a:r>
              <a:rPr lang="en-US" b="0" i="0" dirty="0">
                <a:solidFill>
                  <a:schemeClr val="bg1"/>
                </a:solidFill>
                <a:effectLst/>
                <a:latin typeface="Abadi" panose="020B0604020104020204" pitchFamily="34" charset="0"/>
              </a:rPr>
              <a:t> of joy, we must strive to be clean and pure, both in mind and in body.</a:t>
            </a:r>
            <a:endParaRPr lang="en-US" dirty="0">
              <a:solidFill>
                <a:schemeClr val="bg1"/>
              </a:solidFill>
            </a:endParaRPr>
          </a:p>
        </p:txBody>
      </p:sp>
      <p:sp>
        <p:nvSpPr>
          <p:cNvPr id="13" name="Rectangle 12"/>
          <p:cNvSpPr/>
          <p:nvPr/>
        </p:nvSpPr>
        <p:spPr>
          <a:xfrm>
            <a:off x="6400798" y="4706568"/>
            <a:ext cx="4931229" cy="1661993"/>
          </a:xfrm>
          <a:prstGeom prst="rect">
            <a:avLst/>
          </a:prstGeom>
        </p:spPr>
        <p:txBody>
          <a:bodyPr wrap="square">
            <a:spAutoFit/>
          </a:bodyPr>
          <a:lstStyle/>
          <a:p>
            <a:r>
              <a:rPr lang="en-US" b="0" i="0" dirty="0">
                <a:solidFill>
                  <a:schemeClr val="bg1"/>
                </a:solidFill>
                <a:effectLst/>
                <a:latin typeface="Abadi" panose="020B0604020104020204" pitchFamily="34" charset="0"/>
              </a:rPr>
              <a:t> “The temporal salvation of the children of men is a most important thing, but sadly neglected by many religious teachers. The truth is that the spiritual salvation is dependent upon the temporal far more than most men realize. </a:t>
            </a:r>
          </a:p>
          <a:p>
            <a:r>
              <a:rPr lang="en-US" sz="1200" b="0" i="0" dirty="0">
                <a:solidFill>
                  <a:schemeClr val="bg1"/>
                </a:solidFill>
                <a:effectLst/>
                <a:latin typeface="Abadi" panose="020B0604020104020204" pitchFamily="34" charset="0"/>
              </a:rPr>
              <a:t>Joseph Fielding Smith</a:t>
            </a:r>
            <a:endParaRPr lang="en-US" sz="1200" dirty="0">
              <a:solidFill>
                <a:schemeClr val="bg1"/>
              </a:solidFill>
            </a:endParaRPr>
          </a:p>
        </p:txBody>
      </p:sp>
      <p:pic>
        <p:nvPicPr>
          <p:cNvPr id="4" name="Picture 3">
            <a:extLst>
              <a:ext uri="{FF2B5EF4-FFF2-40B4-BE49-F238E27FC236}">
                <a16:creationId xmlns:a16="http://schemas.microsoft.com/office/drawing/2014/main" id="{B3709A62-7512-444A-A2AF-F7F08472C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802" y="3460824"/>
            <a:ext cx="1993392" cy="1993392"/>
          </a:xfrm>
          <a:prstGeom prst="rect">
            <a:avLst/>
          </a:prstGeom>
        </p:spPr>
      </p:pic>
      <p:pic>
        <p:nvPicPr>
          <p:cNvPr id="15" name="Picture 14">
            <a:extLst>
              <a:ext uri="{FF2B5EF4-FFF2-40B4-BE49-F238E27FC236}">
                <a16:creationId xmlns:a16="http://schemas.microsoft.com/office/drawing/2014/main" id="{1818A564-46EB-4014-8730-AEDC6F448E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1625" y="2065963"/>
            <a:ext cx="3914775" cy="2438400"/>
          </a:xfrm>
          <a:prstGeom prst="rect">
            <a:avLst/>
          </a:prstGeom>
        </p:spPr>
      </p:pic>
      <p:pic>
        <p:nvPicPr>
          <p:cNvPr id="21" name="Picture 2" descr="President Joseph F. Smith">
            <a:extLst>
              <a:ext uri="{FF2B5EF4-FFF2-40B4-BE49-F238E27FC236}">
                <a16:creationId xmlns:a16="http://schemas.microsoft.com/office/drawing/2014/main" id="{84E41597-4BDC-4586-8D93-854421AD2B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5292" y="5737160"/>
            <a:ext cx="665923" cy="8839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39E05A47-CF82-41E6-AA9F-62B4A6C7B7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380" y="786202"/>
            <a:ext cx="966788" cy="1204913"/>
          </a:xfrm>
          <a:prstGeom prst="rect">
            <a:avLst/>
          </a:prstGeom>
        </p:spPr>
      </p:pic>
    </p:spTree>
    <p:extLst>
      <p:ext uri="{BB962C8B-B14F-4D97-AF65-F5344CB8AC3E}">
        <p14:creationId xmlns:p14="http://schemas.microsoft.com/office/powerpoint/2010/main" val="264251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14BDC473-02ED-442E-93AE-9353756A4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TextBox 62"/>
          <p:cNvSpPr txBox="1"/>
          <p:nvPr/>
        </p:nvSpPr>
        <p:spPr>
          <a:xfrm>
            <a:off x="70807" y="-64172"/>
            <a:ext cx="12050386" cy="830997"/>
          </a:xfrm>
          <a:prstGeom prst="rect">
            <a:avLst/>
          </a:prstGeom>
          <a:noFill/>
        </p:spPr>
        <p:txBody>
          <a:bodyPr wrap="square" rtlCol="0">
            <a:spAutoFit/>
          </a:bodyPr>
          <a:lstStyle/>
          <a:p>
            <a:pPr algn="ctr"/>
            <a:r>
              <a:rPr lang="en-US" sz="4800" dirty="0">
                <a:solidFill>
                  <a:schemeClr val="bg1"/>
                </a:solidFill>
                <a:latin typeface="Broadway" panose="04040905080B02020502" pitchFamily="82" charset="0"/>
              </a:rPr>
              <a:t>What is the Word of Wisdom?</a:t>
            </a:r>
          </a:p>
        </p:txBody>
      </p:sp>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89:5-9  True to the Faith Gospel Principles</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299579" y="1218893"/>
            <a:ext cx="6096000" cy="861774"/>
          </a:xfrm>
          <a:prstGeom prst="rect">
            <a:avLst/>
          </a:prstGeom>
        </p:spPr>
        <p:txBody>
          <a:bodyPr>
            <a:spAutoFit/>
          </a:bodyPr>
          <a:lstStyle/>
          <a:p>
            <a:r>
              <a:rPr lang="en-US" sz="3200" b="0" i="0" dirty="0">
                <a:solidFill>
                  <a:srgbClr val="FFFF00"/>
                </a:solidFill>
                <a:effectLst/>
                <a:latin typeface="Abadi" panose="020B0604020104020204" pitchFamily="34" charset="0"/>
              </a:rPr>
              <a:t>A law of health </a:t>
            </a:r>
            <a:r>
              <a:rPr lang="en-US" b="0" i="0" dirty="0">
                <a:solidFill>
                  <a:schemeClr val="bg1"/>
                </a:solidFill>
                <a:effectLst/>
                <a:latin typeface="Abadi" panose="020B0604020104020204" pitchFamily="34" charset="0"/>
              </a:rPr>
              <a:t>revealed by the Lord for the physical and spiritual benefit of His children. </a:t>
            </a:r>
            <a:endParaRPr lang="en-US" dirty="0">
              <a:solidFill>
                <a:schemeClr val="bg1"/>
              </a:solidFill>
            </a:endParaRPr>
          </a:p>
        </p:txBody>
      </p:sp>
      <p:sp>
        <p:nvSpPr>
          <p:cNvPr id="5" name="Rectangle 4"/>
          <p:cNvSpPr/>
          <p:nvPr/>
        </p:nvSpPr>
        <p:spPr>
          <a:xfrm>
            <a:off x="680133" y="2247153"/>
            <a:ext cx="6096000" cy="646331"/>
          </a:xfrm>
          <a:prstGeom prst="rect">
            <a:avLst/>
          </a:prstGeom>
        </p:spPr>
        <p:txBody>
          <a:bodyPr>
            <a:spAutoFit/>
          </a:bodyPr>
          <a:lstStyle/>
          <a:p>
            <a:r>
              <a:rPr lang="en-US" b="0" i="0" dirty="0">
                <a:solidFill>
                  <a:schemeClr val="bg1"/>
                </a:solidFill>
                <a:effectLst/>
                <a:latin typeface="Abadi" panose="020B0604020104020204" pitchFamily="34" charset="0"/>
              </a:rPr>
              <a:t>The Lord revealed which foods are good for us to eat and which substances are not good for the human body. </a:t>
            </a:r>
            <a:endParaRPr lang="en-US" dirty="0"/>
          </a:p>
        </p:txBody>
      </p:sp>
      <p:sp>
        <p:nvSpPr>
          <p:cNvPr id="6" name="Rectangle 5"/>
          <p:cNvSpPr/>
          <p:nvPr/>
        </p:nvSpPr>
        <p:spPr>
          <a:xfrm>
            <a:off x="5301343" y="2931584"/>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We abstain from drugs, tobacco, alcohol, coffee, and tea, and are encouraged to eat wholesome food and grains, and not eat excessive meat.</a:t>
            </a:r>
            <a:endParaRPr lang="en-US" dirty="0">
              <a:solidFill>
                <a:schemeClr val="bg1"/>
              </a:solidFill>
            </a:endParaRPr>
          </a:p>
        </p:txBody>
      </p:sp>
      <p:sp>
        <p:nvSpPr>
          <p:cNvPr id="13" name="Rectangle 12"/>
          <p:cNvSpPr/>
          <p:nvPr/>
        </p:nvSpPr>
        <p:spPr>
          <a:xfrm>
            <a:off x="5750267" y="5320252"/>
            <a:ext cx="6397297" cy="1138773"/>
          </a:xfrm>
          <a:prstGeom prst="rect">
            <a:avLst/>
          </a:prstGeom>
        </p:spPr>
        <p:txBody>
          <a:bodyPr wrap="square">
            <a:spAutoFit/>
          </a:bodyPr>
          <a:lstStyle/>
          <a:p>
            <a:r>
              <a:rPr lang="en-US" b="0" i="0" dirty="0">
                <a:solidFill>
                  <a:schemeClr val="bg1"/>
                </a:solidFill>
                <a:effectLst/>
                <a:latin typeface="Abadi" panose="020B0604020104020204" pitchFamily="34" charset="0"/>
              </a:rPr>
              <a:t>However: There are many habit-forming, addictive things that one can drink or chew or inhale or inject which injure both body and spirit which are not mentioned in the revelation. </a:t>
            </a:r>
          </a:p>
          <a:p>
            <a:r>
              <a:rPr lang="en-US" sz="1400" b="0" i="0" dirty="0">
                <a:solidFill>
                  <a:schemeClr val="bg1"/>
                </a:solidFill>
                <a:effectLst/>
                <a:latin typeface="Abadi" panose="020B0604020104020204" pitchFamily="34" charset="0"/>
              </a:rPr>
              <a:t>Boyd K. Packer</a:t>
            </a:r>
            <a:endParaRPr lang="en-US" sz="1400" dirty="0">
              <a:solidFill>
                <a:schemeClr val="bg1"/>
              </a:solidFill>
            </a:endParaRPr>
          </a:p>
        </p:txBody>
      </p:sp>
      <p:grpSp>
        <p:nvGrpSpPr>
          <p:cNvPr id="15" name="Group 14"/>
          <p:cNvGrpSpPr/>
          <p:nvPr/>
        </p:nvGrpSpPr>
        <p:grpSpPr>
          <a:xfrm>
            <a:off x="1512381" y="3154711"/>
            <a:ext cx="3258265" cy="2723804"/>
            <a:chOff x="838200" y="838200"/>
            <a:chExt cx="3258265" cy="2723804"/>
          </a:xfrm>
        </p:grpSpPr>
        <p:grpSp>
          <p:nvGrpSpPr>
            <p:cNvPr id="20" name="Group 122"/>
            <p:cNvGrpSpPr/>
            <p:nvPr/>
          </p:nvGrpSpPr>
          <p:grpSpPr>
            <a:xfrm>
              <a:off x="838200" y="838200"/>
              <a:ext cx="1371600" cy="2723804"/>
              <a:chOff x="1371600" y="1295400"/>
              <a:chExt cx="1371600" cy="2723804"/>
            </a:xfrm>
          </p:grpSpPr>
          <p:sp>
            <p:nvSpPr>
              <p:cNvPr id="29" name="Rounded Rectangle 28"/>
              <p:cNvSpPr/>
              <p:nvPr/>
            </p:nvSpPr>
            <p:spPr>
              <a:xfrm>
                <a:off x="1981200" y="2743200"/>
                <a:ext cx="152400" cy="1143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9"/>
              <p:cNvSpPr/>
              <p:nvPr/>
            </p:nvSpPr>
            <p:spPr>
              <a:xfrm rot="5400000">
                <a:off x="1333500" y="1333500"/>
                <a:ext cx="1447800" cy="1371600"/>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elay 30"/>
              <p:cNvSpPr/>
              <p:nvPr/>
            </p:nvSpPr>
            <p:spPr>
              <a:xfrm rot="5400000">
                <a:off x="1638300" y="1714500"/>
                <a:ext cx="838200" cy="1371600"/>
              </a:xfrm>
              <a:prstGeom prst="flowChartDelay">
                <a:avLst/>
              </a:prstGeom>
              <a:solidFill>
                <a:srgbClr val="BD4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472738" y="3638204"/>
                <a:ext cx="1143000" cy="381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32"/>
            <p:cNvGrpSpPr/>
            <p:nvPr/>
          </p:nvGrpSpPr>
          <p:grpSpPr>
            <a:xfrm rot="18087768">
              <a:off x="2695159" y="2023056"/>
              <a:ext cx="323014" cy="1676400"/>
              <a:chOff x="5029200" y="1295400"/>
              <a:chExt cx="990600" cy="2438400"/>
            </a:xfrm>
          </p:grpSpPr>
          <p:sp>
            <p:nvSpPr>
              <p:cNvPr id="26" name="Rounded Rectangle 25"/>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33"/>
            <p:cNvGrpSpPr/>
            <p:nvPr/>
          </p:nvGrpSpPr>
          <p:grpSpPr>
            <a:xfrm rot="2745629">
              <a:off x="3001537" y="1947661"/>
              <a:ext cx="284855" cy="1905000"/>
              <a:chOff x="5029200" y="1295400"/>
              <a:chExt cx="990600" cy="2438400"/>
            </a:xfrm>
          </p:grpSpPr>
          <p:sp>
            <p:nvSpPr>
              <p:cNvPr id="23" name="Rounded Rectangle 22"/>
              <p:cNvSpPr/>
              <p:nvPr/>
            </p:nvSpPr>
            <p:spPr>
              <a:xfrm>
                <a:off x="5029200" y="1295400"/>
                <a:ext cx="990600" cy="2438400"/>
              </a:xfrm>
              <a:prstGeom prst="roundRect">
                <a:avLst>
                  <a:gd name="adj" fmla="val 267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110547" y="1334193"/>
                <a:ext cx="838199" cy="189807"/>
              </a:xfrm>
              <a:prstGeom prst="ellipse">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029200" y="2971800"/>
                <a:ext cx="990600" cy="762000"/>
              </a:xfrm>
              <a:prstGeom prst="roundRect">
                <a:avLst>
                  <a:gd name="adj" fmla="val 9954"/>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p:cNvGrpSpPr/>
          <p:nvPr/>
        </p:nvGrpSpPr>
        <p:grpSpPr>
          <a:xfrm>
            <a:off x="7362342" y="1044562"/>
            <a:ext cx="1898820" cy="1600200"/>
            <a:chOff x="914400" y="4419600"/>
            <a:chExt cx="1898820" cy="1600200"/>
          </a:xfrm>
        </p:grpSpPr>
        <p:sp>
          <p:nvSpPr>
            <p:cNvPr id="17" name="Circular Arrow 16"/>
            <p:cNvSpPr/>
            <p:nvPr/>
          </p:nvSpPr>
          <p:spPr>
            <a:xfrm rot="5831179">
              <a:off x="1141800" y="4235758"/>
              <a:ext cx="1451157" cy="1891683"/>
            </a:xfrm>
            <a:prstGeom prst="circular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ounded Rectangle 17"/>
            <p:cNvSpPr/>
            <p:nvPr/>
          </p:nvSpPr>
          <p:spPr>
            <a:xfrm>
              <a:off x="914400" y="4419600"/>
              <a:ext cx="1295400" cy="1600200"/>
            </a:xfrm>
            <a:prstGeom prst="roundRect">
              <a:avLst>
                <a:gd name="adj" fmla="val 97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26459" y="4477871"/>
              <a:ext cx="1066800" cy="228600"/>
            </a:xfrm>
            <a:prstGeom prst="ellipse">
              <a:avLst/>
            </a:prstGeom>
            <a:solidFill>
              <a:srgbClr val="6B3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3868743">
            <a:off x="8809945" y="2635290"/>
            <a:ext cx="685800" cy="3463636"/>
            <a:chOff x="609600" y="346364"/>
            <a:chExt cx="685800" cy="3463636"/>
          </a:xfrm>
        </p:grpSpPr>
        <p:sp>
          <p:nvSpPr>
            <p:cNvPr id="34" name="Rounded Rectangle 33"/>
            <p:cNvSpPr/>
            <p:nvPr/>
          </p:nvSpPr>
          <p:spPr>
            <a:xfrm>
              <a:off x="838200" y="2057400"/>
              <a:ext cx="228600" cy="15240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914399" y="346364"/>
              <a:ext cx="103909" cy="114300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09600" y="1371600"/>
              <a:ext cx="685800" cy="1524000"/>
            </a:xfrm>
            <a:prstGeom prst="roundRect">
              <a:avLst>
                <a:gd name="adj" fmla="val 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09600" y="1371600"/>
              <a:ext cx="685800" cy="609600"/>
            </a:xfrm>
            <a:prstGeom prst="roundRect">
              <a:avLst>
                <a:gd name="adj" fmla="val 4546"/>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5400000">
              <a:off x="800100" y="3390900"/>
              <a:ext cx="304800" cy="533400"/>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5350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D188456-6DCF-4464-BE48-8298D166E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3" name="TextBox 62"/>
          <p:cNvSpPr txBox="1"/>
          <p:nvPr/>
        </p:nvSpPr>
        <p:spPr>
          <a:xfrm>
            <a:off x="70807" y="-64172"/>
            <a:ext cx="12050386" cy="769441"/>
          </a:xfrm>
          <a:prstGeom prst="rect">
            <a:avLst/>
          </a:prstGeom>
          <a:noFill/>
        </p:spPr>
        <p:txBody>
          <a:bodyPr wrap="square" rtlCol="0">
            <a:spAutoFit/>
          </a:bodyPr>
          <a:lstStyle/>
          <a:p>
            <a:pPr algn="ctr"/>
            <a:r>
              <a:rPr lang="en-US" sz="4400" dirty="0">
                <a:solidFill>
                  <a:schemeClr val="bg1"/>
                </a:solidFill>
                <a:latin typeface="Broadway" panose="04040905080B02020502" pitchFamily="82" charset="0"/>
              </a:rPr>
              <a:t>Why Do We Have the Word of Wisdom?</a:t>
            </a:r>
          </a:p>
        </p:txBody>
      </p:sp>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89:3-4  Boyd K. Packer</a:t>
            </a:r>
            <a:endParaRPr lang="en-US"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3048000" y="872674"/>
            <a:ext cx="6096000" cy="1200329"/>
          </a:xfrm>
          <a:prstGeom prst="rect">
            <a:avLst/>
          </a:prstGeom>
        </p:spPr>
        <p:txBody>
          <a:bodyPr>
            <a:spAutoFit/>
          </a:bodyPr>
          <a:lstStyle/>
          <a:p>
            <a:pPr algn="ctr"/>
            <a:r>
              <a:rPr lang="en-US" sz="2400" b="1" dirty="0">
                <a:solidFill>
                  <a:srgbClr val="FFFF00"/>
                </a:solidFill>
              </a:rPr>
              <a:t>The Word of Wisdom was “given for a principle with promise”</a:t>
            </a:r>
          </a:p>
          <a:p>
            <a:pPr algn="ctr"/>
            <a:endParaRPr lang="en-US" sz="2400" b="1" dirty="0">
              <a:solidFill>
                <a:srgbClr val="FFFF00"/>
              </a:solidFill>
            </a:endParaRPr>
          </a:p>
        </p:txBody>
      </p:sp>
      <p:sp>
        <p:nvSpPr>
          <p:cNvPr id="13" name="Rectangle 12"/>
          <p:cNvSpPr/>
          <p:nvPr/>
        </p:nvSpPr>
        <p:spPr>
          <a:xfrm>
            <a:off x="1246190" y="2137175"/>
            <a:ext cx="6096000" cy="3785652"/>
          </a:xfrm>
          <a:prstGeom prst="rect">
            <a:avLst/>
          </a:prstGeom>
        </p:spPr>
        <p:txBody>
          <a:bodyPr>
            <a:spAutoFit/>
          </a:bodyPr>
          <a:lstStyle/>
          <a:p>
            <a:r>
              <a:rPr lang="en-US" sz="2400" b="1" dirty="0">
                <a:solidFill>
                  <a:schemeClr val="bg1"/>
                </a:solidFill>
                <a:latin typeface="Lucida Sans Unicode" panose="020B0602030504020204" pitchFamily="34" charset="0"/>
                <a:cs typeface="Lucida Sans Unicode" panose="020B0602030504020204" pitchFamily="34" charset="0"/>
              </a:rPr>
              <a:t>That word </a:t>
            </a:r>
            <a:r>
              <a:rPr lang="en-US" sz="2400" b="1" i="1" dirty="0">
                <a:solidFill>
                  <a:schemeClr val="bg1"/>
                </a:solidFill>
                <a:latin typeface="Lucida Sans Unicode" panose="020B0602030504020204" pitchFamily="34" charset="0"/>
                <a:cs typeface="Lucida Sans Unicode" panose="020B0602030504020204" pitchFamily="34" charset="0"/>
              </a:rPr>
              <a:t>principle</a:t>
            </a:r>
            <a:r>
              <a:rPr lang="en-US" sz="2400" b="1" dirty="0">
                <a:solidFill>
                  <a:schemeClr val="bg1"/>
                </a:solidFill>
                <a:latin typeface="Lucida Sans Unicode" panose="020B0602030504020204" pitchFamily="34" charset="0"/>
                <a:cs typeface="Lucida Sans Unicode" panose="020B0602030504020204" pitchFamily="34" charset="0"/>
              </a:rPr>
              <a:t> in the revelation is a very important one. A principle is an enduring truth, a law, a rule you can adopt to guide you in making decisions. </a:t>
            </a:r>
          </a:p>
          <a:p>
            <a:endParaRPr lang="en-US" sz="2400" b="1" dirty="0">
              <a:solidFill>
                <a:schemeClr val="bg1"/>
              </a:solidFill>
              <a:latin typeface="Lucida Sans Unicode" panose="020B0602030504020204" pitchFamily="34" charset="0"/>
              <a:cs typeface="Lucida Sans Unicode" panose="020B0602030504020204" pitchFamily="34" charset="0"/>
            </a:endParaRPr>
          </a:p>
          <a:p>
            <a:r>
              <a:rPr lang="en-US" sz="2400" b="1" dirty="0">
                <a:solidFill>
                  <a:schemeClr val="bg1"/>
                </a:solidFill>
                <a:latin typeface="Lucida Sans Unicode" panose="020B0602030504020204" pitchFamily="34" charset="0"/>
                <a:cs typeface="Lucida Sans Unicode" panose="020B0602030504020204" pitchFamily="34" charset="0"/>
              </a:rPr>
              <a:t>Generally principles are not spelled out in detail. That leaves you free to find your way with an enduring truth, a principle, as your anchor.</a:t>
            </a:r>
          </a:p>
        </p:txBody>
      </p:sp>
      <p:grpSp>
        <p:nvGrpSpPr>
          <p:cNvPr id="14" name="Group 13"/>
          <p:cNvGrpSpPr/>
          <p:nvPr/>
        </p:nvGrpSpPr>
        <p:grpSpPr>
          <a:xfrm>
            <a:off x="8588380" y="4203320"/>
            <a:ext cx="1752600" cy="1981200"/>
            <a:chOff x="381000" y="457200"/>
            <a:chExt cx="2133600" cy="2514600"/>
          </a:xfrm>
          <a:solidFill>
            <a:srgbClr val="0070C0"/>
          </a:solidFill>
        </p:grpSpPr>
        <p:sp>
          <p:nvSpPr>
            <p:cNvPr id="15" name="Oval 5"/>
            <p:cNvSpPr/>
            <p:nvPr/>
          </p:nvSpPr>
          <p:spPr>
            <a:xfrm>
              <a:off x="1302136" y="457200"/>
              <a:ext cx="256407" cy="28884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
            <p:cNvSpPr/>
            <p:nvPr/>
          </p:nvSpPr>
          <p:spPr>
            <a:xfrm>
              <a:off x="1341531" y="848652"/>
              <a:ext cx="147058" cy="198085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7"/>
            <p:cNvSpPr/>
            <p:nvPr/>
          </p:nvSpPr>
          <p:spPr>
            <a:xfrm rot="5400000">
              <a:off x="1312438" y="568234"/>
              <a:ext cx="224097" cy="512815"/>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lock Arc 8"/>
            <p:cNvSpPr/>
            <p:nvPr/>
          </p:nvSpPr>
          <p:spPr>
            <a:xfrm rot="10800000">
              <a:off x="553713" y="1494139"/>
              <a:ext cx="1774193" cy="1477661"/>
            </a:xfrm>
            <a:prstGeom prst="blockArc">
              <a:avLst>
                <a:gd name="adj1" fmla="val 10662248"/>
                <a:gd name="adj2" fmla="val 21578483"/>
                <a:gd name="adj3" fmla="val 1661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Isosceles Triangle 9"/>
            <p:cNvSpPr/>
            <p:nvPr/>
          </p:nvSpPr>
          <p:spPr>
            <a:xfrm rot="20454290">
              <a:off x="381000" y="2027192"/>
              <a:ext cx="466893" cy="34014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0"/>
            <p:cNvSpPr/>
            <p:nvPr/>
          </p:nvSpPr>
          <p:spPr>
            <a:xfrm rot="1534189">
              <a:off x="2047707" y="1987377"/>
              <a:ext cx="466893" cy="340147"/>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p:cNvSpPr/>
            <p:nvPr/>
          </p:nvSpPr>
          <p:spPr>
            <a:xfrm>
              <a:off x="1368069" y="2697449"/>
              <a:ext cx="94123" cy="240104"/>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p:cNvSpPr/>
            <p:nvPr/>
          </p:nvSpPr>
          <p:spPr>
            <a:xfrm>
              <a:off x="611283" y="2209238"/>
              <a:ext cx="172714" cy="238215"/>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p:cNvSpPr/>
            <p:nvPr/>
          </p:nvSpPr>
          <p:spPr>
            <a:xfrm>
              <a:off x="2144689" y="2145210"/>
              <a:ext cx="128204" cy="240104"/>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21DF2468-3885-45F9-8808-7B5F7F95D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6429" y="1549097"/>
            <a:ext cx="3548780" cy="2359756"/>
          </a:xfrm>
          <a:prstGeom prst="rect">
            <a:avLst/>
          </a:prstGeom>
        </p:spPr>
      </p:pic>
    </p:spTree>
    <p:extLst>
      <p:ext uri="{BB962C8B-B14F-4D97-AF65-F5344CB8AC3E}">
        <p14:creationId xmlns:p14="http://schemas.microsoft.com/office/powerpoint/2010/main" val="28809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D45A36E-894E-4090-91A4-423817B3C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642256" y="6343212"/>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89:3-4  </a:t>
            </a:r>
            <a:r>
              <a:rPr lang="en-US" sz="1200" b="0" i="0" dirty="0">
                <a:solidFill>
                  <a:schemeClr val="bg1"/>
                </a:solidFill>
                <a:effectLst/>
                <a:latin typeface="Abadi" panose="020B0604020104020204" pitchFamily="34" charset="0"/>
              </a:rPr>
              <a:t>President Boyd K. Packer</a:t>
            </a:r>
            <a:endParaRPr lang="en-US" sz="1200" dirty="0">
              <a:solidFill>
                <a:schemeClr val="bg1"/>
              </a:solidFill>
            </a:endParaRPr>
          </a:p>
        </p:txBody>
      </p:sp>
      <p:grpSp>
        <p:nvGrpSpPr>
          <p:cNvPr id="8" name="Group 7"/>
          <p:cNvGrpSpPr/>
          <p:nvPr/>
        </p:nvGrpSpPr>
        <p:grpSpPr>
          <a:xfrm>
            <a:off x="70980" y="6026744"/>
            <a:ext cx="571276" cy="685800"/>
            <a:chOff x="5486400" y="381000"/>
            <a:chExt cx="571276" cy="685800"/>
          </a:xfrm>
        </p:grpSpPr>
        <p:sp>
          <p:nvSpPr>
            <p:cNvPr id="9" name="Rounded Rectangle 8"/>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0980" y="96374"/>
            <a:ext cx="12033934" cy="707886"/>
          </a:xfrm>
          <a:prstGeom prst="rect">
            <a:avLst/>
          </a:prstGeom>
        </p:spPr>
        <p:txBody>
          <a:bodyPr wrap="square">
            <a:spAutoFit/>
          </a:bodyPr>
          <a:lstStyle/>
          <a:p>
            <a:pPr algn="ctr"/>
            <a:r>
              <a:rPr lang="en-US" sz="4000" dirty="0">
                <a:solidFill>
                  <a:schemeClr val="bg1"/>
                </a:solidFill>
                <a:latin typeface="Broadway" panose="04040905080B02020502" pitchFamily="82" charset="0"/>
              </a:rPr>
              <a:t>Why can’t you drink coffee, tea, or smoke?</a:t>
            </a:r>
          </a:p>
        </p:txBody>
      </p:sp>
      <p:sp>
        <p:nvSpPr>
          <p:cNvPr id="13" name="Rectangle 12"/>
          <p:cNvSpPr/>
          <p:nvPr/>
        </p:nvSpPr>
        <p:spPr>
          <a:xfrm>
            <a:off x="3336694" y="804260"/>
            <a:ext cx="4413935" cy="830997"/>
          </a:xfrm>
          <a:prstGeom prst="rect">
            <a:avLst/>
          </a:prstGeom>
        </p:spPr>
        <p:txBody>
          <a:bodyPr wrap="square">
            <a:spAutoFit/>
          </a:bodyPr>
          <a:lstStyle/>
          <a:p>
            <a:pPr algn="ctr"/>
            <a:r>
              <a:rPr lang="en-US" sz="2400" b="1" dirty="0">
                <a:solidFill>
                  <a:srgbClr val="FFFF00"/>
                </a:solidFill>
              </a:rPr>
              <a:t>It is a law of obedience both physically and spiritually</a:t>
            </a:r>
          </a:p>
        </p:txBody>
      </p:sp>
      <p:sp>
        <p:nvSpPr>
          <p:cNvPr id="2" name="Rectangle 1"/>
          <p:cNvSpPr/>
          <p:nvPr/>
        </p:nvSpPr>
        <p:spPr>
          <a:xfrm>
            <a:off x="299579" y="1742978"/>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While the Word of Wisdom requires strict obedience, in return it promises health, great treasures of knowledge, and that redemption bought for us by the Lamb of God, who was slain that we might be redeemed.</a:t>
            </a:r>
            <a:endParaRPr lang="en-US" dirty="0">
              <a:solidFill>
                <a:schemeClr val="bg1"/>
              </a:solidFill>
            </a:endParaRPr>
          </a:p>
        </p:txBody>
      </p:sp>
      <p:sp>
        <p:nvSpPr>
          <p:cNvPr id="3" name="Rectangle 2"/>
          <p:cNvSpPr/>
          <p:nvPr/>
        </p:nvSpPr>
        <p:spPr>
          <a:xfrm>
            <a:off x="5497732" y="4594020"/>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Surely the Word of Wisdom was given so that you may keep the delicate, sensitive, spiritual part of your nature on proper alert. Learn to “listen” to your feelings. You will be guided and warned and taught and blessed.</a:t>
            </a:r>
            <a:endParaRPr lang="en-US" dirty="0">
              <a:solidFill>
                <a:schemeClr val="bg1"/>
              </a:solidFill>
            </a:endParaRPr>
          </a:p>
        </p:txBody>
      </p:sp>
      <p:pic>
        <p:nvPicPr>
          <p:cNvPr id="6" name="Picture 5">
            <a:extLst>
              <a:ext uri="{FF2B5EF4-FFF2-40B4-BE49-F238E27FC236}">
                <a16:creationId xmlns:a16="http://schemas.microsoft.com/office/drawing/2014/main" id="{71D73A1B-9A57-4F95-AB20-C2D292759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521" y="1219758"/>
            <a:ext cx="3759200" cy="3136900"/>
          </a:xfrm>
          <a:prstGeom prst="rect">
            <a:avLst/>
          </a:prstGeom>
        </p:spPr>
      </p:pic>
      <p:pic>
        <p:nvPicPr>
          <p:cNvPr id="16" name="Picture 15">
            <a:extLst>
              <a:ext uri="{FF2B5EF4-FFF2-40B4-BE49-F238E27FC236}">
                <a16:creationId xmlns:a16="http://schemas.microsoft.com/office/drawing/2014/main" id="{03C8808B-6446-4417-8BF4-D1E592345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133" y="3547089"/>
            <a:ext cx="4322064" cy="2164080"/>
          </a:xfrm>
          <a:prstGeom prst="rect">
            <a:avLst/>
          </a:prstGeom>
        </p:spPr>
      </p:pic>
    </p:spTree>
    <p:extLst>
      <p:ext uri="{BB962C8B-B14F-4D97-AF65-F5344CB8AC3E}">
        <p14:creationId xmlns:p14="http://schemas.microsoft.com/office/powerpoint/2010/main" val="69024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4044</Words>
  <Application>Microsoft Office PowerPoint</Application>
  <PresentationFormat>Widescreen</PresentationFormat>
  <Paragraphs>209</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Lucida Sans Unicode</vt:lpstr>
      <vt:lpstr>Broadway</vt:lpstr>
      <vt:lpstr>Calibri Light</vt:lpstr>
      <vt:lpstr>Abadi</vt:lpstr>
      <vt:lpstr>Californian FB</vt:lpstr>
      <vt:lpstr>Georgia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49</cp:revision>
  <dcterms:created xsi:type="dcterms:W3CDTF">2014-12-16T14:47:56Z</dcterms:created>
  <dcterms:modified xsi:type="dcterms:W3CDTF">2025-01-01T16:28:32Z</dcterms:modified>
</cp:coreProperties>
</file>