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1B8EE-B27B-47DA-9455-FC402B4A7C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C2BE42-9460-4FD1-9CCD-996A8AFCB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DC8B2-44AD-4383-8797-E57A8E58A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BA4C-FFAD-478F-885F-7AAE0FCC24E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95F89-8CA8-4EAB-AC91-7B9EAD8BD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4D3E8-19C4-4126-BB71-1756D8362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EFB2-A4FE-434B-A9D1-DD6A68B54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6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90566-6B77-440B-B7EA-E32F9DCC5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DDA913-4FCB-4BFB-9B33-236120F7B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F7624-700F-4F55-8B0D-C0CF338DA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BA4C-FFAD-478F-885F-7AAE0FCC24E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731F9-0532-450A-A6CA-E7649D345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AF097-955D-4A53-9F25-8A16CCB03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EFB2-A4FE-434B-A9D1-DD6A68B54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5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AAB303-25AA-4D2C-B987-79B66F7142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3D8D9C-7C93-42C4-BB27-56EC96A103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6B5DD-C480-4C34-A2F3-8D8B73DA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BA4C-FFAD-478F-885F-7AAE0FCC24E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9E7C5-7140-4275-9C43-11BF748F8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3B90D-83EC-45AD-A823-A7CA51E5B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EFB2-A4FE-434B-A9D1-DD6A68B54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7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E83D9-EA0C-488E-8D25-E093D0AF8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2C0BF-55BD-4A7F-BFD8-E357E9733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2D22E-6E6E-4FB9-9FC7-FE307B51C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BA4C-FFAD-478F-885F-7AAE0FCC24E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2B6D3-01A4-47E3-9F0F-93F6528E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E37D3-5002-4E93-83E8-FC9EDEDD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EFB2-A4FE-434B-A9D1-DD6A68B54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1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0BC68-4B7D-4608-80E6-20F4274A7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BA34DA-FF49-47E0-B608-2782C8DAF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EC4F7-F215-478E-B98C-0BDD0FCD6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BA4C-FFAD-478F-885F-7AAE0FCC24E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FE1DC-7B11-4127-BD2B-8213F9431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F71C2-84EF-49A1-B154-9D533795F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EFB2-A4FE-434B-A9D1-DD6A68B54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8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E7998-E350-499C-8E06-32AB922A8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D2271-9D7B-4A92-9D7F-A50DDB667C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A4C94-7ADB-4988-BFAE-8D41B7D1B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001F4D-F4D8-4C3E-BD5A-7743857DE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BA4C-FFAD-478F-885F-7AAE0FCC24E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39114-4CC6-4767-9BC8-693BEEC71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6FFD1-82FA-4905-B391-2DDA1A6FA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EFB2-A4FE-434B-A9D1-DD6A68B54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9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E48B7-F3E2-4F08-B78A-5A585E4A4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E3C42-5434-4B83-A94B-40CA89EED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71C4EB-53DD-42D3-AF17-3214CCB23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8319F5-BBF7-410B-B48B-995B36BB6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1C1174-79D7-4E1A-AE7D-A48D2DD6AE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243F35-FCEA-449B-BFE4-BA5A654E9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BA4C-FFAD-478F-885F-7AAE0FCC24E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720C56-9F74-4EE0-B3CF-EB6E61E25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2A805F-CFC0-43F5-BED7-F28CABB25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EFB2-A4FE-434B-A9D1-DD6A68B54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7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EDB1A-AF37-468D-AD0B-253C0DE0D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E87108-EC40-4DCF-8174-B6CCA3C3B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BA4C-FFAD-478F-885F-7AAE0FCC24E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B8F95-A2F4-4756-AA38-8E11EBC53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66DC90-7863-4455-84AF-74716E30B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EFB2-A4FE-434B-A9D1-DD6A68B54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5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89A5A9-3B4B-4918-B557-89F1C7516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BA4C-FFAD-478F-885F-7AAE0FCC24E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19D322-293C-41B3-A408-8AF45C0C8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42E3D1-6DA7-480C-8F6B-88445C2CA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EFB2-A4FE-434B-A9D1-DD6A68B54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0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07948-6152-4EDC-B292-A62D29FC2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2E471-2D9B-4918-B8C1-5DBE8CBC7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394DCD-D81F-4018-9351-C98C45883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A9222B-1454-4776-B88F-6F1C52209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BA4C-FFAD-478F-885F-7AAE0FCC24E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2FD0E-57BA-4EBC-843A-D1F6CF74A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AEFF3-7C91-4D14-A8C0-485146508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EFB2-A4FE-434B-A9D1-DD6A68B54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3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7CF2E-8641-4C70-A839-EAEFD4F25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CAE43-F977-4697-B331-19F18BAD58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D27066-4ACB-4FA9-A668-ACDCB9B54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F29B4-B196-44A6-8271-9984F8533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BA4C-FFAD-478F-885F-7AAE0FCC24E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B8B195-47E9-4137-BBD4-0E60F33D9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93598D-AE3C-48DE-ACFB-4039950C8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EFB2-A4FE-434B-A9D1-DD6A68B54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7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C359E6-1220-42B8-93D7-568B26248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F2D11-3941-4D17-94A0-7858EBE21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4B8D1-5CBD-452C-9FB6-E417642224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9BA4C-FFAD-478F-885F-7AAE0FCC24E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8CE01-CB8B-42D3-8E15-F863A17202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C17D8-282E-4E8F-8A35-95BFFB6B8C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9EFB2-A4FE-434B-A9D1-DD6A68B54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4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4C09CC-A100-44F1-820A-83FD20462F1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C7D698CB-17DE-49C6-B37E-95EA106F8E0D}"/>
              </a:ext>
            </a:extLst>
          </p:cNvPr>
          <p:cNvSpPr/>
          <p:nvPr/>
        </p:nvSpPr>
        <p:spPr>
          <a:xfrm>
            <a:off x="4084001" y="5517520"/>
            <a:ext cx="3666379" cy="84813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7AB5B9E-FF47-4B2A-8024-2EE25366EFC1}"/>
              </a:ext>
            </a:extLst>
          </p:cNvPr>
          <p:cNvGrpSpPr/>
          <p:nvPr/>
        </p:nvGrpSpPr>
        <p:grpSpPr>
          <a:xfrm>
            <a:off x="476008" y="273583"/>
            <a:ext cx="2559340" cy="1200330"/>
            <a:chOff x="4287075" y="2879663"/>
            <a:chExt cx="2577548" cy="1200330"/>
          </a:xfrm>
        </p:grpSpPr>
        <p:sp>
          <p:nvSpPr>
            <p:cNvPr id="6" name="Rounded Rectangle 106">
              <a:extLst>
                <a:ext uri="{FF2B5EF4-FFF2-40B4-BE49-F238E27FC236}">
                  <a16:creationId xmlns:a16="http://schemas.microsoft.com/office/drawing/2014/main" id="{23F9BC56-F0E3-4D96-96EF-C12093339C0B}"/>
                </a:ext>
              </a:extLst>
            </p:cNvPr>
            <p:cNvSpPr/>
            <p:nvPr/>
          </p:nvSpPr>
          <p:spPr>
            <a:xfrm>
              <a:off x="4316893" y="2886289"/>
              <a:ext cx="2401960" cy="1024235"/>
            </a:xfrm>
            <a:prstGeom prst="roundRect">
              <a:avLst>
                <a:gd name="adj" fmla="val 9457"/>
              </a:avLst>
            </a:prstGeom>
            <a:solidFill>
              <a:srgbClr val="EDBA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81186CD-7B58-45D5-8952-82B1D00B6DBD}"/>
                </a:ext>
              </a:extLst>
            </p:cNvPr>
            <p:cNvGrpSpPr/>
            <p:nvPr/>
          </p:nvGrpSpPr>
          <p:grpSpPr>
            <a:xfrm>
              <a:off x="4287075" y="2879664"/>
              <a:ext cx="848139" cy="1200329"/>
              <a:chOff x="4306957" y="1951465"/>
              <a:chExt cx="848139" cy="1200329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7E2E4E1-B7BF-42D5-9A21-4A0A0EEBA199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E90E090-F9E6-4AF3-BCBC-6780D8559E05}"/>
                  </a:ext>
                </a:extLst>
              </p:cNvPr>
              <p:cNvSpPr txBox="1"/>
              <p:nvPr/>
            </p:nvSpPr>
            <p:spPr>
              <a:xfrm>
                <a:off x="4399720" y="1951465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T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485D458-220B-4443-A3BF-E548951F7D74}"/>
                </a:ext>
              </a:extLst>
            </p:cNvPr>
            <p:cNvGrpSpPr/>
            <p:nvPr/>
          </p:nvGrpSpPr>
          <p:grpSpPr>
            <a:xfrm>
              <a:off x="5148470" y="2879663"/>
              <a:ext cx="848139" cy="1200329"/>
              <a:chOff x="4306957" y="1951463"/>
              <a:chExt cx="848139" cy="120032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D24A096-E05B-427A-B6A5-761E7043BFA2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29D5BB6-8561-46E3-B5DC-A46AB956083A}"/>
                  </a:ext>
                </a:extLst>
              </p:cNvPr>
              <p:cNvSpPr txBox="1"/>
              <p:nvPr/>
            </p:nvSpPr>
            <p:spPr>
              <a:xfrm>
                <a:off x="4330143" y="1951463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H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FB4070-9AC6-487F-8550-715F86976E1A}"/>
                </a:ext>
              </a:extLst>
            </p:cNvPr>
            <p:cNvGrpSpPr/>
            <p:nvPr/>
          </p:nvGrpSpPr>
          <p:grpSpPr>
            <a:xfrm>
              <a:off x="6016484" y="2879663"/>
              <a:ext cx="848139" cy="1200329"/>
              <a:chOff x="4306957" y="1951465"/>
              <a:chExt cx="848139" cy="120032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8F135B9-F299-4823-97CE-13E7162E2E34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501F5B2-5A79-45B9-A663-6F63A1A34F50}"/>
                  </a:ext>
                </a:extLst>
              </p:cNvPr>
              <p:cNvSpPr txBox="1"/>
              <p:nvPr/>
            </p:nvSpPr>
            <p:spPr>
              <a:xfrm>
                <a:off x="4359967" y="1951465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Y</a:t>
                </a:r>
              </a:p>
            </p:txBody>
          </p:sp>
        </p:grpSp>
        <p:sp>
          <p:nvSpPr>
            <p:cNvPr id="12" name="Rounded Rectangle 112">
              <a:extLst>
                <a:ext uri="{FF2B5EF4-FFF2-40B4-BE49-F238E27FC236}">
                  <a16:creationId xmlns:a16="http://schemas.microsoft.com/office/drawing/2014/main" id="{9E61369F-2F2D-4CAB-871B-1064FC0C860E}"/>
                </a:ext>
              </a:extLst>
            </p:cNvPr>
            <p:cNvSpPr/>
            <p:nvPr/>
          </p:nvSpPr>
          <p:spPr>
            <a:xfrm>
              <a:off x="4366600" y="3826421"/>
              <a:ext cx="2352252" cy="232611"/>
            </a:xfrm>
            <a:prstGeom prst="roundRect">
              <a:avLst>
                <a:gd name="adj" fmla="val 50000"/>
              </a:avLst>
            </a:prstGeom>
            <a:solidFill>
              <a:srgbClr val="EDBA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AC4A407-2753-44A4-9F4F-7881EA9EA7BA}"/>
              </a:ext>
            </a:extLst>
          </p:cNvPr>
          <p:cNvGrpSpPr/>
          <p:nvPr/>
        </p:nvGrpSpPr>
        <p:grpSpPr>
          <a:xfrm>
            <a:off x="3358070" y="280209"/>
            <a:ext cx="4353340" cy="1206957"/>
            <a:chOff x="4287075" y="2879662"/>
            <a:chExt cx="4353340" cy="1206957"/>
          </a:xfrm>
        </p:grpSpPr>
        <p:sp>
          <p:nvSpPr>
            <p:cNvPr id="24" name="Rounded Rectangle 106">
              <a:extLst>
                <a:ext uri="{FF2B5EF4-FFF2-40B4-BE49-F238E27FC236}">
                  <a16:creationId xmlns:a16="http://schemas.microsoft.com/office/drawing/2014/main" id="{AFCC1358-7104-4AF8-8B59-748BB92D54C7}"/>
                </a:ext>
              </a:extLst>
            </p:cNvPr>
            <p:cNvSpPr/>
            <p:nvPr/>
          </p:nvSpPr>
          <p:spPr>
            <a:xfrm>
              <a:off x="4316892" y="2886289"/>
              <a:ext cx="4190998" cy="1024235"/>
            </a:xfrm>
            <a:prstGeom prst="roundRect">
              <a:avLst>
                <a:gd name="adj" fmla="val 9457"/>
              </a:avLst>
            </a:prstGeom>
            <a:solidFill>
              <a:srgbClr val="EDBA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C43A2D3-EAD5-46C6-9B0D-1AAA46D643D6}"/>
                </a:ext>
              </a:extLst>
            </p:cNvPr>
            <p:cNvGrpSpPr/>
            <p:nvPr/>
          </p:nvGrpSpPr>
          <p:grpSpPr>
            <a:xfrm>
              <a:off x="4287075" y="2879664"/>
              <a:ext cx="848139" cy="1200329"/>
              <a:chOff x="4306957" y="1951465"/>
              <a:chExt cx="848139" cy="1200329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58396A86-9248-412C-9C6D-0BDE72D00516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F6AAF13-870C-4E17-A425-F58B3BD0892D}"/>
                  </a:ext>
                </a:extLst>
              </p:cNvPr>
              <p:cNvSpPr txBox="1"/>
              <p:nvPr/>
            </p:nvSpPr>
            <p:spPr>
              <a:xfrm>
                <a:off x="4399720" y="1951465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F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4EB4150E-D945-4B77-AEB1-2995F021E5D4}"/>
                </a:ext>
              </a:extLst>
            </p:cNvPr>
            <p:cNvGrpSpPr/>
            <p:nvPr/>
          </p:nvGrpSpPr>
          <p:grpSpPr>
            <a:xfrm>
              <a:off x="5148470" y="2879665"/>
              <a:ext cx="848139" cy="1200329"/>
              <a:chOff x="4306957" y="1951465"/>
              <a:chExt cx="848139" cy="1200329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343D9CF-37BF-46A4-90CC-DE5033B59EAD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782A82D5-895B-4807-BED0-33191C31F62A}"/>
                  </a:ext>
                </a:extLst>
              </p:cNvPr>
              <p:cNvSpPr txBox="1"/>
              <p:nvPr/>
            </p:nvSpPr>
            <p:spPr>
              <a:xfrm>
                <a:off x="4399720" y="1951465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77637705-854A-4216-8A02-F50CB0CCDC2F}"/>
                </a:ext>
              </a:extLst>
            </p:cNvPr>
            <p:cNvGrpSpPr/>
            <p:nvPr/>
          </p:nvGrpSpPr>
          <p:grpSpPr>
            <a:xfrm>
              <a:off x="6016484" y="2879662"/>
              <a:ext cx="848139" cy="1200329"/>
              <a:chOff x="4306957" y="1951464"/>
              <a:chExt cx="848139" cy="1200329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A1187F8-CA92-4BEC-BEE2-87F4C1BB217B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73ED219-ED2D-4306-8CCE-77169C25A657}"/>
                  </a:ext>
                </a:extLst>
              </p:cNvPr>
              <p:cNvSpPr txBox="1"/>
              <p:nvPr/>
            </p:nvSpPr>
            <p:spPr>
              <a:xfrm>
                <a:off x="4479666" y="1951464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7A0166AD-A2AF-4767-85AC-98DB354DB7CD}"/>
                </a:ext>
              </a:extLst>
            </p:cNvPr>
            <p:cNvGrpSpPr/>
            <p:nvPr/>
          </p:nvGrpSpPr>
          <p:grpSpPr>
            <a:xfrm>
              <a:off x="6904380" y="2886290"/>
              <a:ext cx="848139" cy="1200329"/>
              <a:chOff x="4306957" y="1951465"/>
              <a:chExt cx="848139" cy="1200329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526D4FC-4F03-4C84-A4A5-A170C0FBB8D5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A14633E-968C-4A7B-85C7-D7B2C9D36C27}"/>
                  </a:ext>
                </a:extLst>
              </p:cNvPr>
              <p:cNvSpPr txBox="1"/>
              <p:nvPr/>
            </p:nvSpPr>
            <p:spPr>
              <a:xfrm>
                <a:off x="4399720" y="1951465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T</a:t>
                </a: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593F3DF7-38DC-44B2-A1EB-73FDE98C5D30}"/>
                </a:ext>
              </a:extLst>
            </p:cNvPr>
            <p:cNvGrpSpPr/>
            <p:nvPr/>
          </p:nvGrpSpPr>
          <p:grpSpPr>
            <a:xfrm>
              <a:off x="7792276" y="2879662"/>
              <a:ext cx="848139" cy="1200329"/>
              <a:chOff x="4306957" y="1951465"/>
              <a:chExt cx="848139" cy="1200329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87A1D0D6-B576-4C69-BE30-5A1FE9EBCD8B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39F524C-21A1-4A54-AFF3-9EFF6928C896}"/>
                  </a:ext>
                </a:extLst>
              </p:cNvPr>
              <p:cNvSpPr txBox="1"/>
              <p:nvPr/>
            </p:nvSpPr>
            <p:spPr>
              <a:xfrm>
                <a:off x="4373214" y="1951465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H</a:t>
                </a:r>
              </a:p>
            </p:txBody>
          </p:sp>
        </p:grpSp>
        <p:sp>
          <p:nvSpPr>
            <p:cNvPr id="30" name="Rounded Rectangle 112">
              <a:extLst>
                <a:ext uri="{FF2B5EF4-FFF2-40B4-BE49-F238E27FC236}">
                  <a16:creationId xmlns:a16="http://schemas.microsoft.com/office/drawing/2014/main" id="{CFA248EE-603F-4CBE-8560-312668873893}"/>
                </a:ext>
              </a:extLst>
            </p:cNvPr>
            <p:cNvSpPr/>
            <p:nvPr/>
          </p:nvSpPr>
          <p:spPr>
            <a:xfrm>
              <a:off x="4386474" y="3826421"/>
              <a:ext cx="4022030" cy="169047"/>
            </a:xfrm>
            <a:prstGeom prst="roundRect">
              <a:avLst>
                <a:gd name="adj" fmla="val 50000"/>
              </a:avLst>
            </a:prstGeom>
            <a:solidFill>
              <a:srgbClr val="EDBA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4161463-5D33-45E5-80B7-259313C0CA24}"/>
              </a:ext>
            </a:extLst>
          </p:cNvPr>
          <p:cNvGrpSpPr/>
          <p:nvPr/>
        </p:nvGrpSpPr>
        <p:grpSpPr>
          <a:xfrm>
            <a:off x="8076165" y="266955"/>
            <a:ext cx="3464443" cy="1220210"/>
            <a:chOff x="7792782" y="258331"/>
            <a:chExt cx="3464443" cy="1220210"/>
          </a:xfrm>
        </p:grpSpPr>
        <p:sp>
          <p:nvSpPr>
            <p:cNvPr id="42" name="Rounded Rectangle 106">
              <a:extLst>
                <a:ext uri="{FF2B5EF4-FFF2-40B4-BE49-F238E27FC236}">
                  <a16:creationId xmlns:a16="http://schemas.microsoft.com/office/drawing/2014/main" id="{AFC1BC59-BC6F-417E-AD96-07CD6C514104}"/>
                </a:ext>
              </a:extLst>
            </p:cNvPr>
            <p:cNvSpPr/>
            <p:nvPr/>
          </p:nvSpPr>
          <p:spPr>
            <a:xfrm>
              <a:off x="7822600" y="274897"/>
              <a:ext cx="3321466" cy="1024235"/>
            </a:xfrm>
            <a:prstGeom prst="roundRect">
              <a:avLst>
                <a:gd name="adj" fmla="val 9457"/>
              </a:avLst>
            </a:prstGeom>
            <a:solidFill>
              <a:srgbClr val="EDBA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04317855-3A1F-4EA4-951E-824704F67107}"/>
                </a:ext>
              </a:extLst>
            </p:cNvPr>
            <p:cNvGrpSpPr/>
            <p:nvPr/>
          </p:nvGrpSpPr>
          <p:grpSpPr>
            <a:xfrm>
              <a:off x="7792782" y="258331"/>
              <a:ext cx="848139" cy="1200329"/>
              <a:chOff x="4306957" y="1941524"/>
              <a:chExt cx="848139" cy="1200329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0A9833D5-18C1-4E29-85A0-4D8EC49ED232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A19E81C-B8F2-4542-AEF0-34AABB9F6AAE}"/>
                  </a:ext>
                </a:extLst>
              </p:cNvPr>
              <p:cNvSpPr txBox="1"/>
              <p:nvPr/>
            </p:nvSpPr>
            <p:spPr>
              <a:xfrm>
                <a:off x="4320390" y="1941524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H</a:t>
                </a: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5799555F-1563-402E-A1CA-C540FEB9B3B9}"/>
                </a:ext>
              </a:extLst>
            </p:cNvPr>
            <p:cNvGrpSpPr/>
            <p:nvPr/>
          </p:nvGrpSpPr>
          <p:grpSpPr>
            <a:xfrm>
              <a:off x="8641666" y="278212"/>
              <a:ext cx="870585" cy="1200329"/>
              <a:chOff x="3426432" y="1961406"/>
              <a:chExt cx="870585" cy="1200329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CB0BFCF0-0C43-40A1-ABB0-7A4A92EF2ED1}"/>
                  </a:ext>
                </a:extLst>
              </p:cNvPr>
              <p:cNvSpPr/>
              <p:nvPr/>
            </p:nvSpPr>
            <p:spPr>
              <a:xfrm>
                <a:off x="3448878" y="2124249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D765171-DAE3-454B-AB1A-D1F0AC2FB127}"/>
                  </a:ext>
                </a:extLst>
              </p:cNvPr>
              <p:cNvSpPr txBox="1"/>
              <p:nvPr/>
            </p:nvSpPr>
            <p:spPr>
              <a:xfrm>
                <a:off x="3426432" y="1961406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AE48DC96-61CE-422A-8644-289F0C00E27D}"/>
                </a:ext>
              </a:extLst>
            </p:cNvPr>
            <p:cNvGrpSpPr/>
            <p:nvPr/>
          </p:nvGrpSpPr>
          <p:grpSpPr>
            <a:xfrm>
              <a:off x="9521190" y="264959"/>
              <a:ext cx="848139" cy="1200329"/>
              <a:chOff x="4306957" y="1951465"/>
              <a:chExt cx="848139" cy="1200329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496BEC69-0510-47B7-AC21-425F648705F0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6F78AAD-6124-4702-950D-074FC3F980DB}"/>
                  </a:ext>
                </a:extLst>
              </p:cNvPr>
              <p:cNvSpPr txBox="1"/>
              <p:nvPr/>
            </p:nvSpPr>
            <p:spPr>
              <a:xfrm>
                <a:off x="4399720" y="1951465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T</a:t>
                </a: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BBF41E10-BF67-4F3C-B63A-46F0F5DB342C}"/>
                </a:ext>
              </a:extLst>
            </p:cNvPr>
            <p:cNvGrpSpPr/>
            <p:nvPr/>
          </p:nvGrpSpPr>
          <p:grpSpPr>
            <a:xfrm>
              <a:off x="10409086" y="258331"/>
              <a:ext cx="848139" cy="1200329"/>
              <a:chOff x="4306957" y="1951465"/>
              <a:chExt cx="848139" cy="1200329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9CBCF3AF-C51B-4ED0-B467-B72B6D4623C7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91118B49-5FEC-4FD0-99E0-7917C8CFC3C5}"/>
                  </a:ext>
                </a:extLst>
              </p:cNvPr>
              <p:cNvSpPr txBox="1"/>
              <p:nvPr/>
            </p:nvSpPr>
            <p:spPr>
              <a:xfrm>
                <a:off x="4373214" y="1951465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H</a:t>
                </a:r>
              </a:p>
            </p:txBody>
          </p:sp>
        </p:grpSp>
        <p:sp>
          <p:nvSpPr>
            <p:cNvPr id="48" name="Rounded Rectangle 112">
              <a:extLst>
                <a:ext uri="{FF2B5EF4-FFF2-40B4-BE49-F238E27FC236}">
                  <a16:creationId xmlns:a16="http://schemas.microsoft.com/office/drawing/2014/main" id="{9F5F442F-3014-45B3-AAA8-044C05F347A8}"/>
                </a:ext>
              </a:extLst>
            </p:cNvPr>
            <p:cNvSpPr/>
            <p:nvPr/>
          </p:nvSpPr>
          <p:spPr>
            <a:xfrm>
              <a:off x="7892181" y="1215029"/>
              <a:ext cx="3251884" cy="172362"/>
            </a:xfrm>
            <a:prstGeom prst="roundRect">
              <a:avLst>
                <a:gd name="adj" fmla="val 50000"/>
              </a:avLst>
            </a:prstGeom>
            <a:solidFill>
              <a:srgbClr val="EDBA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914F5E5-9E1B-48DE-8901-39A7700D1921}"/>
              </a:ext>
            </a:extLst>
          </p:cNvPr>
          <p:cNvGrpSpPr/>
          <p:nvPr/>
        </p:nvGrpSpPr>
        <p:grpSpPr>
          <a:xfrm>
            <a:off x="98225" y="1887339"/>
            <a:ext cx="3524079" cy="1223526"/>
            <a:chOff x="7733146" y="255014"/>
            <a:chExt cx="3524079" cy="1223526"/>
          </a:xfrm>
        </p:grpSpPr>
        <p:sp>
          <p:nvSpPr>
            <p:cNvPr id="61" name="Rounded Rectangle 106">
              <a:extLst>
                <a:ext uri="{FF2B5EF4-FFF2-40B4-BE49-F238E27FC236}">
                  <a16:creationId xmlns:a16="http://schemas.microsoft.com/office/drawing/2014/main" id="{17B9EA18-7CD6-44F0-B853-55EBC38E510F}"/>
                </a:ext>
              </a:extLst>
            </p:cNvPr>
            <p:cNvSpPr/>
            <p:nvPr/>
          </p:nvSpPr>
          <p:spPr>
            <a:xfrm>
              <a:off x="7822600" y="274897"/>
              <a:ext cx="3321466" cy="1024235"/>
            </a:xfrm>
            <a:prstGeom prst="roundRect">
              <a:avLst>
                <a:gd name="adj" fmla="val 9457"/>
              </a:avLst>
            </a:prstGeom>
            <a:solidFill>
              <a:srgbClr val="EDBA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D87279CE-0486-429B-9123-11E0DE0DF517}"/>
                </a:ext>
              </a:extLst>
            </p:cNvPr>
            <p:cNvGrpSpPr/>
            <p:nvPr/>
          </p:nvGrpSpPr>
          <p:grpSpPr>
            <a:xfrm>
              <a:off x="7733146" y="278211"/>
              <a:ext cx="907775" cy="1200329"/>
              <a:chOff x="4247321" y="1961404"/>
              <a:chExt cx="907775" cy="1200329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34C38DC2-8DAF-4516-9C71-89023F2A59DB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962396BE-96D2-410E-8D25-5F156154E5AC}"/>
                  </a:ext>
                </a:extLst>
              </p:cNvPr>
              <p:cNvSpPr txBox="1"/>
              <p:nvPr/>
            </p:nvSpPr>
            <p:spPr>
              <a:xfrm>
                <a:off x="4247321" y="1961404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M</a:t>
                </a: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939E8EB4-EC7D-4A53-A3EB-11996FC0B8D5}"/>
                </a:ext>
              </a:extLst>
            </p:cNvPr>
            <p:cNvGrpSpPr/>
            <p:nvPr/>
          </p:nvGrpSpPr>
          <p:grpSpPr>
            <a:xfrm>
              <a:off x="8664112" y="255014"/>
              <a:ext cx="848139" cy="1200329"/>
              <a:chOff x="3448878" y="1938208"/>
              <a:chExt cx="848139" cy="1200329"/>
            </a:xfrm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0BA99DA2-5E50-4879-A468-A11B1EA582BD}"/>
                  </a:ext>
                </a:extLst>
              </p:cNvPr>
              <p:cNvSpPr/>
              <p:nvPr/>
            </p:nvSpPr>
            <p:spPr>
              <a:xfrm>
                <a:off x="3448878" y="2124249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19D871C4-D8DE-4094-98EB-D51AA7345632}"/>
                  </a:ext>
                </a:extLst>
              </p:cNvPr>
              <p:cNvSpPr txBox="1"/>
              <p:nvPr/>
            </p:nvSpPr>
            <p:spPr>
              <a:xfrm>
                <a:off x="3492929" y="1938208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3305B416-C743-4303-9818-9BC9A8F0A4EB}"/>
                </a:ext>
              </a:extLst>
            </p:cNvPr>
            <p:cNvGrpSpPr/>
            <p:nvPr/>
          </p:nvGrpSpPr>
          <p:grpSpPr>
            <a:xfrm>
              <a:off x="9521190" y="266881"/>
              <a:ext cx="848139" cy="1200329"/>
              <a:chOff x="4306957" y="1953387"/>
              <a:chExt cx="848139" cy="1200329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14FE851-0A75-4CC3-B3A1-12126EB4760B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092E527C-9312-4C2B-983F-79E92EDE2B20}"/>
                  </a:ext>
                </a:extLst>
              </p:cNvPr>
              <p:cNvSpPr txBox="1"/>
              <p:nvPr/>
            </p:nvSpPr>
            <p:spPr>
              <a:xfrm>
                <a:off x="4360963" y="1953387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890AA329-976C-4C86-8FE4-37B3614B97EE}"/>
                </a:ext>
              </a:extLst>
            </p:cNvPr>
            <p:cNvGrpSpPr/>
            <p:nvPr/>
          </p:nvGrpSpPr>
          <p:grpSpPr>
            <a:xfrm>
              <a:off x="10409086" y="258331"/>
              <a:ext cx="848139" cy="1200329"/>
              <a:chOff x="4306957" y="1951465"/>
              <a:chExt cx="848139" cy="1200329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2F91AAE9-E965-4037-96D8-71B4E55305B4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F6C874D-A8A3-4C1F-B5FB-5D8A18591FD0}"/>
                  </a:ext>
                </a:extLst>
              </p:cNvPr>
              <p:cNvSpPr txBox="1"/>
              <p:nvPr/>
            </p:nvSpPr>
            <p:spPr>
              <a:xfrm>
                <a:off x="4373214" y="1951465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E</a:t>
                </a:r>
              </a:p>
            </p:txBody>
          </p:sp>
        </p:grpSp>
        <p:sp>
          <p:nvSpPr>
            <p:cNvPr id="66" name="Rounded Rectangle 112">
              <a:extLst>
                <a:ext uri="{FF2B5EF4-FFF2-40B4-BE49-F238E27FC236}">
                  <a16:creationId xmlns:a16="http://schemas.microsoft.com/office/drawing/2014/main" id="{6D06FF1E-038D-491C-BCB3-EE33134CD79D}"/>
                </a:ext>
              </a:extLst>
            </p:cNvPr>
            <p:cNvSpPr/>
            <p:nvPr/>
          </p:nvSpPr>
          <p:spPr>
            <a:xfrm>
              <a:off x="7892181" y="1215029"/>
              <a:ext cx="3251884" cy="172362"/>
            </a:xfrm>
            <a:prstGeom prst="roundRect">
              <a:avLst>
                <a:gd name="adj" fmla="val 50000"/>
              </a:avLst>
            </a:prstGeom>
            <a:solidFill>
              <a:srgbClr val="EDBA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8763BE2-2F4E-44D0-8D17-5C9252A81570}"/>
              </a:ext>
            </a:extLst>
          </p:cNvPr>
          <p:cNvGrpSpPr/>
          <p:nvPr/>
        </p:nvGrpSpPr>
        <p:grpSpPr>
          <a:xfrm>
            <a:off x="3893940" y="1892578"/>
            <a:ext cx="3464443" cy="1220209"/>
            <a:chOff x="7792782" y="258331"/>
            <a:chExt cx="3464443" cy="1220209"/>
          </a:xfrm>
        </p:grpSpPr>
        <p:sp>
          <p:nvSpPr>
            <p:cNvPr id="76" name="Rounded Rectangle 106">
              <a:extLst>
                <a:ext uri="{FF2B5EF4-FFF2-40B4-BE49-F238E27FC236}">
                  <a16:creationId xmlns:a16="http://schemas.microsoft.com/office/drawing/2014/main" id="{FE243CBB-8DE6-4A35-B7D1-C53CBD5416A7}"/>
                </a:ext>
              </a:extLst>
            </p:cNvPr>
            <p:cNvSpPr/>
            <p:nvPr/>
          </p:nvSpPr>
          <p:spPr>
            <a:xfrm>
              <a:off x="7822600" y="274897"/>
              <a:ext cx="3321466" cy="1024235"/>
            </a:xfrm>
            <a:prstGeom prst="roundRect">
              <a:avLst>
                <a:gd name="adj" fmla="val 9457"/>
              </a:avLst>
            </a:prstGeom>
            <a:solidFill>
              <a:srgbClr val="EDBA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FF1C15EA-5959-41FF-BE04-1D0596E2B667}"/>
                </a:ext>
              </a:extLst>
            </p:cNvPr>
            <p:cNvGrpSpPr/>
            <p:nvPr/>
          </p:nvGrpSpPr>
          <p:grpSpPr>
            <a:xfrm>
              <a:off x="7792782" y="268272"/>
              <a:ext cx="848139" cy="1200329"/>
              <a:chOff x="4306957" y="1951465"/>
              <a:chExt cx="848139" cy="1200329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5C9F7A3F-C7CB-4761-93E5-487170D9ADFC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B96E970F-4FE9-4B3E-B251-A1E079C931C9}"/>
                  </a:ext>
                </a:extLst>
              </p:cNvPr>
              <p:cNvSpPr txBox="1"/>
              <p:nvPr/>
            </p:nvSpPr>
            <p:spPr>
              <a:xfrm>
                <a:off x="4399720" y="1951465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T</a:t>
                </a:r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BB0CD7C6-1658-47A4-9C95-FABB25CE5304}"/>
                </a:ext>
              </a:extLst>
            </p:cNvPr>
            <p:cNvGrpSpPr/>
            <p:nvPr/>
          </p:nvGrpSpPr>
          <p:grpSpPr>
            <a:xfrm>
              <a:off x="8664112" y="278211"/>
              <a:ext cx="848139" cy="1200329"/>
              <a:chOff x="3448878" y="1961405"/>
              <a:chExt cx="848139" cy="1200329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34D5DCE6-1212-4F13-9FF4-EB62AAE50FAA}"/>
                  </a:ext>
                </a:extLst>
              </p:cNvPr>
              <p:cNvSpPr/>
              <p:nvPr/>
            </p:nvSpPr>
            <p:spPr>
              <a:xfrm>
                <a:off x="3448878" y="2124249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DF1038A4-A952-476C-BBA9-5BC7EB3197F9}"/>
                  </a:ext>
                </a:extLst>
              </p:cNvPr>
              <p:cNvSpPr txBox="1"/>
              <p:nvPr/>
            </p:nvSpPr>
            <p:spPr>
              <a:xfrm>
                <a:off x="3455319" y="1961405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H</a:t>
                </a: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41AA0758-55DC-4B2E-B7A0-D37A3352B97E}"/>
                </a:ext>
              </a:extLst>
            </p:cNvPr>
            <p:cNvGrpSpPr/>
            <p:nvPr/>
          </p:nvGrpSpPr>
          <p:grpSpPr>
            <a:xfrm>
              <a:off x="9521190" y="264959"/>
              <a:ext cx="848139" cy="1200329"/>
              <a:chOff x="4306957" y="1951465"/>
              <a:chExt cx="848139" cy="1200329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CB841927-64A5-4DA1-AE2E-A3143AFDD14F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B9095720-2580-48C2-8421-5D218762646B}"/>
                  </a:ext>
                </a:extLst>
              </p:cNvPr>
              <p:cNvSpPr txBox="1"/>
              <p:nvPr/>
            </p:nvSpPr>
            <p:spPr>
              <a:xfrm>
                <a:off x="4399720" y="1951465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E</a:t>
                </a:r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CD50C417-8064-47CA-9E7A-C94EAA13193E}"/>
                </a:ext>
              </a:extLst>
            </p:cNvPr>
            <p:cNvGrpSpPr/>
            <p:nvPr/>
          </p:nvGrpSpPr>
          <p:grpSpPr>
            <a:xfrm>
              <a:off x="10409086" y="258331"/>
              <a:ext cx="848139" cy="1200329"/>
              <a:chOff x="4306957" y="1951465"/>
              <a:chExt cx="848139" cy="1200329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56D6E91-C50A-48E1-B609-F1FA6D8D3D35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DEC71D5A-5926-4B43-9011-F1CB6F719A4F}"/>
                  </a:ext>
                </a:extLst>
              </p:cNvPr>
              <p:cNvSpPr txBox="1"/>
              <p:nvPr/>
            </p:nvSpPr>
            <p:spPr>
              <a:xfrm>
                <a:off x="4373214" y="1951465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E</a:t>
                </a:r>
              </a:p>
            </p:txBody>
          </p:sp>
        </p:grpSp>
        <p:sp>
          <p:nvSpPr>
            <p:cNvPr id="81" name="Rounded Rectangle 112">
              <a:extLst>
                <a:ext uri="{FF2B5EF4-FFF2-40B4-BE49-F238E27FC236}">
                  <a16:creationId xmlns:a16="http://schemas.microsoft.com/office/drawing/2014/main" id="{2AF6D56A-37CA-4C78-8422-E8E4A813F8A8}"/>
                </a:ext>
              </a:extLst>
            </p:cNvPr>
            <p:cNvSpPr/>
            <p:nvPr/>
          </p:nvSpPr>
          <p:spPr>
            <a:xfrm>
              <a:off x="7892181" y="1215029"/>
              <a:ext cx="3251884" cy="172362"/>
            </a:xfrm>
            <a:prstGeom prst="roundRect">
              <a:avLst>
                <a:gd name="adj" fmla="val 50000"/>
              </a:avLst>
            </a:prstGeom>
            <a:solidFill>
              <a:srgbClr val="EDBA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86FADE83-F4C9-4374-9728-67136A411093}"/>
              </a:ext>
            </a:extLst>
          </p:cNvPr>
          <p:cNvGrpSpPr/>
          <p:nvPr/>
        </p:nvGrpSpPr>
        <p:grpSpPr>
          <a:xfrm>
            <a:off x="7514062" y="1867597"/>
            <a:ext cx="4490259" cy="1220073"/>
            <a:chOff x="4150156" y="2859918"/>
            <a:chExt cx="4490259" cy="1220073"/>
          </a:xfrm>
        </p:grpSpPr>
        <p:sp>
          <p:nvSpPr>
            <p:cNvPr id="91" name="Rounded Rectangle 106">
              <a:extLst>
                <a:ext uri="{FF2B5EF4-FFF2-40B4-BE49-F238E27FC236}">
                  <a16:creationId xmlns:a16="http://schemas.microsoft.com/office/drawing/2014/main" id="{AFBB2126-13CE-4A6D-8C71-BDDDB4C409E5}"/>
                </a:ext>
              </a:extLst>
            </p:cNvPr>
            <p:cNvSpPr/>
            <p:nvPr/>
          </p:nvSpPr>
          <p:spPr>
            <a:xfrm>
              <a:off x="4316892" y="2886289"/>
              <a:ext cx="4190998" cy="1024235"/>
            </a:xfrm>
            <a:prstGeom prst="roundRect">
              <a:avLst>
                <a:gd name="adj" fmla="val 9457"/>
              </a:avLst>
            </a:prstGeom>
            <a:solidFill>
              <a:srgbClr val="EDBA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60629944-AA74-4D28-B7EE-87CA7453A497}"/>
                </a:ext>
              </a:extLst>
            </p:cNvPr>
            <p:cNvGrpSpPr/>
            <p:nvPr/>
          </p:nvGrpSpPr>
          <p:grpSpPr>
            <a:xfrm>
              <a:off x="4150156" y="2879662"/>
              <a:ext cx="899214" cy="1200329"/>
              <a:chOff x="4170038" y="1951463"/>
              <a:chExt cx="899214" cy="1200329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8EA656D0-7409-430A-A5A3-4701CAEFF6EE}"/>
                  </a:ext>
                </a:extLst>
              </p:cNvPr>
              <p:cNvSpPr/>
              <p:nvPr/>
            </p:nvSpPr>
            <p:spPr>
              <a:xfrm>
                <a:off x="4221113" y="2127559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AEA19A93-E75E-4524-A233-71C397F22D25}"/>
                  </a:ext>
                </a:extLst>
              </p:cNvPr>
              <p:cNvSpPr txBox="1"/>
              <p:nvPr/>
            </p:nvSpPr>
            <p:spPr>
              <a:xfrm>
                <a:off x="4170038" y="1951463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W</a:t>
                </a: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401987C0-F962-42F2-BB99-A4137BCFFF75}"/>
                </a:ext>
              </a:extLst>
            </p:cNvPr>
            <p:cNvGrpSpPr/>
            <p:nvPr/>
          </p:nvGrpSpPr>
          <p:grpSpPr>
            <a:xfrm>
              <a:off x="5099534" y="2879660"/>
              <a:ext cx="848139" cy="1200329"/>
              <a:chOff x="4258021" y="1951460"/>
              <a:chExt cx="848139" cy="1200329"/>
            </a:xfrm>
          </p:grpSpPr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1615375E-CE41-49A2-817C-0B3BDA43DE92}"/>
                  </a:ext>
                </a:extLst>
              </p:cNvPr>
              <p:cNvSpPr/>
              <p:nvPr/>
            </p:nvSpPr>
            <p:spPr>
              <a:xfrm>
                <a:off x="4258021" y="2127558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E622F78A-EA64-443F-973A-0DDCEFC662D6}"/>
                  </a:ext>
                </a:extLst>
              </p:cNvPr>
              <p:cNvSpPr txBox="1"/>
              <p:nvPr/>
            </p:nvSpPr>
            <p:spPr>
              <a:xfrm>
                <a:off x="4301874" y="1951460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H</a:t>
                </a: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76908920-309C-44CD-A9BC-D500ADF3A388}"/>
                </a:ext>
              </a:extLst>
            </p:cNvPr>
            <p:cNvGrpSpPr/>
            <p:nvPr/>
          </p:nvGrpSpPr>
          <p:grpSpPr>
            <a:xfrm>
              <a:off x="6016484" y="2859918"/>
              <a:ext cx="848139" cy="1200329"/>
              <a:chOff x="4306957" y="1931720"/>
              <a:chExt cx="848139" cy="1200329"/>
            </a:xfrm>
          </p:grpSpPr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89E9FC9F-493A-4072-A66A-F462AD780E50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A1EA87F0-CF71-452A-8D66-9B7527CDAF85}"/>
                  </a:ext>
                </a:extLst>
              </p:cNvPr>
              <p:cNvSpPr txBox="1"/>
              <p:nvPr/>
            </p:nvSpPr>
            <p:spPr>
              <a:xfrm>
                <a:off x="4353807" y="1931720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O</a:t>
                </a:r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25DD1E4F-FE52-4023-BAF4-06C323F34361}"/>
                </a:ext>
              </a:extLst>
            </p:cNvPr>
            <p:cNvGrpSpPr/>
            <p:nvPr/>
          </p:nvGrpSpPr>
          <p:grpSpPr>
            <a:xfrm>
              <a:off x="6904380" y="2879661"/>
              <a:ext cx="848139" cy="1200329"/>
              <a:chOff x="4306957" y="1944836"/>
              <a:chExt cx="848139" cy="1200329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81782AF6-7F74-4075-9D90-467A0443CECB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5AF45B1F-CF5C-43DE-8DC7-E78CC864D178}"/>
                  </a:ext>
                </a:extLst>
              </p:cNvPr>
              <p:cNvSpPr txBox="1"/>
              <p:nvPr/>
            </p:nvSpPr>
            <p:spPr>
              <a:xfrm>
                <a:off x="4442608" y="1944836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L</a:t>
                </a:r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ECE400A0-75F5-4726-A3A8-54E7350F4591}"/>
                </a:ext>
              </a:extLst>
            </p:cNvPr>
            <p:cNvGrpSpPr/>
            <p:nvPr/>
          </p:nvGrpSpPr>
          <p:grpSpPr>
            <a:xfrm>
              <a:off x="7792276" y="2865579"/>
              <a:ext cx="848139" cy="1200329"/>
              <a:chOff x="4306957" y="1937382"/>
              <a:chExt cx="848139" cy="1200329"/>
            </a:xfrm>
          </p:grpSpPr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8430BA07-AFB4-4CD6-B344-C1DA1E5F75AE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C43974BD-BA12-40A0-AF3D-37847EEAED9B}"/>
                  </a:ext>
                </a:extLst>
              </p:cNvPr>
              <p:cNvSpPr txBox="1"/>
              <p:nvPr/>
            </p:nvSpPr>
            <p:spPr>
              <a:xfrm>
                <a:off x="4400916" y="1937382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E</a:t>
                </a:r>
              </a:p>
            </p:txBody>
          </p:sp>
        </p:grpSp>
        <p:sp>
          <p:nvSpPr>
            <p:cNvPr id="97" name="Rounded Rectangle 112">
              <a:extLst>
                <a:ext uri="{FF2B5EF4-FFF2-40B4-BE49-F238E27FC236}">
                  <a16:creationId xmlns:a16="http://schemas.microsoft.com/office/drawing/2014/main" id="{C52D4569-72F9-4661-A837-B8713E1B0CFE}"/>
                </a:ext>
              </a:extLst>
            </p:cNvPr>
            <p:cNvSpPr/>
            <p:nvPr/>
          </p:nvSpPr>
          <p:spPr>
            <a:xfrm>
              <a:off x="4386474" y="3826421"/>
              <a:ext cx="4022030" cy="169047"/>
            </a:xfrm>
            <a:prstGeom prst="roundRect">
              <a:avLst>
                <a:gd name="adj" fmla="val 50000"/>
              </a:avLst>
            </a:prstGeom>
            <a:solidFill>
              <a:srgbClr val="EDBA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E6751E22-B25D-415C-A824-B52EA10D56D2}"/>
              </a:ext>
            </a:extLst>
          </p:cNvPr>
          <p:cNvGrpSpPr/>
          <p:nvPr/>
        </p:nvGrpSpPr>
        <p:grpSpPr>
          <a:xfrm>
            <a:off x="1389497" y="3724211"/>
            <a:ext cx="1697458" cy="1200330"/>
            <a:chOff x="4287075" y="2879664"/>
            <a:chExt cx="1709534" cy="1200330"/>
          </a:xfrm>
        </p:grpSpPr>
        <p:sp>
          <p:nvSpPr>
            <p:cNvPr id="109" name="Rounded Rectangle 106">
              <a:extLst>
                <a:ext uri="{FF2B5EF4-FFF2-40B4-BE49-F238E27FC236}">
                  <a16:creationId xmlns:a16="http://schemas.microsoft.com/office/drawing/2014/main" id="{4184F476-6E01-4189-B812-3DB014A48F37}"/>
                </a:ext>
              </a:extLst>
            </p:cNvPr>
            <p:cNvSpPr/>
            <p:nvPr/>
          </p:nvSpPr>
          <p:spPr>
            <a:xfrm>
              <a:off x="4316893" y="2886289"/>
              <a:ext cx="1587702" cy="1024235"/>
            </a:xfrm>
            <a:prstGeom prst="roundRect">
              <a:avLst>
                <a:gd name="adj" fmla="val 9457"/>
              </a:avLst>
            </a:prstGeom>
            <a:solidFill>
              <a:srgbClr val="EDBA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8DDDE6D7-9EBF-4563-AD81-B6B143E0CA72}"/>
                </a:ext>
              </a:extLst>
            </p:cNvPr>
            <p:cNvGrpSpPr/>
            <p:nvPr/>
          </p:nvGrpSpPr>
          <p:grpSpPr>
            <a:xfrm>
              <a:off x="4287075" y="2879664"/>
              <a:ext cx="848139" cy="1200329"/>
              <a:chOff x="4306957" y="1951465"/>
              <a:chExt cx="848139" cy="1200329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00F7052C-F8C3-4AAA-B5A6-A046CA67F032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1CCD5B5D-81A0-4CCC-AE54-ECD7471EBE67}"/>
                  </a:ext>
                </a:extLst>
              </p:cNvPr>
              <p:cNvSpPr txBox="1"/>
              <p:nvPr/>
            </p:nvSpPr>
            <p:spPr>
              <a:xfrm>
                <a:off x="4399720" y="1951465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G</a:t>
                </a:r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9FECAB17-68B5-444E-896B-1C284A3FFC98}"/>
                </a:ext>
              </a:extLst>
            </p:cNvPr>
            <p:cNvGrpSpPr/>
            <p:nvPr/>
          </p:nvGrpSpPr>
          <p:grpSpPr>
            <a:xfrm>
              <a:off x="5148470" y="2879665"/>
              <a:ext cx="848139" cy="1200329"/>
              <a:chOff x="4306957" y="1951465"/>
              <a:chExt cx="848139" cy="1200329"/>
            </a:xfrm>
          </p:grpSpPr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8891ADBC-2DE7-413C-983B-144BF316EA31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1166E076-43F0-406E-9361-64CA8652A518}"/>
                  </a:ext>
                </a:extLst>
              </p:cNvPr>
              <p:cNvSpPr txBox="1"/>
              <p:nvPr/>
            </p:nvSpPr>
            <p:spPr>
              <a:xfrm>
                <a:off x="4399720" y="1951465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O</a:t>
                </a:r>
              </a:p>
            </p:txBody>
          </p:sp>
        </p:grpSp>
        <p:sp>
          <p:nvSpPr>
            <p:cNvPr id="113" name="Rounded Rectangle 112">
              <a:extLst>
                <a:ext uri="{FF2B5EF4-FFF2-40B4-BE49-F238E27FC236}">
                  <a16:creationId xmlns:a16="http://schemas.microsoft.com/office/drawing/2014/main" id="{6CFE9393-609F-43DF-8729-655435A7E0F0}"/>
                </a:ext>
              </a:extLst>
            </p:cNvPr>
            <p:cNvSpPr/>
            <p:nvPr/>
          </p:nvSpPr>
          <p:spPr>
            <a:xfrm>
              <a:off x="4366600" y="3826421"/>
              <a:ext cx="1578035" cy="232611"/>
            </a:xfrm>
            <a:prstGeom prst="roundRect">
              <a:avLst>
                <a:gd name="adj" fmla="val 50000"/>
              </a:avLst>
            </a:prstGeom>
            <a:solidFill>
              <a:srgbClr val="EDBA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0E36C17C-96F0-422E-B8BE-5A6660A45657}"/>
              </a:ext>
            </a:extLst>
          </p:cNvPr>
          <p:cNvGrpSpPr/>
          <p:nvPr/>
        </p:nvGrpSpPr>
        <p:grpSpPr>
          <a:xfrm>
            <a:off x="4345515" y="3704328"/>
            <a:ext cx="1697458" cy="1200330"/>
            <a:chOff x="4287075" y="2879664"/>
            <a:chExt cx="1709534" cy="1200330"/>
          </a:xfrm>
        </p:grpSpPr>
        <p:sp>
          <p:nvSpPr>
            <p:cNvPr id="121" name="Rounded Rectangle 106">
              <a:extLst>
                <a:ext uri="{FF2B5EF4-FFF2-40B4-BE49-F238E27FC236}">
                  <a16:creationId xmlns:a16="http://schemas.microsoft.com/office/drawing/2014/main" id="{60723866-BC13-4CAA-A460-3C03CC524DDC}"/>
                </a:ext>
              </a:extLst>
            </p:cNvPr>
            <p:cNvSpPr/>
            <p:nvPr/>
          </p:nvSpPr>
          <p:spPr>
            <a:xfrm>
              <a:off x="4316894" y="2886289"/>
              <a:ext cx="1585945" cy="1024235"/>
            </a:xfrm>
            <a:prstGeom prst="roundRect">
              <a:avLst>
                <a:gd name="adj" fmla="val 9457"/>
              </a:avLst>
            </a:prstGeom>
            <a:solidFill>
              <a:srgbClr val="EDBA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38F64636-10AB-4230-8434-E693DE5CFD2A}"/>
                </a:ext>
              </a:extLst>
            </p:cNvPr>
            <p:cNvGrpSpPr/>
            <p:nvPr/>
          </p:nvGrpSpPr>
          <p:grpSpPr>
            <a:xfrm>
              <a:off x="4287075" y="2879664"/>
              <a:ext cx="848139" cy="1200329"/>
              <a:chOff x="4306957" y="1951465"/>
              <a:chExt cx="848139" cy="1200329"/>
            </a:xfrm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B933B34A-4E9C-4778-B22A-3B5EB1645070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66D54466-B293-4C2B-B077-6FA9DD56036F}"/>
                  </a:ext>
                </a:extLst>
              </p:cNvPr>
              <p:cNvSpPr txBox="1"/>
              <p:nvPr/>
            </p:nvSpPr>
            <p:spPr>
              <a:xfrm>
                <a:off x="4467652" y="1951465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E4B149FB-2C58-4006-A70A-B474F944A0D8}"/>
                </a:ext>
              </a:extLst>
            </p:cNvPr>
            <p:cNvGrpSpPr/>
            <p:nvPr/>
          </p:nvGrpSpPr>
          <p:grpSpPr>
            <a:xfrm>
              <a:off x="5148470" y="2879665"/>
              <a:ext cx="848139" cy="1200329"/>
              <a:chOff x="4306957" y="1951465"/>
              <a:chExt cx="848139" cy="1200329"/>
            </a:xfrm>
          </p:grpSpPr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B4AADC98-954D-496D-A754-2010CAEDE728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E5C78534-66CE-4A73-9894-07026431E4FC}"/>
                  </a:ext>
                </a:extLst>
              </p:cNvPr>
              <p:cNvSpPr txBox="1"/>
              <p:nvPr/>
            </p:nvSpPr>
            <p:spPr>
              <a:xfrm>
                <a:off x="4399720" y="1951465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N</a:t>
                </a:r>
              </a:p>
            </p:txBody>
          </p:sp>
        </p:grpSp>
        <p:sp>
          <p:nvSpPr>
            <p:cNvPr id="125" name="Rounded Rectangle 112">
              <a:extLst>
                <a:ext uri="{FF2B5EF4-FFF2-40B4-BE49-F238E27FC236}">
                  <a16:creationId xmlns:a16="http://schemas.microsoft.com/office/drawing/2014/main" id="{61CD90AC-5CB8-4DC1-BB1A-E26E86B6DE77}"/>
                </a:ext>
              </a:extLst>
            </p:cNvPr>
            <p:cNvSpPr/>
            <p:nvPr/>
          </p:nvSpPr>
          <p:spPr>
            <a:xfrm>
              <a:off x="4366600" y="3826421"/>
              <a:ext cx="1523990" cy="232611"/>
            </a:xfrm>
            <a:prstGeom prst="roundRect">
              <a:avLst>
                <a:gd name="adj" fmla="val 50000"/>
              </a:avLst>
            </a:prstGeom>
            <a:solidFill>
              <a:srgbClr val="EDBA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CFA10D47-A4B5-4FAB-AEEF-12152F10895D}"/>
              </a:ext>
            </a:extLst>
          </p:cNvPr>
          <p:cNvGrpSpPr/>
          <p:nvPr/>
        </p:nvGrpSpPr>
        <p:grpSpPr>
          <a:xfrm>
            <a:off x="7384583" y="3735480"/>
            <a:ext cx="4353340" cy="1206957"/>
            <a:chOff x="4287075" y="2879662"/>
            <a:chExt cx="4353340" cy="1206957"/>
          </a:xfrm>
        </p:grpSpPr>
        <p:sp>
          <p:nvSpPr>
            <p:cNvPr id="133" name="Rounded Rectangle 106">
              <a:extLst>
                <a:ext uri="{FF2B5EF4-FFF2-40B4-BE49-F238E27FC236}">
                  <a16:creationId xmlns:a16="http://schemas.microsoft.com/office/drawing/2014/main" id="{DFC72361-0B3A-444C-854F-18D97747A602}"/>
                </a:ext>
              </a:extLst>
            </p:cNvPr>
            <p:cNvSpPr/>
            <p:nvPr/>
          </p:nvSpPr>
          <p:spPr>
            <a:xfrm>
              <a:off x="4316892" y="2886289"/>
              <a:ext cx="4190998" cy="1024235"/>
            </a:xfrm>
            <a:prstGeom prst="roundRect">
              <a:avLst>
                <a:gd name="adj" fmla="val 9457"/>
              </a:avLst>
            </a:prstGeom>
            <a:solidFill>
              <a:srgbClr val="EDBA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24FCF499-FBE4-4C99-87A4-3DF147F5C950}"/>
                </a:ext>
              </a:extLst>
            </p:cNvPr>
            <p:cNvGrpSpPr/>
            <p:nvPr/>
          </p:nvGrpSpPr>
          <p:grpSpPr>
            <a:xfrm>
              <a:off x="4287075" y="2879664"/>
              <a:ext cx="848139" cy="1200329"/>
              <a:chOff x="4306957" y="1951465"/>
              <a:chExt cx="848139" cy="1200329"/>
            </a:xfrm>
          </p:grpSpPr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F6191687-711D-4FDF-BD59-38E7ED3C969F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67740387-9AC6-4D04-8F1D-1DFF33DD0410}"/>
                  </a:ext>
                </a:extLst>
              </p:cNvPr>
              <p:cNvSpPr txBox="1"/>
              <p:nvPr/>
            </p:nvSpPr>
            <p:spPr>
              <a:xfrm>
                <a:off x="4399720" y="1951465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P</a:t>
                </a:r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F42DDAF2-C3BC-4570-A571-CFC710893D82}"/>
                </a:ext>
              </a:extLst>
            </p:cNvPr>
            <p:cNvGrpSpPr/>
            <p:nvPr/>
          </p:nvGrpSpPr>
          <p:grpSpPr>
            <a:xfrm>
              <a:off x="5148470" y="2879665"/>
              <a:ext cx="848139" cy="1200329"/>
              <a:chOff x="4306957" y="1951465"/>
              <a:chExt cx="848139" cy="1200329"/>
            </a:xfrm>
          </p:grpSpPr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539C12AD-0049-4D7D-BF75-1DADEF8AA94D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7EFD5BF5-699B-43BB-AFD0-C4C918C61B8F}"/>
                  </a:ext>
                </a:extLst>
              </p:cNvPr>
              <p:cNvSpPr txBox="1"/>
              <p:nvPr/>
            </p:nvSpPr>
            <p:spPr>
              <a:xfrm>
                <a:off x="4399720" y="1951465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E</a:t>
                </a:r>
              </a:p>
            </p:txBody>
          </p:sp>
        </p:grp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B575ECE8-7083-4793-A1BE-C4EBAF3B14D7}"/>
                </a:ext>
              </a:extLst>
            </p:cNvPr>
            <p:cNvGrpSpPr/>
            <p:nvPr/>
          </p:nvGrpSpPr>
          <p:grpSpPr>
            <a:xfrm>
              <a:off x="6016484" y="2879662"/>
              <a:ext cx="848139" cy="1200329"/>
              <a:chOff x="4306957" y="1951464"/>
              <a:chExt cx="848139" cy="1200329"/>
            </a:xfrm>
          </p:grpSpPr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4410B8A5-67A7-49AD-BC68-9E5F992153A8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204CDD45-68C5-4BC4-A5DA-62EEBE1F5734}"/>
                  </a:ext>
                </a:extLst>
              </p:cNvPr>
              <p:cNvSpPr txBox="1"/>
              <p:nvPr/>
            </p:nvSpPr>
            <p:spPr>
              <a:xfrm>
                <a:off x="4479666" y="1951464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E162AF7C-838D-426E-BA05-8E549ADC817E}"/>
                </a:ext>
              </a:extLst>
            </p:cNvPr>
            <p:cNvGrpSpPr/>
            <p:nvPr/>
          </p:nvGrpSpPr>
          <p:grpSpPr>
            <a:xfrm>
              <a:off x="6904380" y="2886290"/>
              <a:ext cx="848139" cy="1200329"/>
              <a:chOff x="4306957" y="1951465"/>
              <a:chExt cx="848139" cy="1200329"/>
            </a:xfrm>
          </p:grpSpPr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6BA27127-E602-4DF0-A1EE-01BD291109B1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687DC22C-BD6C-46BD-8D3C-F18A71D93C60}"/>
                  </a:ext>
                </a:extLst>
              </p:cNvPr>
              <p:cNvSpPr txBox="1"/>
              <p:nvPr/>
            </p:nvSpPr>
            <p:spPr>
              <a:xfrm>
                <a:off x="4399720" y="1951465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0D552349-11FC-4D85-8D0C-20B0397086BF}"/>
                </a:ext>
              </a:extLst>
            </p:cNvPr>
            <p:cNvGrpSpPr/>
            <p:nvPr/>
          </p:nvGrpSpPr>
          <p:grpSpPr>
            <a:xfrm>
              <a:off x="7792276" y="2879662"/>
              <a:ext cx="848139" cy="1200329"/>
              <a:chOff x="4306957" y="1951465"/>
              <a:chExt cx="848139" cy="1200329"/>
            </a:xfrm>
          </p:grpSpPr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9CC61026-A6DC-4DAA-976F-82753D1122CB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551C498F-3DE6-4720-B140-1AC4894D33F7}"/>
                  </a:ext>
                </a:extLst>
              </p:cNvPr>
              <p:cNvSpPr txBox="1"/>
              <p:nvPr/>
            </p:nvSpPr>
            <p:spPr>
              <a:xfrm>
                <a:off x="4373214" y="1951465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</a:rPr>
                  <a:t>E</a:t>
                </a:r>
              </a:p>
            </p:txBody>
          </p:sp>
        </p:grpSp>
        <p:sp>
          <p:nvSpPr>
            <p:cNvPr id="139" name="Rounded Rectangle 112">
              <a:extLst>
                <a:ext uri="{FF2B5EF4-FFF2-40B4-BE49-F238E27FC236}">
                  <a16:creationId xmlns:a16="http://schemas.microsoft.com/office/drawing/2014/main" id="{11581E07-6D54-48FD-9E7C-E43FFE5F50AF}"/>
                </a:ext>
              </a:extLst>
            </p:cNvPr>
            <p:cNvSpPr/>
            <p:nvPr/>
          </p:nvSpPr>
          <p:spPr>
            <a:xfrm>
              <a:off x="4386474" y="3826421"/>
              <a:ext cx="4022030" cy="169047"/>
            </a:xfrm>
            <a:prstGeom prst="roundRect">
              <a:avLst>
                <a:gd name="adj" fmla="val 50000"/>
              </a:avLst>
            </a:prstGeom>
            <a:solidFill>
              <a:srgbClr val="EDBA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0" name="Rectangle 149">
            <a:extLst>
              <a:ext uri="{FF2B5EF4-FFF2-40B4-BE49-F238E27FC236}">
                <a16:creationId xmlns:a16="http://schemas.microsoft.com/office/drawing/2014/main" id="{EC243036-627B-48A5-B3C1-6CF1D5AE2F2C}"/>
              </a:ext>
            </a:extLst>
          </p:cNvPr>
          <p:cNvSpPr/>
          <p:nvPr/>
        </p:nvSpPr>
        <p:spPr>
          <a:xfrm>
            <a:off x="4185686" y="5506045"/>
            <a:ext cx="3379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MARK 5:34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5E1A43-6177-41C2-B93C-4551CAB84EA1}"/>
              </a:ext>
            </a:extLst>
          </p:cNvPr>
          <p:cNvSpPr/>
          <p:nvPr/>
        </p:nvSpPr>
        <p:spPr>
          <a:xfrm rot="20893185">
            <a:off x="4831295" y="2967335"/>
            <a:ext cx="2529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2D050"/>
                </a:solidFill>
                <a:effectLst/>
              </a:rPr>
              <a:t>SAMPLE</a:t>
            </a:r>
          </a:p>
        </p:txBody>
      </p:sp>
    </p:spTree>
    <p:extLst>
      <p:ext uri="{BB962C8B-B14F-4D97-AF65-F5344CB8AC3E}">
        <p14:creationId xmlns:p14="http://schemas.microsoft.com/office/powerpoint/2010/main" val="294435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 150">
            <a:extLst>
              <a:ext uri="{FF2B5EF4-FFF2-40B4-BE49-F238E27FC236}">
                <a16:creationId xmlns:a16="http://schemas.microsoft.com/office/drawing/2014/main" id="{C7D698CB-17DE-49C6-B37E-95EA106F8E0D}"/>
              </a:ext>
            </a:extLst>
          </p:cNvPr>
          <p:cNvSpPr/>
          <p:nvPr/>
        </p:nvSpPr>
        <p:spPr>
          <a:xfrm>
            <a:off x="4084001" y="5517520"/>
            <a:ext cx="3666379" cy="8481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7AB5B9E-FF47-4B2A-8024-2EE25366EFC1}"/>
              </a:ext>
            </a:extLst>
          </p:cNvPr>
          <p:cNvGrpSpPr/>
          <p:nvPr/>
        </p:nvGrpSpPr>
        <p:grpSpPr>
          <a:xfrm>
            <a:off x="476008" y="280209"/>
            <a:ext cx="2559340" cy="1172743"/>
            <a:chOff x="4287075" y="2886289"/>
            <a:chExt cx="2577548" cy="1172743"/>
          </a:xfrm>
          <a:solidFill>
            <a:schemeClr val="bg1"/>
          </a:solidFill>
        </p:grpSpPr>
        <p:sp>
          <p:nvSpPr>
            <p:cNvPr id="6" name="Rounded Rectangle 106">
              <a:extLst>
                <a:ext uri="{FF2B5EF4-FFF2-40B4-BE49-F238E27FC236}">
                  <a16:creationId xmlns:a16="http://schemas.microsoft.com/office/drawing/2014/main" id="{23F9BC56-F0E3-4D96-96EF-C12093339C0B}"/>
                </a:ext>
              </a:extLst>
            </p:cNvPr>
            <p:cNvSpPr/>
            <p:nvPr/>
          </p:nvSpPr>
          <p:spPr>
            <a:xfrm>
              <a:off x="4316893" y="2886289"/>
              <a:ext cx="2401960" cy="1024235"/>
            </a:xfrm>
            <a:prstGeom prst="roundRect">
              <a:avLst>
                <a:gd name="adj" fmla="val 945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7E2E4E1-B7BF-42D5-9A21-4A0A0EEBA199}"/>
                </a:ext>
              </a:extLst>
            </p:cNvPr>
            <p:cNvSpPr/>
            <p:nvPr/>
          </p:nvSpPr>
          <p:spPr>
            <a:xfrm>
              <a:off x="4287075" y="3055760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D24A096-E05B-427A-B6A5-761E7043BFA2}"/>
                </a:ext>
              </a:extLst>
            </p:cNvPr>
            <p:cNvSpPr/>
            <p:nvPr/>
          </p:nvSpPr>
          <p:spPr>
            <a:xfrm>
              <a:off x="5148470" y="3055761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8F135B9-F299-4823-97CE-13E7162E2E34}"/>
                </a:ext>
              </a:extLst>
            </p:cNvPr>
            <p:cNvSpPr/>
            <p:nvPr/>
          </p:nvSpPr>
          <p:spPr>
            <a:xfrm>
              <a:off x="6016484" y="3055759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2">
              <a:extLst>
                <a:ext uri="{FF2B5EF4-FFF2-40B4-BE49-F238E27FC236}">
                  <a16:creationId xmlns:a16="http://schemas.microsoft.com/office/drawing/2014/main" id="{9E61369F-2F2D-4CAB-871B-1064FC0C860E}"/>
                </a:ext>
              </a:extLst>
            </p:cNvPr>
            <p:cNvSpPr/>
            <p:nvPr/>
          </p:nvSpPr>
          <p:spPr>
            <a:xfrm>
              <a:off x="4366600" y="3826421"/>
              <a:ext cx="2352252" cy="232611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AC4A407-2753-44A4-9F4F-7881EA9EA7BA}"/>
              </a:ext>
            </a:extLst>
          </p:cNvPr>
          <p:cNvGrpSpPr/>
          <p:nvPr/>
        </p:nvGrpSpPr>
        <p:grpSpPr>
          <a:xfrm>
            <a:off x="3358070" y="286836"/>
            <a:ext cx="4353340" cy="1109179"/>
            <a:chOff x="4287075" y="2886289"/>
            <a:chExt cx="4353340" cy="1109179"/>
          </a:xfrm>
          <a:solidFill>
            <a:schemeClr val="bg1"/>
          </a:solidFill>
        </p:grpSpPr>
        <p:sp>
          <p:nvSpPr>
            <p:cNvPr id="24" name="Rounded Rectangle 106">
              <a:extLst>
                <a:ext uri="{FF2B5EF4-FFF2-40B4-BE49-F238E27FC236}">
                  <a16:creationId xmlns:a16="http://schemas.microsoft.com/office/drawing/2014/main" id="{AFCC1358-7104-4AF8-8B59-748BB92D54C7}"/>
                </a:ext>
              </a:extLst>
            </p:cNvPr>
            <p:cNvSpPr/>
            <p:nvPr/>
          </p:nvSpPr>
          <p:spPr>
            <a:xfrm>
              <a:off x="4316892" y="2886289"/>
              <a:ext cx="4190998" cy="1024235"/>
            </a:xfrm>
            <a:prstGeom prst="roundRect">
              <a:avLst>
                <a:gd name="adj" fmla="val 945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8396A86-9248-412C-9C6D-0BDE72D00516}"/>
                </a:ext>
              </a:extLst>
            </p:cNvPr>
            <p:cNvSpPr/>
            <p:nvPr/>
          </p:nvSpPr>
          <p:spPr>
            <a:xfrm>
              <a:off x="4287075" y="3055760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343D9CF-37BF-46A4-90CC-DE5033B59EAD}"/>
                </a:ext>
              </a:extLst>
            </p:cNvPr>
            <p:cNvSpPr/>
            <p:nvPr/>
          </p:nvSpPr>
          <p:spPr>
            <a:xfrm>
              <a:off x="5148470" y="3055761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A1187F8-CA92-4BEC-BEE2-87F4C1BB217B}"/>
                </a:ext>
              </a:extLst>
            </p:cNvPr>
            <p:cNvSpPr/>
            <p:nvPr/>
          </p:nvSpPr>
          <p:spPr>
            <a:xfrm>
              <a:off x="6016484" y="3055759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526D4FC-4F03-4C84-A4A5-A170C0FBB8D5}"/>
                </a:ext>
              </a:extLst>
            </p:cNvPr>
            <p:cNvSpPr/>
            <p:nvPr/>
          </p:nvSpPr>
          <p:spPr>
            <a:xfrm>
              <a:off x="6904380" y="3062386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7A1D0D6-B576-4C69-BE30-5A1FE9EBCD8B}"/>
                </a:ext>
              </a:extLst>
            </p:cNvPr>
            <p:cNvSpPr/>
            <p:nvPr/>
          </p:nvSpPr>
          <p:spPr>
            <a:xfrm>
              <a:off x="7792276" y="3055758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112">
              <a:extLst>
                <a:ext uri="{FF2B5EF4-FFF2-40B4-BE49-F238E27FC236}">
                  <a16:creationId xmlns:a16="http://schemas.microsoft.com/office/drawing/2014/main" id="{CFA248EE-603F-4CBE-8560-312668873893}"/>
                </a:ext>
              </a:extLst>
            </p:cNvPr>
            <p:cNvSpPr/>
            <p:nvPr/>
          </p:nvSpPr>
          <p:spPr>
            <a:xfrm>
              <a:off x="4386474" y="3826421"/>
              <a:ext cx="4022030" cy="169047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4161463-5D33-45E5-80B7-259313C0CA24}"/>
              </a:ext>
            </a:extLst>
          </p:cNvPr>
          <p:cNvGrpSpPr/>
          <p:nvPr/>
        </p:nvGrpSpPr>
        <p:grpSpPr>
          <a:xfrm>
            <a:off x="8064565" y="252623"/>
            <a:ext cx="3476043" cy="1200329"/>
            <a:chOff x="7781182" y="243999"/>
            <a:chExt cx="3476043" cy="1200329"/>
          </a:xfrm>
          <a:solidFill>
            <a:schemeClr val="bg1"/>
          </a:solidFill>
        </p:grpSpPr>
        <p:sp>
          <p:nvSpPr>
            <p:cNvPr id="42" name="Rounded Rectangle 106">
              <a:extLst>
                <a:ext uri="{FF2B5EF4-FFF2-40B4-BE49-F238E27FC236}">
                  <a16:creationId xmlns:a16="http://schemas.microsoft.com/office/drawing/2014/main" id="{AFC1BC59-BC6F-417E-AD96-07CD6C514104}"/>
                </a:ext>
              </a:extLst>
            </p:cNvPr>
            <p:cNvSpPr/>
            <p:nvPr/>
          </p:nvSpPr>
          <p:spPr>
            <a:xfrm>
              <a:off x="7822600" y="274897"/>
              <a:ext cx="3321466" cy="1024235"/>
            </a:xfrm>
            <a:prstGeom prst="roundRect">
              <a:avLst>
                <a:gd name="adj" fmla="val 945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04317855-3A1F-4EA4-951E-824704F67107}"/>
                </a:ext>
              </a:extLst>
            </p:cNvPr>
            <p:cNvGrpSpPr/>
            <p:nvPr/>
          </p:nvGrpSpPr>
          <p:grpSpPr>
            <a:xfrm>
              <a:off x="7781182" y="243999"/>
              <a:ext cx="848139" cy="1200329"/>
              <a:chOff x="4295357" y="1927192"/>
              <a:chExt cx="848139" cy="1200329"/>
            </a:xfrm>
            <a:grpFill/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0A9833D5-18C1-4E29-85A0-4D8EC49ED232}"/>
                  </a:ext>
                </a:extLst>
              </p:cNvPr>
              <p:cNvSpPr/>
              <p:nvPr/>
            </p:nvSpPr>
            <p:spPr>
              <a:xfrm>
                <a:off x="4295357" y="2130873"/>
                <a:ext cx="848139" cy="8481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A19E81C-B8F2-4542-AEF0-34AABB9F6AAE}"/>
                  </a:ext>
                </a:extLst>
              </p:cNvPr>
              <p:cNvSpPr txBox="1"/>
              <p:nvPr/>
            </p:nvSpPr>
            <p:spPr>
              <a:xfrm>
                <a:off x="4358027" y="1927192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/>
                  <a:t>H</a:t>
                </a:r>
              </a:p>
            </p:txBody>
          </p:sp>
        </p:grp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B0BFCF0-0C43-40A1-ABB0-7A4A92EF2ED1}"/>
                </a:ext>
              </a:extLst>
            </p:cNvPr>
            <p:cNvSpPr/>
            <p:nvPr/>
          </p:nvSpPr>
          <p:spPr>
            <a:xfrm>
              <a:off x="8664112" y="441055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96BEC69-0510-47B7-AC21-425F648705F0}"/>
                </a:ext>
              </a:extLst>
            </p:cNvPr>
            <p:cNvSpPr/>
            <p:nvPr/>
          </p:nvSpPr>
          <p:spPr>
            <a:xfrm>
              <a:off x="9521190" y="441055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CBCF3AF-C51B-4ED0-B467-B72B6D4623C7}"/>
                </a:ext>
              </a:extLst>
            </p:cNvPr>
            <p:cNvSpPr/>
            <p:nvPr/>
          </p:nvSpPr>
          <p:spPr>
            <a:xfrm>
              <a:off x="10409086" y="434427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112">
              <a:extLst>
                <a:ext uri="{FF2B5EF4-FFF2-40B4-BE49-F238E27FC236}">
                  <a16:creationId xmlns:a16="http://schemas.microsoft.com/office/drawing/2014/main" id="{9F5F442F-3014-45B3-AAA8-044C05F347A8}"/>
                </a:ext>
              </a:extLst>
            </p:cNvPr>
            <p:cNvSpPr/>
            <p:nvPr/>
          </p:nvSpPr>
          <p:spPr>
            <a:xfrm>
              <a:off x="7892181" y="1215029"/>
              <a:ext cx="3251884" cy="172362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914F5E5-9E1B-48DE-8901-39A7700D1921}"/>
              </a:ext>
            </a:extLst>
          </p:cNvPr>
          <p:cNvGrpSpPr/>
          <p:nvPr/>
        </p:nvGrpSpPr>
        <p:grpSpPr>
          <a:xfrm>
            <a:off x="157861" y="1899206"/>
            <a:ext cx="3464443" cy="1200329"/>
            <a:chOff x="7792782" y="266881"/>
            <a:chExt cx="3464443" cy="1200329"/>
          </a:xfrm>
          <a:solidFill>
            <a:schemeClr val="bg1"/>
          </a:solidFill>
        </p:grpSpPr>
        <p:sp>
          <p:nvSpPr>
            <p:cNvPr id="61" name="Rounded Rectangle 106">
              <a:extLst>
                <a:ext uri="{FF2B5EF4-FFF2-40B4-BE49-F238E27FC236}">
                  <a16:creationId xmlns:a16="http://schemas.microsoft.com/office/drawing/2014/main" id="{17B9EA18-7CD6-44F0-B853-55EBC38E510F}"/>
                </a:ext>
              </a:extLst>
            </p:cNvPr>
            <p:cNvSpPr/>
            <p:nvPr/>
          </p:nvSpPr>
          <p:spPr>
            <a:xfrm>
              <a:off x="7822600" y="274897"/>
              <a:ext cx="3321466" cy="1024235"/>
            </a:xfrm>
            <a:prstGeom prst="roundRect">
              <a:avLst>
                <a:gd name="adj" fmla="val 945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34C38DC2-8DAF-4516-9C71-89023F2A59DB}"/>
                </a:ext>
              </a:extLst>
            </p:cNvPr>
            <p:cNvSpPr/>
            <p:nvPr/>
          </p:nvSpPr>
          <p:spPr>
            <a:xfrm>
              <a:off x="7792782" y="444368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0BA99DA2-5E50-4879-A468-A11B1EA582BD}"/>
                </a:ext>
              </a:extLst>
            </p:cNvPr>
            <p:cNvSpPr/>
            <p:nvPr/>
          </p:nvSpPr>
          <p:spPr>
            <a:xfrm>
              <a:off x="8664112" y="441055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3305B416-C743-4303-9818-9BC9A8F0A4EB}"/>
                </a:ext>
              </a:extLst>
            </p:cNvPr>
            <p:cNvGrpSpPr/>
            <p:nvPr/>
          </p:nvGrpSpPr>
          <p:grpSpPr>
            <a:xfrm>
              <a:off x="9521190" y="266881"/>
              <a:ext cx="848139" cy="1200329"/>
              <a:chOff x="4306957" y="1953387"/>
              <a:chExt cx="848139" cy="1200329"/>
            </a:xfrm>
            <a:grpFill/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14FE851-0A75-4CC3-B3A1-12126EB4760B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092E527C-9312-4C2B-983F-79E92EDE2B20}"/>
                  </a:ext>
                </a:extLst>
              </p:cNvPr>
              <p:cNvSpPr txBox="1"/>
              <p:nvPr/>
            </p:nvSpPr>
            <p:spPr>
              <a:xfrm>
                <a:off x="4360963" y="1953387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/>
                  <a:t>D</a:t>
                </a:r>
              </a:p>
            </p:txBody>
          </p:sp>
        </p:grp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2F91AAE9-E965-4037-96D8-71B4E55305B4}"/>
                </a:ext>
              </a:extLst>
            </p:cNvPr>
            <p:cNvSpPr/>
            <p:nvPr/>
          </p:nvSpPr>
          <p:spPr>
            <a:xfrm>
              <a:off x="10409086" y="434427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112">
              <a:extLst>
                <a:ext uri="{FF2B5EF4-FFF2-40B4-BE49-F238E27FC236}">
                  <a16:creationId xmlns:a16="http://schemas.microsoft.com/office/drawing/2014/main" id="{6D06FF1E-038D-491C-BCB3-EE33134CD79D}"/>
                </a:ext>
              </a:extLst>
            </p:cNvPr>
            <p:cNvSpPr/>
            <p:nvPr/>
          </p:nvSpPr>
          <p:spPr>
            <a:xfrm>
              <a:off x="7892181" y="1215029"/>
              <a:ext cx="3251884" cy="172362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8763BE2-2F4E-44D0-8D17-5C9252A81570}"/>
              </a:ext>
            </a:extLst>
          </p:cNvPr>
          <p:cNvGrpSpPr/>
          <p:nvPr/>
        </p:nvGrpSpPr>
        <p:grpSpPr>
          <a:xfrm>
            <a:off x="3893940" y="1893968"/>
            <a:ext cx="3464443" cy="1200329"/>
            <a:chOff x="7792782" y="259721"/>
            <a:chExt cx="3464443" cy="1200329"/>
          </a:xfrm>
          <a:solidFill>
            <a:schemeClr val="bg1"/>
          </a:solidFill>
        </p:grpSpPr>
        <p:sp>
          <p:nvSpPr>
            <p:cNvPr id="76" name="Rounded Rectangle 106">
              <a:extLst>
                <a:ext uri="{FF2B5EF4-FFF2-40B4-BE49-F238E27FC236}">
                  <a16:creationId xmlns:a16="http://schemas.microsoft.com/office/drawing/2014/main" id="{FE243CBB-8DE6-4A35-B7D1-C53CBD5416A7}"/>
                </a:ext>
              </a:extLst>
            </p:cNvPr>
            <p:cNvSpPr/>
            <p:nvPr/>
          </p:nvSpPr>
          <p:spPr>
            <a:xfrm>
              <a:off x="7822600" y="274897"/>
              <a:ext cx="3321466" cy="1024235"/>
            </a:xfrm>
            <a:prstGeom prst="roundRect">
              <a:avLst>
                <a:gd name="adj" fmla="val 945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5C9F7A3F-C7CB-4761-93E5-487170D9ADFC}"/>
                </a:ext>
              </a:extLst>
            </p:cNvPr>
            <p:cNvSpPr/>
            <p:nvPr/>
          </p:nvSpPr>
          <p:spPr>
            <a:xfrm>
              <a:off x="7792782" y="444368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4D5DCE6-1212-4F13-9FF4-EB62AAE50FAA}"/>
                </a:ext>
              </a:extLst>
            </p:cNvPr>
            <p:cNvSpPr/>
            <p:nvPr/>
          </p:nvSpPr>
          <p:spPr>
            <a:xfrm>
              <a:off x="8664112" y="441055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CB841927-64A5-4DA1-AE2E-A3143AFDD14F}"/>
                </a:ext>
              </a:extLst>
            </p:cNvPr>
            <p:cNvSpPr/>
            <p:nvPr/>
          </p:nvSpPr>
          <p:spPr>
            <a:xfrm>
              <a:off x="9521190" y="441055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CD50C417-8064-47CA-9E7A-C94EAA13193E}"/>
                </a:ext>
              </a:extLst>
            </p:cNvPr>
            <p:cNvGrpSpPr/>
            <p:nvPr/>
          </p:nvGrpSpPr>
          <p:grpSpPr>
            <a:xfrm>
              <a:off x="10409086" y="259721"/>
              <a:ext cx="848139" cy="1200329"/>
              <a:chOff x="4306957" y="1952855"/>
              <a:chExt cx="848139" cy="1200329"/>
            </a:xfrm>
            <a:grpFill/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56D6E91-C50A-48E1-B609-F1FA6D8D3D35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DEC71D5A-5926-4B43-9011-F1CB6F719A4F}"/>
                  </a:ext>
                </a:extLst>
              </p:cNvPr>
              <p:cNvSpPr txBox="1"/>
              <p:nvPr/>
            </p:nvSpPr>
            <p:spPr>
              <a:xfrm>
                <a:off x="4382861" y="1952855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/>
                  <a:t>E</a:t>
                </a:r>
              </a:p>
            </p:txBody>
          </p:sp>
        </p:grpSp>
        <p:sp>
          <p:nvSpPr>
            <p:cNvPr id="81" name="Rounded Rectangle 112">
              <a:extLst>
                <a:ext uri="{FF2B5EF4-FFF2-40B4-BE49-F238E27FC236}">
                  <a16:creationId xmlns:a16="http://schemas.microsoft.com/office/drawing/2014/main" id="{2AF6D56A-37CA-4C78-8422-E8E4A813F8A8}"/>
                </a:ext>
              </a:extLst>
            </p:cNvPr>
            <p:cNvSpPr/>
            <p:nvPr/>
          </p:nvSpPr>
          <p:spPr>
            <a:xfrm>
              <a:off x="7892181" y="1215029"/>
              <a:ext cx="3251884" cy="172362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86FADE83-F4C9-4374-9728-67136A411093}"/>
              </a:ext>
            </a:extLst>
          </p:cNvPr>
          <p:cNvGrpSpPr/>
          <p:nvPr/>
        </p:nvGrpSpPr>
        <p:grpSpPr>
          <a:xfrm>
            <a:off x="7565137" y="1887340"/>
            <a:ext cx="4439184" cy="1200329"/>
            <a:chOff x="4201231" y="2879661"/>
            <a:chExt cx="4439184" cy="1200329"/>
          </a:xfrm>
          <a:solidFill>
            <a:schemeClr val="bg1"/>
          </a:solidFill>
        </p:grpSpPr>
        <p:sp>
          <p:nvSpPr>
            <p:cNvPr id="91" name="Rounded Rectangle 106">
              <a:extLst>
                <a:ext uri="{FF2B5EF4-FFF2-40B4-BE49-F238E27FC236}">
                  <a16:creationId xmlns:a16="http://schemas.microsoft.com/office/drawing/2014/main" id="{AFBB2126-13CE-4A6D-8C71-BDDDB4C409E5}"/>
                </a:ext>
              </a:extLst>
            </p:cNvPr>
            <p:cNvSpPr/>
            <p:nvPr/>
          </p:nvSpPr>
          <p:spPr>
            <a:xfrm>
              <a:off x="4316892" y="2886289"/>
              <a:ext cx="4190998" cy="1024235"/>
            </a:xfrm>
            <a:prstGeom prst="roundRect">
              <a:avLst>
                <a:gd name="adj" fmla="val 945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8EA656D0-7409-430A-A5A3-4701CAEFF6EE}"/>
                </a:ext>
              </a:extLst>
            </p:cNvPr>
            <p:cNvSpPr/>
            <p:nvPr/>
          </p:nvSpPr>
          <p:spPr>
            <a:xfrm>
              <a:off x="4201231" y="3055758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1615375E-CE41-49A2-817C-0B3BDA43DE92}"/>
                </a:ext>
              </a:extLst>
            </p:cNvPr>
            <p:cNvSpPr/>
            <p:nvPr/>
          </p:nvSpPr>
          <p:spPr>
            <a:xfrm>
              <a:off x="5099534" y="3055758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89E9FC9F-493A-4072-A66A-F462AD780E50}"/>
                </a:ext>
              </a:extLst>
            </p:cNvPr>
            <p:cNvSpPr/>
            <p:nvPr/>
          </p:nvSpPr>
          <p:spPr>
            <a:xfrm>
              <a:off x="6016484" y="3055759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25DD1E4F-FE52-4023-BAF4-06C323F34361}"/>
                </a:ext>
              </a:extLst>
            </p:cNvPr>
            <p:cNvGrpSpPr/>
            <p:nvPr/>
          </p:nvGrpSpPr>
          <p:grpSpPr>
            <a:xfrm>
              <a:off x="6904380" y="2879661"/>
              <a:ext cx="848139" cy="1200329"/>
              <a:chOff x="4306957" y="1944836"/>
              <a:chExt cx="848139" cy="1200329"/>
            </a:xfrm>
            <a:grpFill/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81782AF6-7F74-4075-9D90-467A0443CECB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5AF45B1F-CF5C-43DE-8DC7-E78CC864D178}"/>
                  </a:ext>
                </a:extLst>
              </p:cNvPr>
              <p:cNvSpPr txBox="1"/>
              <p:nvPr/>
            </p:nvSpPr>
            <p:spPr>
              <a:xfrm>
                <a:off x="4442608" y="1944836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/>
                  <a:t>L</a:t>
                </a:r>
              </a:p>
            </p:txBody>
          </p:sp>
        </p:grp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8430BA07-AFB4-4CD6-B344-C1DA1E5F75AE}"/>
                </a:ext>
              </a:extLst>
            </p:cNvPr>
            <p:cNvSpPr/>
            <p:nvPr/>
          </p:nvSpPr>
          <p:spPr>
            <a:xfrm>
              <a:off x="7792276" y="3055758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ounded Rectangle 112">
              <a:extLst>
                <a:ext uri="{FF2B5EF4-FFF2-40B4-BE49-F238E27FC236}">
                  <a16:creationId xmlns:a16="http://schemas.microsoft.com/office/drawing/2014/main" id="{C52D4569-72F9-4661-A837-B8713E1B0CFE}"/>
                </a:ext>
              </a:extLst>
            </p:cNvPr>
            <p:cNvSpPr/>
            <p:nvPr/>
          </p:nvSpPr>
          <p:spPr>
            <a:xfrm>
              <a:off x="4386474" y="3826421"/>
              <a:ext cx="4022030" cy="169047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E6751E22-B25D-415C-A824-B52EA10D56D2}"/>
              </a:ext>
            </a:extLst>
          </p:cNvPr>
          <p:cNvGrpSpPr/>
          <p:nvPr/>
        </p:nvGrpSpPr>
        <p:grpSpPr>
          <a:xfrm>
            <a:off x="1389497" y="3724211"/>
            <a:ext cx="1697458" cy="1200329"/>
            <a:chOff x="4287075" y="2879664"/>
            <a:chExt cx="1709534" cy="1200329"/>
          </a:xfrm>
          <a:solidFill>
            <a:schemeClr val="bg1"/>
          </a:solidFill>
        </p:grpSpPr>
        <p:sp>
          <p:nvSpPr>
            <p:cNvPr id="109" name="Rounded Rectangle 106">
              <a:extLst>
                <a:ext uri="{FF2B5EF4-FFF2-40B4-BE49-F238E27FC236}">
                  <a16:creationId xmlns:a16="http://schemas.microsoft.com/office/drawing/2014/main" id="{4184F476-6E01-4189-B812-3DB014A48F37}"/>
                </a:ext>
              </a:extLst>
            </p:cNvPr>
            <p:cNvSpPr/>
            <p:nvPr/>
          </p:nvSpPr>
          <p:spPr>
            <a:xfrm>
              <a:off x="4316893" y="2886289"/>
              <a:ext cx="1587702" cy="1024235"/>
            </a:xfrm>
            <a:prstGeom prst="roundRect">
              <a:avLst>
                <a:gd name="adj" fmla="val 945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8DDDE6D7-9EBF-4563-AD81-B6B143E0CA72}"/>
                </a:ext>
              </a:extLst>
            </p:cNvPr>
            <p:cNvGrpSpPr/>
            <p:nvPr/>
          </p:nvGrpSpPr>
          <p:grpSpPr>
            <a:xfrm>
              <a:off x="4287075" y="2879664"/>
              <a:ext cx="848139" cy="1200329"/>
              <a:chOff x="4306957" y="1951465"/>
              <a:chExt cx="848139" cy="1200329"/>
            </a:xfrm>
            <a:grpFill/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00F7052C-F8C3-4AAA-B5A6-A046CA67F032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1CCD5B5D-81A0-4CCC-AE54-ECD7471EBE67}"/>
                  </a:ext>
                </a:extLst>
              </p:cNvPr>
              <p:cNvSpPr txBox="1"/>
              <p:nvPr/>
            </p:nvSpPr>
            <p:spPr>
              <a:xfrm>
                <a:off x="4345934" y="1951465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/>
                  <a:t>G</a:t>
                </a:r>
              </a:p>
            </p:txBody>
          </p:sp>
        </p:grp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8891ADBC-2DE7-413C-983B-144BF316EA31}"/>
                </a:ext>
              </a:extLst>
            </p:cNvPr>
            <p:cNvSpPr/>
            <p:nvPr/>
          </p:nvSpPr>
          <p:spPr>
            <a:xfrm>
              <a:off x="5148470" y="3055761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>
              <a:extLst>
                <a:ext uri="{FF2B5EF4-FFF2-40B4-BE49-F238E27FC236}">
                  <a16:creationId xmlns:a16="http://schemas.microsoft.com/office/drawing/2014/main" id="{6CFE9393-609F-43DF-8729-655435A7E0F0}"/>
                </a:ext>
              </a:extLst>
            </p:cNvPr>
            <p:cNvSpPr/>
            <p:nvPr/>
          </p:nvSpPr>
          <p:spPr>
            <a:xfrm>
              <a:off x="4366600" y="3826421"/>
              <a:ext cx="1578035" cy="232611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0E36C17C-96F0-422E-B8BE-5A6660A45657}"/>
              </a:ext>
            </a:extLst>
          </p:cNvPr>
          <p:cNvGrpSpPr/>
          <p:nvPr/>
        </p:nvGrpSpPr>
        <p:grpSpPr>
          <a:xfrm>
            <a:off x="4345515" y="3694298"/>
            <a:ext cx="1697458" cy="1200329"/>
            <a:chOff x="4287075" y="2869634"/>
            <a:chExt cx="1709534" cy="1200329"/>
          </a:xfrm>
          <a:solidFill>
            <a:schemeClr val="bg1"/>
          </a:solidFill>
        </p:grpSpPr>
        <p:sp>
          <p:nvSpPr>
            <p:cNvPr id="121" name="Rounded Rectangle 106">
              <a:extLst>
                <a:ext uri="{FF2B5EF4-FFF2-40B4-BE49-F238E27FC236}">
                  <a16:creationId xmlns:a16="http://schemas.microsoft.com/office/drawing/2014/main" id="{60723866-BC13-4CAA-A460-3C03CC524DDC}"/>
                </a:ext>
              </a:extLst>
            </p:cNvPr>
            <p:cNvSpPr/>
            <p:nvPr/>
          </p:nvSpPr>
          <p:spPr>
            <a:xfrm>
              <a:off x="4316894" y="2886289"/>
              <a:ext cx="1585945" cy="1024235"/>
            </a:xfrm>
            <a:prstGeom prst="roundRect">
              <a:avLst>
                <a:gd name="adj" fmla="val 945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B933B34A-4E9C-4778-B22A-3B5EB1645070}"/>
                </a:ext>
              </a:extLst>
            </p:cNvPr>
            <p:cNvSpPr/>
            <p:nvPr/>
          </p:nvSpPr>
          <p:spPr>
            <a:xfrm>
              <a:off x="4287075" y="3055760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E4B149FB-2C58-4006-A70A-B474F944A0D8}"/>
                </a:ext>
              </a:extLst>
            </p:cNvPr>
            <p:cNvGrpSpPr/>
            <p:nvPr/>
          </p:nvGrpSpPr>
          <p:grpSpPr>
            <a:xfrm>
              <a:off x="5148470" y="2869634"/>
              <a:ext cx="848139" cy="1200329"/>
              <a:chOff x="4306957" y="1941434"/>
              <a:chExt cx="848139" cy="1200329"/>
            </a:xfrm>
            <a:grpFill/>
          </p:grpSpPr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B4AADC98-954D-496D-A754-2010CAEDE728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E5C78534-66CE-4A73-9894-07026431E4FC}"/>
                  </a:ext>
                </a:extLst>
              </p:cNvPr>
              <p:cNvSpPr txBox="1"/>
              <p:nvPr/>
            </p:nvSpPr>
            <p:spPr>
              <a:xfrm>
                <a:off x="4319922" y="1941434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/>
                  <a:t>N</a:t>
                </a:r>
              </a:p>
            </p:txBody>
          </p:sp>
        </p:grpSp>
        <p:sp>
          <p:nvSpPr>
            <p:cNvPr id="125" name="Rounded Rectangle 112">
              <a:extLst>
                <a:ext uri="{FF2B5EF4-FFF2-40B4-BE49-F238E27FC236}">
                  <a16:creationId xmlns:a16="http://schemas.microsoft.com/office/drawing/2014/main" id="{61CD90AC-5CB8-4DC1-BB1A-E26E86B6DE77}"/>
                </a:ext>
              </a:extLst>
            </p:cNvPr>
            <p:cNvSpPr/>
            <p:nvPr/>
          </p:nvSpPr>
          <p:spPr>
            <a:xfrm>
              <a:off x="4366600" y="3826421"/>
              <a:ext cx="1523990" cy="232611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CFA10D47-A4B5-4FAB-AEEF-12152F10895D}"/>
              </a:ext>
            </a:extLst>
          </p:cNvPr>
          <p:cNvGrpSpPr/>
          <p:nvPr/>
        </p:nvGrpSpPr>
        <p:grpSpPr>
          <a:xfrm>
            <a:off x="7384583" y="3724211"/>
            <a:ext cx="4353340" cy="1200329"/>
            <a:chOff x="4287075" y="2868393"/>
            <a:chExt cx="4353340" cy="1200329"/>
          </a:xfrm>
          <a:solidFill>
            <a:schemeClr val="bg1"/>
          </a:solidFill>
        </p:grpSpPr>
        <p:sp>
          <p:nvSpPr>
            <p:cNvPr id="133" name="Rounded Rectangle 106">
              <a:extLst>
                <a:ext uri="{FF2B5EF4-FFF2-40B4-BE49-F238E27FC236}">
                  <a16:creationId xmlns:a16="http://schemas.microsoft.com/office/drawing/2014/main" id="{DFC72361-0B3A-444C-854F-18D97747A602}"/>
                </a:ext>
              </a:extLst>
            </p:cNvPr>
            <p:cNvSpPr/>
            <p:nvPr/>
          </p:nvSpPr>
          <p:spPr>
            <a:xfrm>
              <a:off x="4316892" y="2886289"/>
              <a:ext cx="4190998" cy="1024235"/>
            </a:xfrm>
            <a:prstGeom prst="roundRect">
              <a:avLst>
                <a:gd name="adj" fmla="val 945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F6191687-711D-4FDF-BD59-38E7ED3C969F}"/>
                </a:ext>
              </a:extLst>
            </p:cNvPr>
            <p:cNvSpPr/>
            <p:nvPr/>
          </p:nvSpPr>
          <p:spPr>
            <a:xfrm>
              <a:off x="4287075" y="3055760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539C12AD-0049-4D7D-BF75-1DADEF8AA94D}"/>
                </a:ext>
              </a:extLst>
            </p:cNvPr>
            <p:cNvSpPr/>
            <p:nvPr/>
          </p:nvSpPr>
          <p:spPr>
            <a:xfrm>
              <a:off x="5148470" y="3055761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B575ECE8-7083-4793-A1BE-C4EBAF3B14D7}"/>
                </a:ext>
              </a:extLst>
            </p:cNvPr>
            <p:cNvGrpSpPr/>
            <p:nvPr/>
          </p:nvGrpSpPr>
          <p:grpSpPr>
            <a:xfrm>
              <a:off x="6016484" y="2868393"/>
              <a:ext cx="848139" cy="1200329"/>
              <a:chOff x="4306957" y="1940195"/>
              <a:chExt cx="848139" cy="1200329"/>
            </a:xfrm>
            <a:grpFill/>
          </p:grpSpPr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4410B8A5-67A7-49AD-BC68-9E5F992153A8}"/>
                  </a:ext>
                </a:extLst>
              </p:cNvPr>
              <p:cNvSpPr/>
              <p:nvPr/>
            </p:nvSpPr>
            <p:spPr>
              <a:xfrm>
                <a:off x="4306957" y="2127561"/>
                <a:ext cx="848139" cy="8481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204CDD45-68C5-4BC4-A5DA-62EEBE1F5734}"/>
                  </a:ext>
                </a:extLst>
              </p:cNvPr>
              <p:cNvSpPr txBox="1"/>
              <p:nvPr/>
            </p:nvSpPr>
            <p:spPr>
              <a:xfrm>
                <a:off x="4381212" y="1940195"/>
                <a:ext cx="649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/>
                  <a:t>A</a:t>
                </a:r>
              </a:p>
            </p:txBody>
          </p:sp>
        </p:grp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6BA27127-E602-4DF0-A1EE-01BD291109B1}"/>
                </a:ext>
              </a:extLst>
            </p:cNvPr>
            <p:cNvSpPr/>
            <p:nvPr/>
          </p:nvSpPr>
          <p:spPr>
            <a:xfrm>
              <a:off x="6904380" y="3062386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9CC61026-A6DC-4DAA-976F-82753D1122CB}"/>
                </a:ext>
              </a:extLst>
            </p:cNvPr>
            <p:cNvSpPr/>
            <p:nvPr/>
          </p:nvSpPr>
          <p:spPr>
            <a:xfrm>
              <a:off x="7792276" y="3055758"/>
              <a:ext cx="848139" cy="84813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ounded Rectangle 112">
              <a:extLst>
                <a:ext uri="{FF2B5EF4-FFF2-40B4-BE49-F238E27FC236}">
                  <a16:creationId xmlns:a16="http://schemas.microsoft.com/office/drawing/2014/main" id="{11581E07-6D54-48FD-9E7C-E43FFE5F50AF}"/>
                </a:ext>
              </a:extLst>
            </p:cNvPr>
            <p:cNvSpPr/>
            <p:nvPr/>
          </p:nvSpPr>
          <p:spPr>
            <a:xfrm>
              <a:off x="4386474" y="3826421"/>
              <a:ext cx="4022030" cy="169047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0" name="Rectangle 149">
            <a:extLst>
              <a:ext uri="{FF2B5EF4-FFF2-40B4-BE49-F238E27FC236}">
                <a16:creationId xmlns:a16="http://schemas.microsoft.com/office/drawing/2014/main" id="{EC243036-627B-48A5-B3C1-6CF1D5AE2F2C}"/>
              </a:ext>
            </a:extLst>
          </p:cNvPr>
          <p:cNvSpPr/>
          <p:nvPr/>
        </p:nvSpPr>
        <p:spPr>
          <a:xfrm>
            <a:off x="4185686" y="5506045"/>
            <a:ext cx="3379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MARK 5:34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72B7F585-173B-4093-8CE4-9BCBFEAD489A}"/>
              </a:ext>
            </a:extLst>
          </p:cNvPr>
          <p:cNvSpPr txBox="1"/>
          <p:nvPr/>
        </p:nvSpPr>
        <p:spPr>
          <a:xfrm>
            <a:off x="4282663" y="252623"/>
            <a:ext cx="649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A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7AFD762F-4967-495B-B337-3573FE24AB24}"/>
              </a:ext>
            </a:extLst>
          </p:cNvPr>
          <p:cNvSpPr txBox="1"/>
          <p:nvPr/>
        </p:nvSpPr>
        <p:spPr>
          <a:xfrm>
            <a:off x="2294722" y="252623"/>
            <a:ext cx="649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837039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7A99B0-28B8-444C-B2BB-CF009776B43C}"/>
              </a:ext>
            </a:extLst>
          </p:cNvPr>
          <p:cNvSpPr txBox="1"/>
          <p:nvPr/>
        </p:nvSpPr>
        <p:spPr>
          <a:xfrm>
            <a:off x="587141" y="375385"/>
            <a:ext cx="30030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Try filling out the tiles without reading the scripture.</a:t>
            </a:r>
          </a:p>
          <a:p>
            <a:endParaRPr lang="en-US" dirty="0"/>
          </a:p>
          <a:p>
            <a:r>
              <a:rPr lang="en-US" dirty="0"/>
              <a:t>Or you can play the Wheel of fortune game with it. </a:t>
            </a:r>
          </a:p>
        </p:txBody>
      </p:sp>
    </p:spTree>
    <p:extLst>
      <p:ext uri="{BB962C8B-B14F-4D97-AF65-F5344CB8AC3E}">
        <p14:creationId xmlns:p14="http://schemas.microsoft.com/office/powerpoint/2010/main" val="2035629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118B045-0387-434E-94EE-D22D7FEBA968}"/>
              </a:ext>
            </a:extLst>
          </p:cNvPr>
          <p:cNvGrpSpPr/>
          <p:nvPr/>
        </p:nvGrpSpPr>
        <p:grpSpPr>
          <a:xfrm>
            <a:off x="306995" y="191034"/>
            <a:ext cx="7936224" cy="5976840"/>
            <a:chOff x="18237" y="123657"/>
            <a:chExt cx="7936224" cy="597684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7AB5B9E-FF47-4B2A-8024-2EE25366EFC1}"/>
                </a:ext>
              </a:extLst>
            </p:cNvPr>
            <p:cNvGrpSpPr/>
            <p:nvPr/>
          </p:nvGrpSpPr>
          <p:grpSpPr>
            <a:xfrm>
              <a:off x="4589220" y="1303746"/>
              <a:ext cx="2559340" cy="1200330"/>
              <a:chOff x="4287075" y="2879663"/>
              <a:chExt cx="2577548" cy="1200330"/>
            </a:xfrm>
          </p:grpSpPr>
          <p:sp>
            <p:nvSpPr>
              <p:cNvPr id="6" name="Rounded Rectangle 106">
                <a:extLst>
                  <a:ext uri="{FF2B5EF4-FFF2-40B4-BE49-F238E27FC236}">
                    <a16:creationId xmlns:a16="http://schemas.microsoft.com/office/drawing/2014/main" id="{23F9BC56-F0E3-4D96-96EF-C12093339C0B}"/>
                  </a:ext>
                </a:extLst>
              </p:cNvPr>
              <p:cNvSpPr/>
              <p:nvPr/>
            </p:nvSpPr>
            <p:spPr>
              <a:xfrm>
                <a:off x="4316893" y="2886289"/>
                <a:ext cx="2401960" cy="1024235"/>
              </a:xfrm>
              <a:prstGeom prst="roundRect">
                <a:avLst>
                  <a:gd name="adj" fmla="val 9457"/>
                </a:avLst>
              </a:prstGeom>
              <a:solidFill>
                <a:srgbClr val="EDBA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681186CD-7B58-45D5-8952-82B1D00B6DBD}"/>
                  </a:ext>
                </a:extLst>
              </p:cNvPr>
              <p:cNvGrpSpPr/>
              <p:nvPr/>
            </p:nvGrpSpPr>
            <p:grpSpPr>
              <a:xfrm>
                <a:off x="4287075" y="2879664"/>
                <a:ext cx="848139" cy="1200329"/>
                <a:chOff x="4306957" y="1951465"/>
                <a:chExt cx="848139" cy="1200329"/>
              </a:xfrm>
            </p:grpSpPr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47E2E4E1-B7BF-42D5-9A21-4A0A0EEBA199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FE90E090-F9E6-4AF3-BCBC-6780D8559E05}"/>
                    </a:ext>
                  </a:extLst>
                </p:cNvPr>
                <p:cNvSpPr txBox="1"/>
                <p:nvPr/>
              </p:nvSpPr>
              <p:spPr>
                <a:xfrm>
                  <a:off x="4399720" y="1951465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1485D458-220B-4443-A3BF-E548951F7D74}"/>
                  </a:ext>
                </a:extLst>
              </p:cNvPr>
              <p:cNvGrpSpPr/>
              <p:nvPr/>
            </p:nvGrpSpPr>
            <p:grpSpPr>
              <a:xfrm>
                <a:off x="5148470" y="2879663"/>
                <a:ext cx="848139" cy="1200329"/>
                <a:chOff x="4306957" y="1951463"/>
                <a:chExt cx="848139" cy="1200329"/>
              </a:xfrm>
            </p:grpSpPr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3D24A096-E05B-427A-B6A5-761E7043BFA2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829D5BB6-8561-46E3-B5DC-A46AB956083A}"/>
                    </a:ext>
                  </a:extLst>
                </p:cNvPr>
                <p:cNvSpPr txBox="1"/>
                <p:nvPr/>
              </p:nvSpPr>
              <p:spPr>
                <a:xfrm>
                  <a:off x="4330143" y="1951463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H</a:t>
                  </a:r>
                </a:p>
              </p:txBody>
            </p: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98FB4070-9AC6-487F-8550-715F86976E1A}"/>
                  </a:ext>
                </a:extLst>
              </p:cNvPr>
              <p:cNvGrpSpPr/>
              <p:nvPr/>
            </p:nvGrpSpPr>
            <p:grpSpPr>
              <a:xfrm>
                <a:off x="6016484" y="2879663"/>
                <a:ext cx="848139" cy="1200329"/>
                <a:chOff x="4306957" y="1951465"/>
                <a:chExt cx="848139" cy="1200329"/>
              </a:xfrm>
            </p:grpSpPr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38F135B9-F299-4823-97CE-13E7162E2E34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C501F5B2-5A79-45B9-A663-6F63A1A34F50}"/>
                    </a:ext>
                  </a:extLst>
                </p:cNvPr>
                <p:cNvSpPr txBox="1"/>
                <p:nvPr/>
              </p:nvSpPr>
              <p:spPr>
                <a:xfrm>
                  <a:off x="4359967" y="1951465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Y</a:t>
                  </a:r>
                </a:p>
              </p:txBody>
            </p:sp>
          </p:grpSp>
          <p:sp>
            <p:nvSpPr>
              <p:cNvPr id="12" name="Rounded Rectangle 112">
                <a:extLst>
                  <a:ext uri="{FF2B5EF4-FFF2-40B4-BE49-F238E27FC236}">
                    <a16:creationId xmlns:a16="http://schemas.microsoft.com/office/drawing/2014/main" id="{9E61369F-2F2D-4CAB-871B-1064FC0C860E}"/>
                  </a:ext>
                </a:extLst>
              </p:cNvPr>
              <p:cNvSpPr/>
              <p:nvPr/>
            </p:nvSpPr>
            <p:spPr>
              <a:xfrm>
                <a:off x="4366600" y="3826421"/>
                <a:ext cx="2352252" cy="232611"/>
              </a:xfrm>
              <a:prstGeom prst="roundRect">
                <a:avLst>
                  <a:gd name="adj" fmla="val 50000"/>
                </a:avLst>
              </a:prstGeom>
              <a:solidFill>
                <a:srgbClr val="EDBA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AC4A407-2753-44A4-9F4F-7881EA9EA7BA}"/>
                </a:ext>
              </a:extLst>
            </p:cNvPr>
            <p:cNvGrpSpPr/>
            <p:nvPr/>
          </p:nvGrpSpPr>
          <p:grpSpPr>
            <a:xfrm>
              <a:off x="37115" y="134633"/>
              <a:ext cx="4353340" cy="1206957"/>
              <a:chOff x="4287075" y="2879662"/>
              <a:chExt cx="4353340" cy="1206957"/>
            </a:xfrm>
          </p:grpSpPr>
          <p:sp>
            <p:nvSpPr>
              <p:cNvPr id="24" name="Rounded Rectangle 106">
                <a:extLst>
                  <a:ext uri="{FF2B5EF4-FFF2-40B4-BE49-F238E27FC236}">
                    <a16:creationId xmlns:a16="http://schemas.microsoft.com/office/drawing/2014/main" id="{AFCC1358-7104-4AF8-8B59-748BB92D54C7}"/>
                  </a:ext>
                </a:extLst>
              </p:cNvPr>
              <p:cNvSpPr/>
              <p:nvPr/>
            </p:nvSpPr>
            <p:spPr>
              <a:xfrm>
                <a:off x="4316892" y="2886289"/>
                <a:ext cx="4190998" cy="1024235"/>
              </a:xfrm>
              <a:prstGeom prst="roundRect">
                <a:avLst>
                  <a:gd name="adj" fmla="val 9457"/>
                </a:avLst>
              </a:prstGeom>
              <a:solidFill>
                <a:srgbClr val="EDBA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CC43A2D3-EAD5-46C6-9B0D-1AAA46D643D6}"/>
                  </a:ext>
                </a:extLst>
              </p:cNvPr>
              <p:cNvGrpSpPr/>
              <p:nvPr/>
            </p:nvGrpSpPr>
            <p:grpSpPr>
              <a:xfrm>
                <a:off x="4287075" y="2879664"/>
                <a:ext cx="848139" cy="1200329"/>
                <a:chOff x="4306957" y="1951465"/>
                <a:chExt cx="848139" cy="1200329"/>
              </a:xfrm>
            </p:grpSpPr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58396A86-9248-412C-9C6D-0BDE72D00516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7F6AAF13-870C-4E17-A425-F58B3BD0892D}"/>
                    </a:ext>
                  </a:extLst>
                </p:cNvPr>
                <p:cNvSpPr txBox="1"/>
                <p:nvPr/>
              </p:nvSpPr>
              <p:spPr>
                <a:xfrm>
                  <a:off x="4399720" y="1951465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F</a:t>
                  </a:r>
                </a:p>
              </p:txBody>
            </p:sp>
          </p:grp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4EB4150E-D945-4B77-AEB1-2995F021E5D4}"/>
                  </a:ext>
                </a:extLst>
              </p:cNvPr>
              <p:cNvGrpSpPr/>
              <p:nvPr/>
            </p:nvGrpSpPr>
            <p:grpSpPr>
              <a:xfrm>
                <a:off x="5148470" y="2879665"/>
                <a:ext cx="848139" cy="1200329"/>
                <a:chOff x="4306957" y="1951465"/>
                <a:chExt cx="848139" cy="1200329"/>
              </a:xfrm>
            </p:grpSpPr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0343D9CF-37BF-46A4-90CC-DE5033B59EAD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782A82D5-895B-4807-BED0-33191C31F62A}"/>
                    </a:ext>
                  </a:extLst>
                </p:cNvPr>
                <p:cNvSpPr txBox="1"/>
                <p:nvPr/>
              </p:nvSpPr>
              <p:spPr>
                <a:xfrm>
                  <a:off x="4399720" y="1951465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A</a:t>
                  </a:r>
                </a:p>
              </p:txBody>
            </p:sp>
          </p:grp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77637705-854A-4216-8A02-F50CB0CCDC2F}"/>
                  </a:ext>
                </a:extLst>
              </p:cNvPr>
              <p:cNvGrpSpPr/>
              <p:nvPr/>
            </p:nvGrpSpPr>
            <p:grpSpPr>
              <a:xfrm>
                <a:off x="6016484" y="2879662"/>
                <a:ext cx="848139" cy="1200329"/>
                <a:chOff x="4306957" y="1951464"/>
                <a:chExt cx="848139" cy="1200329"/>
              </a:xfrm>
            </p:grpSpPr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BA1187F8-CA92-4BEC-BEE2-87F4C1BB217B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A73ED219-ED2D-4306-8CCE-77169C25A657}"/>
                    </a:ext>
                  </a:extLst>
                </p:cNvPr>
                <p:cNvSpPr txBox="1"/>
                <p:nvPr/>
              </p:nvSpPr>
              <p:spPr>
                <a:xfrm>
                  <a:off x="4479666" y="1951464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I</a:t>
                  </a:r>
                </a:p>
              </p:txBody>
            </p: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7A0166AD-A2AF-4767-85AC-98DB354DB7CD}"/>
                  </a:ext>
                </a:extLst>
              </p:cNvPr>
              <p:cNvGrpSpPr/>
              <p:nvPr/>
            </p:nvGrpSpPr>
            <p:grpSpPr>
              <a:xfrm>
                <a:off x="6904380" y="2886290"/>
                <a:ext cx="848139" cy="1200329"/>
                <a:chOff x="4306957" y="1951465"/>
                <a:chExt cx="848139" cy="1200329"/>
              </a:xfrm>
            </p:grpSpPr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A526D4FC-4F03-4C84-A4A5-A170C0FBB8D5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6A14633E-968C-4A7B-85C7-D7B2C9D36C27}"/>
                    </a:ext>
                  </a:extLst>
                </p:cNvPr>
                <p:cNvSpPr txBox="1"/>
                <p:nvPr/>
              </p:nvSpPr>
              <p:spPr>
                <a:xfrm>
                  <a:off x="4399720" y="1951465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593F3DF7-38DC-44B2-A1EB-73FDE98C5D30}"/>
                  </a:ext>
                </a:extLst>
              </p:cNvPr>
              <p:cNvGrpSpPr/>
              <p:nvPr/>
            </p:nvGrpSpPr>
            <p:grpSpPr>
              <a:xfrm>
                <a:off x="7792276" y="2879662"/>
                <a:ext cx="848139" cy="1200329"/>
                <a:chOff x="4306957" y="1951465"/>
                <a:chExt cx="848139" cy="1200329"/>
              </a:xfrm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87A1D0D6-B576-4C69-BE30-5A1FE9EBCD8B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B39F524C-21A1-4A54-AFF3-9EFF6928C896}"/>
                    </a:ext>
                  </a:extLst>
                </p:cNvPr>
                <p:cNvSpPr txBox="1"/>
                <p:nvPr/>
              </p:nvSpPr>
              <p:spPr>
                <a:xfrm>
                  <a:off x="4373214" y="1951465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H</a:t>
                  </a:r>
                </a:p>
              </p:txBody>
            </p:sp>
          </p:grpSp>
          <p:sp>
            <p:nvSpPr>
              <p:cNvPr id="30" name="Rounded Rectangle 112">
                <a:extLst>
                  <a:ext uri="{FF2B5EF4-FFF2-40B4-BE49-F238E27FC236}">
                    <a16:creationId xmlns:a16="http://schemas.microsoft.com/office/drawing/2014/main" id="{CFA248EE-603F-4CBE-8560-312668873893}"/>
                  </a:ext>
                </a:extLst>
              </p:cNvPr>
              <p:cNvSpPr/>
              <p:nvPr/>
            </p:nvSpPr>
            <p:spPr>
              <a:xfrm>
                <a:off x="4386474" y="3826421"/>
                <a:ext cx="4022030" cy="169047"/>
              </a:xfrm>
              <a:prstGeom prst="roundRect">
                <a:avLst>
                  <a:gd name="adj" fmla="val 50000"/>
                </a:avLst>
              </a:prstGeom>
              <a:solidFill>
                <a:srgbClr val="EDBA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04161463-5D33-45E5-80B7-259313C0CA24}"/>
                </a:ext>
              </a:extLst>
            </p:cNvPr>
            <p:cNvGrpSpPr/>
            <p:nvPr/>
          </p:nvGrpSpPr>
          <p:grpSpPr>
            <a:xfrm>
              <a:off x="62904" y="3660076"/>
              <a:ext cx="3464443" cy="1220210"/>
              <a:chOff x="7792782" y="258331"/>
              <a:chExt cx="3464443" cy="1220210"/>
            </a:xfrm>
          </p:grpSpPr>
          <p:sp>
            <p:nvSpPr>
              <p:cNvPr id="42" name="Rounded Rectangle 106">
                <a:extLst>
                  <a:ext uri="{FF2B5EF4-FFF2-40B4-BE49-F238E27FC236}">
                    <a16:creationId xmlns:a16="http://schemas.microsoft.com/office/drawing/2014/main" id="{AFC1BC59-BC6F-417E-AD96-07CD6C514104}"/>
                  </a:ext>
                </a:extLst>
              </p:cNvPr>
              <p:cNvSpPr/>
              <p:nvPr/>
            </p:nvSpPr>
            <p:spPr>
              <a:xfrm>
                <a:off x="7822600" y="274897"/>
                <a:ext cx="3321466" cy="1024235"/>
              </a:xfrm>
              <a:prstGeom prst="roundRect">
                <a:avLst>
                  <a:gd name="adj" fmla="val 9457"/>
                </a:avLst>
              </a:prstGeom>
              <a:solidFill>
                <a:srgbClr val="EDBA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04317855-3A1F-4EA4-951E-824704F67107}"/>
                  </a:ext>
                </a:extLst>
              </p:cNvPr>
              <p:cNvGrpSpPr/>
              <p:nvPr/>
            </p:nvGrpSpPr>
            <p:grpSpPr>
              <a:xfrm>
                <a:off x="7792782" y="258331"/>
                <a:ext cx="848139" cy="1200329"/>
                <a:chOff x="4306957" y="1941524"/>
                <a:chExt cx="848139" cy="1200329"/>
              </a:xfrm>
            </p:grpSpPr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0A9833D5-18C1-4E29-85A0-4D8EC49ED232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DA19E81C-B8F2-4542-AEF0-34AABB9F6AAE}"/>
                    </a:ext>
                  </a:extLst>
                </p:cNvPr>
                <p:cNvSpPr txBox="1"/>
                <p:nvPr/>
              </p:nvSpPr>
              <p:spPr>
                <a:xfrm>
                  <a:off x="4320390" y="1941524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H</a:t>
                  </a:r>
                </a:p>
              </p:txBody>
            </p:sp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5799555F-1563-402E-A1CA-C540FEB9B3B9}"/>
                  </a:ext>
                </a:extLst>
              </p:cNvPr>
              <p:cNvGrpSpPr/>
              <p:nvPr/>
            </p:nvGrpSpPr>
            <p:grpSpPr>
              <a:xfrm>
                <a:off x="8641666" y="278212"/>
                <a:ext cx="870585" cy="1200329"/>
                <a:chOff x="3426432" y="1961406"/>
                <a:chExt cx="870585" cy="1200329"/>
              </a:xfrm>
            </p:grpSpPr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CB0BFCF0-0C43-40A1-ABB0-7A4A92EF2ED1}"/>
                    </a:ext>
                  </a:extLst>
                </p:cNvPr>
                <p:cNvSpPr/>
                <p:nvPr/>
              </p:nvSpPr>
              <p:spPr>
                <a:xfrm>
                  <a:off x="3448878" y="2124249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CD765171-DAE3-454B-AB1A-D1F0AC2FB127}"/>
                    </a:ext>
                  </a:extLst>
                </p:cNvPr>
                <p:cNvSpPr txBox="1"/>
                <p:nvPr/>
              </p:nvSpPr>
              <p:spPr>
                <a:xfrm>
                  <a:off x="3426432" y="1961406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A</a:t>
                  </a:r>
                </a:p>
              </p:txBody>
            </p: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AE48DC96-61CE-422A-8644-289F0C00E27D}"/>
                  </a:ext>
                </a:extLst>
              </p:cNvPr>
              <p:cNvGrpSpPr/>
              <p:nvPr/>
            </p:nvGrpSpPr>
            <p:grpSpPr>
              <a:xfrm>
                <a:off x="9521190" y="264959"/>
                <a:ext cx="848139" cy="1200329"/>
                <a:chOff x="4306957" y="1951465"/>
                <a:chExt cx="848139" cy="1200329"/>
              </a:xfrm>
            </p:grpSpPr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496BEC69-0510-47B7-AC21-425F648705F0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06F78AAD-6124-4702-950D-074FC3F980DB}"/>
                    </a:ext>
                  </a:extLst>
                </p:cNvPr>
                <p:cNvSpPr txBox="1"/>
                <p:nvPr/>
              </p:nvSpPr>
              <p:spPr>
                <a:xfrm>
                  <a:off x="4399720" y="1951465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BBF41E10-BF67-4F3C-B63A-46F0F5DB342C}"/>
                  </a:ext>
                </a:extLst>
              </p:cNvPr>
              <p:cNvGrpSpPr/>
              <p:nvPr/>
            </p:nvGrpSpPr>
            <p:grpSpPr>
              <a:xfrm>
                <a:off x="10409086" y="258331"/>
                <a:ext cx="848139" cy="1200329"/>
                <a:chOff x="4306957" y="1951465"/>
                <a:chExt cx="848139" cy="1200329"/>
              </a:xfrm>
            </p:grpSpPr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9CBCF3AF-C51B-4ED0-B467-B72B6D4623C7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91118B49-5FEC-4FD0-99E0-7917C8CFC3C5}"/>
                    </a:ext>
                  </a:extLst>
                </p:cNvPr>
                <p:cNvSpPr txBox="1"/>
                <p:nvPr/>
              </p:nvSpPr>
              <p:spPr>
                <a:xfrm>
                  <a:off x="4373214" y="1951465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H</a:t>
                  </a:r>
                </a:p>
              </p:txBody>
            </p:sp>
          </p:grpSp>
          <p:sp>
            <p:nvSpPr>
              <p:cNvPr id="48" name="Rounded Rectangle 112">
                <a:extLst>
                  <a:ext uri="{FF2B5EF4-FFF2-40B4-BE49-F238E27FC236}">
                    <a16:creationId xmlns:a16="http://schemas.microsoft.com/office/drawing/2014/main" id="{9F5F442F-3014-45B3-AAA8-044C05F347A8}"/>
                  </a:ext>
                </a:extLst>
              </p:cNvPr>
              <p:cNvSpPr/>
              <p:nvPr/>
            </p:nvSpPr>
            <p:spPr>
              <a:xfrm>
                <a:off x="7892181" y="1215029"/>
                <a:ext cx="3251884" cy="172362"/>
              </a:xfrm>
              <a:prstGeom prst="roundRect">
                <a:avLst>
                  <a:gd name="adj" fmla="val 50000"/>
                </a:avLst>
              </a:prstGeom>
              <a:solidFill>
                <a:srgbClr val="EDBA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D914F5E5-9E1B-48DE-8901-39A7700D1921}"/>
                </a:ext>
              </a:extLst>
            </p:cNvPr>
            <p:cNvGrpSpPr/>
            <p:nvPr/>
          </p:nvGrpSpPr>
          <p:grpSpPr>
            <a:xfrm>
              <a:off x="18237" y="4876971"/>
              <a:ext cx="3524079" cy="1223526"/>
              <a:chOff x="7733146" y="255014"/>
              <a:chExt cx="3524079" cy="1223526"/>
            </a:xfrm>
          </p:grpSpPr>
          <p:sp>
            <p:nvSpPr>
              <p:cNvPr id="61" name="Rounded Rectangle 106">
                <a:extLst>
                  <a:ext uri="{FF2B5EF4-FFF2-40B4-BE49-F238E27FC236}">
                    <a16:creationId xmlns:a16="http://schemas.microsoft.com/office/drawing/2014/main" id="{17B9EA18-7CD6-44F0-B853-55EBC38E510F}"/>
                  </a:ext>
                </a:extLst>
              </p:cNvPr>
              <p:cNvSpPr/>
              <p:nvPr/>
            </p:nvSpPr>
            <p:spPr>
              <a:xfrm>
                <a:off x="7822600" y="274897"/>
                <a:ext cx="3321466" cy="1024235"/>
              </a:xfrm>
              <a:prstGeom prst="roundRect">
                <a:avLst>
                  <a:gd name="adj" fmla="val 9457"/>
                </a:avLst>
              </a:prstGeom>
              <a:solidFill>
                <a:srgbClr val="EDBA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D87279CE-0486-429B-9123-11E0DE0DF517}"/>
                  </a:ext>
                </a:extLst>
              </p:cNvPr>
              <p:cNvGrpSpPr/>
              <p:nvPr/>
            </p:nvGrpSpPr>
            <p:grpSpPr>
              <a:xfrm>
                <a:off x="7733146" y="278211"/>
                <a:ext cx="907775" cy="1200329"/>
                <a:chOff x="4247321" y="1961404"/>
                <a:chExt cx="907775" cy="1200329"/>
              </a:xfrm>
            </p:grpSpPr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34C38DC2-8DAF-4516-9C71-89023F2A59DB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962396BE-96D2-410E-8D25-5F156154E5AC}"/>
                    </a:ext>
                  </a:extLst>
                </p:cNvPr>
                <p:cNvSpPr txBox="1"/>
                <p:nvPr/>
              </p:nvSpPr>
              <p:spPr>
                <a:xfrm>
                  <a:off x="4247321" y="1961404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M</a:t>
                  </a:r>
                </a:p>
              </p:txBody>
            </p:sp>
          </p:grp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939E8EB4-EC7D-4A53-A3EB-11996FC0B8D5}"/>
                  </a:ext>
                </a:extLst>
              </p:cNvPr>
              <p:cNvGrpSpPr/>
              <p:nvPr/>
            </p:nvGrpSpPr>
            <p:grpSpPr>
              <a:xfrm>
                <a:off x="8664112" y="255014"/>
                <a:ext cx="848139" cy="1200329"/>
                <a:chOff x="3448878" y="1938208"/>
                <a:chExt cx="848139" cy="1200329"/>
              </a:xfrm>
            </p:grpSpPr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0BA99DA2-5E50-4879-A468-A11B1EA582BD}"/>
                    </a:ext>
                  </a:extLst>
                </p:cNvPr>
                <p:cNvSpPr/>
                <p:nvPr/>
              </p:nvSpPr>
              <p:spPr>
                <a:xfrm>
                  <a:off x="3448878" y="2124249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19D871C4-D8DE-4094-98EB-D51AA7345632}"/>
                    </a:ext>
                  </a:extLst>
                </p:cNvPr>
                <p:cNvSpPr txBox="1"/>
                <p:nvPr/>
              </p:nvSpPr>
              <p:spPr>
                <a:xfrm>
                  <a:off x="3492929" y="1938208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A</a:t>
                  </a:r>
                </a:p>
              </p:txBody>
            </p:sp>
          </p:grp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3305B416-C743-4303-9818-9BC9A8F0A4EB}"/>
                  </a:ext>
                </a:extLst>
              </p:cNvPr>
              <p:cNvGrpSpPr/>
              <p:nvPr/>
            </p:nvGrpSpPr>
            <p:grpSpPr>
              <a:xfrm>
                <a:off x="9521190" y="266881"/>
                <a:ext cx="848139" cy="1200329"/>
                <a:chOff x="4306957" y="1953387"/>
                <a:chExt cx="848139" cy="1200329"/>
              </a:xfrm>
            </p:grpSpPr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A14FE851-0A75-4CC3-B3A1-12126EB4760B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092E527C-9312-4C2B-983F-79E92EDE2B20}"/>
                    </a:ext>
                  </a:extLst>
                </p:cNvPr>
                <p:cNvSpPr txBox="1"/>
                <p:nvPr/>
              </p:nvSpPr>
              <p:spPr>
                <a:xfrm>
                  <a:off x="4360963" y="1953387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D</a:t>
                  </a:r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890AA329-976C-4C86-8FE4-37B3614B97EE}"/>
                  </a:ext>
                </a:extLst>
              </p:cNvPr>
              <p:cNvGrpSpPr/>
              <p:nvPr/>
            </p:nvGrpSpPr>
            <p:grpSpPr>
              <a:xfrm>
                <a:off x="10409086" y="258331"/>
                <a:ext cx="848139" cy="1200329"/>
                <a:chOff x="4306957" y="1951465"/>
                <a:chExt cx="848139" cy="1200329"/>
              </a:xfrm>
            </p:grpSpPr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2F91AAE9-E965-4037-96D8-71B4E55305B4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2F6C874D-A8A3-4C1F-B5FB-5D8A18591FD0}"/>
                    </a:ext>
                  </a:extLst>
                </p:cNvPr>
                <p:cNvSpPr txBox="1"/>
                <p:nvPr/>
              </p:nvSpPr>
              <p:spPr>
                <a:xfrm>
                  <a:off x="4373214" y="1951465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E</a:t>
                  </a:r>
                </a:p>
              </p:txBody>
            </p:sp>
          </p:grpSp>
          <p:sp>
            <p:nvSpPr>
              <p:cNvPr id="66" name="Rounded Rectangle 112">
                <a:extLst>
                  <a:ext uri="{FF2B5EF4-FFF2-40B4-BE49-F238E27FC236}">
                    <a16:creationId xmlns:a16="http://schemas.microsoft.com/office/drawing/2014/main" id="{6D06FF1E-038D-491C-BCB3-EE33134CD79D}"/>
                  </a:ext>
                </a:extLst>
              </p:cNvPr>
              <p:cNvSpPr/>
              <p:nvPr/>
            </p:nvSpPr>
            <p:spPr>
              <a:xfrm>
                <a:off x="7892181" y="1215029"/>
                <a:ext cx="3251884" cy="172362"/>
              </a:xfrm>
              <a:prstGeom prst="roundRect">
                <a:avLst>
                  <a:gd name="adj" fmla="val 50000"/>
                </a:avLst>
              </a:prstGeom>
              <a:solidFill>
                <a:srgbClr val="EDBA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E8763BE2-2F4E-44D0-8D17-5C9252A81570}"/>
                </a:ext>
              </a:extLst>
            </p:cNvPr>
            <p:cNvGrpSpPr/>
            <p:nvPr/>
          </p:nvGrpSpPr>
          <p:grpSpPr>
            <a:xfrm>
              <a:off x="4490018" y="123657"/>
              <a:ext cx="3464443" cy="1220209"/>
              <a:chOff x="7792782" y="258331"/>
              <a:chExt cx="3464443" cy="1220209"/>
            </a:xfrm>
          </p:grpSpPr>
          <p:sp>
            <p:nvSpPr>
              <p:cNvPr id="76" name="Rounded Rectangle 106">
                <a:extLst>
                  <a:ext uri="{FF2B5EF4-FFF2-40B4-BE49-F238E27FC236}">
                    <a16:creationId xmlns:a16="http://schemas.microsoft.com/office/drawing/2014/main" id="{FE243CBB-8DE6-4A35-B7D1-C53CBD5416A7}"/>
                  </a:ext>
                </a:extLst>
              </p:cNvPr>
              <p:cNvSpPr/>
              <p:nvPr/>
            </p:nvSpPr>
            <p:spPr>
              <a:xfrm>
                <a:off x="7822600" y="274897"/>
                <a:ext cx="3321466" cy="1024235"/>
              </a:xfrm>
              <a:prstGeom prst="roundRect">
                <a:avLst>
                  <a:gd name="adj" fmla="val 9457"/>
                </a:avLst>
              </a:prstGeom>
              <a:solidFill>
                <a:srgbClr val="EDBA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FF1C15EA-5959-41FF-BE04-1D0596E2B667}"/>
                  </a:ext>
                </a:extLst>
              </p:cNvPr>
              <p:cNvGrpSpPr/>
              <p:nvPr/>
            </p:nvGrpSpPr>
            <p:grpSpPr>
              <a:xfrm>
                <a:off x="7792782" y="268272"/>
                <a:ext cx="848139" cy="1200329"/>
                <a:chOff x="4306957" y="1951465"/>
                <a:chExt cx="848139" cy="1200329"/>
              </a:xfrm>
            </p:grpSpPr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5C9F7A3F-C7CB-4761-93E5-487170D9ADFC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TextBox 88">
                  <a:extLst>
                    <a:ext uri="{FF2B5EF4-FFF2-40B4-BE49-F238E27FC236}">
                      <a16:creationId xmlns:a16="http://schemas.microsoft.com/office/drawing/2014/main" id="{B96E970F-4FE9-4B3E-B251-A1E079C931C9}"/>
                    </a:ext>
                  </a:extLst>
                </p:cNvPr>
                <p:cNvSpPr txBox="1"/>
                <p:nvPr/>
              </p:nvSpPr>
              <p:spPr>
                <a:xfrm>
                  <a:off x="4399720" y="1951465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BB0CD7C6-1658-47A4-9C95-FABB25CE5304}"/>
                  </a:ext>
                </a:extLst>
              </p:cNvPr>
              <p:cNvGrpSpPr/>
              <p:nvPr/>
            </p:nvGrpSpPr>
            <p:grpSpPr>
              <a:xfrm>
                <a:off x="8664112" y="278211"/>
                <a:ext cx="848139" cy="1200329"/>
                <a:chOff x="3448878" y="1961405"/>
                <a:chExt cx="848139" cy="1200329"/>
              </a:xfrm>
            </p:grpSpPr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34D5DCE6-1212-4F13-9FF4-EB62AAE50FAA}"/>
                    </a:ext>
                  </a:extLst>
                </p:cNvPr>
                <p:cNvSpPr/>
                <p:nvPr/>
              </p:nvSpPr>
              <p:spPr>
                <a:xfrm>
                  <a:off x="3448878" y="2124249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DF1038A4-A952-476C-BBA9-5BC7EB3197F9}"/>
                    </a:ext>
                  </a:extLst>
                </p:cNvPr>
                <p:cNvSpPr txBox="1"/>
                <p:nvPr/>
              </p:nvSpPr>
              <p:spPr>
                <a:xfrm>
                  <a:off x="3455319" y="1961405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H</a:t>
                  </a:r>
                </a:p>
              </p:txBody>
            </p:sp>
          </p:grp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41AA0758-55DC-4B2E-B7A0-D37A3352B97E}"/>
                  </a:ext>
                </a:extLst>
              </p:cNvPr>
              <p:cNvGrpSpPr/>
              <p:nvPr/>
            </p:nvGrpSpPr>
            <p:grpSpPr>
              <a:xfrm>
                <a:off x="9521190" y="264959"/>
                <a:ext cx="848139" cy="1200329"/>
                <a:chOff x="4306957" y="1951465"/>
                <a:chExt cx="848139" cy="1200329"/>
              </a:xfrm>
            </p:grpSpPr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CB841927-64A5-4DA1-AE2E-A3143AFDD14F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B9095720-2580-48C2-8421-5D218762646B}"/>
                    </a:ext>
                  </a:extLst>
                </p:cNvPr>
                <p:cNvSpPr txBox="1"/>
                <p:nvPr/>
              </p:nvSpPr>
              <p:spPr>
                <a:xfrm>
                  <a:off x="4399720" y="1951465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E</a:t>
                  </a:r>
                </a:p>
              </p:txBody>
            </p:sp>
          </p:grpSp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CD50C417-8064-47CA-9E7A-C94EAA13193E}"/>
                  </a:ext>
                </a:extLst>
              </p:cNvPr>
              <p:cNvGrpSpPr/>
              <p:nvPr/>
            </p:nvGrpSpPr>
            <p:grpSpPr>
              <a:xfrm>
                <a:off x="10409086" y="258331"/>
                <a:ext cx="848139" cy="1200329"/>
                <a:chOff x="4306957" y="1951465"/>
                <a:chExt cx="848139" cy="1200329"/>
              </a:xfrm>
            </p:grpSpPr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756D6E91-C50A-48E1-B609-F1FA6D8D3D35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DEC71D5A-5926-4B43-9011-F1CB6F719A4F}"/>
                    </a:ext>
                  </a:extLst>
                </p:cNvPr>
                <p:cNvSpPr txBox="1"/>
                <p:nvPr/>
              </p:nvSpPr>
              <p:spPr>
                <a:xfrm>
                  <a:off x="4373214" y="1951465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E</a:t>
                  </a:r>
                </a:p>
              </p:txBody>
            </p:sp>
          </p:grpSp>
          <p:sp>
            <p:nvSpPr>
              <p:cNvPr id="81" name="Rounded Rectangle 112">
                <a:extLst>
                  <a:ext uri="{FF2B5EF4-FFF2-40B4-BE49-F238E27FC236}">
                    <a16:creationId xmlns:a16="http://schemas.microsoft.com/office/drawing/2014/main" id="{2AF6D56A-37CA-4C78-8422-E8E4A813F8A8}"/>
                  </a:ext>
                </a:extLst>
              </p:cNvPr>
              <p:cNvSpPr/>
              <p:nvPr/>
            </p:nvSpPr>
            <p:spPr>
              <a:xfrm>
                <a:off x="7892181" y="1215029"/>
                <a:ext cx="3251884" cy="172362"/>
              </a:xfrm>
              <a:prstGeom prst="roundRect">
                <a:avLst>
                  <a:gd name="adj" fmla="val 50000"/>
                </a:avLst>
              </a:prstGeom>
              <a:solidFill>
                <a:srgbClr val="EDBA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86FADE83-F4C9-4374-9728-67136A411093}"/>
                </a:ext>
              </a:extLst>
            </p:cNvPr>
            <p:cNvGrpSpPr/>
            <p:nvPr/>
          </p:nvGrpSpPr>
          <p:grpSpPr>
            <a:xfrm>
              <a:off x="32548" y="1282150"/>
              <a:ext cx="4490259" cy="1220073"/>
              <a:chOff x="4150156" y="2859918"/>
              <a:chExt cx="4490259" cy="1220073"/>
            </a:xfrm>
          </p:grpSpPr>
          <p:sp>
            <p:nvSpPr>
              <p:cNvPr id="91" name="Rounded Rectangle 106">
                <a:extLst>
                  <a:ext uri="{FF2B5EF4-FFF2-40B4-BE49-F238E27FC236}">
                    <a16:creationId xmlns:a16="http://schemas.microsoft.com/office/drawing/2014/main" id="{AFBB2126-13CE-4A6D-8C71-BDDDB4C409E5}"/>
                  </a:ext>
                </a:extLst>
              </p:cNvPr>
              <p:cNvSpPr/>
              <p:nvPr/>
            </p:nvSpPr>
            <p:spPr>
              <a:xfrm>
                <a:off x="4316892" y="2886289"/>
                <a:ext cx="4190998" cy="1024235"/>
              </a:xfrm>
              <a:prstGeom prst="roundRect">
                <a:avLst>
                  <a:gd name="adj" fmla="val 9457"/>
                </a:avLst>
              </a:prstGeom>
              <a:solidFill>
                <a:srgbClr val="EDBA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60629944-AA74-4D28-B7EE-87CA7453A497}"/>
                  </a:ext>
                </a:extLst>
              </p:cNvPr>
              <p:cNvGrpSpPr/>
              <p:nvPr/>
            </p:nvGrpSpPr>
            <p:grpSpPr>
              <a:xfrm>
                <a:off x="4150156" y="2879662"/>
                <a:ext cx="899214" cy="1200329"/>
                <a:chOff x="4170038" y="1951463"/>
                <a:chExt cx="899214" cy="1200329"/>
              </a:xfrm>
            </p:grpSpPr>
            <p:sp>
              <p:nvSpPr>
                <p:cNvPr id="106" name="Rectangle 105">
                  <a:extLst>
                    <a:ext uri="{FF2B5EF4-FFF2-40B4-BE49-F238E27FC236}">
                      <a16:creationId xmlns:a16="http://schemas.microsoft.com/office/drawing/2014/main" id="{8EA656D0-7409-430A-A5A3-4701CAEFF6EE}"/>
                    </a:ext>
                  </a:extLst>
                </p:cNvPr>
                <p:cNvSpPr/>
                <p:nvPr/>
              </p:nvSpPr>
              <p:spPr>
                <a:xfrm>
                  <a:off x="4221113" y="2127559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AEA19A93-E75E-4524-A233-71C397F22D25}"/>
                    </a:ext>
                  </a:extLst>
                </p:cNvPr>
                <p:cNvSpPr txBox="1"/>
                <p:nvPr/>
              </p:nvSpPr>
              <p:spPr>
                <a:xfrm>
                  <a:off x="4170038" y="1951463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W</a:t>
                  </a:r>
                </a:p>
              </p:txBody>
            </p:sp>
          </p:grp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401987C0-F962-42F2-BB99-A4137BCFFF75}"/>
                  </a:ext>
                </a:extLst>
              </p:cNvPr>
              <p:cNvGrpSpPr/>
              <p:nvPr/>
            </p:nvGrpSpPr>
            <p:grpSpPr>
              <a:xfrm>
                <a:off x="5099534" y="2879660"/>
                <a:ext cx="848139" cy="1200329"/>
                <a:chOff x="4258021" y="1951460"/>
                <a:chExt cx="848139" cy="1200329"/>
              </a:xfrm>
            </p:grpSpPr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1615375E-CE41-49A2-817C-0B3BDA43DE92}"/>
                    </a:ext>
                  </a:extLst>
                </p:cNvPr>
                <p:cNvSpPr/>
                <p:nvPr/>
              </p:nvSpPr>
              <p:spPr>
                <a:xfrm>
                  <a:off x="4258021" y="2127558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TextBox 104">
                  <a:extLst>
                    <a:ext uri="{FF2B5EF4-FFF2-40B4-BE49-F238E27FC236}">
                      <a16:creationId xmlns:a16="http://schemas.microsoft.com/office/drawing/2014/main" id="{E622F78A-EA64-443F-973A-0DDCEFC662D6}"/>
                    </a:ext>
                  </a:extLst>
                </p:cNvPr>
                <p:cNvSpPr txBox="1"/>
                <p:nvPr/>
              </p:nvSpPr>
              <p:spPr>
                <a:xfrm>
                  <a:off x="4301874" y="1951460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H</a:t>
                  </a:r>
                </a:p>
              </p:txBody>
            </p:sp>
          </p:grp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76908920-309C-44CD-A9BC-D500ADF3A388}"/>
                  </a:ext>
                </a:extLst>
              </p:cNvPr>
              <p:cNvGrpSpPr/>
              <p:nvPr/>
            </p:nvGrpSpPr>
            <p:grpSpPr>
              <a:xfrm>
                <a:off x="6016484" y="2859918"/>
                <a:ext cx="848139" cy="1200329"/>
                <a:chOff x="4306957" y="1931720"/>
                <a:chExt cx="848139" cy="1200329"/>
              </a:xfrm>
            </p:grpSpPr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89E9FC9F-493A-4072-A66A-F462AD780E50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TextBox 102">
                  <a:extLst>
                    <a:ext uri="{FF2B5EF4-FFF2-40B4-BE49-F238E27FC236}">
                      <a16:creationId xmlns:a16="http://schemas.microsoft.com/office/drawing/2014/main" id="{A1EA87F0-CF71-452A-8D66-9B7527CDAF85}"/>
                    </a:ext>
                  </a:extLst>
                </p:cNvPr>
                <p:cNvSpPr txBox="1"/>
                <p:nvPr/>
              </p:nvSpPr>
              <p:spPr>
                <a:xfrm>
                  <a:off x="4353807" y="1931720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O</a:t>
                  </a:r>
                </a:p>
              </p:txBody>
            </p:sp>
          </p:grp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25DD1E4F-FE52-4023-BAF4-06C323F34361}"/>
                  </a:ext>
                </a:extLst>
              </p:cNvPr>
              <p:cNvGrpSpPr/>
              <p:nvPr/>
            </p:nvGrpSpPr>
            <p:grpSpPr>
              <a:xfrm>
                <a:off x="6904380" y="2879661"/>
                <a:ext cx="848139" cy="1200329"/>
                <a:chOff x="4306957" y="1944836"/>
                <a:chExt cx="848139" cy="1200329"/>
              </a:xfrm>
            </p:grpSpPr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81782AF6-7F74-4075-9D90-467A0443CECB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TextBox 100">
                  <a:extLst>
                    <a:ext uri="{FF2B5EF4-FFF2-40B4-BE49-F238E27FC236}">
                      <a16:creationId xmlns:a16="http://schemas.microsoft.com/office/drawing/2014/main" id="{5AF45B1F-CF5C-43DE-8DC7-E78CC864D178}"/>
                    </a:ext>
                  </a:extLst>
                </p:cNvPr>
                <p:cNvSpPr txBox="1"/>
                <p:nvPr/>
              </p:nvSpPr>
              <p:spPr>
                <a:xfrm>
                  <a:off x="4442608" y="1944836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L</a:t>
                  </a:r>
                </a:p>
              </p:txBody>
            </p:sp>
          </p:grp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ECE400A0-75F5-4726-A3A8-54E7350F4591}"/>
                  </a:ext>
                </a:extLst>
              </p:cNvPr>
              <p:cNvGrpSpPr/>
              <p:nvPr/>
            </p:nvGrpSpPr>
            <p:grpSpPr>
              <a:xfrm>
                <a:off x="7792276" y="2865579"/>
                <a:ext cx="848139" cy="1200329"/>
                <a:chOff x="4306957" y="1937382"/>
                <a:chExt cx="848139" cy="1200329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8430BA07-AFB4-4CD6-B344-C1DA1E5F75AE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TextBox 98">
                  <a:extLst>
                    <a:ext uri="{FF2B5EF4-FFF2-40B4-BE49-F238E27FC236}">
                      <a16:creationId xmlns:a16="http://schemas.microsoft.com/office/drawing/2014/main" id="{C43974BD-BA12-40A0-AF3D-37847EEAED9B}"/>
                    </a:ext>
                  </a:extLst>
                </p:cNvPr>
                <p:cNvSpPr txBox="1"/>
                <p:nvPr/>
              </p:nvSpPr>
              <p:spPr>
                <a:xfrm>
                  <a:off x="4400916" y="1937382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E</a:t>
                  </a:r>
                </a:p>
              </p:txBody>
            </p:sp>
          </p:grpSp>
          <p:sp>
            <p:nvSpPr>
              <p:cNvPr id="97" name="Rounded Rectangle 112">
                <a:extLst>
                  <a:ext uri="{FF2B5EF4-FFF2-40B4-BE49-F238E27FC236}">
                    <a16:creationId xmlns:a16="http://schemas.microsoft.com/office/drawing/2014/main" id="{C52D4569-72F9-4661-A837-B8713E1B0CFE}"/>
                  </a:ext>
                </a:extLst>
              </p:cNvPr>
              <p:cNvSpPr/>
              <p:nvPr/>
            </p:nvSpPr>
            <p:spPr>
              <a:xfrm>
                <a:off x="4386474" y="3826421"/>
                <a:ext cx="4022030" cy="169047"/>
              </a:xfrm>
              <a:prstGeom prst="roundRect">
                <a:avLst>
                  <a:gd name="adj" fmla="val 50000"/>
                </a:avLst>
              </a:prstGeom>
              <a:solidFill>
                <a:srgbClr val="EDBA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E6751E22-B25D-415C-A824-B52EA10D56D2}"/>
                </a:ext>
              </a:extLst>
            </p:cNvPr>
            <p:cNvGrpSpPr/>
            <p:nvPr/>
          </p:nvGrpSpPr>
          <p:grpSpPr>
            <a:xfrm>
              <a:off x="3626043" y="3772622"/>
              <a:ext cx="1697458" cy="1200330"/>
              <a:chOff x="4287075" y="2879664"/>
              <a:chExt cx="1709534" cy="1200330"/>
            </a:xfrm>
          </p:grpSpPr>
          <p:sp>
            <p:nvSpPr>
              <p:cNvPr id="109" name="Rounded Rectangle 106">
                <a:extLst>
                  <a:ext uri="{FF2B5EF4-FFF2-40B4-BE49-F238E27FC236}">
                    <a16:creationId xmlns:a16="http://schemas.microsoft.com/office/drawing/2014/main" id="{4184F476-6E01-4189-B812-3DB014A48F37}"/>
                  </a:ext>
                </a:extLst>
              </p:cNvPr>
              <p:cNvSpPr/>
              <p:nvPr/>
            </p:nvSpPr>
            <p:spPr>
              <a:xfrm>
                <a:off x="4316893" y="2886289"/>
                <a:ext cx="1587702" cy="1024235"/>
              </a:xfrm>
              <a:prstGeom prst="roundRect">
                <a:avLst>
                  <a:gd name="adj" fmla="val 9457"/>
                </a:avLst>
              </a:prstGeom>
              <a:solidFill>
                <a:srgbClr val="EDBA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DDDE6D7-9EBF-4563-AD81-B6B143E0CA72}"/>
                  </a:ext>
                </a:extLst>
              </p:cNvPr>
              <p:cNvGrpSpPr/>
              <p:nvPr/>
            </p:nvGrpSpPr>
            <p:grpSpPr>
              <a:xfrm>
                <a:off x="4287075" y="2879664"/>
                <a:ext cx="848139" cy="1200329"/>
                <a:chOff x="4306957" y="1951465"/>
                <a:chExt cx="848139" cy="1200329"/>
              </a:xfrm>
            </p:grpSpPr>
            <p:sp>
              <p:nvSpPr>
                <p:cNvPr id="118" name="Rectangle 117">
                  <a:extLst>
                    <a:ext uri="{FF2B5EF4-FFF2-40B4-BE49-F238E27FC236}">
                      <a16:creationId xmlns:a16="http://schemas.microsoft.com/office/drawing/2014/main" id="{00F7052C-F8C3-4AAA-B5A6-A046CA67F032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1CCD5B5D-81A0-4CCC-AE54-ECD7471EBE67}"/>
                    </a:ext>
                  </a:extLst>
                </p:cNvPr>
                <p:cNvSpPr txBox="1"/>
                <p:nvPr/>
              </p:nvSpPr>
              <p:spPr>
                <a:xfrm>
                  <a:off x="4399720" y="1951465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G</a:t>
                  </a:r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9FECAB17-68B5-444E-896B-1C284A3FFC98}"/>
                  </a:ext>
                </a:extLst>
              </p:cNvPr>
              <p:cNvGrpSpPr/>
              <p:nvPr/>
            </p:nvGrpSpPr>
            <p:grpSpPr>
              <a:xfrm>
                <a:off x="5148470" y="2879665"/>
                <a:ext cx="848139" cy="1200329"/>
                <a:chOff x="4306957" y="1951465"/>
                <a:chExt cx="848139" cy="1200329"/>
              </a:xfrm>
            </p:grpSpPr>
            <p:sp>
              <p:nvSpPr>
                <p:cNvPr id="116" name="Rectangle 115">
                  <a:extLst>
                    <a:ext uri="{FF2B5EF4-FFF2-40B4-BE49-F238E27FC236}">
                      <a16:creationId xmlns:a16="http://schemas.microsoft.com/office/drawing/2014/main" id="{8891ADBC-2DE7-413C-983B-144BF316EA31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TextBox 116">
                  <a:extLst>
                    <a:ext uri="{FF2B5EF4-FFF2-40B4-BE49-F238E27FC236}">
                      <a16:creationId xmlns:a16="http://schemas.microsoft.com/office/drawing/2014/main" id="{1166E076-43F0-406E-9361-64CA8652A518}"/>
                    </a:ext>
                  </a:extLst>
                </p:cNvPr>
                <p:cNvSpPr txBox="1"/>
                <p:nvPr/>
              </p:nvSpPr>
              <p:spPr>
                <a:xfrm>
                  <a:off x="4399720" y="1951465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O</a:t>
                  </a:r>
                </a:p>
              </p:txBody>
            </p:sp>
          </p:grpSp>
          <p:sp>
            <p:nvSpPr>
              <p:cNvPr id="113" name="Rounded Rectangle 112">
                <a:extLst>
                  <a:ext uri="{FF2B5EF4-FFF2-40B4-BE49-F238E27FC236}">
                    <a16:creationId xmlns:a16="http://schemas.microsoft.com/office/drawing/2014/main" id="{6CFE9393-609F-43DF-8729-655435A7E0F0}"/>
                  </a:ext>
                </a:extLst>
              </p:cNvPr>
              <p:cNvSpPr/>
              <p:nvPr/>
            </p:nvSpPr>
            <p:spPr>
              <a:xfrm>
                <a:off x="4366600" y="3826421"/>
                <a:ext cx="1578035" cy="232611"/>
              </a:xfrm>
              <a:prstGeom prst="roundRect">
                <a:avLst>
                  <a:gd name="adj" fmla="val 50000"/>
                </a:avLst>
              </a:prstGeom>
              <a:solidFill>
                <a:srgbClr val="EDBA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0E36C17C-96F0-422E-B8BE-5A6660A45657}"/>
                </a:ext>
              </a:extLst>
            </p:cNvPr>
            <p:cNvGrpSpPr/>
            <p:nvPr/>
          </p:nvGrpSpPr>
          <p:grpSpPr>
            <a:xfrm>
              <a:off x="4492829" y="2510699"/>
              <a:ext cx="1697458" cy="1200331"/>
              <a:chOff x="4287075" y="2879663"/>
              <a:chExt cx="1709534" cy="1200331"/>
            </a:xfrm>
          </p:grpSpPr>
          <p:sp>
            <p:nvSpPr>
              <p:cNvPr id="121" name="Rounded Rectangle 106">
                <a:extLst>
                  <a:ext uri="{FF2B5EF4-FFF2-40B4-BE49-F238E27FC236}">
                    <a16:creationId xmlns:a16="http://schemas.microsoft.com/office/drawing/2014/main" id="{60723866-BC13-4CAA-A460-3C03CC524DDC}"/>
                  </a:ext>
                </a:extLst>
              </p:cNvPr>
              <p:cNvSpPr/>
              <p:nvPr/>
            </p:nvSpPr>
            <p:spPr>
              <a:xfrm>
                <a:off x="4316894" y="2886289"/>
                <a:ext cx="1585945" cy="1024235"/>
              </a:xfrm>
              <a:prstGeom prst="roundRect">
                <a:avLst>
                  <a:gd name="adj" fmla="val 9457"/>
                </a:avLst>
              </a:prstGeom>
              <a:solidFill>
                <a:srgbClr val="EDBA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38F64636-10AB-4230-8434-E693DE5CFD2A}"/>
                  </a:ext>
                </a:extLst>
              </p:cNvPr>
              <p:cNvGrpSpPr/>
              <p:nvPr/>
            </p:nvGrpSpPr>
            <p:grpSpPr>
              <a:xfrm>
                <a:off x="4287075" y="2879663"/>
                <a:ext cx="858631" cy="1200329"/>
                <a:chOff x="4306957" y="1951464"/>
                <a:chExt cx="858631" cy="1200329"/>
              </a:xfrm>
            </p:grpSpPr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B933B34A-4E9C-4778-B22A-3B5EB1645070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TextBox 130">
                  <a:extLst>
                    <a:ext uri="{FF2B5EF4-FFF2-40B4-BE49-F238E27FC236}">
                      <a16:creationId xmlns:a16="http://schemas.microsoft.com/office/drawing/2014/main" id="{66D54466-B293-4C2B-B077-6FA9DD56036F}"/>
                    </a:ext>
                  </a:extLst>
                </p:cNvPr>
                <p:cNvSpPr txBox="1"/>
                <p:nvPr/>
              </p:nvSpPr>
              <p:spPr>
                <a:xfrm>
                  <a:off x="4516231" y="1951464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I</a:t>
                  </a:r>
                </a:p>
              </p:txBody>
            </p:sp>
          </p:grpSp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E4B149FB-2C58-4006-A70A-B474F944A0D8}"/>
                  </a:ext>
                </a:extLst>
              </p:cNvPr>
              <p:cNvGrpSpPr/>
              <p:nvPr/>
            </p:nvGrpSpPr>
            <p:grpSpPr>
              <a:xfrm>
                <a:off x="5148470" y="2879665"/>
                <a:ext cx="848139" cy="1200329"/>
                <a:chOff x="4306957" y="1951465"/>
                <a:chExt cx="848139" cy="1200329"/>
              </a:xfrm>
            </p:grpSpPr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B4AADC98-954D-496D-A754-2010CAEDE728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TextBox 128">
                  <a:extLst>
                    <a:ext uri="{FF2B5EF4-FFF2-40B4-BE49-F238E27FC236}">
                      <a16:creationId xmlns:a16="http://schemas.microsoft.com/office/drawing/2014/main" id="{E5C78534-66CE-4A73-9894-07026431E4FC}"/>
                    </a:ext>
                  </a:extLst>
                </p:cNvPr>
                <p:cNvSpPr txBox="1"/>
                <p:nvPr/>
              </p:nvSpPr>
              <p:spPr>
                <a:xfrm>
                  <a:off x="4399720" y="1951465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N</a:t>
                  </a:r>
                </a:p>
              </p:txBody>
            </p:sp>
          </p:grpSp>
          <p:sp>
            <p:nvSpPr>
              <p:cNvPr id="125" name="Rounded Rectangle 112">
                <a:extLst>
                  <a:ext uri="{FF2B5EF4-FFF2-40B4-BE49-F238E27FC236}">
                    <a16:creationId xmlns:a16="http://schemas.microsoft.com/office/drawing/2014/main" id="{61CD90AC-5CB8-4DC1-BB1A-E26E86B6DE77}"/>
                  </a:ext>
                </a:extLst>
              </p:cNvPr>
              <p:cNvSpPr/>
              <p:nvPr/>
            </p:nvSpPr>
            <p:spPr>
              <a:xfrm>
                <a:off x="4366600" y="3826421"/>
                <a:ext cx="1523990" cy="232611"/>
              </a:xfrm>
              <a:prstGeom prst="roundRect">
                <a:avLst>
                  <a:gd name="adj" fmla="val 50000"/>
                </a:avLst>
              </a:prstGeom>
              <a:solidFill>
                <a:srgbClr val="EDBA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CFA10D47-A4B5-4FAB-AEEF-12152F10895D}"/>
                </a:ext>
              </a:extLst>
            </p:cNvPr>
            <p:cNvGrpSpPr/>
            <p:nvPr/>
          </p:nvGrpSpPr>
          <p:grpSpPr>
            <a:xfrm>
              <a:off x="61908" y="2481910"/>
              <a:ext cx="4353340" cy="1206957"/>
              <a:chOff x="4287075" y="2879662"/>
              <a:chExt cx="4353340" cy="1206957"/>
            </a:xfrm>
          </p:grpSpPr>
          <p:sp>
            <p:nvSpPr>
              <p:cNvPr id="133" name="Rounded Rectangle 106">
                <a:extLst>
                  <a:ext uri="{FF2B5EF4-FFF2-40B4-BE49-F238E27FC236}">
                    <a16:creationId xmlns:a16="http://schemas.microsoft.com/office/drawing/2014/main" id="{DFC72361-0B3A-444C-854F-18D97747A602}"/>
                  </a:ext>
                </a:extLst>
              </p:cNvPr>
              <p:cNvSpPr/>
              <p:nvPr/>
            </p:nvSpPr>
            <p:spPr>
              <a:xfrm>
                <a:off x="4316892" y="2886289"/>
                <a:ext cx="4190998" cy="1024235"/>
              </a:xfrm>
              <a:prstGeom prst="roundRect">
                <a:avLst>
                  <a:gd name="adj" fmla="val 9457"/>
                </a:avLst>
              </a:prstGeom>
              <a:solidFill>
                <a:srgbClr val="EDBA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4" name="Group 133">
                <a:extLst>
                  <a:ext uri="{FF2B5EF4-FFF2-40B4-BE49-F238E27FC236}">
                    <a16:creationId xmlns:a16="http://schemas.microsoft.com/office/drawing/2014/main" id="{24FCF499-FBE4-4C99-87A4-3DF147F5C950}"/>
                  </a:ext>
                </a:extLst>
              </p:cNvPr>
              <p:cNvGrpSpPr/>
              <p:nvPr/>
            </p:nvGrpSpPr>
            <p:grpSpPr>
              <a:xfrm>
                <a:off x="4287075" y="2879664"/>
                <a:ext cx="848139" cy="1200329"/>
                <a:chOff x="4306957" y="1951465"/>
                <a:chExt cx="848139" cy="1200329"/>
              </a:xfrm>
            </p:grpSpPr>
            <p:sp>
              <p:nvSpPr>
                <p:cNvPr id="148" name="Rectangle 147">
                  <a:extLst>
                    <a:ext uri="{FF2B5EF4-FFF2-40B4-BE49-F238E27FC236}">
                      <a16:creationId xmlns:a16="http://schemas.microsoft.com/office/drawing/2014/main" id="{F6191687-711D-4FDF-BD59-38E7ED3C969F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TextBox 148">
                  <a:extLst>
                    <a:ext uri="{FF2B5EF4-FFF2-40B4-BE49-F238E27FC236}">
                      <a16:creationId xmlns:a16="http://schemas.microsoft.com/office/drawing/2014/main" id="{67740387-9AC6-4D04-8F1D-1DFF33DD0410}"/>
                    </a:ext>
                  </a:extLst>
                </p:cNvPr>
                <p:cNvSpPr txBox="1"/>
                <p:nvPr/>
              </p:nvSpPr>
              <p:spPr>
                <a:xfrm>
                  <a:off x="4399720" y="1951465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P</a:t>
                  </a:r>
                </a:p>
              </p:txBody>
            </p:sp>
          </p:grpSp>
          <p:grpSp>
            <p:nvGrpSpPr>
              <p:cNvPr id="135" name="Group 134">
                <a:extLst>
                  <a:ext uri="{FF2B5EF4-FFF2-40B4-BE49-F238E27FC236}">
                    <a16:creationId xmlns:a16="http://schemas.microsoft.com/office/drawing/2014/main" id="{F42DDAF2-C3BC-4570-A571-CFC710893D82}"/>
                  </a:ext>
                </a:extLst>
              </p:cNvPr>
              <p:cNvGrpSpPr/>
              <p:nvPr/>
            </p:nvGrpSpPr>
            <p:grpSpPr>
              <a:xfrm>
                <a:off x="5148470" y="2879665"/>
                <a:ext cx="848139" cy="1200329"/>
                <a:chOff x="4306957" y="1951465"/>
                <a:chExt cx="848139" cy="1200329"/>
              </a:xfrm>
            </p:grpSpPr>
            <p:sp>
              <p:nvSpPr>
                <p:cNvPr id="146" name="Rectangle 145">
                  <a:extLst>
                    <a:ext uri="{FF2B5EF4-FFF2-40B4-BE49-F238E27FC236}">
                      <a16:creationId xmlns:a16="http://schemas.microsoft.com/office/drawing/2014/main" id="{539C12AD-0049-4D7D-BF75-1DADEF8AA94D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7EFD5BF5-699B-43BB-AFD0-C4C918C61B8F}"/>
                    </a:ext>
                  </a:extLst>
                </p:cNvPr>
                <p:cNvSpPr txBox="1"/>
                <p:nvPr/>
              </p:nvSpPr>
              <p:spPr>
                <a:xfrm>
                  <a:off x="4399720" y="1951465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E</a:t>
                  </a:r>
                </a:p>
              </p:txBody>
            </p:sp>
          </p:grpSp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B575ECE8-7083-4793-A1BE-C4EBAF3B14D7}"/>
                  </a:ext>
                </a:extLst>
              </p:cNvPr>
              <p:cNvGrpSpPr/>
              <p:nvPr/>
            </p:nvGrpSpPr>
            <p:grpSpPr>
              <a:xfrm>
                <a:off x="6016484" y="2879662"/>
                <a:ext cx="848139" cy="1200329"/>
                <a:chOff x="4306957" y="1951464"/>
                <a:chExt cx="848139" cy="1200329"/>
              </a:xfrm>
            </p:grpSpPr>
            <p:sp>
              <p:nvSpPr>
                <p:cNvPr id="144" name="Rectangle 143">
                  <a:extLst>
                    <a:ext uri="{FF2B5EF4-FFF2-40B4-BE49-F238E27FC236}">
                      <a16:creationId xmlns:a16="http://schemas.microsoft.com/office/drawing/2014/main" id="{4410B8A5-67A7-49AD-BC68-9E5F992153A8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TextBox 144">
                  <a:extLst>
                    <a:ext uri="{FF2B5EF4-FFF2-40B4-BE49-F238E27FC236}">
                      <a16:creationId xmlns:a16="http://schemas.microsoft.com/office/drawing/2014/main" id="{204CDD45-68C5-4BC4-A5DA-62EEBE1F5734}"/>
                    </a:ext>
                  </a:extLst>
                </p:cNvPr>
                <p:cNvSpPr txBox="1"/>
                <p:nvPr/>
              </p:nvSpPr>
              <p:spPr>
                <a:xfrm>
                  <a:off x="4479666" y="1951464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A</a:t>
                  </a:r>
                </a:p>
              </p:txBody>
            </p:sp>
          </p:grpSp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id="{E162AF7C-838D-426E-BA05-8E549ADC817E}"/>
                  </a:ext>
                </a:extLst>
              </p:cNvPr>
              <p:cNvGrpSpPr/>
              <p:nvPr/>
            </p:nvGrpSpPr>
            <p:grpSpPr>
              <a:xfrm>
                <a:off x="6904380" y="2886290"/>
                <a:ext cx="848139" cy="1200329"/>
                <a:chOff x="4306957" y="1951465"/>
                <a:chExt cx="848139" cy="1200329"/>
              </a:xfrm>
            </p:grpSpPr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6BA27127-E602-4DF0-A1EE-01BD291109B1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TextBox 142">
                  <a:extLst>
                    <a:ext uri="{FF2B5EF4-FFF2-40B4-BE49-F238E27FC236}">
                      <a16:creationId xmlns:a16="http://schemas.microsoft.com/office/drawing/2014/main" id="{687DC22C-BD6C-46BD-8D3C-F18A71D93C60}"/>
                    </a:ext>
                  </a:extLst>
                </p:cNvPr>
                <p:cNvSpPr txBox="1"/>
                <p:nvPr/>
              </p:nvSpPr>
              <p:spPr>
                <a:xfrm>
                  <a:off x="4399720" y="1951465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C</a:t>
                  </a:r>
                </a:p>
              </p:txBody>
            </p:sp>
          </p:grpSp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0D552349-11FC-4D85-8D0C-20B0397086BF}"/>
                  </a:ext>
                </a:extLst>
              </p:cNvPr>
              <p:cNvGrpSpPr/>
              <p:nvPr/>
            </p:nvGrpSpPr>
            <p:grpSpPr>
              <a:xfrm>
                <a:off x="7792276" y="2879662"/>
                <a:ext cx="848139" cy="1200329"/>
                <a:chOff x="4306957" y="1951465"/>
                <a:chExt cx="848139" cy="1200329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9CC61026-A6DC-4DAA-976F-82753D1122CB}"/>
                    </a:ext>
                  </a:extLst>
                </p:cNvPr>
                <p:cNvSpPr/>
                <p:nvPr/>
              </p:nvSpPr>
              <p:spPr>
                <a:xfrm>
                  <a:off x="4306957" y="2127561"/>
                  <a:ext cx="848139" cy="84813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TextBox 140">
                  <a:extLst>
                    <a:ext uri="{FF2B5EF4-FFF2-40B4-BE49-F238E27FC236}">
                      <a16:creationId xmlns:a16="http://schemas.microsoft.com/office/drawing/2014/main" id="{551C498F-3DE6-4720-B140-1AC4894D33F7}"/>
                    </a:ext>
                  </a:extLst>
                </p:cNvPr>
                <p:cNvSpPr txBox="1"/>
                <p:nvPr/>
              </p:nvSpPr>
              <p:spPr>
                <a:xfrm>
                  <a:off x="4373214" y="1951465"/>
                  <a:ext cx="64935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200" dirty="0">
                      <a:solidFill>
                        <a:schemeClr val="bg1"/>
                      </a:solidFill>
                    </a:rPr>
                    <a:t>E</a:t>
                  </a:r>
                </a:p>
              </p:txBody>
            </p:sp>
          </p:grpSp>
          <p:sp>
            <p:nvSpPr>
              <p:cNvPr id="139" name="Rounded Rectangle 112">
                <a:extLst>
                  <a:ext uri="{FF2B5EF4-FFF2-40B4-BE49-F238E27FC236}">
                    <a16:creationId xmlns:a16="http://schemas.microsoft.com/office/drawing/2014/main" id="{11581E07-6D54-48FD-9E7C-E43FFE5F50AF}"/>
                  </a:ext>
                </a:extLst>
              </p:cNvPr>
              <p:cNvSpPr/>
              <p:nvPr/>
            </p:nvSpPr>
            <p:spPr>
              <a:xfrm>
                <a:off x="4386474" y="3826421"/>
                <a:ext cx="4022030" cy="169047"/>
              </a:xfrm>
              <a:prstGeom prst="roundRect">
                <a:avLst>
                  <a:gd name="adj" fmla="val 50000"/>
                </a:avLst>
              </a:prstGeom>
              <a:solidFill>
                <a:srgbClr val="EDBA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4CD188D-BB6A-4A3A-BA95-373F000E9B33}"/>
              </a:ext>
            </a:extLst>
          </p:cNvPr>
          <p:cNvGrpSpPr/>
          <p:nvPr/>
        </p:nvGrpSpPr>
        <p:grpSpPr>
          <a:xfrm>
            <a:off x="4382063" y="5137336"/>
            <a:ext cx="3666379" cy="923330"/>
            <a:chOff x="4084001" y="5506045"/>
            <a:chExt cx="3666379" cy="923330"/>
          </a:xfrm>
        </p:grpSpPr>
        <p:sp>
          <p:nvSpPr>
            <p:cNvPr id="411" name="Rectangle 410">
              <a:extLst>
                <a:ext uri="{FF2B5EF4-FFF2-40B4-BE49-F238E27FC236}">
                  <a16:creationId xmlns:a16="http://schemas.microsoft.com/office/drawing/2014/main" id="{D06B1682-8D6D-492D-AA32-A5227DCF3420}"/>
                </a:ext>
              </a:extLst>
            </p:cNvPr>
            <p:cNvSpPr/>
            <p:nvPr/>
          </p:nvSpPr>
          <p:spPr>
            <a:xfrm>
              <a:off x="4084001" y="5517520"/>
              <a:ext cx="3666379" cy="84813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Rectangle 411">
              <a:extLst>
                <a:ext uri="{FF2B5EF4-FFF2-40B4-BE49-F238E27FC236}">
                  <a16:creationId xmlns:a16="http://schemas.microsoft.com/office/drawing/2014/main" id="{B14129B1-BC16-4888-B942-A099BB61EBB1}"/>
                </a:ext>
              </a:extLst>
            </p:cNvPr>
            <p:cNvSpPr/>
            <p:nvPr/>
          </p:nvSpPr>
          <p:spPr>
            <a:xfrm>
              <a:off x="4185686" y="5506045"/>
              <a:ext cx="337945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MARK 5:34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99728033-E706-404E-8DA2-2D05CA1BDB06}"/>
              </a:ext>
            </a:extLst>
          </p:cNvPr>
          <p:cNvSpPr txBox="1"/>
          <p:nvPr/>
        </p:nvSpPr>
        <p:spPr>
          <a:xfrm>
            <a:off x="8884118" y="2961683"/>
            <a:ext cx="19828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Set of 1</a:t>
            </a:r>
          </a:p>
          <a:p>
            <a:r>
              <a:rPr lang="en-US" dirty="0"/>
              <a:t>Cut and paste on colored paper in order of the scripture</a:t>
            </a:r>
          </a:p>
        </p:txBody>
      </p:sp>
    </p:spTree>
    <p:extLst>
      <p:ext uri="{BB962C8B-B14F-4D97-AF65-F5344CB8AC3E}">
        <p14:creationId xmlns:p14="http://schemas.microsoft.com/office/powerpoint/2010/main" val="1040199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120</Words>
  <Application>Microsoft Office PowerPoint</Application>
  <PresentationFormat>Widescreen</PresentationFormat>
  <Paragraphs>86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6</cp:revision>
  <dcterms:created xsi:type="dcterms:W3CDTF">2019-01-23T21:50:22Z</dcterms:created>
  <dcterms:modified xsi:type="dcterms:W3CDTF">2019-01-24T03:30:09Z</dcterms:modified>
</cp:coreProperties>
</file>