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2" r:id="rId3"/>
    <p:sldId id="271" r:id="rId4"/>
    <p:sldId id="272" r:id="rId5"/>
    <p:sldId id="273" r:id="rId6"/>
    <p:sldId id="274" r:id="rId7"/>
    <p:sldId id="275" r:id="rId8"/>
    <p:sldId id="276" r:id="rId9"/>
    <p:sldId id="278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534"/>
    <a:srgbClr val="EEE08A"/>
    <a:srgbClr val="E8D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86607-4339-4596-983E-FA038F1353DF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E02F6-E665-4D6A-9FCD-D80FD7D31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1219200"/>
            <a:ext cx="6858000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Resurrection of </a:t>
            </a:r>
          </a:p>
          <a:p>
            <a:pPr algn="ctr"/>
            <a:r>
              <a:rPr lang="en-US" sz="72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Jesus</a:t>
            </a:r>
          </a:p>
          <a:p>
            <a:pPr algn="ctr"/>
            <a:r>
              <a:rPr lang="en-US" sz="4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Matthew 28</a:t>
            </a:r>
            <a:endParaRPr lang="en-US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Footer Placeholder 14">
            <a:extLst>
              <a:ext uri="{FF2B5EF4-FFF2-40B4-BE49-F238E27FC236}">
                <a16:creationId xmlns:a16="http://schemas.microsoft.com/office/drawing/2014/main" id="{04AA34EA-55D6-4354-90D5-CF4866E3D2F1}"/>
              </a:ext>
            </a:extLst>
          </p:cNvPr>
          <p:cNvSpPr>
            <a:spLocks noGrp="1"/>
          </p:cNvSpPr>
          <p:nvPr/>
        </p:nvSpPr>
        <p:spPr>
          <a:xfrm>
            <a:off x="18288" y="6470273"/>
            <a:ext cx="54692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>
                <a:solidFill>
                  <a:schemeClr val="bg1"/>
                </a:solidFill>
              </a:rPr>
              <a:t>Presentation by ©http://fashionsbylynda.com/blog/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23450E-5384-42A0-BB24-A0E036D09C31}"/>
              </a:ext>
            </a:extLst>
          </p:cNvPr>
          <p:cNvSpPr txBox="1"/>
          <p:nvPr/>
        </p:nvSpPr>
        <p:spPr>
          <a:xfrm>
            <a:off x="3124200" y="5112573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 Power Point Presentation for children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38"/>
          <p:cNvGrpSpPr/>
          <p:nvPr/>
        </p:nvGrpSpPr>
        <p:grpSpPr>
          <a:xfrm>
            <a:off x="0" y="1676400"/>
            <a:ext cx="1295400" cy="2514600"/>
            <a:chOff x="152400" y="228600"/>
            <a:chExt cx="1981200" cy="3200400"/>
          </a:xfrm>
        </p:grpSpPr>
        <p:sp>
          <p:nvSpPr>
            <p:cNvPr id="142" name="Double Wave 141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loud 14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loud 14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loud 14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38"/>
          <p:cNvGrpSpPr/>
          <p:nvPr/>
        </p:nvGrpSpPr>
        <p:grpSpPr>
          <a:xfrm>
            <a:off x="4191000" y="1676400"/>
            <a:ext cx="1295400" cy="2514600"/>
            <a:chOff x="152400" y="228600"/>
            <a:chExt cx="1981200" cy="3200400"/>
          </a:xfrm>
        </p:grpSpPr>
        <p:sp>
          <p:nvSpPr>
            <p:cNvPr id="449" name="Double Wave 448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Cloud 449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loud 450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loud 451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ouble Wave 358"/>
          <p:cNvSpPr/>
          <p:nvPr/>
        </p:nvSpPr>
        <p:spPr>
          <a:xfrm>
            <a:off x="0" y="3733800"/>
            <a:ext cx="9144000" cy="2209800"/>
          </a:xfrm>
          <a:prstGeom prst="doubleWave">
            <a:avLst/>
          </a:prstGeom>
          <a:solidFill>
            <a:srgbClr val="D8B53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loud 142"/>
          <p:cNvSpPr/>
          <p:nvPr/>
        </p:nvSpPr>
        <p:spPr>
          <a:xfrm>
            <a:off x="5715000" y="22860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3"/>
          <p:cNvGrpSpPr/>
          <p:nvPr/>
        </p:nvGrpSpPr>
        <p:grpSpPr>
          <a:xfrm>
            <a:off x="1676400" y="914400"/>
            <a:ext cx="1981200" cy="3200400"/>
            <a:chOff x="152400" y="228600"/>
            <a:chExt cx="1981200" cy="3200400"/>
          </a:xfrm>
        </p:grpSpPr>
        <p:sp>
          <p:nvSpPr>
            <p:cNvPr id="384" name="Double Wave 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loud 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loud 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loud 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8"/>
          <p:cNvGrpSpPr/>
          <p:nvPr/>
        </p:nvGrpSpPr>
        <p:grpSpPr>
          <a:xfrm>
            <a:off x="2743200" y="1676400"/>
            <a:ext cx="1981200" cy="3200400"/>
            <a:chOff x="152400" y="228600"/>
            <a:chExt cx="1981200" cy="3200400"/>
          </a:xfrm>
        </p:grpSpPr>
        <p:sp>
          <p:nvSpPr>
            <p:cNvPr id="353" name="Double Wave 35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loud 35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loud 35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loud 35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57200" y="914400"/>
            <a:ext cx="2057400" cy="3429000"/>
            <a:chOff x="152400" y="228600"/>
            <a:chExt cx="1981200" cy="3200400"/>
          </a:xfrm>
        </p:grpSpPr>
        <p:sp>
          <p:nvSpPr>
            <p:cNvPr id="267" name="Double Wave 266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loud 267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loud 268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loud 269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5867400" y="457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What happened to some of the dead in Jerusalem after Christ was resurrected?</a:t>
            </a:r>
          </a:p>
          <a:p>
            <a:pPr algn="ctr"/>
            <a:r>
              <a:rPr lang="en-US" dirty="0"/>
              <a:t>(Matthew 28:52-53)</a:t>
            </a:r>
          </a:p>
        </p:txBody>
      </p:sp>
      <p:grpSp>
        <p:nvGrpSpPr>
          <p:cNvPr id="217" name="Group 34"/>
          <p:cNvGrpSpPr/>
          <p:nvPr/>
        </p:nvGrpSpPr>
        <p:grpSpPr>
          <a:xfrm>
            <a:off x="2057400" y="3810000"/>
            <a:ext cx="727815" cy="1676400"/>
            <a:chOff x="609600" y="533400"/>
            <a:chExt cx="1607376" cy="3810000"/>
          </a:xfrm>
        </p:grpSpPr>
        <p:sp>
          <p:nvSpPr>
            <p:cNvPr id="218" name="Oval 217"/>
            <p:cNvSpPr/>
            <p:nvPr/>
          </p:nvSpPr>
          <p:spPr>
            <a:xfrm>
              <a:off x="921576" y="3429000"/>
              <a:ext cx="4572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1454976" y="3429000"/>
              <a:ext cx="457200" cy="914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1683576" y="2590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616776" y="2590800"/>
              <a:ext cx="5334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 rot="19843731">
              <a:off x="1500967" y="1857017"/>
              <a:ext cx="685800" cy="990600"/>
            </a:xfrm>
            <a:prstGeom prst="trapezoid">
              <a:avLst>
                <a:gd name="adj" fmla="val 28314"/>
              </a:avLst>
            </a:prstGeom>
            <a:solidFill>
              <a:srgbClr val="F7DB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/>
            <p:cNvSpPr/>
            <p:nvPr/>
          </p:nvSpPr>
          <p:spPr>
            <a:xfrm rot="2089276">
              <a:off x="609600" y="1859713"/>
              <a:ext cx="685800" cy="990600"/>
            </a:xfrm>
            <a:prstGeom prst="trapezoid">
              <a:avLst>
                <a:gd name="adj" fmla="val 28314"/>
              </a:avLst>
            </a:prstGeom>
            <a:solidFill>
              <a:srgbClr val="F7DB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rapezoid 223"/>
            <p:cNvSpPr/>
            <p:nvPr/>
          </p:nvSpPr>
          <p:spPr>
            <a:xfrm>
              <a:off x="769176" y="2057400"/>
              <a:ext cx="1295400" cy="1600200"/>
            </a:xfrm>
            <a:prstGeom prst="trapezoid">
              <a:avLst>
                <a:gd name="adj" fmla="val 33948"/>
              </a:avLst>
            </a:prstGeom>
            <a:solidFill>
              <a:srgbClr val="F7DB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845376" y="3962400"/>
              <a:ext cx="533400" cy="3810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1454976" y="3962400"/>
              <a:ext cx="533400" cy="3810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7" name="Group 55"/>
            <p:cNvGrpSpPr/>
            <p:nvPr/>
          </p:nvGrpSpPr>
          <p:grpSpPr>
            <a:xfrm>
              <a:off x="838200" y="3352800"/>
              <a:ext cx="1143000" cy="304800"/>
              <a:chOff x="3048000" y="457200"/>
              <a:chExt cx="1524000" cy="381000"/>
            </a:xfrm>
          </p:grpSpPr>
          <p:sp>
            <p:nvSpPr>
              <p:cNvPr id="234" name="Quad Arrow 233"/>
              <p:cNvSpPr/>
              <p:nvPr/>
            </p:nvSpPr>
            <p:spPr>
              <a:xfrm>
                <a:off x="30480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Quad Arrow 234"/>
              <p:cNvSpPr/>
              <p:nvPr/>
            </p:nvSpPr>
            <p:spPr>
              <a:xfrm>
                <a:off x="33528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Quad Arrow 235"/>
              <p:cNvSpPr/>
              <p:nvPr/>
            </p:nvSpPr>
            <p:spPr>
              <a:xfrm>
                <a:off x="36576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Quad Arrow 236"/>
              <p:cNvSpPr/>
              <p:nvPr/>
            </p:nvSpPr>
            <p:spPr>
              <a:xfrm>
                <a:off x="39624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Quad Arrow 237"/>
              <p:cNvSpPr/>
              <p:nvPr/>
            </p:nvSpPr>
            <p:spPr>
              <a:xfrm>
                <a:off x="4267200" y="457200"/>
                <a:ext cx="304800" cy="381000"/>
              </a:xfrm>
              <a:prstGeom prst="quadArrow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8" name="Oval 227"/>
            <p:cNvSpPr/>
            <p:nvPr/>
          </p:nvSpPr>
          <p:spPr>
            <a:xfrm>
              <a:off x="1219200" y="1905000"/>
              <a:ext cx="381000" cy="381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>
              <a:off x="921576" y="762000"/>
              <a:ext cx="990600" cy="1371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loud 229"/>
            <p:cNvSpPr/>
            <p:nvPr/>
          </p:nvSpPr>
          <p:spPr>
            <a:xfrm>
              <a:off x="1607376" y="914400"/>
              <a:ext cx="457200" cy="6858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loud 15"/>
            <p:cNvSpPr/>
            <p:nvPr/>
          </p:nvSpPr>
          <p:spPr>
            <a:xfrm>
              <a:off x="769176" y="914400"/>
              <a:ext cx="457200" cy="6858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loud 231"/>
            <p:cNvSpPr/>
            <p:nvPr/>
          </p:nvSpPr>
          <p:spPr>
            <a:xfrm>
              <a:off x="845376" y="609600"/>
              <a:ext cx="1066800" cy="685800"/>
            </a:xfrm>
            <a:prstGeom prst="cloud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lowchart: Delay 232"/>
            <p:cNvSpPr/>
            <p:nvPr/>
          </p:nvSpPr>
          <p:spPr>
            <a:xfrm rot="16200000">
              <a:off x="1219200" y="152400"/>
              <a:ext cx="381000" cy="1143000"/>
            </a:xfrm>
            <a:prstGeom prst="flowChartDelay">
              <a:avLst/>
            </a:prstGeom>
            <a:solidFill>
              <a:srgbClr val="F7DB8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9" name="Group 69"/>
          <p:cNvGrpSpPr/>
          <p:nvPr/>
        </p:nvGrpSpPr>
        <p:grpSpPr>
          <a:xfrm>
            <a:off x="2971800" y="3733800"/>
            <a:ext cx="990600" cy="1839686"/>
            <a:chOff x="4495800" y="838200"/>
            <a:chExt cx="3181553" cy="5469075"/>
          </a:xfrm>
        </p:grpSpPr>
        <p:sp>
          <p:nvSpPr>
            <p:cNvPr id="240" name="Oval 239"/>
            <p:cNvSpPr/>
            <p:nvPr/>
          </p:nvSpPr>
          <p:spPr>
            <a:xfrm rot="2542647">
              <a:off x="4495800" y="3495852"/>
              <a:ext cx="530543" cy="8568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 rot="19057353" flipH="1">
              <a:off x="7086601" y="3495851"/>
              <a:ext cx="530543" cy="85689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 rot="2500661">
              <a:off x="5349229" y="5285599"/>
              <a:ext cx="685800" cy="102167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 rot="19779230">
              <a:off x="6240037" y="5284851"/>
              <a:ext cx="685800" cy="1021676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 rot="19779230">
              <a:off x="6099036" y="4976960"/>
              <a:ext cx="685800" cy="1066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 rot="2542647">
              <a:off x="5460656" y="5044751"/>
              <a:ext cx="685800" cy="1066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ounded Rectangle 245"/>
            <p:cNvSpPr/>
            <p:nvPr/>
          </p:nvSpPr>
          <p:spPr>
            <a:xfrm rot="2292215" flipH="1">
              <a:off x="4933260" y="2673213"/>
              <a:ext cx="715564" cy="1219200"/>
            </a:xfrm>
            <a:prstGeom prst="roundRect">
              <a:avLst/>
            </a:prstGeom>
            <a:solidFill>
              <a:srgbClr val="D4B63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ounded Rectangle 246"/>
            <p:cNvSpPr/>
            <p:nvPr/>
          </p:nvSpPr>
          <p:spPr>
            <a:xfrm rot="19307785">
              <a:off x="6533460" y="2673214"/>
              <a:ext cx="715564" cy="1219200"/>
            </a:xfrm>
            <a:prstGeom prst="roundRect">
              <a:avLst/>
            </a:prstGeom>
            <a:solidFill>
              <a:srgbClr val="D4B63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/>
            <p:cNvSpPr/>
            <p:nvPr/>
          </p:nvSpPr>
          <p:spPr>
            <a:xfrm>
              <a:off x="5166279" y="2811106"/>
              <a:ext cx="1905000" cy="2057400"/>
            </a:xfrm>
            <a:prstGeom prst="trapezoid">
              <a:avLst/>
            </a:prstGeom>
            <a:solidFill>
              <a:srgbClr val="D4B63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6004479" y="2811106"/>
              <a:ext cx="152400" cy="2057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ounded Rectangle 249"/>
            <p:cNvSpPr/>
            <p:nvPr/>
          </p:nvSpPr>
          <p:spPr>
            <a:xfrm rot="19307785">
              <a:off x="6853491" y="3622368"/>
              <a:ext cx="823862" cy="36439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ounded Rectangle 250"/>
            <p:cNvSpPr/>
            <p:nvPr/>
          </p:nvSpPr>
          <p:spPr>
            <a:xfrm rot="2292215" flipH="1">
              <a:off x="4504931" y="3560244"/>
              <a:ext cx="823862" cy="364391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5257800" y="990600"/>
              <a:ext cx="1600200" cy="1905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Trapezoid 252"/>
            <p:cNvSpPr/>
            <p:nvPr/>
          </p:nvSpPr>
          <p:spPr>
            <a:xfrm>
              <a:off x="4962131" y="4800600"/>
              <a:ext cx="2286000" cy="762000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Block Arc 253"/>
            <p:cNvSpPr/>
            <p:nvPr/>
          </p:nvSpPr>
          <p:spPr>
            <a:xfrm>
              <a:off x="5343131" y="5638800"/>
              <a:ext cx="762000" cy="228600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5" name="Block Arc 254"/>
            <p:cNvSpPr/>
            <p:nvPr/>
          </p:nvSpPr>
          <p:spPr>
            <a:xfrm rot="21278537">
              <a:off x="6190338" y="5597676"/>
              <a:ext cx="762000" cy="228600"/>
            </a:xfrm>
            <a:prstGeom prst="blockArc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6" name="Quad Arrow 255"/>
            <p:cNvSpPr/>
            <p:nvPr/>
          </p:nvSpPr>
          <p:spPr>
            <a:xfrm>
              <a:off x="5029200" y="5105400"/>
              <a:ext cx="457200" cy="4572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Quad Arrow 256"/>
            <p:cNvSpPr/>
            <p:nvPr/>
          </p:nvSpPr>
          <p:spPr>
            <a:xfrm>
              <a:off x="5410200" y="5105400"/>
              <a:ext cx="457200" cy="4572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Quad Arrow 257"/>
            <p:cNvSpPr/>
            <p:nvPr/>
          </p:nvSpPr>
          <p:spPr>
            <a:xfrm>
              <a:off x="5791200" y="5105400"/>
              <a:ext cx="457200" cy="4572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Quad Arrow 258"/>
            <p:cNvSpPr/>
            <p:nvPr/>
          </p:nvSpPr>
          <p:spPr>
            <a:xfrm>
              <a:off x="6248400" y="5105400"/>
              <a:ext cx="457200" cy="4572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Quad Arrow 259"/>
            <p:cNvSpPr/>
            <p:nvPr/>
          </p:nvSpPr>
          <p:spPr>
            <a:xfrm>
              <a:off x="6629400" y="5105400"/>
              <a:ext cx="457200" cy="4572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Quad Arrow 260"/>
            <p:cNvSpPr/>
            <p:nvPr/>
          </p:nvSpPr>
          <p:spPr>
            <a:xfrm rot="2046229">
              <a:off x="4585044" y="3412302"/>
              <a:ext cx="332597" cy="420353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Quad Arrow 261"/>
            <p:cNvSpPr/>
            <p:nvPr/>
          </p:nvSpPr>
          <p:spPr>
            <a:xfrm rot="2046229">
              <a:off x="4889845" y="3638497"/>
              <a:ext cx="332597" cy="420353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Quad Arrow 262"/>
            <p:cNvSpPr/>
            <p:nvPr/>
          </p:nvSpPr>
          <p:spPr>
            <a:xfrm rot="19553771" flipH="1">
              <a:off x="7023445" y="3638496"/>
              <a:ext cx="332597" cy="420353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Quad Arrow 263"/>
            <p:cNvSpPr/>
            <p:nvPr/>
          </p:nvSpPr>
          <p:spPr>
            <a:xfrm rot="19553771" flipH="1">
              <a:off x="7252045" y="3486096"/>
              <a:ext cx="332597" cy="420353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 rot="3201000">
              <a:off x="5501728" y="2733869"/>
              <a:ext cx="502743" cy="290789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 rot="1914900">
              <a:off x="5654128" y="2886269"/>
              <a:ext cx="502743" cy="290789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rot="18907975">
              <a:off x="6125358" y="2725786"/>
              <a:ext cx="502743" cy="290789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 rot="18907975">
              <a:off x="6049158" y="2954388"/>
              <a:ext cx="502743" cy="290789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 rot="317470">
              <a:off x="5806528" y="3038669"/>
              <a:ext cx="502743" cy="290789"/>
            </a:xfrm>
            <a:prstGeom prst="ellipse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Cloud 288"/>
            <p:cNvSpPr/>
            <p:nvPr/>
          </p:nvSpPr>
          <p:spPr>
            <a:xfrm>
              <a:off x="4953000" y="838200"/>
              <a:ext cx="2133600" cy="762000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Cloud 289"/>
            <p:cNvSpPr/>
            <p:nvPr/>
          </p:nvSpPr>
          <p:spPr>
            <a:xfrm rot="16448485">
              <a:off x="4578592" y="1894537"/>
              <a:ext cx="1526776" cy="516647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Cloud 290"/>
            <p:cNvSpPr/>
            <p:nvPr/>
          </p:nvSpPr>
          <p:spPr>
            <a:xfrm rot="16448485">
              <a:off x="6011199" y="1815716"/>
              <a:ext cx="1634754" cy="635767"/>
            </a:xfrm>
            <a:prstGeom prst="cloud">
              <a:avLst/>
            </a:prstGeom>
            <a:solidFill>
              <a:srgbClr val="6633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029200" y="1447800"/>
              <a:ext cx="304800" cy="1371600"/>
            </a:xfrm>
            <a:prstGeom prst="rect">
              <a:avLst/>
            </a:prstGeom>
            <a:solidFill>
              <a:srgbClr val="D4B63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6858000" y="1447800"/>
              <a:ext cx="304800" cy="1371600"/>
            </a:xfrm>
            <a:prstGeom prst="rect">
              <a:avLst/>
            </a:prstGeom>
            <a:solidFill>
              <a:srgbClr val="D4B63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Trapezoid 303"/>
            <p:cNvSpPr/>
            <p:nvPr/>
          </p:nvSpPr>
          <p:spPr>
            <a:xfrm>
              <a:off x="4953000" y="1219200"/>
              <a:ext cx="2286000" cy="381000"/>
            </a:xfrm>
            <a:prstGeom prst="trapezoid">
              <a:avLst/>
            </a:prstGeom>
            <a:solidFill>
              <a:srgbClr val="D4B63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Quad Arrow 314"/>
            <p:cNvSpPr/>
            <p:nvPr/>
          </p:nvSpPr>
          <p:spPr>
            <a:xfrm>
              <a:off x="5181600" y="1219200"/>
              <a:ext cx="381000" cy="3810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Quad Arrow 330"/>
            <p:cNvSpPr/>
            <p:nvPr/>
          </p:nvSpPr>
          <p:spPr>
            <a:xfrm>
              <a:off x="5562600" y="1219200"/>
              <a:ext cx="381000" cy="3810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Quad Arrow 331"/>
            <p:cNvSpPr/>
            <p:nvPr/>
          </p:nvSpPr>
          <p:spPr>
            <a:xfrm>
              <a:off x="5867400" y="1143000"/>
              <a:ext cx="381000" cy="5334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Quad Arrow 332"/>
            <p:cNvSpPr/>
            <p:nvPr/>
          </p:nvSpPr>
          <p:spPr>
            <a:xfrm>
              <a:off x="6248400" y="1219200"/>
              <a:ext cx="381000" cy="3810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Quad Arrow 333"/>
            <p:cNvSpPr/>
            <p:nvPr/>
          </p:nvSpPr>
          <p:spPr>
            <a:xfrm>
              <a:off x="6629400" y="1219200"/>
              <a:ext cx="381000" cy="381000"/>
            </a:xfrm>
            <a:prstGeom prst="quadArrow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0" name="Group 66"/>
          <p:cNvGrpSpPr/>
          <p:nvPr/>
        </p:nvGrpSpPr>
        <p:grpSpPr>
          <a:xfrm>
            <a:off x="609600" y="4648200"/>
            <a:ext cx="764550" cy="1676400"/>
            <a:chOff x="2760541" y="304800"/>
            <a:chExt cx="2439647" cy="3771554"/>
          </a:xfrm>
        </p:grpSpPr>
        <p:sp>
          <p:nvSpPr>
            <p:cNvPr id="361" name="Oval 360"/>
            <p:cNvSpPr/>
            <p:nvPr/>
          </p:nvSpPr>
          <p:spPr>
            <a:xfrm>
              <a:off x="2971798" y="304800"/>
              <a:ext cx="1981198" cy="2601072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/>
            <p:cNvSpPr/>
            <p:nvPr/>
          </p:nvSpPr>
          <p:spPr>
            <a:xfrm rot="4427519">
              <a:off x="3535734" y="3434032"/>
              <a:ext cx="466193" cy="81845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 rot="17172481" flipH="1">
              <a:off x="4069134" y="3434032"/>
              <a:ext cx="466193" cy="818451"/>
            </a:xfrm>
            <a:prstGeom prst="ellips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Isosceles Triangle 363"/>
            <p:cNvSpPr/>
            <p:nvPr/>
          </p:nvSpPr>
          <p:spPr>
            <a:xfrm>
              <a:off x="3234606" y="1676400"/>
              <a:ext cx="1676400" cy="213360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Isosceles Triangle 395"/>
            <p:cNvSpPr/>
            <p:nvPr/>
          </p:nvSpPr>
          <p:spPr>
            <a:xfrm rot="10800000">
              <a:off x="3844206" y="1905000"/>
              <a:ext cx="381000" cy="457200"/>
            </a:xfrm>
            <a:prstGeom prst="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/>
            <p:cNvSpPr/>
            <p:nvPr/>
          </p:nvSpPr>
          <p:spPr>
            <a:xfrm rot="19411276">
              <a:off x="4566449" y="2220993"/>
              <a:ext cx="633739" cy="75172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/>
            <p:cNvSpPr/>
            <p:nvPr/>
          </p:nvSpPr>
          <p:spPr>
            <a:xfrm rot="2820608">
              <a:off x="2979219" y="2292648"/>
              <a:ext cx="316522" cy="75387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Isosceles Triangle 398"/>
            <p:cNvSpPr/>
            <p:nvPr/>
          </p:nvSpPr>
          <p:spPr>
            <a:xfrm rot="1915606">
              <a:off x="3208538" y="1520222"/>
              <a:ext cx="914399" cy="1255679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Isosceles Triangle 399"/>
            <p:cNvSpPr/>
            <p:nvPr/>
          </p:nvSpPr>
          <p:spPr>
            <a:xfrm rot="19284057">
              <a:off x="3983610" y="1519669"/>
              <a:ext cx="914400" cy="1255680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/>
            <p:cNvSpPr/>
            <p:nvPr/>
          </p:nvSpPr>
          <p:spPr>
            <a:xfrm>
              <a:off x="3539406" y="609600"/>
              <a:ext cx="990600" cy="1447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loud 401"/>
            <p:cNvSpPr/>
            <p:nvPr/>
          </p:nvSpPr>
          <p:spPr>
            <a:xfrm>
              <a:off x="3539406" y="609600"/>
              <a:ext cx="990600" cy="381000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loud 402"/>
            <p:cNvSpPr/>
            <p:nvPr/>
          </p:nvSpPr>
          <p:spPr>
            <a:xfrm rot="5107997">
              <a:off x="4041679" y="1076272"/>
              <a:ext cx="1200554" cy="570062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Cloud 403"/>
            <p:cNvSpPr/>
            <p:nvPr/>
          </p:nvSpPr>
          <p:spPr>
            <a:xfrm rot="6038579">
              <a:off x="2795611" y="1017359"/>
              <a:ext cx="1206533" cy="641052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Trapezoid 404"/>
            <p:cNvSpPr/>
            <p:nvPr/>
          </p:nvSpPr>
          <p:spPr>
            <a:xfrm rot="1062586">
              <a:off x="2948999" y="461940"/>
              <a:ext cx="462280" cy="1844703"/>
            </a:xfrm>
            <a:prstGeom prst="trapezoid">
              <a:avLst>
                <a:gd name="adj" fmla="val 21934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Trapezoid 405"/>
            <p:cNvSpPr/>
            <p:nvPr/>
          </p:nvSpPr>
          <p:spPr>
            <a:xfrm>
              <a:off x="3505200" y="2895600"/>
              <a:ext cx="1143000" cy="228600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Trapezoid 406"/>
            <p:cNvSpPr/>
            <p:nvPr/>
          </p:nvSpPr>
          <p:spPr>
            <a:xfrm rot="20537414" flipH="1">
              <a:off x="4619816" y="482741"/>
              <a:ext cx="462280" cy="1889380"/>
            </a:xfrm>
            <a:prstGeom prst="trapezoid">
              <a:avLst>
                <a:gd name="adj" fmla="val 21934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lowchart: Stored Data 407"/>
            <p:cNvSpPr/>
            <p:nvPr/>
          </p:nvSpPr>
          <p:spPr>
            <a:xfrm rot="5400000">
              <a:off x="3657600" y="-228600"/>
              <a:ext cx="685800" cy="1752600"/>
            </a:xfrm>
            <a:prstGeom prst="flowChartOnlineStorage">
              <a:avLst/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256"/>
          <p:cNvGrpSpPr/>
          <p:nvPr/>
        </p:nvGrpSpPr>
        <p:grpSpPr>
          <a:xfrm>
            <a:off x="4724400" y="3124200"/>
            <a:ext cx="770900" cy="1695778"/>
            <a:chOff x="1524000" y="1478095"/>
            <a:chExt cx="2457354" cy="4817499"/>
          </a:xfrm>
        </p:grpSpPr>
        <p:sp>
          <p:nvSpPr>
            <p:cNvPr id="410" name="Oval 409"/>
            <p:cNvSpPr/>
            <p:nvPr/>
          </p:nvSpPr>
          <p:spPr>
            <a:xfrm rot="2648374">
              <a:off x="2057399" y="5257799"/>
              <a:ext cx="762001" cy="99060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/>
            <p:cNvSpPr/>
            <p:nvPr/>
          </p:nvSpPr>
          <p:spPr>
            <a:xfrm rot="19444033">
              <a:off x="2733144" y="5195884"/>
              <a:ext cx="710549" cy="109971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/>
            <p:cNvSpPr/>
            <p:nvPr/>
          </p:nvSpPr>
          <p:spPr>
            <a:xfrm>
              <a:off x="1524000" y="4114800"/>
              <a:ext cx="762001" cy="112821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/>
            <p:cNvSpPr/>
            <p:nvPr/>
          </p:nvSpPr>
          <p:spPr>
            <a:xfrm>
              <a:off x="3295554" y="4392870"/>
              <a:ext cx="685800" cy="83819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Trapezoid 413"/>
            <p:cNvSpPr/>
            <p:nvPr/>
          </p:nvSpPr>
          <p:spPr>
            <a:xfrm>
              <a:off x="1905000" y="5105400"/>
              <a:ext cx="1600200" cy="685800"/>
            </a:xfrm>
            <a:prstGeom prst="trapezoid">
              <a:avLst>
                <a:gd name="adj" fmla="val 35984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Trapezoid 414"/>
            <p:cNvSpPr/>
            <p:nvPr/>
          </p:nvSpPr>
          <p:spPr>
            <a:xfrm rot="2088477">
              <a:off x="1851679" y="2575636"/>
              <a:ext cx="914655" cy="2235732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Trapezoid 415"/>
            <p:cNvSpPr/>
            <p:nvPr/>
          </p:nvSpPr>
          <p:spPr>
            <a:xfrm rot="19932635">
              <a:off x="2597004" y="2647126"/>
              <a:ext cx="986356" cy="2235732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Trapezoid 416"/>
            <p:cNvSpPr/>
            <p:nvPr/>
          </p:nvSpPr>
          <p:spPr>
            <a:xfrm>
              <a:off x="1905000" y="3048000"/>
              <a:ext cx="1447800" cy="2286000"/>
            </a:xfrm>
            <a:prstGeom prst="trapezoid">
              <a:avLst>
                <a:gd name="adj" fmla="val 35984"/>
              </a:avLst>
            </a:prstGeom>
            <a:solidFill>
              <a:srgbClr val="CC99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/>
            <p:cNvSpPr/>
            <p:nvPr/>
          </p:nvSpPr>
          <p:spPr>
            <a:xfrm>
              <a:off x="2362199" y="2743200"/>
              <a:ext cx="660808" cy="92097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Trapezoid 418"/>
            <p:cNvSpPr/>
            <p:nvPr/>
          </p:nvSpPr>
          <p:spPr>
            <a:xfrm rot="21293170">
              <a:off x="2740392" y="3208793"/>
              <a:ext cx="830153" cy="2692828"/>
            </a:xfrm>
            <a:prstGeom prst="trapezoid">
              <a:avLst>
                <a:gd name="adj" fmla="val 35984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Trapezoid 419"/>
            <p:cNvSpPr/>
            <p:nvPr/>
          </p:nvSpPr>
          <p:spPr>
            <a:xfrm rot="287694">
              <a:off x="1808953" y="3229762"/>
              <a:ext cx="891264" cy="2581677"/>
            </a:xfrm>
            <a:prstGeom prst="trapezoid">
              <a:avLst>
                <a:gd name="adj" fmla="val 35984"/>
              </a:avLst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/>
            <p:cNvSpPr/>
            <p:nvPr/>
          </p:nvSpPr>
          <p:spPr>
            <a:xfrm>
              <a:off x="1932820" y="1550450"/>
              <a:ext cx="1559540" cy="187082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/>
            <p:cNvSpPr/>
            <p:nvPr/>
          </p:nvSpPr>
          <p:spPr>
            <a:xfrm rot="19066372">
              <a:off x="2722041" y="1478095"/>
              <a:ext cx="795875" cy="1051190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/>
            <p:cNvSpPr/>
            <p:nvPr/>
          </p:nvSpPr>
          <p:spPr>
            <a:xfrm rot="3077158">
              <a:off x="2039910" y="1250601"/>
              <a:ext cx="685800" cy="1260959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5943601" y="2667000"/>
            <a:ext cx="762000" cy="1295400"/>
            <a:chOff x="7243695" y="3657601"/>
            <a:chExt cx="1609100" cy="2924089"/>
          </a:xfrm>
        </p:grpSpPr>
        <p:sp>
          <p:nvSpPr>
            <p:cNvPr id="425" name="Cloud 424"/>
            <p:cNvSpPr/>
            <p:nvPr/>
          </p:nvSpPr>
          <p:spPr>
            <a:xfrm>
              <a:off x="8382000" y="3962400"/>
              <a:ext cx="304800" cy="762000"/>
            </a:xfrm>
            <a:prstGeom prst="cloud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Cloud 425"/>
            <p:cNvSpPr/>
            <p:nvPr/>
          </p:nvSpPr>
          <p:spPr>
            <a:xfrm>
              <a:off x="7467600" y="3962400"/>
              <a:ext cx="304800" cy="762000"/>
            </a:xfrm>
            <a:prstGeom prst="cloud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/>
            <p:cNvSpPr/>
            <p:nvPr/>
          </p:nvSpPr>
          <p:spPr>
            <a:xfrm rot="6128217">
              <a:off x="8187288" y="6199704"/>
              <a:ext cx="280332" cy="483640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/>
            <p:cNvSpPr/>
            <p:nvPr/>
          </p:nvSpPr>
          <p:spPr>
            <a:xfrm rot="4472555">
              <a:off x="7724609" y="6173318"/>
              <a:ext cx="242471" cy="535689"/>
            </a:xfrm>
            <a:prstGeom prst="ellipse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/>
            <p:cNvSpPr/>
            <p:nvPr/>
          </p:nvSpPr>
          <p:spPr>
            <a:xfrm rot="2901859">
              <a:off x="7323988" y="5170035"/>
              <a:ext cx="277908" cy="43849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/>
            <p:cNvSpPr/>
            <p:nvPr/>
          </p:nvSpPr>
          <p:spPr>
            <a:xfrm rot="20226769">
              <a:off x="8596271" y="5191585"/>
              <a:ext cx="256524" cy="41361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Trapezoid 430"/>
            <p:cNvSpPr/>
            <p:nvPr/>
          </p:nvSpPr>
          <p:spPr>
            <a:xfrm>
              <a:off x="7515578" y="4638511"/>
              <a:ext cx="1177462" cy="1750807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Trapezoid 431"/>
            <p:cNvSpPr/>
            <p:nvPr/>
          </p:nvSpPr>
          <p:spPr>
            <a:xfrm rot="1442139">
              <a:off x="7473613" y="4533883"/>
              <a:ext cx="328386" cy="917340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Trapezoid 432"/>
            <p:cNvSpPr/>
            <p:nvPr/>
          </p:nvSpPr>
          <p:spPr>
            <a:xfrm rot="20249249">
              <a:off x="8369163" y="4534931"/>
              <a:ext cx="328386" cy="917340"/>
            </a:xfrm>
            <a:prstGeom prst="trapezoid">
              <a:avLst/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Rounded Rectangle 433"/>
            <p:cNvSpPr/>
            <p:nvPr/>
          </p:nvSpPr>
          <p:spPr>
            <a:xfrm rot="5400000">
              <a:off x="7894623" y="3330854"/>
              <a:ext cx="333136" cy="986629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Trapezoid 434"/>
            <p:cNvSpPr/>
            <p:nvPr/>
          </p:nvSpPr>
          <p:spPr>
            <a:xfrm>
              <a:off x="7391400" y="4800600"/>
              <a:ext cx="1371600" cy="1590460"/>
            </a:xfrm>
            <a:prstGeom prst="trapezoid">
              <a:avLst>
                <a:gd name="adj" fmla="val 42843"/>
              </a:avLst>
            </a:prstGeom>
            <a:solidFill>
              <a:srgbClr val="E4D61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Trapezoid 435"/>
            <p:cNvSpPr/>
            <p:nvPr/>
          </p:nvSpPr>
          <p:spPr>
            <a:xfrm>
              <a:off x="7391400" y="4648200"/>
              <a:ext cx="838200" cy="1676400"/>
            </a:xfrm>
            <a:prstGeom prst="trapezoid">
              <a:avLst>
                <a:gd name="adj" fmla="val 42843"/>
              </a:avLst>
            </a:prstGeom>
            <a:solidFill>
              <a:srgbClr val="DB924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Trapezoid 436"/>
            <p:cNvSpPr/>
            <p:nvPr/>
          </p:nvSpPr>
          <p:spPr>
            <a:xfrm>
              <a:off x="7924800" y="4648200"/>
              <a:ext cx="838200" cy="1676400"/>
            </a:xfrm>
            <a:prstGeom prst="trapezoid">
              <a:avLst>
                <a:gd name="adj" fmla="val 42843"/>
              </a:avLst>
            </a:prstGeom>
            <a:solidFill>
              <a:srgbClr val="DB924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/>
            <p:cNvSpPr/>
            <p:nvPr/>
          </p:nvSpPr>
          <p:spPr>
            <a:xfrm>
              <a:off x="7848600" y="4419600"/>
              <a:ext cx="445704" cy="57784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/>
            <p:cNvSpPr/>
            <p:nvPr/>
          </p:nvSpPr>
          <p:spPr>
            <a:xfrm>
              <a:off x="7633652" y="3857482"/>
              <a:ext cx="860453" cy="97929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Rounded Rectangle 439"/>
            <p:cNvSpPr/>
            <p:nvPr/>
          </p:nvSpPr>
          <p:spPr>
            <a:xfrm>
              <a:off x="7567876" y="3857482"/>
              <a:ext cx="996313" cy="170311"/>
            </a:xfrm>
            <a:prstGeom prst="roundRect">
              <a:avLst>
                <a:gd name="adj" fmla="val 50000"/>
              </a:avLst>
            </a:prstGeom>
            <a:solidFill>
              <a:srgbClr val="875A1D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1" name="Group 43"/>
            <p:cNvGrpSpPr/>
            <p:nvPr/>
          </p:nvGrpSpPr>
          <p:grpSpPr>
            <a:xfrm>
              <a:off x="7467600" y="5486400"/>
              <a:ext cx="1327870" cy="745538"/>
              <a:chOff x="4309849" y="4876800"/>
              <a:chExt cx="1063369" cy="745538"/>
            </a:xfrm>
          </p:grpSpPr>
          <p:sp>
            <p:nvSpPr>
              <p:cNvPr id="442" name="Diagonal Stripe 441"/>
              <p:cNvSpPr/>
              <p:nvPr/>
            </p:nvSpPr>
            <p:spPr>
              <a:xfrm rot="1443364">
                <a:off x="4309849" y="4945456"/>
                <a:ext cx="896741" cy="466807"/>
              </a:xfrm>
              <a:prstGeom prst="diagStripe">
                <a:avLst/>
              </a:prstGeom>
              <a:solidFill>
                <a:srgbClr val="8A6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3" name="Diagonal Stripe 442"/>
              <p:cNvSpPr/>
              <p:nvPr/>
            </p:nvSpPr>
            <p:spPr>
              <a:xfrm rot="16200000" flipH="1">
                <a:off x="4746158" y="5159842"/>
                <a:ext cx="669336" cy="255653"/>
              </a:xfrm>
              <a:prstGeom prst="diagStripe">
                <a:avLst/>
              </a:prstGeom>
              <a:solidFill>
                <a:srgbClr val="8A6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4" name="Diagonal Stripe 443"/>
              <p:cNvSpPr/>
              <p:nvPr/>
            </p:nvSpPr>
            <p:spPr>
              <a:xfrm rot="5400000">
                <a:off x="4904641" y="5153760"/>
                <a:ext cx="669336" cy="267819"/>
              </a:xfrm>
              <a:prstGeom prst="diagStripe">
                <a:avLst/>
              </a:prstGeom>
              <a:solidFill>
                <a:srgbClr val="8A6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5" name="Flowchart: Display 444"/>
              <p:cNvSpPr/>
              <p:nvPr/>
            </p:nvSpPr>
            <p:spPr>
              <a:xfrm>
                <a:off x="4969250" y="4876800"/>
                <a:ext cx="330702" cy="267439"/>
              </a:xfrm>
              <a:prstGeom prst="flowChartDisplay">
                <a:avLst/>
              </a:prstGeom>
              <a:solidFill>
                <a:srgbClr val="8A69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3" name="Group 26"/>
          <p:cNvGrpSpPr/>
          <p:nvPr/>
        </p:nvGrpSpPr>
        <p:grpSpPr>
          <a:xfrm rot="21176308" flipH="1">
            <a:off x="359746" y="4345988"/>
            <a:ext cx="1418816" cy="2221112"/>
            <a:chOff x="5638800" y="2057400"/>
            <a:chExt cx="1981200" cy="2514600"/>
          </a:xfrm>
        </p:grpSpPr>
        <p:sp>
          <p:nvSpPr>
            <p:cNvPr id="215" name="Flowchart: Delay 214"/>
            <p:cNvSpPr/>
            <p:nvPr/>
          </p:nvSpPr>
          <p:spPr>
            <a:xfrm rot="16200000">
              <a:off x="54483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lowchart: Delay 215"/>
            <p:cNvSpPr/>
            <p:nvPr/>
          </p:nvSpPr>
          <p:spPr>
            <a:xfrm rot="16200000">
              <a:off x="52959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4" name="Group 37"/>
          <p:cNvGrpSpPr/>
          <p:nvPr/>
        </p:nvGrpSpPr>
        <p:grpSpPr>
          <a:xfrm rot="20295685" flipH="1">
            <a:off x="509406" y="6090044"/>
            <a:ext cx="670941" cy="767956"/>
            <a:chOff x="7185317" y="571382"/>
            <a:chExt cx="1433175" cy="1409818"/>
          </a:xfrm>
        </p:grpSpPr>
        <p:sp>
          <p:nvSpPr>
            <p:cNvPr id="211" name="Moon 210"/>
            <p:cNvSpPr/>
            <p:nvPr/>
          </p:nvSpPr>
          <p:spPr>
            <a:xfrm>
              <a:off x="7543800" y="609600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Moon 211"/>
            <p:cNvSpPr/>
            <p:nvPr/>
          </p:nvSpPr>
          <p:spPr>
            <a:xfrm rot="2635937">
              <a:off x="7856492" y="57138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Moon 212"/>
            <p:cNvSpPr/>
            <p:nvPr/>
          </p:nvSpPr>
          <p:spPr>
            <a:xfrm rot="17463133" flipH="1">
              <a:off x="7375817" y="75136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Teardrop 213"/>
            <p:cNvSpPr/>
            <p:nvPr/>
          </p:nvSpPr>
          <p:spPr>
            <a:xfrm>
              <a:off x="7772400" y="1066800"/>
              <a:ext cx="4572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5" name="Group 27"/>
          <p:cNvGrpSpPr/>
          <p:nvPr/>
        </p:nvGrpSpPr>
        <p:grpSpPr>
          <a:xfrm rot="1018181" flipH="1">
            <a:off x="1353199" y="5829491"/>
            <a:ext cx="628001" cy="808780"/>
            <a:chOff x="4159960" y="2007821"/>
            <a:chExt cx="1548702" cy="1871767"/>
          </a:xfrm>
        </p:grpSpPr>
        <p:sp>
          <p:nvSpPr>
            <p:cNvPr id="201" name="Teardrop 20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Double Wave 20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ardrop 20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eardrop 20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ardrop 20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ardrop 20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Heart 20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Heart 20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52"/>
          <p:cNvGrpSpPr/>
          <p:nvPr/>
        </p:nvGrpSpPr>
        <p:grpSpPr>
          <a:xfrm rot="20295685" flipH="1">
            <a:off x="1055104" y="6022740"/>
            <a:ext cx="670941" cy="767956"/>
            <a:chOff x="7185317" y="571382"/>
            <a:chExt cx="1433175" cy="1409818"/>
          </a:xfrm>
        </p:grpSpPr>
        <p:sp>
          <p:nvSpPr>
            <p:cNvPr id="197" name="Moon 196"/>
            <p:cNvSpPr/>
            <p:nvPr/>
          </p:nvSpPr>
          <p:spPr>
            <a:xfrm>
              <a:off x="7543800" y="609600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Moon 197"/>
            <p:cNvSpPr/>
            <p:nvPr/>
          </p:nvSpPr>
          <p:spPr>
            <a:xfrm rot="2635937">
              <a:off x="7856492" y="57138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Moon 198"/>
            <p:cNvSpPr/>
            <p:nvPr/>
          </p:nvSpPr>
          <p:spPr>
            <a:xfrm rot="17463133" flipH="1">
              <a:off x="7375817" y="75136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ardrop 199"/>
            <p:cNvSpPr/>
            <p:nvPr/>
          </p:nvSpPr>
          <p:spPr>
            <a:xfrm>
              <a:off x="7772400" y="1066800"/>
              <a:ext cx="4572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42"/>
          <p:cNvGrpSpPr/>
          <p:nvPr/>
        </p:nvGrpSpPr>
        <p:grpSpPr>
          <a:xfrm rot="853103" flipH="1">
            <a:off x="755219" y="6106165"/>
            <a:ext cx="564485" cy="701753"/>
            <a:chOff x="4159960" y="2007821"/>
            <a:chExt cx="1548702" cy="1871767"/>
          </a:xfrm>
        </p:grpSpPr>
        <p:sp>
          <p:nvSpPr>
            <p:cNvPr id="188" name="Teardrop 187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Double Wave 188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Teardrop 189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ardrop 190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Teardrop 191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Teardrop 192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194" name="Oval 193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Heart 194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Heart 195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26"/>
          <p:cNvGrpSpPr/>
          <p:nvPr/>
        </p:nvGrpSpPr>
        <p:grpSpPr>
          <a:xfrm rot="21326202" flipH="1">
            <a:off x="1751794" y="3553648"/>
            <a:ext cx="1295441" cy="1946888"/>
            <a:chOff x="5638800" y="2057400"/>
            <a:chExt cx="1981200" cy="2514600"/>
          </a:xfrm>
        </p:grpSpPr>
        <p:sp>
          <p:nvSpPr>
            <p:cNvPr id="179" name="Flowchart: Delay 178"/>
            <p:cNvSpPr/>
            <p:nvPr/>
          </p:nvSpPr>
          <p:spPr>
            <a:xfrm rot="16200000">
              <a:off x="54483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lowchart: Delay 179"/>
            <p:cNvSpPr/>
            <p:nvPr/>
          </p:nvSpPr>
          <p:spPr>
            <a:xfrm rot="16200000">
              <a:off x="52959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6" name="Group 26"/>
          <p:cNvGrpSpPr/>
          <p:nvPr/>
        </p:nvGrpSpPr>
        <p:grpSpPr>
          <a:xfrm rot="21326202" flipH="1">
            <a:off x="2894795" y="3477447"/>
            <a:ext cx="1295441" cy="1946888"/>
            <a:chOff x="5638800" y="2057400"/>
            <a:chExt cx="1981200" cy="2514600"/>
          </a:xfrm>
        </p:grpSpPr>
        <p:sp>
          <p:nvSpPr>
            <p:cNvPr id="448" name="Flowchart: Delay 447"/>
            <p:cNvSpPr/>
            <p:nvPr/>
          </p:nvSpPr>
          <p:spPr>
            <a:xfrm rot="16200000">
              <a:off x="54483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lowchart: Delay 452"/>
            <p:cNvSpPr/>
            <p:nvPr/>
          </p:nvSpPr>
          <p:spPr>
            <a:xfrm rot="16200000">
              <a:off x="52959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Group 26"/>
          <p:cNvGrpSpPr/>
          <p:nvPr/>
        </p:nvGrpSpPr>
        <p:grpSpPr>
          <a:xfrm rot="21326202" flipH="1">
            <a:off x="4571194" y="2944046"/>
            <a:ext cx="1295441" cy="1946888"/>
            <a:chOff x="5638800" y="2057400"/>
            <a:chExt cx="1981200" cy="2514600"/>
          </a:xfrm>
        </p:grpSpPr>
        <p:sp>
          <p:nvSpPr>
            <p:cNvPr id="455" name="Flowchart: Delay 454"/>
            <p:cNvSpPr/>
            <p:nvPr/>
          </p:nvSpPr>
          <p:spPr>
            <a:xfrm rot="16200000">
              <a:off x="54483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lowchart: Delay 455"/>
            <p:cNvSpPr/>
            <p:nvPr/>
          </p:nvSpPr>
          <p:spPr>
            <a:xfrm rot="16200000">
              <a:off x="52959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Group 26"/>
          <p:cNvGrpSpPr/>
          <p:nvPr/>
        </p:nvGrpSpPr>
        <p:grpSpPr>
          <a:xfrm rot="21326202" flipH="1">
            <a:off x="5843749" y="2558935"/>
            <a:ext cx="1168972" cy="1367576"/>
            <a:chOff x="5638800" y="2057400"/>
            <a:chExt cx="1981200" cy="2514600"/>
          </a:xfrm>
        </p:grpSpPr>
        <p:sp>
          <p:nvSpPr>
            <p:cNvPr id="458" name="Flowchart: Delay 457"/>
            <p:cNvSpPr/>
            <p:nvPr/>
          </p:nvSpPr>
          <p:spPr>
            <a:xfrm rot="16200000">
              <a:off x="54483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lowchart: Delay 458"/>
            <p:cNvSpPr/>
            <p:nvPr/>
          </p:nvSpPr>
          <p:spPr>
            <a:xfrm rot="16200000">
              <a:off x="5295900" y="2400300"/>
              <a:ext cx="2514600" cy="1828800"/>
            </a:xfrm>
            <a:prstGeom prst="flowChartDelay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0" name="Group 42"/>
          <p:cNvGrpSpPr/>
          <p:nvPr/>
        </p:nvGrpSpPr>
        <p:grpSpPr>
          <a:xfrm rot="853103" flipH="1">
            <a:off x="1753934" y="5163976"/>
            <a:ext cx="564485" cy="701753"/>
            <a:chOff x="4159960" y="2007821"/>
            <a:chExt cx="1548702" cy="1871767"/>
          </a:xfrm>
        </p:grpSpPr>
        <p:sp>
          <p:nvSpPr>
            <p:cNvPr id="461" name="Teardrop 46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Double Wave 46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Teardrop 46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Teardrop 46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Teardrop 46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Teardrop 46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467" name="Oval 46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Heart 46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Heart 46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0" name="Group 42"/>
          <p:cNvGrpSpPr/>
          <p:nvPr/>
        </p:nvGrpSpPr>
        <p:grpSpPr>
          <a:xfrm rot="853103" flipH="1">
            <a:off x="2896935" y="5087775"/>
            <a:ext cx="564485" cy="701753"/>
            <a:chOff x="4159960" y="2007821"/>
            <a:chExt cx="1548702" cy="1871767"/>
          </a:xfrm>
        </p:grpSpPr>
        <p:sp>
          <p:nvSpPr>
            <p:cNvPr id="471" name="Teardrop 47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Double Wave 47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Teardrop 47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Teardrop 47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Teardrop 47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Teardrop 47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477" name="Oval 47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Heart 47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Heart 47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Group 42"/>
          <p:cNvGrpSpPr/>
          <p:nvPr/>
        </p:nvGrpSpPr>
        <p:grpSpPr>
          <a:xfrm rot="853103" flipH="1">
            <a:off x="4497135" y="4478176"/>
            <a:ext cx="564485" cy="701753"/>
            <a:chOff x="4159960" y="2007821"/>
            <a:chExt cx="1548702" cy="1871767"/>
          </a:xfrm>
        </p:grpSpPr>
        <p:sp>
          <p:nvSpPr>
            <p:cNvPr id="481" name="Teardrop 48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Double Wave 48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Teardrop 48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Teardrop 48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Teardrop 48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Teardrop 48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487" name="Oval 48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Heart 48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Heart 48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0" name="Group 42"/>
          <p:cNvGrpSpPr/>
          <p:nvPr/>
        </p:nvGrpSpPr>
        <p:grpSpPr>
          <a:xfrm rot="853103" flipH="1">
            <a:off x="6761522" y="3547446"/>
            <a:ext cx="407124" cy="506126"/>
            <a:chOff x="4159960" y="2007821"/>
            <a:chExt cx="1548702" cy="1871767"/>
          </a:xfrm>
        </p:grpSpPr>
        <p:sp>
          <p:nvSpPr>
            <p:cNvPr id="491" name="Teardrop 49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Double Wave 49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Teardrop 49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Teardrop 49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Teardrop 49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Teardrop 49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497" name="Oval 49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Heart 49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Heart 49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0" name="Group 42"/>
          <p:cNvGrpSpPr/>
          <p:nvPr/>
        </p:nvGrpSpPr>
        <p:grpSpPr>
          <a:xfrm rot="853103" flipH="1">
            <a:off x="5618521" y="3699848"/>
            <a:ext cx="407124" cy="506126"/>
            <a:chOff x="4159960" y="2007821"/>
            <a:chExt cx="1548702" cy="1871767"/>
          </a:xfrm>
        </p:grpSpPr>
        <p:sp>
          <p:nvSpPr>
            <p:cNvPr id="501" name="Teardrop 50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Double Wave 50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Teardrop 50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Teardrop 50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Teardrop 50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Teardrop 50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endParaRPr lang="en-US"/>
            </a:p>
          </p:txBody>
        </p:sp>
        <p:sp>
          <p:nvSpPr>
            <p:cNvPr id="507" name="Oval 50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Heart 50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Heart 50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0" name="Group 27"/>
          <p:cNvGrpSpPr/>
          <p:nvPr/>
        </p:nvGrpSpPr>
        <p:grpSpPr>
          <a:xfrm rot="21391535" flipH="1">
            <a:off x="5362156" y="4341239"/>
            <a:ext cx="628001" cy="808780"/>
            <a:chOff x="4159960" y="2007821"/>
            <a:chExt cx="1548702" cy="1871767"/>
          </a:xfrm>
        </p:grpSpPr>
        <p:sp>
          <p:nvSpPr>
            <p:cNvPr id="511" name="Teardrop 51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Double Wave 51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Teardrop 51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Teardrop 51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Teardrop 51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Teardrop 51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Heart 51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Heart 51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0" name="Group 27"/>
          <p:cNvGrpSpPr/>
          <p:nvPr/>
        </p:nvGrpSpPr>
        <p:grpSpPr>
          <a:xfrm rot="20684993" flipH="1">
            <a:off x="5868118" y="3636561"/>
            <a:ext cx="506800" cy="652690"/>
            <a:chOff x="4159960" y="2007821"/>
            <a:chExt cx="1548702" cy="1871767"/>
          </a:xfrm>
        </p:grpSpPr>
        <p:sp>
          <p:nvSpPr>
            <p:cNvPr id="521" name="Teardrop 520"/>
            <p:cNvSpPr/>
            <p:nvPr/>
          </p:nvSpPr>
          <p:spPr>
            <a:xfrm rot="8215946">
              <a:off x="4752919" y="2007821"/>
              <a:ext cx="500030" cy="504016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Double Wave 521"/>
            <p:cNvSpPr/>
            <p:nvPr/>
          </p:nvSpPr>
          <p:spPr>
            <a:xfrm rot="6007162">
              <a:off x="4312057" y="3165471"/>
              <a:ext cx="1284912" cy="143322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Teardrop 522"/>
            <p:cNvSpPr/>
            <p:nvPr/>
          </p:nvSpPr>
          <p:spPr>
            <a:xfrm>
              <a:off x="4343400" y="2819400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Teardrop 523"/>
            <p:cNvSpPr/>
            <p:nvPr/>
          </p:nvSpPr>
          <p:spPr>
            <a:xfrm rot="16809704">
              <a:off x="5033372" y="2830893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Teardrop 524"/>
            <p:cNvSpPr/>
            <p:nvPr/>
          </p:nvSpPr>
          <p:spPr>
            <a:xfrm rot="4742171">
              <a:off x="4198060" y="2224802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Teardrop 525"/>
            <p:cNvSpPr/>
            <p:nvPr/>
          </p:nvSpPr>
          <p:spPr>
            <a:xfrm rot="11700921">
              <a:off x="5175262" y="2192289"/>
              <a:ext cx="533400" cy="609600"/>
            </a:xfrm>
            <a:prstGeom prst="teardrop">
              <a:avLst>
                <a:gd name="adj" fmla="val 135580"/>
              </a:avLst>
            </a:pr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/>
            <p:cNvSpPr/>
            <p:nvPr/>
          </p:nvSpPr>
          <p:spPr>
            <a:xfrm>
              <a:off x="4724400" y="2514600"/>
              <a:ext cx="457200" cy="4572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Heart 527"/>
            <p:cNvSpPr/>
            <p:nvPr/>
          </p:nvSpPr>
          <p:spPr>
            <a:xfrm rot="18889990">
              <a:off x="4624201" y="3137830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Heart 528"/>
            <p:cNvSpPr/>
            <p:nvPr/>
          </p:nvSpPr>
          <p:spPr>
            <a:xfrm rot="3738236">
              <a:off x="5018033" y="3103053"/>
              <a:ext cx="228600" cy="457200"/>
            </a:xfrm>
            <a:prstGeom prst="hear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0" name="Group 52"/>
          <p:cNvGrpSpPr/>
          <p:nvPr/>
        </p:nvGrpSpPr>
        <p:grpSpPr>
          <a:xfrm rot="20295685" flipH="1">
            <a:off x="3775957" y="5202341"/>
            <a:ext cx="670941" cy="767956"/>
            <a:chOff x="7185317" y="571382"/>
            <a:chExt cx="1433175" cy="1409818"/>
          </a:xfrm>
        </p:grpSpPr>
        <p:sp>
          <p:nvSpPr>
            <p:cNvPr id="531" name="Moon 530"/>
            <p:cNvSpPr/>
            <p:nvPr/>
          </p:nvSpPr>
          <p:spPr>
            <a:xfrm>
              <a:off x="7543800" y="609600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Moon 531"/>
            <p:cNvSpPr/>
            <p:nvPr/>
          </p:nvSpPr>
          <p:spPr>
            <a:xfrm rot="2635937">
              <a:off x="7856492" y="57138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Moon 532"/>
            <p:cNvSpPr/>
            <p:nvPr/>
          </p:nvSpPr>
          <p:spPr>
            <a:xfrm rot="17463133" flipH="1">
              <a:off x="7375817" y="75136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Teardrop 533"/>
            <p:cNvSpPr/>
            <p:nvPr/>
          </p:nvSpPr>
          <p:spPr>
            <a:xfrm>
              <a:off x="7772400" y="1066800"/>
              <a:ext cx="4572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5" name="Group 52"/>
          <p:cNvGrpSpPr/>
          <p:nvPr/>
        </p:nvGrpSpPr>
        <p:grpSpPr>
          <a:xfrm rot="19364252" flipH="1">
            <a:off x="2439346" y="5313228"/>
            <a:ext cx="531508" cy="518642"/>
            <a:chOff x="7185317" y="571382"/>
            <a:chExt cx="1433175" cy="1409818"/>
          </a:xfrm>
        </p:grpSpPr>
        <p:sp>
          <p:nvSpPr>
            <p:cNvPr id="536" name="Moon 535"/>
            <p:cNvSpPr/>
            <p:nvPr/>
          </p:nvSpPr>
          <p:spPr>
            <a:xfrm>
              <a:off x="7543800" y="609600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Moon 536"/>
            <p:cNvSpPr/>
            <p:nvPr/>
          </p:nvSpPr>
          <p:spPr>
            <a:xfrm rot="2635937">
              <a:off x="7856492" y="57138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Moon 537"/>
            <p:cNvSpPr/>
            <p:nvPr/>
          </p:nvSpPr>
          <p:spPr>
            <a:xfrm rot="17463133" flipH="1">
              <a:off x="7375817" y="75136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Teardrop 538"/>
            <p:cNvSpPr/>
            <p:nvPr/>
          </p:nvSpPr>
          <p:spPr>
            <a:xfrm>
              <a:off x="7772400" y="1066800"/>
              <a:ext cx="4572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0" name="Group 52"/>
          <p:cNvGrpSpPr/>
          <p:nvPr/>
        </p:nvGrpSpPr>
        <p:grpSpPr>
          <a:xfrm rot="19364252" flipH="1">
            <a:off x="5196986" y="4677783"/>
            <a:ext cx="509311" cy="474236"/>
            <a:chOff x="7185317" y="571382"/>
            <a:chExt cx="1433175" cy="1409818"/>
          </a:xfrm>
        </p:grpSpPr>
        <p:sp>
          <p:nvSpPr>
            <p:cNvPr id="541" name="Moon 540"/>
            <p:cNvSpPr/>
            <p:nvPr/>
          </p:nvSpPr>
          <p:spPr>
            <a:xfrm>
              <a:off x="7543800" y="609600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Moon 541"/>
            <p:cNvSpPr/>
            <p:nvPr/>
          </p:nvSpPr>
          <p:spPr>
            <a:xfrm rot="2635937">
              <a:off x="7856492" y="57138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Moon 542"/>
            <p:cNvSpPr/>
            <p:nvPr/>
          </p:nvSpPr>
          <p:spPr>
            <a:xfrm rot="17463133" flipH="1">
              <a:off x="7375817" y="751362"/>
              <a:ext cx="762000" cy="1143000"/>
            </a:xfrm>
            <a:prstGeom prst="mo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Teardrop 543"/>
            <p:cNvSpPr/>
            <p:nvPr/>
          </p:nvSpPr>
          <p:spPr>
            <a:xfrm>
              <a:off x="7772400" y="1066800"/>
              <a:ext cx="457200" cy="914400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6647E-6 L 0.25 0.1720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86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89017E-6 L 0.29115 -0.034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-17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3873E-6 L 0.07916 -0.1227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62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1965E-6 L -0.18143 -0.1109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00" y="-55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12139E-6 L 0.04167 -0.233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685800"/>
            <a:ext cx="6019799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Through the death and Resurrection of Jesus Christ, all mankind will also be resurrected.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12-Point Star 319"/>
          <p:cNvSpPr/>
          <p:nvPr/>
        </p:nvSpPr>
        <p:spPr>
          <a:xfrm>
            <a:off x="4724400" y="1524000"/>
            <a:ext cx="1981200" cy="1828800"/>
          </a:xfrm>
          <a:prstGeom prst="star12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152400" y="228600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What day of the week was it? </a:t>
            </a:r>
            <a:r>
              <a:rPr lang="en-US" dirty="0"/>
              <a:t>(Matthew 28:1)</a:t>
            </a:r>
          </a:p>
        </p:txBody>
      </p:sp>
      <p:grpSp>
        <p:nvGrpSpPr>
          <p:cNvPr id="250" name="Group 149"/>
          <p:cNvGrpSpPr/>
          <p:nvPr/>
        </p:nvGrpSpPr>
        <p:grpSpPr>
          <a:xfrm>
            <a:off x="3124200" y="28194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0" y="2362200"/>
            <a:ext cx="9144000" cy="3276600"/>
            <a:chOff x="0" y="2362200"/>
            <a:chExt cx="9144000" cy="3276600"/>
          </a:xfrm>
        </p:grpSpPr>
        <p:grpSp>
          <p:nvGrpSpPr>
            <p:cNvPr id="322" name="Group 33"/>
            <p:cNvGrpSpPr/>
            <p:nvPr/>
          </p:nvGrpSpPr>
          <p:grpSpPr>
            <a:xfrm>
              <a:off x="0" y="2438400"/>
              <a:ext cx="1981200" cy="3200400"/>
              <a:chOff x="152400" y="228600"/>
              <a:chExt cx="1981200" cy="3200400"/>
            </a:xfrm>
          </p:grpSpPr>
          <p:sp>
            <p:nvSpPr>
              <p:cNvPr id="384" name="Double Wave 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Cloud 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Cloud 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Cloud 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3" name="Group 43"/>
            <p:cNvGrpSpPr/>
            <p:nvPr/>
          </p:nvGrpSpPr>
          <p:grpSpPr>
            <a:xfrm>
              <a:off x="1066800" y="3048000"/>
              <a:ext cx="1066800" cy="2514600"/>
              <a:chOff x="914400" y="381000"/>
              <a:chExt cx="2133600" cy="4419600"/>
            </a:xfrm>
          </p:grpSpPr>
          <p:sp>
            <p:nvSpPr>
              <p:cNvPr id="357" name="Isosceles Triangle 356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Isosceles Triangle 357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Isosceles Triangle 358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rapezoid 359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Trapezoid 360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Trapezoid 361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rapezoid 363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gular Pentagon 365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Bent Arrow 366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ounded Rectangle 369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Trapezoid 370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Trapezoid 371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Trapezoid 372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Isosceles Triangle 373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gular Pentagon 374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gular Pentagon 375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Pentagon 377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Pentagon 378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gular Pentagon 381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gular Pentagon 382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4" name="Group 38"/>
            <p:cNvGrpSpPr/>
            <p:nvPr/>
          </p:nvGrpSpPr>
          <p:grpSpPr>
            <a:xfrm>
              <a:off x="7162800" y="2362200"/>
              <a:ext cx="1981200" cy="3200400"/>
              <a:chOff x="152400" y="228600"/>
              <a:chExt cx="1981200" cy="3200400"/>
            </a:xfrm>
          </p:grpSpPr>
          <p:sp>
            <p:nvSpPr>
              <p:cNvPr id="353" name="Double Wave 35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Cloud 35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Cloud 35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Cloud 35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5" name="Group 71"/>
            <p:cNvGrpSpPr/>
            <p:nvPr/>
          </p:nvGrpSpPr>
          <p:grpSpPr>
            <a:xfrm flipH="1">
              <a:off x="7467600" y="3048000"/>
              <a:ext cx="1066800" cy="2514600"/>
              <a:chOff x="914400" y="381000"/>
              <a:chExt cx="2133600" cy="4419600"/>
            </a:xfrm>
          </p:grpSpPr>
          <p:sp>
            <p:nvSpPr>
              <p:cNvPr id="326" name="Isosceles Triangle 325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Isosceles Triangle 326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Isosceles Triangle 327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Trapezoid 328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Trapezoid 329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Trapezoid 330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rapezoid 332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gular Pentagon 334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Bent Arrow 335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Trapezoid 339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Trapezoid 340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Trapezoid 341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Isosceles Triangle 342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gular Pentagon 343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gular Pentagon 344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Pentagon 346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Pentagon 347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gular Pentagon 350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gular Pentagon 351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15" dur="2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" grpId="0" animBg="1"/>
      <p:bldP spid="320" grpId="1" animBg="1"/>
      <p:bldP spid="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9"/>
          <p:cNvGrpSpPr/>
          <p:nvPr/>
        </p:nvGrpSpPr>
        <p:grpSpPr>
          <a:xfrm>
            <a:off x="3124200" y="28194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20"/>
          <p:cNvGrpSpPr/>
          <p:nvPr/>
        </p:nvGrpSpPr>
        <p:grpSpPr>
          <a:xfrm>
            <a:off x="0" y="2362200"/>
            <a:ext cx="9144000" cy="3276600"/>
            <a:chOff x="0" y="2362200"/>
            <a:chExt cx="9144000" cy="3276600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2438400"/>
              <a:ext cx="1981200" cy="3200400"/>
              <a:chOff x="152400" y="228600"/>
              <a:chExt cx="1981200" cy="3200400"/>
            </a:xfrm>
          </p:grpSpPr>
          <p:sp>
            <p:nvSpPr>
              <p:cNvPr id="384" name="Double Wave 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Cloud 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Cloud 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Cloud 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43"/>
            <p:cNvGrpSpPr/>
            <p:nvPr/>
          </p:nvGrpSpPr>
          <p:grpSpPr>
            <a:xfrm>
              <a:off x="1066800" y="3048000"/>
              <a:ext cx="1066800" cy="2514600"/>
              <a:chOff x="914400" y="381000"/>
              <a:chExt cx="2133600" cy="4419600"/>
            </a:xfrm>
          </p:grpSpPr>
          <p:sp>
            <p:nvSpPr>
              <p:cNvPr id="357" name="Isosceles Triangle 356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Isosceles Triangle 357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Isosceles Triangle 358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rapezoid 359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Trapezoid 360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Trapezoid 361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rapezoid 363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gular Pentagon 365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Bent Arrow 366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ounded Rectangle 369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Trapezoid 370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Trapezoid 371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Trapezoid 372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Isosceles Triangle 373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gular Pentagon 374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gular Pentagon 375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Pentagon 377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Pentagon 378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gular Pentagon 381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gular Pentagon 382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8"/>
            <p:cNvGrpSpPr/>
            <p:nvPr/>
          </p:nvGrpSpPr>
          <p:grpSpPr>
            <a:xfrm>
              <a:off x="7162800" y="2362200"/>
              <a:ext cx="1981200" cy="3200400"/>
              <a:chOff x="152400" y="228600"/>
              <a:chExt cx="1981200" cy="3200400"/>
            </a:xfrm>
          </p:grpSpPr>
          <p:sp>
            <p:nvSpPr>
              <p:cNvPr id="353" name="Double Wave 35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Cloud 35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Cloud 35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Cloud 35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71"/>
            <p:cNvGrpSpPr/>
            <p:nvPr/>
          </p:nvGrpSpPr>
          <p:grpSpPr>
            <a:xfrm flipH="1">
              <a:off x="7467600" y="3048000"/>
              <a:ext cx="1066800" cy="2514600"/>
              <a:chOff x="914400" y="381000"/>
              <a:chExt cx="2133600" cy="4419600"/>
            </a:xfrm>
          </p:grpSpPr>
          <p:sp>
            <p:nvSpPr>
              <p:cNvPr id="326" name="Isosceles Triangle 325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Isosceles Triangle 326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Isosceles Triangle 327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Trapezoid 328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Trapezoid 329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Trapezoid 330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rapezoid 332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gular Pentagon 334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Bent Arrow 335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Trapezoid 339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Trapezoid 340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Trapezoid 341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Isosceles Triangle 342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gular Pentagon 343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gular Pentagon 344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Pentagon 346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Pentagon 347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gular Pentagon 350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gular Pentagon 351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6" name="TextBox 105"/>
          <p:cNvSpPr txBox="1"/>
          <p:nvPr/>
        </p:nvSpPr>
        <p:spPr>
          <a:xfrm>
            <a:off x="119921" y="259830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Who went to the sepulcher?</a:t>
            </a:r>
          </a:p>
          <a:p>
            <a:pPr algn="ctr"/>
            <a:r>
              <a:rPr lang="en-US" dirty="0"/>
              <a:t>(Matthew 28:1)</a:t>
            </a:r>
          </a:p>
        </p:txBody>
      </p:sp>
      <p:grpSp>
        <p:nvGrpSpPr>
          <p:cNvPr id="197" name="Group 196"/>
          <p:cNvGrpSpPr/>
          <p:nvPr/>
        </p:nvGrpSpPr>
        <p:grpSpPr>
          <a:xfrm>
            <a:off x="2743200" y="3733800"/>
            <a:ext cx="1524000" cy="2667000"/>
            <a:chOff x="4343400" y="304800"/>
            <a:chExt cx="2680788" cy="4366407"/>
          </a:xfrm>
        </p:grpSpPr>
        <p:sp>
          <p:nvSpPr>
            <p:cNvPr id="198" name="Oval 197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rapezoid 200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Isosceles Triangle 204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loud 205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loud 206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Block Arc 211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Oval 215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rapezoid 216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217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1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222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33" name="Plus 232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Diamond 233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5" name="Diamond 234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Diamond 235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3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29" name="Plus 228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0" name="Diamond 229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1" name="Diamond 230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Diamond 231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4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25" name="Plus 224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Diamond 225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Diamond 226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8" name="Diamond 227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57" name="Group 196"/>
          <p:cNvGrpSpPr/>
          <p:nvPr/>
        </p:nvGrpSpPr>
        <p:grpSpPr>
          <a:xfrm>
            <a:off x="4114800" y="4038600"/>
            <a:ext cx="1229628" cy="2227729"/>
            <a:chOff x="5291109" y="381000"/>
            <a:chExt cx="2449359" cy="4437529"/>
          </a:xfrm>
        </p:grpSpPr>
        <p:sp>
          <p:nvSpPr>
            <p:cNvPr id="158" name="Oval 157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ross 171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3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174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91" name="Plus 190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Diamond 192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5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85" name="Plus 18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Diamond 18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Diamond 18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6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79" name="Plus 17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Diamond 18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7" name="Oval 176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9"/>
          <p:cNvGrpSpPr/>
          <p:nvPr/>
        </p:nvGrpSpPr>
        <p:grpSpPr>
          <a:xfrm>
            <a:off x="3124200" y="28194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20"/>
          <p:cNvGrpSpPr/>
          <p:nvPr/>
        </p:nvGrpSpPr>
        <p:grpSpPr>
          <a:xfrm>
            <a:off x="0" y="2362200"/>
            <a:ext cx="9144000" cy="3276600"/>
            <a:chOff x="0" y="2362200"/>
            <a:chExt cx="9144000" cy="3276600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2438400"/>
              <a:ext cx="1981200" cy="3200400"/>
              <a:chOff x="152400" y="228600"/>
              <a:chExt cx="1981200" cy="3200400"/>
            </a:xfrm>
          </p:grpSpPr>
          <p:sp>
            <p:nvSpPr>
              <p:cNvPr id="384" name="Double Wave 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Cloud 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Cloud 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Cloud 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43"/>
            <p:cNvGrpSpPr/>
            <p:nvPr/>
          </p:nvGrpSpPr>
          <p:grpSpPr>
            <a:xfrm>
              <a:off x="1066800" y="3048000"/>
              <a:ext cx="1066800" cy="2514600"/>
              <a:chOff x="914400" y="381000"/>
              <a:chExt cx="2133600" cy="4419600"/>
            </a:xfrm>
          </p:grpSpPr>
          <p:sp>
            <p:nvSpPr>
              <p:cNvPr id="357" name="Isosceles Triangle 356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Isosceles Triangle 357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Isosceles Triangle 358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rapezoid 359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Trapezoid 360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Trapezoid 361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rapezoid 363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gular Pentagon 365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Bent Arrow 366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ounded Rectangle 369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Trapezoid 370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Trapezoid 371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Trapezoid 372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Isosceles Triangle 373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gular Pentagon 374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gular Pentagon 375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Pentagon 377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Pentagon 378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gular Pentagon 381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gular Pentagon 382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8"/>
            <p:cNvGrpSpPr/>
            <p:nvPr/>
          </p:nvGrpSpPr>
          <p:grpSpPr>
            <a:xfrm>
              <a:off x="7162800" y="2362200"/>
              <a:ext cx="1981200" cy="3200400"/>
              <a:chOff x="152400" y="228600"/>
              <a:chExt cx="1981200" cy="3200400"/>
            </a:xfrm>
          </p:grpSpPr>
          <p:sp>
            <p:nvSpPr>
              <p:cNvPr id="353" name="Double Wave 35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Cloud 35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Cloud 35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Cloud 35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71"/>
            <p:cNvGrpSpPr/>
            <p:nvPr/>
          </p:nvGrpSpPr>
          <p:grpSpPr>
            <a:xfrm flipH="1">
              <a:off x="7467600" y="3048000"/>
              <a:ext cx="1066800" cy="2514600"/>
              <a:chOff x="914400" y="381000"/>
              <a:chExt cx="2133600" cy="4419600"/>
            </a:xfrm>
          </p:grpSpPr>
          <p:sp>
            <p:nvSpPr>
              <p:cNvPr id="326" name="Isosceles Triangle 325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Isosceles Triangle 326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Isosceles Triangle 327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Trapezoid 328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Trapezoid 329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Trapezoid 330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rapezoid 332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gular Pentagon 334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Bent Arrow 335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Trapezoid 339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Trapezoid 340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Trapezoid 341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Isosceles Triangle 342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gular Pentagon 343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gular Pentagon 344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Pentagon 346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Pentagon 347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gular Pentagon 350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gular Pentagon 351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7" name="TextBox 196"/>
          <p:cNvSpPr txBox="1"/>
          <p:nvPr/>
        </p:nvSpPr>
        <p:spPr>
          <a:xfrm>
            <a:off x="228600" y="381000"/>
            <a:ext cx="2895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Who appeared?</a:t>
            </a:r>
          </a:p>
          <a:p>
            <a:pPr algn="ctr"/>
            <a:r>
              <a:rPr lang="en-US" dirty="0"/>
              <a:t>(Matthew 28:2)</a:t>
            </a:r>
          </a:p>
        </p:txBody>
      </p:sp>
      <p:grpSp>
        <p:nvGrpSpPr>
          <p:cNvPr id="198" name="Group 51"/>
          <p:cNvGrpSpPr/>
          <p:nvPr/>
        </p:nvGrpSpPr>
        <p:grpSpPr>
          <a:xfrm flipH="1">
            <a:off x="5334000" y="457200"/>
            <a:ext cx="953505" cy="2383994"/>
            <a:chOff x="7772400" y="1708596"/>
            <a:chExt cx="1143000" cy="2711004"/>
          </a:xfrm>
        </p:grpSpPr>
        <p:sp>
          <p:nvSpPr>
            <p:cNvPr id="199" name="Oval 5"/>
            <p:cNvSpPr/>
            <p:nvPr/>
          </p:nvSpPr>
          <p:spPr>
            <a:xfrm rot="20244480">
              <a:off x="8343900" y="3911287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1204902">
              <a:off x="8058150" y="3854808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8629650" y="3402974"/>
              <a:ext cx="285750" cy="4518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7772400" y="3346494"/>
              <a:ext cx="285750" cy="5083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Isosceles Triangle 202"/>
            <p:cNvSpPr/>
            <p:nvPr/>
          </p:nvSpPr>
          <p:spPr>
            <a:xfrm rot="19518518">
              <a:off x="8254284" y="2505985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Isosceles Triangle 203"/>
            <p:cNvSpPr/>
            <p:nvPr/>
          </p:nvSpPr>
          <p:spPr>
            <a:xfrm rot="2043946">
              <a:off x="7843928" y="2506104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7935686" y="2499306"/>
              <a:ext cx="775607" cy="16378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loud 205"/>
            <p:cNvSpPr/>
            <p:nvPr/>
          </p:nvSpPr>
          <p:spPr>
            <a:xfrm rot="17642893">
              <a:off x="7785260" y="1899844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8058150" y="1821555"/>
              <a:ext cx="612321" cy="10731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loud 207"/>
            <p:cNvSpPr/>
            <p:nvPr/>
          </p:nvSpPr>
          <p:spPr>
            <a:xfrm rot="12852032">
              <a:off x="8047361" y="1787131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743200" y="3733800"/>
            <a:ext cx="1524000" cy="2667000"/>
            <a:chOff x="4343400" y="304800"/>
            <a:chExt cx="2680788" cy="4366407"/>
          </a:xfrm>
        </p:grpSpPr>
        <p:sp>
          <p:nvSpPr>
            <p:cNvPr id="210" name="Oval 209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rapezoid 212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rapezoid 215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Isosceles Triangle 216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loud 217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loud 218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Block Arc 223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Trapezoid 228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Trapezoid 229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3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234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45" name="Plus 244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Diamond 245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Diamond 246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8" name="Diamond 247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5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41" name="Plus 240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Diamond 241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Diamond 242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4" name="Diamond 243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6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37" name="Plus 236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Diamond 237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Diamond 238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Diamond 239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" name="Group 196"/>
          <p:cNvGrpSpPr/>
          <p:nvPr/>
        </p:nvGrpSpPr>
        <p:grpSpPr>
          <a:xfrm>
            <a:off x="4114800" y="4038600"/>
            <a:ext cx="1229628" cy="2227729"/>
            <a:chOff x="5291109" y="381000"/>
            <a:chExt cx="2449359" cy="4437529"/>
          </a:xfrm>
        </p:grpSpPr>
        <p:sp>
          <p:nvSpPr>
            <p:cNvPr id="158" name="Oval 157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ross 171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48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91" name="Plus 190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Diamond 192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85" name="Plus 18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Diamond 18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Diamond 18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79" name="Plus 17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Diamond 18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7" name="Oval 176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14 0.00439 L 0.29114 0.004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68208E-6 L 0.3 -0.005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9"/>
          <p:cNvGrpSpPr/>
          <p:nvPr/>
        </p:nvGrpSpPr>
        <p:grpSpPr>
          <a:xfrm>
            <a:off x="3124200" y="28194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20"/>
          <p:cNvGrpSpPr/>
          <p:nvPr/>
        </p:nvGrpSpPr>
        <p:grpSpPr>
          <a:xfrm>
            <a:off x="0" y="2362200"/>
            <a:ext cx="9144000" cy="3276600"/>
            <a:chOff x="0" y="2362200"/>
            <a:chExt cx="9144000" cy="3276600"/>
          </a:xfrm>
        </p:grpSpPr>
        <p:grpSp>
          <p:nvGrpSpPr>
            <p:cNvPr id="33" name="Group 33"/>
            <p:cNvGrpSpPr/>
            <p:nvPr/>
          </p:nvGrpSpPr>
          <p:grpSpPr>
            <a:xfrm>
              <a:off x="0" y="2438400"/>
              <a:ext cx="1981200" cy="3200400"/>
              <a:chOff x="152400" y="228600"/>
              <a:chExt cx="1981200" cy="3200400"/>
            </a:xfrm>
          </p:grpSpPr>
          <p:sp>
            <p:nvSpPr>
              <p:cNvPr id="384" name="Double Wave 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Cloud 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Cloud 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Cloud 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43"/>
            <p:cNvGrpSpPr/>
            <p:nvPr/>
          </p:nvGrpSpPr>
          <p:grpSpPr>
            <a:xfrm>
              <a:off x="1066800" y="3048000"/>
              <a:ext cx="1066800" cy="2514600"/>
              <a:chOff x="914400" y="381000"/>
              <a:chExt cx="2133600" cy="4419600"/>
            </a:xfrm>
          </p:grpSpPr>
          <p:sp>
            <p:nvSpPr>
              <p:cNvPr id="357" name="Isosceles Triangle 356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Isosceles Triangle 357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Isosceles Triangle 358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Trapezoid 359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Trapezoid 360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Trapezoid 361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Trapezoid 363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gular Pentagon 365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Bent Arrow 366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ounded Rectangle 369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Trapezoid 370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Trapezoid 371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Trapezoid 372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Isosceles Triangle 373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gular Pentagon 374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gular Pentagon 375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Oval 376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Pentagon 377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Pentagon 378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Oval 379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1" name="Oval 380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gular Pentagon 381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gular Pentagon 382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8"/>
            <p:cNvGrpSpPr/>
            <p:nvPr/>
          </p:nvGrpSpPr>
          <p:grpSpPr>
            <a:xfrm>
              <a:off x="7162800" y="2362200"/>
              <a:ext cx="1981200" cy="3200400"/>
              <a:chOff x="152400" y="228600"/>
              <a:chExt cx="1981200" cy="3200400"/>
            </a:xfrm>
          </p:grpSpPr>
          <p:sp>
            <p:nvSpPr>
              <p:cNvPr id="353" name="Double Wave 352"/>
              <p:cNvSpPr/>
              <p:nvPr/>
            </p:nvSpPr>
            <p:spPr>
              <a:xfrm rot="16200000">
                <a:off x="152400" y="2209800"/>
                <a:ext cx="1981200" cy="457200"/>
              </a:xfrm>
              <a:prstGeom prst="doubleWave">
                <a:avLst>
                  <a:gd name="adj1" fmla="val 5379"/>
                  <a:gd name="adj2" fmla="val 755"/>
                </a:avLst>
              </a:prstGeom>
              <a:solidFill>
                <a:srgbClr val="996600"/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Cloud 353"/>
              <p:cNvSpPr/>
              <p:nvPr/>
            </p:nvSpPr>
            <p:spPr>
              <a:xfrm>
                <a:off x="152400" y="9144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Cloud 354"/>
              <p:cNvSpPr/>
              <p:nvPr/>
            </p:nvSpPr>
            <p:spPr>
              <a:xfrm>
                <a:off x="838200" y="1066800"/>
                <a:ext cx="1295400" cy="9906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Cloud 355"/>
              <p:cNvSpPr/>
              <p:nvPr/>
            </p:nvSpPr>
            <p:spPr>
              <a:xfrm>
                <a:off x="304800" y="228600"/>
                <a:ext cx="1524000" cy="1143000"/>
              </a:xfrm>
              <a:prstGeom prst="cloud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71"/>
            <p:cNvGrpSpPr/>
            <p:nvPr/>
          </p:nvGrpSpPr>
          <p:grpSpPr>
            <a:xfrm flipH="1">
              <a:off x="7467600" y="3048000"/>
              <a:ext cx="1066800" cy="2514600"/>
              <a:chOff x="914400" y="381000"/>
              <a:chExt cx="2133600" cy="4419600"/>
            </a:xfrm>
          </p:grpSpPr>
          <p:sp>
            <p:nvSpPr>
              <p:cNvPr id="326" name="Isosceles Triangle 325"/>
              <p:cNvSpPr/>
              <p:nvPr/>
            </p:nvSpPr>
            <p:spPr>
              <a:xfrm>
                <a:off x="19050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Isosceles Triangle 326"/>
              <p:cNvSpPr/>
              <p:nvPr/>
            </p:nvSpPr>
            <p:spPr>
              <a:xfrm>
                <a:off x="2057400" y="8382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Isosceles Triangle 327"/>
              <p:cNvSpPr/>
              <p:nvPr/>
            </p:nvSpPr>
            <p:spPr>
              <a:xfrm>
                <a:off x="1981200" y="762000"/>
                <a:ext cx="228600" cy="381000"/>
              </a:xfrm>
              <a:prstGeom prst="triangl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Trapezoid 328"/>
              <p:cNvSpPr/>
              <p:nvPr/>
            </p:nvSpPr>
            <p:spPr>
              <a:xfrm>
                <a:off x="2057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Trapezoid 329"/>
              <p:cNvSpPr/>
              <p:nvPr/>
            </p:nvSpPr>
            <p:spPr>
              <a:xfrm>
                <a:off x="1676400" y="3429000"/>
                <a:ext cx="304800" cy="1066800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Trapezoid 330"/>
              <p:cNvSpPr/>
              <p:nvPr/>
            </p:nvSpPr>
            <p:spPr>
              <a:xfrm rot="10800000">
                <a:off x="1524000" y="1905000"/>
                <a:ext cx="1066800" cy="7620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1676400" y="1295400"/>
                <a:ext cx="685800" cy="609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Trapezoid 332"/>
              <p:cNvSpPr/>
              <p:nvPr/>
            </p:nvSpPr>
            <p:spPr>
              <a:xfrm>
                <a:off x="1524000" y="2819400"/>
                <a:ext cx="1066800" cy="838200"/>
              </a:xfrm>
              <a:prstGeom prst="trapezoid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676400" y="2667000"/>
                <a:ext cx="762000" cy="1524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gular Pentagon 334"/>
              <p:cNvSpPr/>
              <p:nvPr/>
            </p:nvSpPr>
            <p:spPr>
              <a:xfrm>
                <a:off x="1676400" y="1066800"/>
                <a:ext cx="762000" cy="381000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Bent Arrow 335"/>
              <p:cNvSpPr/>
              <p:nvPr/>
            </p:nvSpPr>
            <p:spPr>
              <a:xfrm rot="11024720">
                <a:off x="1012266" y="1926666"/>
                <a:ext cx="685800" cy="685800"/>
              </a:xfrm>
              <a:prstGeom prst="bentArrow">
                <a:avLst>
                  <a:gd name="adj1" fmla="val 25000"/>
                  <a:gd name="adj2" fmla="val 17174"/>
                  <a:gd name="adj3" fmla="val 25000"/>
                  <a:gd name="adj4" fmla="val 4375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2438400" y="1905000"/>
                <a:ext cx="152400" cy="9144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209800" y="2362200"/>
                <a:ext cx="838200" cy="10668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ounded Rectangle 338"/>
              <p:cNvSpPr/>
              <p:nvPr/>
            </p:nvSpPr>
            <p:spPr>
              <a:xfrm>
                <a:off x="1066800" y="914400"/>
                <a:ext cx="76200" cy="3886200"/>
              </a:xfrm>
              <a:prstGeom prst="roundRect">
                <a:avLst/>
              </a:prstGeom>
              <a:solidFill>
                <a:srgbClr val="99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Trapezoid 339"/>
              <p:cNvSpPr/>
              <p:nvPr/>
            </p:nvSpPr>
            <p:spPr>
              <a:xfrm>
                <a:off x="1981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Trapezoid 340"/>
              <p:cNvSpPr/>
              <p:nvPr/>
            </p:nvSpPr>
            <p:spPr>
              <a:xfrm>
                <a:off x="1600200" y="4419600"/>
                <a:ext cx="457200" cy="381000"/>
              </a:xfrm>
              <a:prstGeom prst="trapezoid">
                <a:avLst/>
              </a:prstGeom>
              <a:solidFill>
                <a:srgbClr val="B5944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Trapezoid 341"/>
              <p:cNvSpPr/>
              <p:nvPr/>
            </p:nvSpPr>
            <p:spPr>
              <a:xfrm>
                <a:off x="990600" y="762000"/>
                <a:ext cx="228600" cy="152400"/>
              </a:xfrm>
              <a:prstGeom prst="trapezoid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Isosceles Triangle 342"/>
              <p:cNvSpPr/>
              <p:nvPr/>
            </p:nvSpPr>
            <p:spPr>
              <a:xfrm>
                <a:off x="1066800" y="381000"/>
                <a:ext cx="76200" cy="381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gular Pentagon 343"/>
              <p:cNvSpPr/>
              <p:nvPr/>
            </p:nvSpPr>
            <p:spPr>
              <a:xfrm rot="2011664">
                <a:off x="1409606" y="1882328"/>
                <a:ext cx="513143" cy="373864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gular Pentagon 344"/>
              <p:cNvSpPr/>
              <p:nvPr/>
            </p:nvSpPr>
            <p:spPr>
              <a:xfrm rot="19219533">
                <a:off x="2246105" y="1891337"/>
                <a:ext cx="519439" cy="332126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914400" y="2362200"/>
                <a:ext cx="381000" cy="2286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Pentagon 346"/>
              <p:cNvSpPr/>
              <p:nvPr/>
            </p:nvSpPr>
            <p:spPr>
              <a:xfrm rot="16200000">
                <a:off x="1605377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Pentagon 347"/>
              <p:cNvSpPr/>
              <p:nvPr/>
            </p:nvSpPr>
            <p:spPr>
              <a:xfrm rot="16200000">
                <a:off x="1970402" y="4049398"/>
                <a:ext cx="462823" cy="288826"/>
              </a:xfrm>
              <a:prstGeom prst="homePlat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286000" y="2438400"/>
                <a:ext cx="685800" cy="9144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514600" y="2743200"/>
                <a:ext cx="228600" cy="3048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gular Pentagon 350"/>
              <p:cNvSpPr/>
              <p:nvPr/>
            </p:nvSpPr>
            <p:spPr>
              <a:xfrm rot="3477440">
                <a:off x="2229470" y="1339272"/>
                <a:ext cx="445715" cy="293258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gular Pentagon 351"/>
              <p:cNvSpPr/>
              <p:nvPr/>
            </p:nvSpPr>
            <p:spPr>
              <a:xfrm rot="18672052">
                <a:off x="1420517" y="1324279"/>
                <a:ext cx="425939" cy="323243"/>
              </a:xfrm>
              <a:prstGeom prst="pentago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9" name="TextBox 208"/>
          <p:cNvSpPr txBox="1"/>
          <p:nvPr/>
        </p:nvSpPr>
        <p:spPr>
          <a:xfrm>
            <a:off x="3352800" y="3124200"/>
            <a:ext cx="2895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How was the stone rolled away from the sepulcher?</a:t>
            </a:r>
          </a:p>
          <a:p>
            <a:pPr algn="ctr"/>
            <a:r>
              <a:rPr lang="en-US" dirty="0"/>
              <a:t>(Matthew 28:2)</a:t>
            </a:r>
          </a:p>
        </p:txBody>
      </p:sp>
      <p:grpSp>
        <p:nvGrpSpPr>
          <p:cNvPr id="210" name="Group 51"/>
          <p:cNvGrpSpPr/>
          <p:nvPr/>
        </p:nvGrpSpPr>
        <p:grpSpPr>
          <a:xfrm flipH="1">
            <a:off x="5334000" y="457200"/>
            <a:ext cx="953505" cy="2383994"/>
            <a:chOff x="7772400" y="1708596"/>
            <a:chExt cx="1143000" cy="2711004"/>
          </a:xfrm>
        </p:grpSpPr>
        <p:sp>
          <p:nvSpPr>
            <p:cNvPr id="211" name="Oval 5"/>
            <p:cNvSpPr/>
            <p:nvPr/>
          </p:nvSpPr>
          <p:spPr>
            <a:xfrm rot="20244480">
              <a:off x="8343900" y="3911287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/>
            <p:cNvSpPr/>
            <p:nvPr/>
          </p:nvSpPr>
          <p:spPr>
            <a:xfrm rot="1204902">
              <a:off x="8058150" y="3854808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/>
            <p:cNvSpPr/>
            <p:nvPr/>
          </p:nvSpPr>
          <p:spPr>
            <a:xfrm>
              <a:off x="8629650" y="3402974"/>
              <a:ext cx="285750" cy="4518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/>
            <p:cNvSpPr/>
            <p:nvPr/>
          </p:nvSpPr>
          <p:spPr>
            <a:xfrm>
              <a:off x="7772400" y="3346494"/>
              <a:ext cx="285750" cy="5083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Isosceles Triangle 214"/>
            <p:cNvSpPr/>
            <p:nvPr/>
          </p:nvSpPr>
          <p:spPr>
            <a:xfrm rot="19518518">
              <a:off x="8254284" y="2505985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Isosceles Triangle 215"/>
            <p:cNvSpPr/>
            <p:nvPr/>
          </p:nvSpPr>
          <p:spPr>
            <a:xfrm rot="2043946">
              <a:off x="7843928" y="2506104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Isosceles Triangle 216"/>
            <p:cNvSpPr/>
            <p:nvPr/>
          </p:nvSpPr>
          <p:spPr>
            <a:xfrm>
              <a:off x="7935686" y="2499306"/>
              <a:ext cx="775607" cy="16378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loud 217"/>
            <p:cNvSpPr/>
            <p:nvPr/>
          </p:nvSpPr>
          <p:spPr>
            <a:xfrm rot="17642893">
              <a:off x="7785260" y="1899844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8058150" y="1821555"/>
              <a:ext cx="612321" cy="10731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loud 219"/>
            <p:cNvSpPr/>
            <p:nvPr/>
          </p:nvSpPr>
          <p:spPr>
            <a:xfrm rot="12852032">
              <a:off x="8047361" y="1787131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791200" y="3810000"/>
            <a:ext cx="1524000" cy="2667000"/>
            <a:chOff x="4343400" y="304800"/>
            <a:chExt cx="2680788" cy="4366407"/>
          </a:xfrm>
        </p:grpSpPr>
        <p:sp>
          <p:nvSpPr>
            <p:cNvPr id="201" name="Oval 200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rapezoid 203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Trapezoid 206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Isosceles Triangle 207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loud 220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loud 221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Block Arc 226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1" name="Oval 230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Trapezoid 231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rapezoid 232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6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237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48" name="Plus 247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Diamond 248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0" name="Diamond 249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Diamond 250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8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44" name="Plus 243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5" name="Diamond 244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6" name="Diamond 245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7" name="Diamond 246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9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40" name="Plus 239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Diamond 240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2" name="Diamond 241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Diamond 242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" name="Group 196"/>
          <p:cNvGrpSpPr/>
          <p:nvPr/>
        </p:nvGrpSpPr>
        <p:grpSpPr>
          <a:xfrm>
            <a:off x="7010400" y="4038600"/>
            <a:ext cx="1229628" cy="2227729"/>
            <a:chOff x="5291109" y="381000"/>
            <a:chExt cx="2449359" cy="4437529"/>
          </a:xfrm>
        </p:grpSpPr>
        <p:sp>
          <p:nvSpPr>
            <p:cNvPr id="158" name="Oval 157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ross 171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48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91" name="Plus 190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Diamond 192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85" name="Plus 18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Diamond 18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Diamond 18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79" name="Plus 17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Diamond 18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7" name="Oval 176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9"/>
          <p:cNvGrpSpPr/>
          <p:nvPr/>
        </p:nvGrpSpPr>
        <p:grpSpPr>
          <a:xfrm>
            <a:off x="838200" y="28956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0" y="2438400"/>
            <a:ext cx="1981200" cy="3200400"/>
            <a:chOff x="152400" y="228600"/>
            <a:chExt cx="1981200" cy="3200400"/>
          </a:xfrm>
        </p:grpSpPr>
        <p:sp>
          <p:nvSpPr>
            <p:cNvPr id="384" name="Double Wave 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loud 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loud 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loud 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43"/>
          <p:cNvGrpSpPr/>
          <p:nvPr/>
        </p:nvGrpSpPr>
        <p:grpSpPr>
          <a:xfrm>
            <a:off x="1066800" y="3048000"/>
            <a:ext cx="1066800" cy="2514600"/>
            <a:chOff x="914400" y="381000"/>
            <a:chExt cx="2133600" cy="4419600"/>
          </a:xfrm>
        </p:grpSpPr>
        <p:sp>
          <p:nvSpPr>
            <p:cNvPr id="357" name="Isosceles Triangle 356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Isosceles Triangle 357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Isosceles Triangle 358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Trapezoid 359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Trapezoid 360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Trapezoid 361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Trapezoid 363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Regular Pentagon 365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Bent Arrow 366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Rounded Rectangle 369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Trapezoid 370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Trapezoid 371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Trapezoid 372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Isosceles Triangle 373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Regular Pentagon 374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Regular Pentagon 375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Pentagon 377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Pentagon 378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gular Pentagon 381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gular Pentagon 382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8"/>
          <p:cNvGrpSpPr/>
          <p:nvPr/>
        </p:nvGrpSpPr>
        <p:grpSpPr>
          <a:xfrm>
            <a:off x="7162800" y="2362200"/>
            <a:ext cx="1981200" cy="3200400"/>
            <a:chOff x="152400" y="228600"/>
            <a:chExt cx="1981200" cy="3200400"/>
          </a:xfrm>
        </p:grpSpPr>
        <p:sp>
          <p:nvSpPr>
            <p:cNvPr id="353" name="Double Wave 35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loud 35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loud 35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loud 35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71"/>
          <p:cNvGrpSpPr/>
          <p:nvPr/>
        </p:nvGrpSpPr>
        <p:grpSpPr>
          <a:xfrm flipH="1">
            <a:off x="7467600" y="3048000"/>
            <a:ext cx="1066800" cy="2514600"/>
            <a:chOff x="914400" y="381000"/>
            <a:chExt cx="2133600" cy="4419600"/>
          </a:xfrm>
        </p:grpSpPr>
        <p:sp>
          <p:nvSpPr>
            <p:cNvPr id="326" name="Isosceles Triangle 325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Isosceles Triangle 326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Isosceles Triangle 327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rapezoid 328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Trapezoid 329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Trapezoid 330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Trapezoid 332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Rectangle 333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Regular Pentagon 334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Bent Arrow 335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Rounded Rectangle 338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Trapezoid 339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Trapezoid 340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Trapezoid 341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Isosceles Triangle 342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Regular Pentagon 343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Regular Pentagon 344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Pentagon 346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Pentagon 347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Regular Pentagon 350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Regular Pentagon 351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1"/>
          <p:cNvGrpSpPr/>
          <p:nvPr/>
        </p:nvGrpSpPr>
        <p:grpSpPr>
          <a:xfrm flipH="1">
            <a:off x="5334000" y="457200"/>
            <a:ext cx="953505" cy="2383994"/>
            <a:chOff x="7772400" y="1708596"/>
            <a:chExt cx="1143000" cy="2711004"/>
          </a:xfrm>
        </p:grpSpPr>
        <p:sp>
          <p:nvSpPr>
            <p:cNvPr id="199" name="Oval 5"/>
            <p:cNvSpPr/>
            <p:nvPr/>
          </p:nvSpPr>
          <p:spPr>
            <a:xfrm rot="20244480">
              <a:off x="8343900" y="3911287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1204902">
              <a:off x="8058150" y="3854808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8629650" y="3402974"/>
              <a:ext cx="285750" cy="4518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7772400" y="3346494"/>
              <a:ext cx="285750" cy="5083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Isosceles Triangle 202"/>
            <p:cNvSpPr/>
            <p:nvPr/>
          </p:nvSpPr>
          <p:spPr>
            <a:xfrm rot="19518518">
              <a:off x="8254284" y="2505985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Isosceles Triangle 203"/>
            <p:cNvSpPr/>
            <p:nvPr/>
          </p:nvSpPr>
          <p:spPr>
            <a:xfrm rot="2043946">
              <a:off x="7843928" y="2506104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7935686" y="2499306"/>
              <a:ext cx="775607" cy="16378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loud 205"/>
            <p:cNvSpPr/>
            <p:nvPr/>
          </p:nvSpPr>
          <p:spPr>
            <a:xfrm rot="17642893">
              <a:off x="7785260" y="1899844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8058150" y="1821555"/>
              <a:ext cx="612321" cy="10731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loud 207"/>
            <p:cNvSpPr/>
            <p:nvPr/>
          </p:nvSpPr>
          <p:spPr>
            <a:xfrm rot="12852032">
              <a:off x="8047361" y="1787131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0" y="228600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What happened to the soldiers?</a:t>
            </a:r>
          </a:p>
          <a:p>
            <a:pPr algn="ctr"/>
            <a:r>
              <a:rPr lang="en-US" dirty="0"/>
              <a:t>(Matthew 28:4)</a:t>
            </a:r>
          </a:p>
        </p:txBody>
      </p:sp>
      <p:grpSp>
        <p:nvGrpSpPr>
          <p:cNvPr id="211" name="Group 43"/>
          <p:cNvGrpSpPr/>
          <p:nvPr/>
        </p:nvGrpSpPr>
        <p:grpSpPr>
          <a:xfrm rot="16200000">
            <a:off x="1181100" y="4381500"/>
            <a:ext cx="1066800" cy="2514600"/>
            <a:chOff x="914400" y="381000"/>
            <a:chExt cx="2133600" cy="4419600"/>
          </a:xfrm>
        </p:grpSpPr>
        <p:sp>
          <p:nvSpPr>
            <p:cNvPr id="212" name="Isosceles Triangle 211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Isosceles Triangle 212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Isosceles Triangle 213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rapezoid 214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rapezoid 215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rapezoid 216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gular Pentagon 220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Bent Arrow 221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226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Trapezoid 227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Isosceles Triangle 228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gular Pentagon 229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gular Pentagon 230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entagon 232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entagon 233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gular Pentagon 236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gular Pentagon 237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6248400" y="3810000"/>
            <a:ext cx="1524000" cy="2667000"/>
            <a:chOff x="4343400" y="304800"/>
            <a:chExt cx="2680788" cy="4366407"/>
          </a:xfrm>
        </p:grpSpPr>
        <p:sp>
          <p:nvSpPr>
            <p:cNvPr id="268" name="Oval 267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rapezoid 270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Trapezoid 273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Isosceles Triangle 274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loud 275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loud 276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Block Arc 281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3" name="Oval 282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Oval 285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Trapezoid 286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Trapezoid 287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1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292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303" name="Plus 302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Diamond 303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5" name="Diamond 304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Diamond 305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3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99" name="Plus 298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Diamond 299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Diamond 300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Diamond 301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4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95" name="Plus 294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Diamond 295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Diamond 296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Diamond 297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6" name="Group 196"/>
          <p:cNvGrpSpPr/>
          <p:nvPr/>
        </p:nvGrpSpPr>
        <p:grpSpPr>
          <a:xfrm>
            <a:off x="7467600" y="4114800"/>
            <a:ext cx="1229628" cy="2227729"/>
            <a:chOff x="5291109" y="381000"/>
            <a:chExt cx="2449359" cy="4437529"/>
          </a:xfrm>
        </p:grpSpPr>
        <p:sp>
          <p:nvSpPr>
            <p:cNvPr id="158" name="Oval 157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ross 171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48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91" name="Plus 190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Diamond 192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85" name="Plus 18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Diamond 18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Diamond 18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0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79" name="Plus 17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Diamond 18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7" name="Oval 176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9" name="Group 71"/>
          <p:cNvGrpSpPr/>
          <p:nvPr/>
        </p:nvGrpSpPr>
        <p:grpSpPr>
          <a:xfrm rot="5400000" flipH="1">
            <a:off x="7124700" y="4305300"/>
            <a:ext cx="1066800" cy="2514600"/>
            <a:chOff x="914400" y="381000"/>
            <a:chExt cx="2133600" cy="4419600"/>
          </a:xfrm>
        </p:grpSpPr>
        <p:sp>
          <p:nvSpPr>
            <p:cNvPr id="240" name="Isosceles Triangle 239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Isosceles Triangle 240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Isosceles Triangle 241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rapezoid 242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rapezoid 243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Trapezoid 244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rapezoid 246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gular Pentagon 248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Bent Arrow 249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rapezoid 253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rapezoid 254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rapezoid 255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Isosceles Triangle 256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gular Pentagon 257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gular Pentagon 258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Pentagon 260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Pentagon 261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gular Pentagon 264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gular Pentagon 265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9"/>
          <p:cNvGrpSpPr/>
          <p:nvPr/>
        </p:nvGrpSpPr>
        <p:grpSpPr>
          <a:xfrm>
            <a:off x="838200" y="28956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3"/>
          <p:cNvGrpSpPr/>
          <p:nvPr/>
        </p:nvGrpSpPr>
        <p:grpSpPr>
          <a:xfrm>
            <a:off x="0" y="2438400"/>
            <a:ext cx="1981200" cy="3200400"/>
            <a:chOff x="152400" y="228600"/>
            <a:chExt cx="1981200" cy="3200400"/>
          </a:xfrm>
        </p:grpSpPr>
        <p:sp>
          <p:nvSpPr>
            <p:cNvPr id="384" name="Double Wave 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loud 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loud 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loud 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8"/>
          <p:cNvGrpSpPr/>
          <p:nvPr/>
        </p:nvGrpSpPr>
        <p:grpSpPr>
          <a:xfrm>
            <a:off x="7162800" y="2362200"/>
            <a:ext cx="1981200" cy="3200400"/>
            <a:chOff x="152400" y="228600"/>
            <a:chExt cx="1981200" cy="3200400"/>
          </a:xfrm>
        </p:grpSpPr>
        <p:sp>
          <p:nvSpPr>
            <p:cNvPr id="353" name="Double Wave 35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loud 35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loud 35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loud 35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43"/>
          <p:cNvGrpSpPr/>
          <p:nvPr/>
        </p:nvGrpSpPr>
        <p:grpSpPr>
          <a:xfrm rot="16200000">
            <a:off x="1181100" y="4381500"/>
            <a:ext cx="1066800" cy="2514600"/>
            <a:chOff x="914400" y="381000"/>
            <a:chExt cx="2133600" cy="4419600"/>
          </a:xfrm>
        </p:grpSpPr>
        <p:sp>
          <p:nvSpPr>
            <p:cNvPr id="212" name="Isosceles Triangle 211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Isosceles Triangle 212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Isosceles Triangle 213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rapezoid 214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rapezoid 215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rapezoid 216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gular Pentagon 220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Bent Arrow 221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226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Trapezoid 227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Isosceles Triangle 228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gular Pentagon 229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gular Pentagon 230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entagon 232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entagon 233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gular Pentagon 236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gular Pentagon 237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71"/>
          <p:cNvGrpSpPr/>
          <p:nvPr/>
        </p:nvGrpSpPr>
        <p:grpSpPr>
          <a:xfrm rot="5400000" flipH="1">
            <a:off x="7124700" y="4305300"/>
            <a:ext cx="1066800" cy="2514600"/>
            <a:chOff x="914400" y="381000"/>
            <a:chExt cx="2133600" cy="4419600"/>
          </a:xfrm>
        </p:grpSpPr>
        <p:sp>
          <p:nvSpPr>
            <p:cNvPr id="240" name="Isosceles Triangle 239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Isosceles Triangle 240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Isosceles Triangle 241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rapezoid 242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rapezoid 243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Trapezoid 244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rapezoid 246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gular Pentagon 248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Bent Arrow 249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rapezoid 253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rapezoid 254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rapezoid 255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Isosceles Triangle 256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gular Pentagon 257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gular Pentagon 258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Pentagon 260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Pentagon 261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gular Pentagon 264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gular Pentagon 265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8" name="TextBox 267"/>
          <p:cNvSpPr txBox="1"/>
          <p:nvPr/>
        </p:nvSpPr>
        <p:spPr>
          <a:xfrm>
            <a:off x="381000" y="304800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did the angel say?</a:t>
            </a:r>
          </a:p>
          <a:p>
            <a:pPr algn="ctr"/>
            <a:r>
              <a:rPr lang="en-US" dirty="0"/>
              <a:t>(Matthew 28:5-7)</a:t>
            </a:r>
          </a:p>
        </p:txBody>
      </p:sp>
      <p:sp>
        <p:nvSpPr>
          <p:cNvPr id="269" name="Rounded Rectangular Callout 268"/>
          <p:cNvSpPr/>
          <p:nvPr/>
        </p:nvSpPr>
        <p:spPr>
          <a:xfrm>
            <a:off x="6019800" y="2514600"/>
            <a:ext cx="2514600" cy="137160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He is not here: for he is risen, as he said. Come, see the place where the Lord lay.</a:t>
            </a:r>
          </a:p>
        </p:txBody>
      </p:sp>
      <p:grpSp>
        <p:nvGrpSpPr>
          <p:cNvPr id="50" name="Group 51"/>
          <p:cNvGrpSpPr/>
          <p:nvPr/>
        </p:nvGrpSpPr>
        <p:grpSpPr>
          <a:xfrm flipH="1">
            <a:off x="5333999" y="152400"/>
            <a:ext cx="1219200" cy="2688794"/>
            <a:chOff x="7772400" y="1708596"/>
            <a:chExt cx="1143000" cy="2711004"/>
          </a:xfrm>
        </p:grpSpPr>
        <p:sp>
          <p:nvSpPr>
            <p:cNvPr id="199" name="Oval 5"/>
            <p:cNvSpPr/>
            <p:nvPr/>
          </p:nvSpPr>
          <p:spPr>
            <a:xfrm rot="20244480">
              <a:off x="8343900" y="3911287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1204902">
              <a:off x="8058150" y="3854808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8629650" y="3402974"/>
              <a:ext cx="285750" cy="4518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7772400" y="3346494"/>
              <a:ext cx="285750" cy="5083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Isosceles Triangle 202"/>
            <p:cNvSpPr/>
            <p:nvPr/>
          </p:nvSpPr>
          <p:spPr>
            <a:xfrm rot="19518518">
              <a:off x="8254284" y="2505985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Isosceles Triangle 203"/>
            <p:cNvSpPr/>
            <p:nvPr/>
          </p:nvSpPr>
          <p:spPr>
            <a:xfrm rot="2043946">
              <a:off x="7843928" y="2506104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7935686" y="2499306"/>
              <a:ext cx="775607" cy="16378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loud 205"/>
            <p:cNvSpPr/>
            <p:nvPr/>
          </p:nvSpPr>
          <p:spPr>
            <a:xfrm rot="17642893">
              <a:off x="7785260" y="1899844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8058150" y="1821555"/>
              <a:ext cx="612321" cy="10731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loud 207"/>
            <p:cNvSpPr/>
            <p:nvPr/>
          </p:nvSpPr>
          <p:spPr>
            <a:xfrm rot="12852032">
              <a:off x="8047361" y="1787131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3657600" y="3886200"/>
            <a:ext cx="1497074" cy="2438400"/>
            <a:chOff x="4343400" y="304800"/>
            <a:chExt cx="2680788" cy="4366407"/>
          </a:xfrm>
        </p:grpSpPr>
        <p:sp>
          <p:nvSpPr>
            <p:cNvPr id="210" name="Oval 209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Trapezoid 266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Trapezoid 271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Isosceles Triangle 272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loud 273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loud 274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Block Arc 279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1" name="Oval 280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Trapezoid 284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Trapezoid 285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9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290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301" name="Plus 300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Diamond 301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Diamond 302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4" name="Diamond 303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97" name="Plus 296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Diamond 297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Diamond 298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Diamond 299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2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93" name="Plus 292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Diamond 293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Diamond 294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Diamond 295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5" name="Group 196"/>
          <p:cNvGrpSpPr/>
          <p:nvPr/>
        </p:nvGrpSpPr>
        <p:grpSpPr>
          <a:xfrm>
            <a:off x="4953000" y="3962400"/>
            <a:ext cx="1229628" cy="2227729"/>
            <a:chOff x="5291109" y="381000"/>
            <a:chExt cx="2449359" cy="4437529"/>
          </a:xfrm>
        </p:grpSpPr>
        <p:sp>
          <p:nvSpPr>
            <p:cNvPr id="158" name="Oval 157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ross 171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47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91" name="Plus 190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Diamond 192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85" name="Plus 18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Diamond 18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Diamond 18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9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79" name="Plus 17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Diamond 18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7" name="Oval 176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09272 L 0.18125 0.52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2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/>
      <p:bldP spid="2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0" y="3733800"/>
            <a:ext cx="9144000" cy="31242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"/>
          <p:cNvGrpSpPr/>
          <p:nvPr/>
        </p:nvGrpSpPr>
        <p:grpSpPr>
          <a:xfrm>
            <a:off x="609600" y="1066800"/>
            <a:ext cx="8153400" cy="4495800"/>
            <a:chOff x="609600" y="1066800"/>
            <a:chExt cx="8153400" cy="4495800"/>
          </a:xfrm>
        </p:grpSpPr>
        <p:sp>
          <p:nvSpPr>
            <p:cNvPr id="5" name="Rounded Rectangle 4"/>
            <p:cNvSpPr/>
            <p:nvPr/>
          </p:nvSpPr>
          <p:spPr>
            <a:xfrm>
              <a:off x="2647950" y="25654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531235" y="25654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026025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0439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7342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10439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70960" y="3382818"/>
              <a:ext cx="1630680" cy="2179782"/>
            </a:xfrm>
            <a:prstGeom prst="round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2" name="Rounded Rectangle 11"/>
            <p:cNvSpPr/>
            <p:nvPr/>
          </p:nvSpPr>
          <p:spPr>
            <a:xfrm rot="5400000">
              <a:off x="267906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3" name="Rounded Rectangle 12"/>
            <p:cNvSpPr/>
            <p:nvPr/>
          </p:nvSpPr>
          <p:spPr>
            <a:xfrm rot="5400000">
              <a:off x="4445635" y="4234815"/>
              <a:ext cx="2247900" cy="407670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4" name="Rounded Rectangle 13"/>
            <p:cNvSpPr/>
            <p:nvPr/>
          </p:nvSpPr>
          <p:spPr>
            <a:xfrm rot="10800000">
              <a:off x="3395345" y="2974109"/>
              <a:ext cx="2581910" cy="476827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609600" y="48133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424940" y="40640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77342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268210" y="48133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6520815" y="40640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851785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773420" y="4064000"/>
              <a:ext cx="747395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015605" y="4064000"/>
              <a:ext cx="747395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45490" y="4064000"/>
              <a:ext cx="747395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268210" y="33147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09600" y="33147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520815" y="25654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53160" y="25654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172335" y="1816100"/>
              <a:ext cx="149479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3667125" y="1816100"/>
              <a:ext cx="149479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5161915" y="1816100"/>
              <a:ext cx="1494790" cy="7493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27400" y="1066800"/>
              <a:ext cx="951230" cy="749300"/>
            </a:xfrm>
            <a:prstGeom prst="roundRect">
              <a:avLst/>
            </a:prstGeom>
            <a:solidFill>
              <a:srgbClr val="DBB26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278630" y="1066800"/>
              <a:ext cx="1358900" cy="749300"/>
            </a:xfrm>
            <a:prstGeom prst="roundRect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43" name="Cloud 142"/>
          <p:cNvSpPr/>
          <p:nvPr/>
        </p:nvSpPr>
        <p:spPr>
          <a:xfrm>
            <a:off x="0" y="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9"/>
          <p:cNvGrpSpPr/>
          <p:nvPr/>
        </p:nvGrpSpPr>
        <p:grpSpPr>
          <a:xfrm>
            <a:off x="838200" y="2895600"/>
            <a:ext cx="3048000" cy="2895600"/>
            <a:chOff x="3048000" y="2895600"/>
            <a:chExt cx="3048000" cy="2895600"/>
          </a:xfrm>
        </p:grpSpPr>
        <p:sp>
          <p:nvSpPr>
            <p:cNvPr id="151" name="Oval 150"/>
            <p:cNvSpPr/>
            <p:nvPr/>
          </p:nvSpPr>
          <p:spPr>
            <a:xfrm>
              <a:off x="3048000" y="2895600"/>
              <a:ext cx="2895600" cy="289560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>
              <a:off x="3200400" y="2895600"/>
              <a:ext cx="2895600" cy="2895600"/>
            </a:xfrm>
            <a:prstGeom prst="ellipse">
              <a:avLst/>
            </a:prstGeom>
            <a:solidFill>
              <a:srgbClr val="DBB267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3"/>
          <p:cNvGrpSpPr/>
          <p:nvPr/>
        </p:nvGrpSpPr>
        <p:grpSpPr>
          <a:xfrm>
            <a:off x="0" y="2438400"/>
            <a:ext cx="1981200" cy="3200400"/>
            <a:chOff x="152400" y="228600"/>
            <a:chExt cx="1981200" cy="3200400"/>
          </a:xfrm>
        </p:grpSpPr>
        <p:sp>
          <p:nvSpPr>
            <p:cNvPr id="384" name="Double Wave 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loud 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loud 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loud 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8"/>
          <p:cNvGrpSpPr/>
          <p:nvPr/>
        </p:nvGrpSpPr>
        <p:grpSpPr>
          <a:xfrm>
            <a:off x="7162800" y="2362200"/>
            <a:ext cx="1981200" cy="3200400"/>
            <a:chOff x="152400" y="228600"/>
            <a:chExt cx="1981200" cy="3200400"/>
          </a:xfrm>
        </p:grpSpPr>
        <p:sp>
          <p:nvSpPr>
            <p:cNvPr id="353" name="Double Wave 35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loud 35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loud 35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loud 35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3"/>
          <p:cNvGrpSpPr/>
          <p:nvPr/>
        </p:nvGrpSpPr>
        <p:grpSpPr>
          <a:xfrm rot="16200000">
            <a:off x="1181100" y="4381500"/>
            <a:ext cx="1066800" cy="2514600"/>
            <a:chOff x="914400" y="381000"/>
            <a:chExt cx="2133600" cy="4419600"/>
          </a:xfrm>
        </p:grpSpPr>
        <p:sp>
          <p:nvSpPr>
            <p:cNvPr id="212" name="Isosceles Triangle 211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Isosceles Triangle 212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Isosceles Triangle 213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Trapezoid 214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rapezoid 215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rapezoid 216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gular Pentagon 220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Bent Arrow 221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Trapezoid 225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Trapezoid 226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Trapezoid 227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Isosceles Triangle 228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gular Pentagon 229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egular Pentagon 230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entagon 232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entagon 233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gular Pentagon 236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gular Pentagon 237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71"/>
          <p:cNvGrpSpPr/>
          <p:nvPr/>
        </p:nvGrpSpPr>
        <p:grpSpPr>
          <a:xfrm rot="5400000" flipH="1">
            <a:off x="7124700" y="4305300"/>
            <a:ext cx="1066800" cy="2514600"/>
            <a:chOff x="914400" y="381000"/>
            <a:chExt cx="2133600" cy="4419600"/>
          </a:xfrm>
        </p:grpSpPr>
        <p:sp>
          <p:nvSpPr>
            <p:cNvPr id="240" name="Isosceles Triangle 239"/>
            <p:cNvSpPr/>
            <p:nvPr/>
          </p:nvSpPr>
          <p:spPr>
            <a:xfrm>
              <a:off x="19050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Isosceles Triangle 240"/>
            <p:cNvSpPr/>
            <p:nvPr/>
          </p:nvSpPr>
          <p:spPr>
            <a:xfrm>
              <a:off x="2057400" y="8382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Isosceles Triangle 241"/>
            <p:cNvSpPr/>
            <p:nvPr/>
          </p:nvSpPr>
          <p:spPr>
            <a:xfrm>
              <a:off x="1981200" y="762000"/>
              <a:ext cx="228600" cy="381000"/>
            </a:xfrm>
            <a:prstGeom prst="triangle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Trapezoid 242"/>
            <p:cNvSpPr/>
            <p:nvPr/>
          </p:nvSpPr>
          <p:spPr>
            <a:xfrm>
              <a:off x="2057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Trapezoid 243"/>
            <p:cNvSpPr/>
            <p:nvPr/>
          </p:nvSpPr>
          <p:spPr>
            <a:xfrm>
              <a:off x="1676400" y="3429000"/>
              <a:ext cx="304800" cy="1066800"/>
            </a:xfrm>
            <a:prstGeom prst="trapezoi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Trapezoid 244"/>
            <p:cNvSpPr/>
            <p:nvPr/>
          </p:nvSpPr>
          <p:spPr>
            <a:xfrm rot="10800000">
              <a:off x="1524000" y="1905000"/>
              <a:ext cx="1066800" cy="7620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1676400" y="1295400"/>
              <a:ext cx="685800" cy="609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rapezoid 246"/>
            <p:cNvSpPr/>
            <p:nvPr/>
          </p:nvSpPr>
          <p:spPr>
            <a:xfrm>
              <a:off x="1524000" y="2819400"/>
              <a:ext cx="1066800" cy="838200"/>
            </a:xfrm>
            <a:prstGeom prst="trapezoi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676400" y="2667000"/>
              <a:ext cx="762000" cy="152400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gular Pentagon 248"/>
            <p:cNvSpPr/>
            <p:nvPr/>
          </p:nvSpPr>
          <p:spPr>
            <a:xfrm>
              <a:off x="1676400" y="1066800"/>
              <a:ext cx="762000" cy="381000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Bent Arrow 249"/>
            <p:cNvSpPr/>
            <p:nvPr/>
          </p:nvSpPr>
          <p:spPr>
            <a:xfrm rot="11024720">
              <a:off x="1012266" y="1926666"/>
              <a:ext cx="685800" cy="685800"/>
            </a:xfrm>
            <a:prstGeom prst="bentArrow">
              <a:avLst>
                <a:gd name="adj1" fmla="val 25000"/>
                <a:gd name="adj2" fmla="val 17174"/>
                <a:gd name="adj3" fmla="val 25000"/>
                <a:gd name="adj4" fmla="val 4375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438400" y="1905000"/>
              <a:ext cx="152400" cy="9144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/>
            <p:cNvSpPr/>
            <p:nvPr/>
          </p:nvSpPr>
          <p:spPr>
            <a:xfrm>
              <a:off x="2209800" y="2362200"/>
              <a:ext cx="838200" cy="1066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ounded Rectangle 252"/>
            <p:cNvSpPr/>
            <p:nvPr/>
          </p:nvSpPr>
          <p:spPr>
            <a:xfrm>
              <a:off x="1066800" y="914400"/>
              <a:ext cx="76200" cy="3886200"/>
            </a:xfrm>
            <a:prstGeom prst="roundRect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rapezoid 253"/>
            <p:cNvSpPr/>
            <p:nvPr/>
          </p:nvSpPr>
          <p:spPr>
            <a:xfrm>
              <a:off x="1981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rapezoid 254"/>
            <p:cNvSpPr/>
            <p:nvPr/>
          </p:nvSpPr>
          <p:spPr>
            <a:xfrm>
              <a:off x="1600200" y="4419600"/>
              <a:ext cx="457200" cy="381000"/>
            </a:xfrm>
            <a:prstGeom prst="trapezoid">
              <a:avLst/>
            </a:prstGeom>
            <a:solidFill>
              <a:srgbClr val="B59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Trapezoid 255"/>
            <p:cNvSpPr/>
            <p:nvPr/>
          </p:nvSpPr>
          <p:spPr>
            <a:xfrm>
              <a:off x="990600" y="762000"/>
              <a:ext cx="228600" cy="152400"/>
            </a:xfrm>
            <a:prstGeom prst="trapezoid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Isosceles Triangle 256"/>
            <p:cNvSpPr/>
            <p:nvPr/>
          </p:nvSpPr>
          <p:spPr>
            <a:xfrm>
              <a:off x="1066800" y="381000"/>
              <a:ext cx="76200" cy="381000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gular Pentagon 257"/>
            <p:cNvSpPr/>
            <p:nvPr/>
          </p:nvSpPr>
          <p:spPr>
            <a:xfrm rot="2011664">
              <a:off x="1409606" y="1882328"/>
              <a:ext cx="513143" cy="373864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Regular Pentagon 258"/>
            <p:cNvSpPr/>
            <p:nvPr/>
          </p:nvSpPr>
          <p:spPr>
            <a:xfrm rot="19219533">
              <a:off x="2246105" y="1891337"/>
              <a:ext cx="519439" cy="332126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914400" y="2362200"/>
              <a:ext cx="381000" cy="2286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Pentagon 260"/>
            <p:cNvSpPr/>
            <p:nvPr/>
          </p:nvSpPr>
          <p:spPr>
            <a:xfrm rot="16200000">
              <a:off x="1605377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Pentagon 261"/>
            <p:cNvSpPr/>
            <p:nvPr/>
          </p:nvSpPr>
          <p:spPr>
            <a:xfrm rot="16200000">
              <a:off x="1970402" y="4049398"/>
              <a:ext cx="462823" cy="288826"/>
            </a:xfrm>
            <a:prstGeom prst="homePlat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2286000" y="2438400"/>
              <a:ext cx="685800" cy="914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2514600" y="2743200"/>
              <a:ext cx="228600" cy="3048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gular Pentagon 264"/>
            <p:cNvSpPr/>
            <p:nvPr/>
          </p:nvSpPr>
          <p:spPr>
            <a:xfrm rot="3477440">
              <a:off x="2229470" y="1339272"/>
              <a:ext cx="445715" cy="293258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gular Pentagon 265"/>
            <p:cNvSpPr/>
            <p:nvPr/>
          </p:nvSpPr>
          <p:spPr>
            <a:xfrm rot="18672052">
              <a:off x="1420517" y="1324279"/>
              <a:ext cx="425939" cy="323243"/>
            </a:xfrm>
            <a:prstGeom prst="pentagon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51"/>
          <p:cNvGrpSpPr/>
          <p:nvPr/>
        </p:nvGrpSpPr>
        <p:grpSpPr>
          <a:xfrm flipH="1">
            <a:off x="6781800" y="3429000"/>
            <a:ext cx="1219200" cy="2688794"/>
            <a:chOff x="7772400" y="1708596"/>
            <a:chExt cx="1143000" cy="2711004"/>
          </a:xfrm>
        </p:grpSpPr>
        <p:sp>
          <p:nvSpPr>
            <p:cNvPr id="199" name="Oval 5"/>
            <p:cNvSpPr/>
            <p:nvPr/>
          </p:nvSpPr>
          <p:spPr>
            <a:xfrm rot="20244480">
              <a:off x="8343900" y="3911287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/>
            <p:nvPr/>
          </p:nvSpPr>
          <p:spPr>
            <a:xfrm rot="1204902">
              <a:off x="8058150" y="3854808"/>
              <a:ext cx="285750" cy="50831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/>
            <p:cNvSpPr/>
            <p:nvPr/>
          </p:nvSpPr>
          <p:spPr>
            <a:xfrm>
              <a:off x="8629650" y="3402974"/>
              <a:ext cx="285750" cy="4518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/>
            <p:cNvSpPr/>
            <p:nvPr/>
          </p:nvSpPr>
          <p:spPr>
            <a:xfrm>
              <a:off x="7772400" y="3346494"/>
              <a:ext cx="285750" cy="5083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Isosceles Triangle 202"/>
            <p:cNvSpPr/>
            <p:nvPr/>
          </p:nvSpPr>
          <p:spPr>
            <a:xfrm rot="19518518">
              <a:off x="8254284" y="2505985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Isosceles Triangle 203"/>
            <p:cNvSpPr/>
            <p:nvPr/>
          </p:nvSpPr>
          <p:spPr>
            <a:xfrm rot="2043946">
              <a:off x="7843928" y="2506104"/>
              <a:ext cx="575241" cy="120215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7935686" y="2499306"/>
              <a:ext cx="775607" cy="163789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loud 205"/>
            <p:cNvSpPr/>
            <p:nvPr/>
          </p:nvSpPr>
          <p:spPr>
            <a:xfrm rot="17642893">
              <a:off x="7785260" y="1899844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8058150" y="1821555"/>
              <a:ext cx="612321" cy="10731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loud 207"/>
            <p:cNvSpPr/>
            <p:nvPr/>
          </p:nvSpPr>
          <p:spPr>
            <a:xfrm rot="12852032">
              <a:off x="8047361" y="1787131"/>
              <a:ext cx="790709" cy="408214"/>
            </a:xfrm>
            <a:prstGeom prst="clou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0" y="228600"/>
            <a:ext cx="289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Where did the women go?</a:t>
            </a:r>
          </a:p>
          <a:p>
            <a:pPr algn="ctr"/>
            <a:r>
              <a:rPr lang="en-US" dirty="0"/>
              <a:t>(Matthew 28:8)</a:t>
            </a:r>
          </a:p>
        </p:txBody>
      </p:sp>
      <p:grpSp>
        <p:nvGrpSpPr>
          <p:cNvPr id="210" name="Group 209"/>
          <p:cNvGrpSpPr/>
          <p:nvPr/>
        </p:nvGrpSpPr>
        <p:grpSpPr>
          <a:xfrm>
            <a:off x="3581400" y="3810000"/>
            <a:ext cx="1524000" cy="2667000"/>
            <a:chOff x="4343400" y="304800"/>
            <a:chExt cx="2680788" cy="4366407"/>
          </a:xfrm>
        </p:grpSpPr>
        <p:sp>
          <p:nvSpPr>
            <p:cNvPr id="211" name="Oval 210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Trapezoid 267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Trapezoid 270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Isosceles Triangle 271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loud 272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loud 273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Block Arc 278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0" name="Oval 279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3" name="Oval 282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rapezoid 283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Trapezoid 284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8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289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300" name="Plus 299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1" name="Diamond 300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2" name="Diamond 301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3" name="Diamond 302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0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96" name="Plus 295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Diamond 296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Diamond 297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Diamond 298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1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292" name="Plus 291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3" name="Diamond 292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Diamond 293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Diamond 294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43" name="Group 196"/>
          <p:cNvGrpSpPr/>
          <p:nvPr/>
        </p:nvGrpSpPr>
        <p:grpSpPr>
          <a:xfrm>
            <a:off x="5105400" y="4038600"/>
            <a:ext cx="1229628" cy="2227729"/>
            <a:chOff x="5291109" y="381000"/>
            <a:chExt cx="2449359" cy="4437529"/>
          </a:xfrm>
        </p:grpSpPr>
        <p:sp>
          <p:nvSpPr>
            <p:cNvPr id="158" name="Oval 157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loud 164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rapezoid 165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loud 168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rapezoid 169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rapezoid 170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ross 171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45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91" name="Plus 190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Diamond 191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Diamond 192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Diamond 193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Diamond 194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85" name="Plus 184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Diamond 185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Diamond 186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Diamond 187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Diamond 188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Oval 189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179" name="Plus 17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Diamond 18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Diamond 18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Diamond 182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7" name="Oval 176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52 -0.0067 L -0.65052 -0.0178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6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3526E-6 L -0.58334 -0.0111 " pathEditMode="relative" ptsTypes="AA">
                                      <p:cBhvr>
                                        <p:cTn id="11" dur="2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8" name="Group 38"/>
          <p:cNvGrpSpPr/>
          <p:nvPr/>
        </p:nvGrpSpPr>
        <p:grpSpPr>
          <a:xfrm>
            <a:off x="7467600" y="1905000"/>
            <a:ext cx="1295400" cy="2514600"/>
            <a:chOff x="152400" y="228600"/>
            <a:chExt cx="1981200" cy="3200400"/>
          </a:xfrm>
        </p:grpSpPr>
        <p:sp>
          <p:nvSpPr>
            <p:cNvPr id="449" name="Double Wave 448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Cloud 449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Cloud 450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Cloud 451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Rectangle 133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E8DA7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Double Wave 358"/>
          <p:cNvSpPr/>
          <p:nvPr/>
        </p:nvSpPr>
        <p:spPr>
          <a:xfrm>
            <a:off x="0" y="3733800"/>
            <a:ext cx="9144000" cy="2209800"/>
          </a:xfrm>
          <a:prstGeom prst="doubleWave">
            <a:avLst/>
          </a:prstGeom>
          <a:solidFill>
            <a:srgbClr val="D8B53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Cloud 142"/>
          <p:cNvSpPr/>
          <p:nvPr/>
        </p:nvSpPr>
        <p:spPr>
          <a:xfrm>
            <a:off x="5867400" y="228600"/>
            <a:ext cx="3048000" cy="1905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3"/>
          <p:cNvGrpSpPr/>
          <p:nvPr/>
        </p:nvGrpSpPr>
        <p:grpSpPr>
          <a:xfrm>
            <a:off x="2057400" y="1066800"/>
            <a:ext cx="1981200" cy="3200400"/>
            <a:chOff x="152400" y="228600"/>
            <a:chExt cx="1981200" cy="3200400"/>
          </a:xfrm>
        </p:grpSpPr>
        <p:sp>
          <p:nvSpPr>
            <p:cNvPr id="384" name="Double Wave 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loud 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loud 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loud 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8"/>
          <p:cNvGrpSpPr/>
          <p:nvPr/>
        </p:nvGrpSpPr>
        <p:grpSpPr>
          <a:xfrm>
            <a:off x="3429000" y="1752600"/>
            <a:ext cx="1981200" cy="3200400"/>
            <a:chOff x="152400" y="228600"/>
            <a:chExt cx="1981200" cy="3200400"/>
          </a:xfrm>
        </p:grpSpPr>
        <p:sp>
          <p:nvSpPr>
            <p:cNvPr id="353" name="Double Wave 352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loud 353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loud 354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loud 355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0" name="TextBox 209"/>
          <p:cNvSpPr txBox="1"/>
          <p:nvPr/>
        </p:nvSpPr>
        <p:spPr>
          <a:xfrm>
            <a:off x="6019800" y="4572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happened to them on the way?</a:t>
            </a:r>
          </a:p>
          <a:p>
            <a:pPr algn="ctr"/>
            <a:r>
              <a:rPr lang="en-US" dirty="0"/>
              <a:t>(Matthew 28:9-10)</a:t>
            </a:r>
          </a:p>
        </p:txBody>
      </p:sp>
      <p:grpSp>
        <p:nvGrpSpPr>
          <p:cNvPr id="239" name="Group 38"/>
          <p:cNvGrpSpPr/>
          <p:nvPr/>
        </p:nvGrpSpPr>
        <p:grpSpPr>
          <a:xfrm>
            <a:off x="1066800" y="1600200"/>
            <a:ext cx="2057400" cy="3429000"/>
            <a:chOff x="152400" y="228600"/>
            <a:chExt cx="1981200" cy="3200400"/>
          </a:xfrm>
        </p:grpSpPr>
        <p:sp>
          <p:nvSpPr>
            <p:cNvPr id="267" name="Double Wave 266"/>
            <p:cNvSpPr/>
            <p:nvPr/>
          </p:nvSpPr>
          <p:spPr>
            <a:xfrm rot="16200000">
              <a:off x="152400" y="2209800"/>
              <a:ext cx="1981200" cy="457200"/>
            </a:xfrm>
            <a:prstGeom prst="doubleWave">
              <a:avLst>
                <a:gd name="adj1" fmla="val 5379"/>
                <a:gd name="adj2" fmla="val 755"/>
              </a:avLst>
            </a:prstGeom>
            <a:solidFill>
              <a:srgbClr val="996600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loud 267"/>
            <p:cNvSpPr/>
            <p:nvPr/>
          </p:nvSpPr>
          <p:spPr>
            <a:xfrm>
              <a:off x="152400" y="9144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loud 268"/>
            <p:cNvSpPr/>
            <p:nvPr/>
          </p:nvSpPr>
          <p:spPr>
            <a:xfrm>
              <a:off x="838200" y="1066800"/>
              <a:ext cx="1295400" cy="9906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loud 269"/>
            <p:cNvSpPr/>
            <p:nvPr/>
          </p:nvSpPr>
          <p:spPr>
            <a:xfrm>
              <a:off x="304800" y="228600"/>
              <a:ext cx="1524000" cy="1143000"/>
            </a:xfrm>
            <a:prstGeom prst="cloud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7" name="Rounded Rectangular Callout 446"/>
          <p:cNvSpPr/>
          <p:nvPr/>
        </p:nvSpPr>
        <p:spPr>
          <a:xfrm>
            <a:off x="1447800" y="1295400"/>
            <a:ext cx="2819400" cy="1524000"/>
          </a:xfrm>
          <a:prstGeom prst="wedgeRoundRectCallout">
            <a:avLst>
              <a:gd name="adj1" fmla="val -30563"/>
              <a:gd name="adj2" fmla="val 637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Be not afraid: go tell my brethren that they go into Galilee, and there shall they see me.</a:t>
            </a:r>
          </a:p>
        </p:txBody>
      </p:sp>
      <p:grpSp>
        <p:nvGrpSpPr>
          <p:cNvPr id="140" name="Group 139"/>
          <p:cNvGrpSpPr/>
          <p:nvPr/>
        </p:nvGrpSpPr>
        <p:grpSpPr>
          <a:xfrm>
            <a:off x="6477000" y="3733800"/>
            <a:ext cx="1524000" cy="2667000"/>
            <a:chOff x="4343400" y="304800"/>
            <a:chExt cx="2680788" cy="4366407"/>
          </a:xfrm>
        </p:grpSpPr>
        <p:sp>
          <p:nvSpPr>
            <p:cNvPr id="141" name="Oval 140"/>
            <p:cNvSpPr/>
            <p:nvPr/>
          </p:nvSpPr>
          <p:spPr>
            <a:xfrm rot="1569803" flipH="1">
              <a:off x="5162862" y="3954374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 rot="19465854" flipH="1">
              <a:off x="5772461" y="3954373"/>
              <a:ext cx="475794" cy="716833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 flipH="1">
              <a:off x="4997886" y="657487"/>
              <a:ext cx="1369123" cy="1757452"/>
            </a:xfrm>
            <a:prstGeom prst="ellipse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Trapezoid 144"/>
            <p:cNvSpPr/>
            <p:nvPr/>
          </p:nvSpPr>
          <p:spPr>
            <a:xfrm rot="20548178" flipH="1">
              <a:off x="5474207" y="1716291"/>
              <a:ext cx="1259714" cy="1288123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 flipH="1">
              <a:off x="4592409" y="2653107"/>
              <a:ext cx="629856" cy="46840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>
            <a:xfrm flipH="1">
              <a:off x="6230037" y="2536006"/>
              <a:ext cx="629856" cy="58551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rapezoid 147"/>
            <p:cNvSpPr/>
            <p:nvPr/>
          </p:nvSpPr>
          <p:spPr>
            <a:xfrm rot="2113573">
              <a:off x="4794856" y="1736425"/>
              <a:ext cx="1184185" cy="1148670"/>
            </a:xfrm>
            <a:prstGeom prst="trapezoid">
              <a:avLst>
                <a:gd name="adj" fmla="val 34231"/>
              </a:avLst>
            </a:prstGeom>
            <a:solidFill>
              <a:srgbClr val="C98257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Isosceles Triangle 148"/>
            <p:cNvSpPr/>
            <p:nvPr/>
          </p:nvSpPr>
          <p:spPr>
            <a:xfrm flipH="1">
              <a:off x="4888355" y="1599189"/>
              <a:ext cx="1593624" cy="2744211"/>
            </a:xfrm>
            <a:prstGeom prst="triangl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loud 149"/>
            <p:cNvSpPr/>
            <p:nvPr/>
          </p:nvSpPr>
          <p:spPr>
            <a:xfrm flipH="1">
              <a:off x="4614531" y="1010174"/>
              <a:ext cx="766709" cy="182221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loud 150"/>
            <p:cNvSpPr/>
            <p:nvPr/>
          </p:nvSpPr>
          <p:spPr>
            <a:xfrm rot="626040" flipH="1">
              <a:off x="6010721" y="1109100"/>
              <a:ext cx="507459" cy="1668846"/>
            </a:xfrm>
            <a:prstGeom prst="cloud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>
            <a:xfrm flipH="1">
              <a:off x="5544636" y="1691457"/>
              <a:ext cx="273825" cy="46361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 flipH="1">
              <a:off x="5096294" y="428168"/>
              <a:ext cx="1133743" cy="1522328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 rot="13097194" flipH="1">
              <a:off x="5469808" y="422362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/>
            <p:nvPr/>
          </p:nvSpPr>
          <p:spPr>
            <a:xfrm rot="18981421" flipH="1">
              <a:off x="4839692" y="476790"/>
              <a:ext cx="1034188" cy="645653"/>
            </a:xfrm>
            <a:prstGeom prst="ellipse">
              <a:avLst/>
            </a:prstGeom>
            <a:solidFill>
              <a:srgbClr val="CC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Block Arc 155"/>
            <p:cNvSpPr/>
            <p:nvPr/>
          </p:nvSpPr>
          <p:spPr>
            <a:xfrm flipH="1">
              <a:off x="4669296" y="304800"/>
              <a:ext cx="2026302" cy="1587091"/>
            </a:xfrm>
            <a:prstGeom prst="blockArc">
              <a:avLst/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 rot="17952657" flipH="1">
              <a:off x="5568188" y="2484281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>
            <a:xfrm rot="14884799" flipH="1">
              <a:off x="4996059" y="2473959"/>
              <a:ext cx="846577" cy="544979"/>
            </a:xfrm>
            <a:prstGeom prst="ellipse">
              <a:avLst/>
            </a:prstGeom>
            <a:solidFill>
              <a:srgbClr val="C9825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>
            <a:xfrm rot="14884799" flipH="1">
              <a:off x="5333026" y="2806802"/>
              <a:ext cx="556395" cy="35817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 rot="14884799" flipH="1">
              <a:off x="5528206" y="2856979"/>
              <a:ext cx="524637" cy="33773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Trapezoid 160"/>
            <p:cNvSpPr/>
            <p:nvPr/>
          </p:nvSpPr>
          <p:spPr>
            <a:xfrm flipH="1">
              <a:off x="4343400" y="1031374"/>
              <a:ext cx="985769" cy="2249103"/>
            </a:xfrm>
            <a:prstGeom prst="trapezoid">
              <a:avLst>
                <a:gd name="adj" fmla="val 32650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rapezoid 161"/>
            <p:cNvSpPr/>
            <p:nvPr/>
          </p:nvSpPr>
          <p:spPr>
            <a:xfrm flipH="1">
              <a:off x="6038419" y="1068955"/>
              <a:ext cx="985769" cy="2190321"/>
            </a:xfrm>
            <a:prstGeom prst="trapezoid">
              <a:avLst>
                <a:gd name="adj" fmla="val 31557"/>
              </a:avLst>
            </a:prstGeom>
            <a:solidFill>
              <a:srgbClr val="ECD26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 rot="880435" flipH="1">
              <a:off x="4724061" y="716268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 rot="20218568" flipH="1">
              <a:off x="6350392" y="766774"/>
              <a:ext cx="328590" cy="463617"/>
            </a:xfrm>
            <a:prstGeom prst="ellipse">
              <a:avLst/>
            </a:prstGeom>
            <a:solidFill>
              <a:srgbClr val="ECD26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5" name="Group 71"/>
            <p:cNvGrpSpPr/>
            <p:nvPr/>
          </p:nvGrpSpPr>
          <p:grpSpPr>
            <a:xfrm>
              <a:off x="4876800" y="3886200"/>
              <a:ext cx="1524000" cy="453844"/>
              <a:chOff x="0" y="4648200"/>
              <a:chExt cx="3986134" cy="1541489"/>
            </a:xfrm>
          </p:grpSpPr>
          <p:grpSp>
            <p:nvGrpSpPr>
              <p:cNvPr id="166" name="Group 138"/>
              <p:cNvGrpSpPr/>
              <p:nvPr/>
            </p:nvGrpSpPr>
            <p:grpSpPr>
              <a:xfrm>
                <a:off x="0" y="4648200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77" name="Plus 176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Diamond 177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Diamond 178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Diamond 179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7" name="Group 139"/>
              <p:cNvGrpSpPr/>
              <p:nvPr/>
            </p:nvGrpSpPr>
            <p:grpSpPr>
              <a:xfrm>
                <a:off x="1182973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73" name="Plus 172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Diamond 173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Diamond 174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6" name="Diamond 175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8" name="Group 144"/>
              <p:cNvGrpSpPr/>
              <p:nvPr/>
            </p:nvGrpSpPr>
            <p:grpSpPr>
              <a:xfrm>
                <a:off x="2385934" y="4665689"/>
                <a:ext cx="1600200" cy="1524000"/>
                <a:chOff x="533400" y="4648200"/>
                <a:chExt cx="1905000" cy="1828800"/>
              </a:xfrm>
            </p:grpSpPr>
            <p:sp>
              <p:nvSpPr>
                <p:cNvPr id="169" name="Plus 168"/>
                <p:cNvSpPr/>
                <p:nvPr/>
              </p:nvSpPr>
              <p:spPr>
                <a:xfrm>
                  <a:off x="533400" y="4648200"/>
                  <a:ext cx="1905000" cy="1828800"/>
                </a:xfrm>
                <a:prstGeom prst="mathPlus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Diamond 169"/>
                <p:cNvSpPr/>
                <p:nvPr/>
              </p:nvSpPr>
              <p:spPr>
                <a:xfrm>
                  <a:off x="1295400" y="5181600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1" name="Diamond 170"/>
                <p:cNvSpPr/>
                <p:nvPr/>
              </p:nvSpPr>
              <p:spPr>
                <a:xfrm>
                  <a:off x="1822554" y="500421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Diamond 171"/>
                <p:cNvSpPr/>
                <p:nvPr/>
              </p:nvSpPr>
              <p:spPr>
                <a:xfrm>
                  <a:off x="758252" y="4974237"/>
                  <a:ext cx="368508" cy="685800"/>
                </a:xfrm>
                <a:prstGeom prst="diamond">
                  <a:avLst/>
                </a:prstGeom>
                <a:solidFill>
                  <a:srgbClr val="D5B353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15" name="Group 196"/>
          <p:cNvGrpSpPr/>
          <p:nvPr/>
        </p:nvGrpSpPr>
        <p:grpSpPr>
          <a:xfrm>
            <a:off x="7914372" y="3962400"/>
            <a:ext cx="1229628" cy="2227729"/>
            <a:chOff x="5291109" y="381000"/>
            <a:chExt cx="2449359" cy="4437529"/>
          </a:xfrm>
        </p:grpSpPr>
        <p:sp>
          <p:nvSpPr>
            <p:cNvPr id="316" name="Oval 315"/>
            <p:cNvSpPr/>
            <p:nvPr/>
          </p:nvSpPr>
          <p:spPr>
            <a:xfrm rot="3435232" flipH="1">
              <a:off x="7166830" y="3314960"/>
              <a:ext cx="629369" cy="51790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/>
            <p:cNvSpPr/>
            <p:nvPr/>
          </p:nvSpPr>
          <p:spPr>
            <a:xfrm rot="18164768">
              <a:off x="5365520" y="3259495"/>
              <a:ext cx="629369" cy="5899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/>
            <p:cNvSpPr/>
            <p:nvPr/>
          </p:nvSpPr>
          <p:spPr>
            <a:xfrm rot="20260128">
              <a:off x="5843954" y="4534836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/>
            <p:cNvSpPr/>
            <p:nvPr/>
          </p:nvSpPr>
          <p:spPr>
            <a:xfrm rot="2101605">
              <a:off x="6204522" y="4566781"/>
              <a:ext cx="849923" cy="251748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Trapezoid 319"/>
            <p:cNvSpPr/>
            <p:nvPr/>
          </p:nvSpPr>
          <p:spPr>
            <a:xfrm>
              <a:off x="5843954" y="2520855"/>
              <a:ext cx="1359878" cy="2139855"/>
            </a:xfrm>
            <a:prstGeom prst="trapezoid">
              <a:avLst/>
            </a:prstGeom>
            <a:solidFill>
              <a:schemeClr val="accent6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Trapezoid 320"/>
            <p:cNvSpPr/>
            <p:nvPr/>
          </p:nvSpPr>
          <p:spPr>
            <a:xfrm rot="20676161" flipH="1">
              <a:off x="6751681" y="2209829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Trapezoid 321"/>
            <p:cNvSpPr/>
            <p:nvPr/>
          </p:nvSpPr>
          <p:spPr>
            <a:xfrm rot="996339">
              <a:off x="5407774" y="2212821"/>
              <a:ext cx="926330" cy="1363321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loud 322"/>
            <p:cNvSpPr/>
            <p:nvPr/>
          </p:nvSpPr>
          <p:spPr>
            <a:xfrm rot="21374563">
              <a:off x="5334000" y="381000"/>
              <a:ext cx="2379786" cy="2895098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rapezoid 323"/>
            <p:cNvSpPr/>
            <p:nvPr/>
          </p:nvSpPr>
          <p:spPr>
            <a:xfrm>
              <a:off x="5843954" y="2269107"/>
              <a:ext cx="1359878" cy="2139855"/>
            </a:xfrm>
            <a:prstGeom prst="trapezoid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/>
            <p:cNvSpPr/>
            <p:nvPr/>
          </p:nvSpPr>
          <p:spPr>
            <a:xfrm>
              <a:off x="6183923" y="1765612"/>
              <a:ext cx="679939" cy="75524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/>
            <p:cNvSpPr/>
            <p:nvPr/>
          </p:nvSpPr>
          <p:spPr>
            <a:xfrm>
              <a:off x="5673969" y="632748"/>
              <a:ext cx="1699847" cy="176223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loud 326"/>
            <p:cNvSpPr/>
            <p:nvPr/>
          </p:nvSpPr>
          <p:spPr>
            <a:xfrm>
              <a:off x="5843954" y="632748"/>
              <a:ext cx="1189893" cy="629369"/>
            </a:xfrm>
            <a:prstGeom prst="cloud">
              <a:avLst/>
            </a:prstGeom>
            <a:solidFill>
              <a:srgbClr val="9966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Trapezoid 327"/>
            <p:cNvSpPr/>
            <p:nvPr/>
          </p:nvSpPr>
          <p:spPr>
            <a:xfrm rot="996339">
              <a:off x="5291109" y="659268"/>
              <a:ext cx="665843" cy="2094106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Trapezoid 328"/>
            <p:cNvSpPr/>
            <p:nvPr/>
          </p:nvSpPr>
          <p:spPr>
            <a:xfrm rot="20603661" flipH="1">
              <a:off x="7065399" y="659323"/>
              <a:ext cx="665843" cy="2104198"/>
            </a:xfrm>
            <a:prstGeom prst="trapezoid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ross 329"/>
            <p:cNvSpPr/>
            <p:nvPr/>
          </p:nvSpPr>
          <p:spPr>
            <a:xfrm>
              <a:off x="5843954" y="632748"/>
              <a:ext cx="1359878" cy="377621"/>
            </a:xfrm>
            <a:prstGeom prst="plus">
              <a:avLst/>
            </a:prstGeom>
            <a:solidFill>
              <a:schemeClr val="accent6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1" name="Group 72"/>
            <p:cNvGrpSpPr/>
            <p:nvPr/>
          </p:nvGrpSpPr>
          <p:grpSpPr>
            <a:xfrm>
              <a:off x="5829925" y="3939915"/>
              <a:ext cx="1371600" cy="532915"/>
              <a:chOff x="4838700" y="1333500"/>
              <a:chExt cx="5981700" cy="2324100"/>
            </a:xfrm>
          </p:grpSpPr>
          <p:grpSp>
            <p:nvGrpSpPr>
              <p:cNvPr id="332" name="Group 58"/>
              <p:cNvGrpSpPr/>
              <p:nvPr/>
            </p:nvGrpSpPr>
            <p:grpSpPr>
              <a:xfrm>
                <a:off x="4838700" y="13335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49" name="Plus 348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Diamond 349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Diamond 350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Diamond 351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Diamond 356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Oval 357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3" name="Group 59"/>
              <p:cNvGrpSpPr/>
              <p:nvPr/>
            </p:nvGrpSpPr>
            <p:grpSpPr>
              <a:xfrm>
                <a:off x="6705600" y="137160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43" name="Plus 342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Diamond 343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Diamond 344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Diamond 345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Diamond 346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Oval 347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4" name="Group 66"/>
              <p:cNvGrpSpPr/>
              <p:nvPr/>
            </p:nvGrpSpPr>
            <p:grpSpPr>
              <a:xfrm>
                <a:off x="8610600" y="1341620"/>
                <a:ext cx="2209800" cy="2286000"/>
                <a:chOff x="4838700" y="1333500"/>
                <a:chExt cx="2209800" cy="2286000"/>
              </a:xfrm>
            </p:grpSpPr>
            <p:sp>
              <p:nvSpPr>
                <p:cNvPr id="337" name="Plus 336"/>
                <p:cNvSpPr/>
                <p:nvPr/>
              </p:nvSpPr>
              <p:spPr>
                <a:xfrm rot="2762613">
                  <a:off x="4800600" y="1371600"/>
                  <a:ext cx="2286000" cy="2209800"/>
                </a:xfrm>
                <a:prstGeom prst="mathPlus">
                  <a:avLst>
                    <a:gd name="adj1" fmla="val 4526"/>
                  </a:avLst>
                </a:prstGeom>
                <a:solidFill>
                  <a:schemeClr val="accent2">
                    <a:lumMod val="75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Diamond 337"/>
                <p:cNvSpPr/>
                <p:nvPr/>
              </p:nvSpPr>
              <p:spPr>
                <a:xfrm>
                  <a:off x="5728738" y="1447800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Diamond 338"/>
                <p:cNvSpPr/>
                <p:nvPr/>
              </p:nvSpPr>
              <p:spPr>
                <a:xfrm>
                  <a:off x="5721243" y="2632023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Diamond 339"/>
                <p:cNvSpPr/>
                <p:nvPr/>
              </p:nvSpPr>
              <p:spPr>
                <a:xfrm rot="5400000">
                  <a:off x="6328347" y="2063045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1" name="Diamond 340"/>
                <p:cNvSpPr/>
                <p:nvPr/>
              </p:nvSpPr>
              <p:spPr>
                <a:xfrm rot="5400000">
                  <a:off x="5126636" y="2053052"/>
                  <a:ext cx="414728" cy="762000"/>
                </a:xfrm>
                <a:prstGeom prst="diamond">
                  <a:avLst/>
                </a:prstGeom>
                <a:solidFill>
                  <a:srgbClr val="FFC000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/>
                <p:cNvSpPr/>
                <p:nvPr/>
              </p:nvSpPr>
              <p:spPr>
                <a:xfrm>
                  <a:off x="5789948" y="2241029"/>
                  <a:ext cx="304800" cy="3048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35" name="Oval 334"/>
              <p:cNvSpPr/>
              <p:nvPr/>
            </p:nvSpPr>
            <p:spPr>
              <a:xfrm>
                <a:off x="6705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>
                <a:off x="8610600" y="2286000"/>
                <a:ext cx="304800" cy="304800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522B8F7C-3BB6-4F26-A809-2040309C0F70}"/>
              </a:ext>
            </a:extLst>
          </p:cNvPr>
          <p:cNvGrpSpPr/>
          <p:nvPr/>
        </p:nvGrpSpPr>
        <p:grpSpPr>
          <a:xfrm>
            <a:off x="348304" y="3125832"/>
            <a:ext cx="1916986" cy="3142362"/>
            <a:chOff x="23539" y="1287948"/>
            <a:chExt cx="2999432" cy="4916728"/>
          </a:xfrm>
        </p:grpSpPr>
        <p:sp>
          <p:nvSpPr>
            <p:cNvPr id="137" name="Oval 45">
              <a:extLst>
                <a:ext uri="{FF2B5EF4-FFF2-40B4-BE49-F238E27FC236}">
                  <a16:creationId xmlns:a16="http://schemas.microsoft.com/office/drawing/2014/main" id="{D6C1B3B8-33C0-4F39-B590-91941D4229B7}"/>
                </a:ext>
              </a:extLst>
            </p:cNvPr>
            <p:cNvSpPr/>
            <p:nvPr/>
          </p:nvSpPr>
          <p:spPr>
            <a:xfrm>
              <a:off x="23539" y="2738695"/>
              <a:ext cx="2999432" cy="3176772"/>
            </a:xfrm>
            <a:custGeom>
              <a:avLst/>
              <a:gdLst>
                <a:gd name="connsiteX0" fmla="*/ 0 w 2822097"/>
                <a:gd name="connsiteY0" fmla="*/ 1892774 h 3785548"/>
                <a:gd name="connsiteX1" fmla="*/ 1411049 w 2822097"/>
                <a:gd name="connsiteY1" fmla="*/ 0 h 3785548"/>
                <a:gd name="connsiteX2" fmla="*/ 2822098 w 2822097"/>
                <a:gd name="connsiteY2" fmla="*/ 1892774 h 3785548"/>
                <a:gd name="connsiteX3" fmla="*/ 1411049 w 2822097"/>
                <a:gd name="connsiteY3" fmla="*/ 3785548 h 3785548"/>
                <a:gd name="connsiteX4" fmla="*/ 0 w 2822097"/>
                <a:gd name="connsiteY4" fmla="*/ 1892774 h 3785548"/>
                <a:gd name="connsiteX0" fmla="*/ 4207 w 2830512"/>
                <a:gd name="connsiteY0" fmla="*/ 1892774 h 3865518"/>
                <a:gd name="connsiteX1" fmla="*/ 1415256 w 2830512"/>
                <a:gd name="connsiteY1" fmla="*/ 0 h 3865518"/>
                <a:gd name="connsiteX2" fmla="*/ 2826305 w 2830512"/>
                <a:gd name="connsiteY2" fmla="*/ 1892774 h 3865518"/>
                <a:gd name="connsiteX3" fmla="*/ 1415256 w 2830512"/>
                <a:gd name="connsiteY3" fmla="*/ 3785548 h 3865518"/>
                <a:gd name="connsiteX4" fmla="*/ 4207 w 2830512"/>
                <a:gd name="connsiteY4" fmla="*/ 1892774 h 3865518"/>
                <a:gd name="connsiteX0" fmla="*/ 9785 w 2841668"/>
                <a:gd name="connsiteY0" fmla="*/ 1892774 h 3804969"/>
                <a:gd name="connsiteX1" fmla="*/ 1420834 w 2841668"/>
                <a:gd name="connsiteY1" fmla="*/ 0 h 3804969"/>
                <a:gd name="connsiteX2" fmla="*/ 2831883 w 2841668"/>
                <a:gd name="connsiteY2" fmla="*/ 1892774 h 3804969"/>
                <a:gd name="connsiteX3" fmla="*/ 1420834 w 2841668"/>
                <a:gd name="connsiteY3" fmla="*/ 3785548 h 3804969"/>
                <a:gd name="connsiteX4" fmla="*/ 9785 w 2841668"/>
                <a:gd name="connsiteY4" fmla="*/ 1892774 h 3804969"/>
                <a:gd name="connsiteX0" fmla="*/ 9785 w 2841668"/>
                <a:gd name="connsiteY0" fmla="*/ 1892774 h 3785832"/>
                <a:gd name="connsiteX1" fmla="*/ 1420834 w 2841668"/>
                <a:gd name="connsiteY1" fmla="*/ 0 h 3785832"/>
                <a:gd name="connsiteX2" fmla="*/ 2831883 w 2841668"/>
                <a:gd name="connsiteY2" fmla="*/ 1892774 h 3785832"/>
                <a:gd name="connsiteX3" fmla="*/ 1420834 w 2841668"/>
                <a:gd name="connsiteY3" fmla="*/ 3785548 h 3785832"/>
                <a:gd name="connsiteX4" fmla="*/ 9785 w 2841668"/>
                <a:gd name="connsiteY4" fmla="*/ 1892774 h 3785832"/>
                <a:gd name="connsiteX0" fmla="*/ 97929 w 2929812"/>
                <a:gd name="connsiteY0" fmla="*/ 1892774 h 3785832"/>
                <a:gd name="connsiteX1" fmla="*/ 1508978 w 2929812"/>
                <a:gd name="connsiteY1" fmla="*/ 0 h 3785832"/>
                <a:gd name="connsiteX2" fmla="*/ 2920027 w 2929812"/>
                <a:gd name="connsiteY2" fmla="*/ 1892774 h 3785832"/>
                <a:gd name="connsiteX3" fmla="*/ 1508978 w 2929812"/>
                <a:gd name="connsiteY3" fmla="*/ 3785548 h 3785832"/>
                <a:gd name="connsiteX4" fmla="*/ 97929 w 2929812"/>
                <a:gd name="connsiteY4" fmla="*/ 1892774 h 3785832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205284 w 3037167"/>
                <a:gd name="connsiteY0" fmla="*/ 1892774 h 3785790"/>
                <a:gd name="connsiteX1" fmla="*/ 1616333 w 3037167"/>
                <a:gd name="connsiteY1" fmla="*/ 0 h 3785790"/>
                <a:gd name="connsiteX2" fmla="*/ 3027382 w 3037167"/>
                <a:gd name="connsiteY2" fmla="*/ 1892774 h 3785790"/>
                <a:gd name="connsiteX3" fmla="*/ 1616333 w 3037167"/>
                <a:gd name="connsiteY3" fmla="*/ 3785548 h 3785790"/>
                <a:gd name="connsiteX4" fmla="*/ 205284 w 3037167"/>
                <a:gd name="connsiteY4" fmla="*/ 1892774 h 3785790"/>
                <a:gd name="connsiteX0" fmla="*/ 90760 w 2931146"/>
                <a:gd name="connsiteY0" fmla="*/ 1892789 h 3785581"/>
                <a:gd name="connsiteX1" fmla="*/ 1501809 w 2931146"/>
                <a:gd name="connsiteY1" fmla="*/ 15 h 3785581"/>
                <a:gd name="connsiteX2" fmla="*/ 2931146 w 2931146"/>
                <a:gd name="connsiteY2" fmla="*/ 1920221 h 3785581"/>
                <a:gd name="connsiteX3" fmla="*/ 1501809 w 2931146"/>
                <a:gd name="connsiteY3" fmla="*/ 3785563 h 3785581"/>
                <a:gd name="connsiteX4" fmla="*/ 90760 w 2931146"/>
                <a:gd name="connsiteY4" fmla="*/ 1892789 h 3785581"/>
                <a:gd name="connsiteX0" fmla="*/ 90760 w 2999432"/>
                <a:gd name="connsiteY0" fmla="*/ 1892789 h 3785578"/>
                <a:gd name="connsiteX1" fmla="*/ 1501809 w 2999432"/>
                <a:gd name="connsiteY1" fmla="*/ 15 h 3785578"/>
                <a:gd name="connsiteX2" fmla="*/ 2931146 w 2999432"/>
                <a:gd name="connsiteY2" fmla="*/ 1920221 h 3785578"/>
                <a:gd name="connsiteX3" fmla="*/ 1501809 w 2999432"/>
                <a:gd name="connsiteY3" fmla="*/ 3785563 h 3785578"/>
                <a:gd name="connsiteX4" fmla="*/ 90760 w 2999432"/>
                <a:gd name="connsiteY4" fmla="*/ 1892789 h 3785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99432" h="3785578">
                  <a:moveTo>
                    <a:pt x="90760" y="1892789"/>
                  </a:moveTo>
                  <a:cubicBezTo>
                    <a:pt x="547960" y="1002887"/>
                    <a:pt x="1028411" y="-4557"/>
                    <a:pt x="1501809" y="15"/>
                  </a:cubicBezTo>
                  <a:cubicBezTo>
                    <a:pt x="1975207" y="4587"/>
                    <a:pt x="2537954" y="1021175"/>
                    <a:pt x="2931146" y="1920221"/>
                  </a:cubicBezTo>
                  <a:cubicBezTo>
                    <a:pt x="3315194" y="2773547"/>
                    <a:pt x="1975207" y="3790135"/>
                    <a:pt x="1501809" y="3785563"/>
                  </a:cubicBezTo>
                  <a:cubicBezTo>
                    <a:pt x="1028411" y="3780991"/>
                    <a:pt x="-366440" y="2782691"/>
                    <a:pt x="90760" y="189278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5">
              <a:extLst>
                <a:ext uri="{FF2B5EF4-FFF2-40B4-BE49-F238E27FC236}">
                  <a16:creationId xmlns:a16="http://schemas.microsoft.com/office/drawing/2014/main" id="{5452D405-7D66-4710-B4C5-E7611846024E}"/>
                </a:ext>
              </a:extLst>
            </p:cNvPr>
            <p:cNvSpPr/>
            <p:nvPr/>
          </p:nvSpPr>
          <p:spPr>
            <a:xfrm rot="20061683">
              <a:off x="2244964" y="4093205"/>
              <a:ext cx="415101" cy="64084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671EE6F1-8CB8-494E-8558-4F5AF8FBEB8A}"/>
                </a:ext>
              </a:extLst>
            </p:cNvPr>
            <p:cNvSpPr/>
            <p:nvPr/>
          </p:nvSpPr>
          <p:spPr>
            <a:xfrm rot="10800000">
              <a:off x="482396" y="1287948"/>
              <a:ext cx="2066750" cy="2203008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1" name="Trapezoid 180">
              <a:extLst>
                <a:ext uri="{FF2B5EF4-FFF2-40B4-BE49-F238E27FC236}">
                  <a16:creationId xmlns:a16="http://schemas.microsoft.com/office/drawing/2014/main" id="{57D65F59-42F8-46C8-81C7-74C6F365959A}"/>
                </a:ext>
              </a:extLst>
            </p:cNvPr>
            <p:cNvSpPr/>
            <p:nvPr/>
          </p:nvSpPr>
          <p:spPr>
            <a:xfrm rot="20726610" flipH="1">
              <a:off x="1579161" y="2798381"/>
              <a:ext cx="971198" cy="1673457"/>
            </a:xfrm>
            <a:prstGeom prst="trapezoid">
              <a:avLst>
                <a:gd name="adj" fmla="val 4520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3F206C0-DFED-4384-B20B-955862AC78D2}"/>
                </a:ext>
              </a:extLst>
            </p:cNvPr>
            <p:cNvSpPr/>
            <p:nvPr/>
          </p:nvSpPr>
          <p:spPr>
            <a:xfrm rot="976600">
              <a:off x="467058" y="4037024"/>
              <a:ext cx="449222" cy="6503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Trapezoid 182">
              <a:extLst>
                <a:ext uri="{FF2B5EF4-FFF2-40B4-BE49-F238E27FC236}">
                  <a16:creationId xmlns:a16="http://schemas.microsoft.com/office/drawing/2014/main" id="{A75F7AF9-253B-42E6-A8FC-1DE7D3671509}"/>
                </a:ext>
              </a:extLst>
            </p:cNvPr>
            <p:cNvSpPr/>
            <p:nvPr/>
          </p:nvSpPr>
          <p:spPr>
            <a:xfrm rot="808127">
              <a:off x="488827" y="2706164"/>
              <a:ext cx="1123505" cy="1747081"/>
            </a:xfrm>
            <a:prstGeom prst="trapezoid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0995B575-4555-4D53-AC51-AF8A8DD70DEE}"/>
                </a:ext>
              </a:extLst>
            </p:cNvPr>
            <p:cNvSpPr/>
            <p:nvPr/>
          </p:nvSpPr>
          <p:spPr>
            <a:xfrm rot="886948" flipH="1">
              <a:off x="1487855" y="5728273"/>
              <a:ext cx="597118" cy="4764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1D199BC0-44F9-4523-8E8E-8A8719960C56}"/>
                </a:ext>
              </a:extLst>
            </p:cNvPr>
            <p:cNvSpPr/>
            <p:nvPr/>
          </p:nvSpPr>
          <p:spPr>
            <a:xfrm rot="20713052">
              <a:off x="763009" y="5728273"/>
              <a:ext cx="597118" cy="476403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Trapezoid 185">
              <a:extLst>
                <a:ext uri="{FF2B5EF4-FFF2-40B4-BE49-F238E27FC236}">
                  <a16:creationId xmlns:a16="http://schemas.microsoft.com/office/drawing/2014/main" id="{2E4F9143-61D8-49BA-A5D5-81BA8DF03902}"/>
                </a:ext>
              </a:extLst>
            </p:cNvPr>
            <p:cNvSpPr/>
            <p:nvPr/>
          </p:nvSpPr>
          <p:spPr>
            <a:xfrm>
              <a:off x="495635" y="2799211"/>
              <a:ext cx="2120175" cy="3228831"/>
            </a:xfrm>
            <a:prstGeom prst="trapezoid">
              <a:avLst>
                <a:gd name="adj" fmla="val 3494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F6954CC5-B81B-44A2-B468-D6F63AF7ED2A}"/>
                </a:ext>
              </a:extLst>
            </p:cNvPr>
            <p:cNvSpPr/>
            <p:nvPr/>
          </p:nvSpPr>
          <p:spPr>
            <a:xfrm>
              <a:off x="933997" y="4015516"/>
              <a:ext cx="1279358" cy="1777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0">
              <a:extLst>
                <a:ext uri="{FF2B5EF4-FFF2-40B4-BE49-F238E27FC236}">
                  <a16:creationId xmlns:a16="http://schemas.microsoft.com/office/drawing/2014/main" id="{336D5565-2544-4E8F-B31A-241DB6BABB71}"/>
                </a:ext>
              </a:extLst>
            </p:cNvPr>
            <p:cNvSpPr/>
            <p:nvPr/>
          </p:nvSpPr>
          <p:spPr>
            <a:xfrm>
              <a:off x="984555" y="4152135"/>
              <a:ext cx="163091" cy="90407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1">
              <a:extLst>
                <a:ext uri="{FF2B5EF4-FFF2-40B4-BE49-F238E27FC236}">
                  <a16:creationId xmlns:a16="http://schemas.microsoft.com/office/drawing/2014/main" id="{30911479-025A-4FC1-A5EC-393B84BE472B}"/>
                </a:ext>
              </a:extLst>
            </p:cNvPr>
            <p:cNvSpPr/>
            <p:nvPr/>
          </p:nvSpPr>
          <p:spPr>
            <a:xfrm rot="20563410">
              <a:off x="1097978" y="4059700"/>
              <a:ext cx="172389" cy="1097804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ed Rectangle 12">
              <a:extLst>
                <a:ext uri="{FF2B5EF4-FFF2-40B4-BE49-F238E27FC236}">
                  <a16:creationId xmlns:a16="http://schemas.microsoft.com/office/drawing/2014/main" id="{AB59C776-8536-41FE-B1A3-2712ACA65755}"/>
                </a:ext>
              </a:extLst>
            </p:cNvPr>
            <p:cNvSpPr/>
            <p:nvPr/>
          </p:nvSpPr>
          <p:spPr>
            <a:xfrm>
              <a:off x="930192" y="4022984"/>
              <a:ext cx="217454" cy="19372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3">
              <a:extLst>
                <a:ext uri="{FF2B5EF4-FFF2-40B4-BE49-F238E27FC236}">
                  <a16:creationId xmlns:a16="http://schemas.microsoft.com/office/drawing/2014/main" id="{7D73EC82-7272-4BE5-9FDD-34A7E308B0B3}"/>
                </a:ext>
              </a:extLst>
            </p:cNvPr>
            <p:cNvSpPr/>
            <p:nvPr/>
          </p:nvSpPr>
          <p:spPr>
            <a:xfrm flipH="1">
              <a:off x="1298467" y="2002975"/>
              <a:ext cx="424191" cy="1189266"/>
            </a:xfrm>
            <a:custGeom>
              <a:avLst/>
              <a:gdLst>
                <a:gd name="connsiteX0" fmla="*/ 0 w 491120"/>
                <a:gd name="connsiteY0" fmla="*/ 489477 h 978954"/>
                <a:gd name="connsiteX1" fmla="*/ 245560 w 491120"/>
                <a:gd name="connsiteY1" fmla="*/ 0 h 978954"/>
                <a:gd name="connsiteX2" fmla="*/ 491120 w 491120"/>
                <a:gd name="connsiteY2" fmla="*/ 489477 h 978954"/>
                <a:gd name="connsiteX3" fmla="*/ 245560 w 491120"/>
                <a:gd name="connsiteY3" fmla="*/ 978954 h 978954"/>
                <a:gd name="connsiteX4" fmla="*/ 0 w 491120"/>
                <a:gd name="connsiteY4" fmla="*/ 489477 h 978954"/>
                <a:gd name="connsiteX0" fmla="*/ 16 w 491136"/>
                <a:gd name="connsiteY0" fmla="*/ 489477 h 1189266"/>
                <a:gd name="connsiteX1" fmla="*/ 245576 w 491136"/>
                <a:gd name="connsiteY1" fmla="*/ 0 h 1189266"/>
                <a:gd name="connsiteX2" fmla="*/ 491136 w 491136"/>
                <a:gd name="connsiteY2" fmla="*/ 489477 h 1189266"/>
                <a:gd name="connsiteX3" fmla="*/ 236432 w 491136"/>
                <a:gd name="connsiteY3" fmla="*/ 1189266 h 1189266"/>
                <a:gd name="connsiteX4" fmla="*/ 16 w 491136"/>
                <a:gd name="connsiteY4" fmla="*/ 489477 h 1189266"/>
                <a:gd name="connsiteX0" fmla="*/ 12 w 491132"/>
                <a:gd name="connsiteY0" fmla="*/ 489477 h 1189266"/>
                <a:gd name="connsiteX1" fmla="*/ 245572 w 491132"/>
                <a:gd name="connsiteY1" fmla="*/ 0 h 1189266"/>
                <a:gd name="connsiteX2" fmla="*/ 491132 w 491132"/>
                <a:gd name="connsiteY2" fmla="*/ 489477 h 1189266"/>
                <a:gd name="connsiteX3" fmla="*/ 236428 w 491132"/>
                <a:gd name="connsiteY3" fmla="*/ 1189266 h 1189266"/>
                <a:gd name="connsiteX4" fmla="*/ 12 w 491132"/>
                <a:gd name="connsiteY4" fmla="*/ 489477 h 1189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1132" h="1189266">
                  <a:moveTo>
                    <a:pt x="12" y="489477"/>
                  </a:moveTo>
                  <a:cubicBezTo>
                    <a:pt x="1536" y="291266"/>
                    <a:pt x="163719" y="0"/>
                    <a:pt x="245572" y="0"/>
                  </a:cubicBezTo>
                  <a:cubicBezTo>
                    <a:pt x="327425" y="0"/>
                    <a:pt x="491132" y="219146"/>
                    <a:pt x="491132" y="489477"/>
                  </a:cubicBezTo>
                  <a:cubicBezTo>
                    <a:pt x="491132" y="759808"/>
                    <a:pt x="318281" y="1189266"/>
                    <a:pt x="236428" y="1189266"/>
                  </a:cubicBezTo>
                  <a:cubicBezTo>
                    <a:pt x="154575" y="1189266"/>
                    <a:pt x="-1512" y="687688"/>
                    <a:pt x="12" y="489477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7AE23757-1AEC-4F8A-9D9C-2893D5888721}"/>
                </a:ext>
              </a:extLst>
            </p:cNvPr>
            <p:cNvSpPr/>
            <p:nvPr/>
          </p:nvSpPr>
          <p:spPr>
            <a:xfrm>
              <a:off x="1013288" y="1459929"/>
              <a:ext cx="994550" cy="14618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BAED9342-22E3-4135-A5A2-257119814C13}"/>
                </a:ext>
              </a:extLst>
            </p:cNvPr>
            <p:cNvSpPr/>
            <p:nvPr/>
          </p:nvSpPr>
          <p:spPr>
            <a:xfrm>
              <a:off x="805794" y="1812508"/>
              <a:ext cx="132329" cy="1180262"/>
            </a:xfrm>
            <a:prstGeom prst="ellipse">
              <a:avLst/>
            </a:prstGeom>
            <a:solidFill>
              <a:srgbClr val="996600"/>
            </a:solidFill>
            <a:ln w="12700">
              <a:solidFill>
                <a:srgbClr val="99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CB96622F-1359-4D4E-8008-BC9BEE5BCEC0}"/>
                </a:ext>
              </a:extLst>
            </p:cNvPr>
            <p:cNvSpPr/>
            <p:nvPr/>
          </p:nvSpPr>
          <p:spPr>
            <a:xfrm rot="407483">
              <a:off x="1022149" y="2393814"/>
              <a:ext cx="980609" cy="626291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E65BDB65-AAF6-41EC-AB57-B2132CB35791}"/>
                </a:ext>
              </a:extLst>
            </p:cNvPr>
            <p:cNvSpPr/>
            <p:nvPr/>
          </p:nvSpPr>
          <p:spPr>
            <a:xfrm>
              <a:off x="1321656" y="2473764"/>
              <a:ext cx="365188" cy="17724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9506AA1-B8DA-4400-8D07-6921462A5F19}"/>
                </a:ext>
              </a:extLst>
            </p:cNvPr>
            <p:cNvSpPr/>
            <p:nvPr/>
          </p:nvSpPr>
          <p:spPr>
            <a:xfrm rot="10800000">
              <a:off x="1050579" y="1298662"/>
              <a:ext cx="940271" cy="572359"/>
            </a:xfrm>
            <a:custGeom>
              <a:avLst/>
              <a:gdLst>
                <a:gd name="connsiteX0" fmla="*/ 1656972 w 2588980"/>
                <a:gd name="connsiteY0" fmla="*/ 2759669 h 2759669"/>
                <a:gd name="connsiteX1" fmla="*/ 1288013 w 2588980"/>
                <a:gd name="connsiteY1" fmla="*/ 2617194 h 2759669"/>
                <a:gd name="connsiteX2" fmla="*/ 1256517 w 2588980"/>
                <a:gd name="connsiteY2" fmla="*/ 2575051 h 2759669"/>
                <a:gd name="connsiteX3" fmla="*/ 1225023 w 2588980"/>
                <a:gd name="connsiteY3" fmla="*/ 2617193 h 2759669"/>
                <a:gd name="connsiteX4" fmla="*/ 856063 w 2588980"/>
                <a:gd name="connsiteY4" fmla="*/ 2759669 h 2759669"/>
                <a:gd name="connsiteX5" fmla="*/ 411114 w 2588980"/>
                <a:gd name="connsiteY5" fmla="*/ 2436513 h 2759669"/>
                <a:gd name="connsiteX6" fmla="*/ 420154 w 2588980"/>
                <a:gd name="connsiteY6" fmla="*/ 2371386 h 2759669"/>
                <a:gd name="connsiteX7" fmla="*/ 420504 w 2588980"/>
                <a:gd name="connsiteY7" fmla="*/ 2370568 h 2759669"/>
                <a:gd name="connsiteX8" fmla="*/ 410857 w 2588980"/>
                <a:gd name="connsiteY8" fmla="*/ 2354188 h 2759669"/>
                <a:gd name="connsiteX9" fmla="*/ 380957 w 2588980"/>
                <a:gd name="connsiteY9" fmla="*/ 2266634 h 2759669"/>
                <a:gd name="connsiteX10" fmla="*/ 379983 w 2588980"/>
                <a:gd name="connsiteY10" fmla="*/ 2266222 h 2759669"/>
                <a:gd name="connsiteX11" fmla="*/ 304248 w 2588980"/>
                <a:gd name="connsiteY11" fmla="*/ 2234205 h 2759669"/>
                <a:gd name="connsiteX12" fmla="*/ 136290 w 2588980"/>
                <a:gd name="connsiteY12" fmla="*/ 2014919 h 2759669"/>
                <a:gd name="connsiteX13" fmla="*/ 117746 w 2588980"/>
                <a:gd name="connsiteY13" fmla="*/ 1718328 h 2759669"/>
                <a:gd name="connsiteX14" fmla="*/ 2978 w 2588980"/>
                <a:gd name="connsiteY14" fmla="*/ 1273127 h 2759669"/>
                <a:gd name="connsiteX15" fmla="*/ 299805 w 2588980"/>
                <a:gd name="connsiteY15" fmla="*/ 845357 h 2759669"/>
                <a:gd name="connsiteX16" fmla="*/ 387150 w 2588980"/>
                <a:gd name="connsiteY16" fmla="*/ 494812 h 2759669"/>
                <a:gd name="connsiteX17" fmla="*/ 791202 w 2588980"/>
                <a:gd name="connsiteY17" fmla="*/ 414670 h 2759669"/>
                <a:gd name="connsiteX18" fmla="*/ 1048100 w 2588980"/>
                <a:gd name="connsiteY18" fmla="*/ 25019 h 2759669"/>
                <a:gd name="connsiteX19" fmla="*/ 1497936 w 2588980"/>
                <a:gd name="connsiteY19" fmla="*/ 204739 h 2759669"/>
                <a:gd name="connsiteX20" fmla="*/ 2155625 w 2588980"/>
                <a:gd name="connsiteY20" fmla="*/ 361875 h 2759669"/>
                <a:gd name="connsiteX21" fmla="*/ 2458866 w 2588980"/>
                <a:gd name="connsiteY21" fmla="*/ 577807 h 2759669"/>
                <a:gd name="connsiteX22" fmla="*/ 2430434 w 2588980"/>
                <a:gd name="connsiteY22" fmla="*/ 911218 h 2759669"/>
                <a:gd name="connsiteX23" fmla="*/ 2588977 w 2588980"/>
                <a:gd name="connsiteY23" fmla="*/ 1235303 h 2759669"/>
                <a:gd name="connsiteX24" fmla="*/ 2386891 w 2588980"/>
                <a:gd name="connsiteY24" fmla="*/ 1556223 h 2759669"/>
                <a:gd name="connsiteX25" fmla="*/ 2385439 w 2588980"/>
                <a:gd name="connsiteY25" fmla="*/ 1564313 h 2759669"/>
                <a:gd name="connsiteX26" fmla="*/ 2323779 w 2588980"/>
                <a:gd name="connsiteY26" fmla="*/ 2003264 h 2759669"/>
                <a:gd name="connsiteX27" fmla="*/ 1968328 w 2588980"/>
                <a:gd name="connsiteY27" fmla="*/ 2200239 h 2759669"/>
                <a:gd name="connsiteX28" fmla="*/ 1951202 w 2588980"/>
                <a:gd name="connsiteY28" fmla="*/ 2195785 h 2759669"/>
                <a:gd name="connsiteX29" fmla="*/ 1971599 w 2588980"/>
                <a:gd name="connsiteY29" fmla="*/ 2208008 h 2759669"/>
                <a:gd name="connsiteX30" fmla="*/ 2101921 w 2588980"/>
                <a:gd name="connsiteY30" fmla="*/ 2436514 h 2759669"/>
                <a:gd name="connsiteX31" fmla="*/ 1656972 w 2588980"/>
                <a:gd name="connsiteY31" fmla="*/ 2759669 h 275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88980" h="2759669">
                  <a:moveTo>
                    <a:pt x="1656972" y="2759669"/>
                  </a:moveTo>
                  <a:cubicBezTo>
                    <a:pt x="1503385" y="2759669"/>
                    <a:pt x="1367974" y="2703154"/>
                    <a:pt x="1288013" y="2617194"/>
                  </a:cubicBezTo>
                  <a:lnTo>
                    <a:pt x="1256517" y="2575051"/>
                  </a:lnTo>
                  <a:lnTo>
                    <a:pt x="1225023" y="2617193"/>
                  </a:lnTo>
                  <a:cubicBezTo>
                    <a:pt x="1145062" y="2703153"/>
                    <a:pt x="1009651" y="2759669"/>
                    <a:pt x="856063" y="2759669"/>
                  </a:cubicBezTo>
                  <a:cubicBezTo>
                    <a:pt x="610325" y="2759669"/>
                    <a:pt x="411115" y="2614988"/>
                    <a:pt x="411114" y="2436513"/>
                  </a:cubicBezTo>
                  <a:cubicBezTo>
                    <a:pt x="411115" y="2414204"/>
                    <a:pt x="414228" y="2392423"/>
                    <a:pt x="420154" y="2371386"/>
                  </a:cubicBezTo>
                  <a:lnTo>
                    <a:pt x="420504" y="2370568"/>
                  </a:lnTo>
                  <a:lnTo>
                    <a:pt x="410857" y="2354188"/>
                  </a:lnTo>
                  <a:cubicBezTo>
                    <a:pt x="398345" y="2326860"/>
                    <a:pt x="388248" y="2297502"/>
                    <a:pt x="380957" y="2266634"/>
                  </a:cubicBezTo>
                  <a:lnTo>
                    <a:pt x="379983" y="2266222"/>
                  </a:lnTo>
                  <a:lnTo>
                    <a:pt x="304248" y="2234205"/>
                  </a:lnTo>
                  <a:cubicBezTo>
                    <a:pt x="231267" y="2190123"/>
                    <a:pt x="170926" y="2112565"/>
                    <a:pt x="136290" y="2014919"/>
                  </a:cubicBezTo>
                  <a:cubicBezTo>
                    <a:pt x="102736" y="1920419"/>
                    <a:pt x="96120" y="1814924"/>
                    <a:pt x="117746" y="1718328"/>
                  </a:cubicBezTo>
                  <a:cubicBezTo>
                    <a:pt x="30224" y="1597084"/>
                    <a:pt x="-12034" y="1433091"/>
                    <a:pt x="2978" y="1273127"/>
                  </a:cubicBezTo>
                  <a:cubicBezTo>
                    <a:pt x="22934" y="1060466"/>
                    <a:pt x="140247" y="891398"/>
                    <a:pt x="299805" y="845357"/>
                  </a:cubicBezTo>
                  <a:cubicBezTo>
                    <a:pt x="288092" y="714935"/>
                    <a:pt x="319969" y="587126"/>
                    <a:pt x="387150" y="494812"/>
                  </a:cubicBezTo>
                  <a:cubicBezTo>
                    <a:pt x="489224" y="354533"/>
                    <a:pt x="652973" y="322075"/>
                    <a:pt x="791202" y="414670"/>
                  </a:cubicBezTo>
                  <a:cubicBezTo>
                    <a:pt x="815398" y="230558"/>
                    <a:pt x="913207" y="82216"/>
                    <a:pt x="1048100" y="25019"/>
                  </a:cubicBezTo>
                  <a:cubicBezTo>
                    <a:pt x="1207057" y="-42376"/>
                    <a:pt x="1386565" y="29321"/>
                    <a:pt x="1497936" y="204739"/>
                  </a:cubicBezTo>
                  <a:cubicBezTo>
                    <a:pt x="1702338" y="8525"/>
                    <a:pt x="1999023" y="79383"/>
                    <a:pt x="2155625" y="361875"/>
                  </a:cubicBezTo>
                  <a:cubicBezTo>
                    <a:pt x="2279862" y="330418"/>
                    <a:pt x="2408094" y="421708"/>
                    <a:pt x="2458866" y="577807"/>
                  </a:cubicBezTo>
                  <a:cubicBezTo>
                    <a:pt x="2495629" y="690742"/>
                    <a:pt x="2484836" y="817459"/>
                    <a:pt x="2430434" y="911218"/>
                  </a:cubicBezTo>
                  <a:cubicBezTo>
                    <a:pt x="2526141" y="971505"/>
                    <a:pt x="2588421" y="1098823"/>
                    <a:pt x="2588977" y="1235303"/>
                  </a:cubicBezTo>
                  <a:cubicBezTo>
                    <a:pt x="2589599" y="1395104"/>
                    <a:pt x="2505694" y="1528362"/>
                    <a:pt x="2386891" y="1556223"/>
                  </a:cubicBezTo>
                  <a:cubicBezTo>
                    <a:pt x="2386429" y="1558938"/>
                    <a:pt x="2385901" y="1561599"/>
                    <a:pt x="2385439" y="1564313"/>
                  </a:cubicBezTo>
                  <a:cubicBezTo>
                    <a:pt x="2416548" y="1718756"/>
                    <a:pt x="2393924" y="1879681"/>
                    <a:pt x="2323779" y="2003264"/>
                  </a:cubicBezTo>
                  <a:cubicBezTo>
                    <a:pt x="2240652" y="2149663"/>
                    <a:pt x="2105006" y="2220408"/>
                    <a:pt x="1968328" y="2200239"/>
                  </a:cubicBezTo>
                  <a:lnTo>
                    <a:pt x="1951202" y="2195785"/>
                  </a:lnTo>
                  <a:lnTo>
                    <a:pt x="1971599" y="2208008"/>
                  </a:lnTo>
                  <a:cubicBezTo>
                    <a:pt x="2052118" y="2266487"/>
                    <a:pt x="2101921" y="2347276"/>
                    <a:pt x="2101921" y="2436514"/>
                  </a:cubicBezTo>
                  <a:cubicBezTo>
                    <a:pt x="2101921" y="2614987"/>
                    <a:pt x="1902711" y="2759670"/>
                    <a:pt x="1656972" y="2759669"/>
                  </a:cubicBezTo>
                  <a:close/>
                </a:path>
              </a:pathLst>
            </a:custGeom>
            <a:solidFill>
              <a:srgbClr val="9966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DC55CDE4-5DB9-4FA8-AF2E-7AF5EF390EA8}"/>
                </a:ext>
              </a:extLst>
            </p:cNvPr>
            <p:cNvSpPr/>
            <p:nvPr/>
          </p:nvSpPr>
          <p:spPr>
            <a:xfrm rot="886948" flipH="1">
              <a:off x="1673209" y="1327086"/>
              <a:ext cx="424890" cy="42891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A5F379BD-1125-431B-95B4-0D75C51A385F}"/>
                </a:ext>
              </a:extLst>
            </p:cNvPr>
            <p:cNvSpPr/>
            <p:nvPr/>
          </p:nvSpPr>
          <p:spPr>
            <a:xfrm rot="886948" flipH="1">
              <a:off x="924297" y="1318967"/>
              <a:ext cx="424890" cy="428918"/>
            </a:xfrm>
            <a:prstGeom prst="ellipse">
              <a:avLst/>
            </a:prstGeom>
            <a:solidFill>
              <a:srgbClr val="9966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69 0.00439 L -0.22431 0.004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/>
      <p:bldP spid="4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187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24</cp:revision>
  <dcterms:created xsi:type="dcterms:W3CDTF">2012-09-16T16:01:16Z</dcterms:created>
  <dcterms:modified xsi:type="dcterms:W3CDTF">2019-02-15T18:05:12Z</dcterms:modified>
</cp:coreProperties>
</file>