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57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99" d="100"/>
          <a:sy n="99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7AD91-8FC3-4F1F-8A17-BF7BAC31EC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6E143A-B34B-49E7-8A0D-1E71E4D176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0CC3A-2DA1-4952-B548-7D0E9514D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8FDD-D0F6-4BB7-AE9D-529493CBA4D8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E658B-A40C-4919-8702-9799F8271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9568C6-1492-41AF-90F3-D6442F84B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106C-70C1-4771-A237-9384FAEEA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40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0DCC7-F72F-46B3-BB40-AC1DCFA81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3CAA-BE19-456B-941D-F182C23DBE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326E9-5A3F-4893-857C-26506D153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8FDD-D0F6-4BB7-AE9D-529493CBA4D8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254AC-F8B7-43FA-B9AE-654D0A1CE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027D8-BCB9-4509-AD6A-CC8DEB05A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106C-70C1-4771-A237-9384FAEEA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661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544A5E-FC04-4462-A373-69E8D741B6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B68D8F-274F-493C-B032-E6CAC47DFC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114BA-7408-4D3C-BED6-6D402E27C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8FDD-D0F6-4BB7-AE9D-529493CBA4D8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5CE9D-C59F-437C-8E98-C5DB0D183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C17F58-3168-49C8-A6C0-B404FE642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106C-70C1-4771-A237-9384FAEEA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519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0F822-1686-486F-AE02-18DD7A484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4CC0C-F986-4228-90D1-2C66DDB3B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E826E-EEA7-4A4E-A894-9725FA8CD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8FDD-D0F6-4BB7-AE9D-529493CBA4D8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7A90F6-7B9A-4669-B818-9E769FDF5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91352-C1CA-4B75-88CD-B6CB940C9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106C-70C1-4771-A237-9384FAEEA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04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A4176-F647-478A-BE81-408505B48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F64AD-FD69-4D82-80B5-051E58F5CF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A21BC-1879-4C66-A9D2-626AA8269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8FDD-D0F6-4BB7-AE9D-529493CBA4D8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E6CE4-C826-4C9E-858F-231E3792F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4E5BEC-86EE-4513-97E6-8FBC6E49C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106C-70C1-4771-A237-9384FAEEA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951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319C0-81AF-4922-83CA-5401375EC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4D113-6A19-45E4-97A2-2B92E08B74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1EDFB3-7AA5-4090-92AA-510E7FB44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E2FCE7-2DF9-4B92-8B5D-4024D40ED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8FDD-D0F6-4BB7-AE9D-529493CBA4D8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AAFB0F-BFB3-4B8A-B49D-81357493B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80589A-CA17-4CC2-B72A-D3D28D396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106C-70C1-4771-A237-9384FAEEA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41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6802-16D3-4C85-9854-8E91C4547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7EDF5D-1D30-446F-A2AB-7D28DE5E1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748481-F6E8-4649-A254-B9638AFD7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A53B0D-7074-452D-98FD-FAF1D1AC11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C91CD2-2061-4089-B33D-D690882FE4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7767B0-FE3E-4C44-A6E5-4D9D05596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8FDD-D0F6-4BB7-AE9D-529493CBA4D8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B578F8-D589-45CC-B1CD-DE49EC8A3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A9DAA1-D94F-4894-B956-655502AE4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106C-70C1-4771-A237-9384FAEEA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23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DEFD1-C62E-47DE-93EE-2950DF995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850340-E3B3-4B19-ACFC-91D2083B6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8FDD-D0F6-4BB7-AE9D-529493CBA4D8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8A2D54-5899-46E6-A68C-75782522D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2110C5-0440-4E9A-BCDE-EC95A3B58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106C-70C1-4771-A237-9384FAEEA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90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0F5A02-576C-44F3-993F-33BA5F467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8FDD-D0F6-4BB7-AE9D-529493CBA4D8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E4F9C5-DA39-4BA5-8302-25FF069C5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DE7570-7E9E-4C39-AD8C-1E571D0A8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106C-70C1-4771-A237-9384FAEEA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79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9C853-BC63-4AEE-ABF4-96700EBFC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7AD2B-2FCF-4784-99E0-6DBF5F03C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EC75B1-6DFE-4C92-A0C6-A48E840ED3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2FD188-E6CE-409C-9D74-B5B2BDBD8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8FDD-D0F6-4BB7-AE9D-529493CBA4D8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63A1A7-0F72-49CF-9B2D-402DA9BA6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4976A-6BD2-4B82-9509-6BF5BD336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106C-70C1-4771-A237-9384FAEEA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035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568DB-A973-4B9A-AB04-DD16EAD8E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495496-A25B-417D-9199-F5115E0F3F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4F197D-99AE-498F-98CE-D8B711B281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923E6-3BDE-42FC-89CD-F124E6269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8FDD-D0F6-4BB7-AE9D-529493CBA4D8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8C206-8FF0-4B68-AEDE-A7BD5835C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EAB729-A444-4FBB-81FA-5698CCF90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106C-70C1-4771-A237-9384FAEEA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96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E2A1A0-777A-4313-B44F-FEE25E57E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5A6C9A-34A3-4728-986C-3E3B480687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860224-1C71-4EDE-A4A2-8110BA2E20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68FDD-D0F6-4BB7-AE9D-529493CBA4D8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38AA58-8E03-4B30-8B21-38C9704A83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CAA38-68B6-4530-9967-46513D28E1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0106C-70C1-4771-A237-9384FAEEA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781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9BF5A3D-782C-4E28-8B15-CFF4E84035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29" y="1275794"/>
            <a:ext cx="7005105" cy="4648110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1168BDE9-9D78-4E1D-97FA-8D67CBA36B53}"/>
              </a:ext>
            </a:extLst>
          </p:cNvPr>
          <p:cNvGrpSpPr/>
          <p:nvPr/>
        </p:nvGrpSpPr>
        <p:grpSpPr>
          <a:xfrm>
            <a:off x="8418701" y="206514"/>
            <a:ext cx="779621" cy="707886"/>
            <a:chOff x="8418701" y="206514"/>
            <a:chExt cx="779621" cy="70788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A3D05C9-D4B6-4879-B93D-E0BE008D13C0}"/>
                </a:ext>
              </a:extLst>
            </p:cNvPr>
            <p:cNvSpPr/>
            <p:nvPr/>
          </p:nvSpPr>
          <p:spPr>
            <a:xfrm>
              <a:off x="8418701" y="212427"/>
              <a:ext cx="701974" cy="70197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26D7AEC-01F2-4A4D-9343-EC3D37A114A3}"/>
                </a:ext>
              </a:extLst>
            </p:cNvPr>
            <p:cNvSpPr txBox="1"/>
            <p:nvPr/>
          </p:nvSpPr>
          <p:spPr>
            <a:xfrm>
              <a:off x="8551789" y="206514"/>
              <a:ext cx="6465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/>
                <a:t>F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C42F4BC9-CC72-4AC0-A1D7-314BB121C6AE}"/>
              </a:ext>
            </a:extLst>
          </p:cNvPr>
          <p:cNvGrpSpPr/>
          <p:nvPr/>
        </p:nvGrpSpPr>
        <p:grpSpPr>
          <a:xfrm>
            <a:off x="9120675" y="206514"/>
            <a:ext cx="779621" cy="707886"/>
            <a:chOff x="8418701" y="206514"/>
            <a:chExt cx="779621" cy="70788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2CD6889-E824-4C3E-8AD2-F41E0C88645D}"/>
                </a:ext>
              </a:extLst>
            </p:cNvPr>
            <p:cNvSpPr/>
            <p:nvPr/>
          </p:nvSpPr>
          <p:spPr>
            <a:xfrm>
              <a:off x="8418701" y="212427"/>
              <a:ext cx="701974" cy="70197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83F1D0A-006E-4F5E-B8E2-5E6C2081D8AA}"/>
                </a:ext>
              </a:extLst>
            </p:cNvPr>
            <p:cNvSpPr txBox="1"/>
            <p:nvPr/>
          </p:nvSpPr>
          <p:spPr>
            <a:xfrm>
              <a:off x="8551789" y="206514"/>
              <a:ext cx="6465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/>
                <a:t>A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44A42E1-866B-428A-A91C-97CDBA6BAD12}"/>
              </a:ext>
            </a:extLst>
          </p:cNvPr>
          <p:cNvGrpSpPr/>
          <p:nvPr/>
        </p:nvGrpSpPr>
        <p:grpSpPr>
          <a:xfrm>
            <a:off x="9822649" y="206514"/>
            <a:ext cx="807341" cy="707886"/>
            <a:chOff x="8418701" y="206514"/>
            <a:chExt cx="807341" cy="70788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4FDCB46-12E2-4BD5-B78C-0B9F1EF09AB5}"/>
                </a:ext>
              </a:extLst>
            </p:cNvPr>
            <p:cNvSpPr/>
            <p:nvPr/>
          </p:nvSpPr>
          <p:spPr>
            <a:xfrm>
              <a:off x="8418701" y="212427"/>
              <a:ext cx="701974" cy="70197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9750B57-B4A6-4214-8BE8-50E1A56CD66C}"/>
                </a:ext>
              </a:extLst>
            </p:cNvPr>
            <p:cNvSpPr txBox="1"/>
            <p:nvPr/>
          </p:nvSpPr>
          <p:spPr>
            <a:xfrm>
              <a:off x="8579509" y="206514"/>
              <a:ext cx="6465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/>
                <a:t>I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24ED7F4-49EE-46F9-8150-73C76737E619}"/>
              </a:ext>
            </a:extLst>
          </p:cNvPr>
          <p:cNvGrpSpPr/>
          <p:nvPr/>
        </p:nvGrpSpPr>
        <p:grpSpPr>
          <a:xfrm>
            <a:off x="10524623" y="206514"/>
            <a:ext cx="779621" cy="707886"/>
            <a:chOff x="8418701" y="206514"/>
            <a:chExt cx="779621" cy="707886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0DC1D2D-A349-4CBB-8D00-4354B92EFF45}"/>
                </a:ext>
              </a:extLst>
            </p:cNvPr>
            <p:cNvSpPr/>
            <p:nvPr/>
          </p:nvSpPr>
          <p:spPr>
            <a:xfrm>
              <a:off x="8418701" y="212427"/>
              <a:ext cx="701974" cy="70197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B70CCB0-49F6-4376-9FAE-26B203D1C8E4}"/>
                </a:ext>
              </a:extLst>
            </p:cNvPr>
            <p:cNvSpPr txBox="1"/>
            <p:nvPr/>
          </p:nvSpPr>
          <p:spPr>
            <a:xfrm>
              <a:off x="8551789" y="206514"/>
              <a:ext cx="6465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/>
                <a:t>T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97347E4-9D1D-40B4-BB2A-E36962E7A700}"/>
              </a:ext>
            </a:extLst>
          </p:cNvPr>
          <p:cNvGrpSpPr/>
          <p:nvPr/>
        </p:nvGrpSpPr>
        <p:grpSpPr>
          <a:xfrm>
            <a:off x="11226597" y="196888"/>
            <a:ext cx="750745" cy="717512"/>
            <a:chOff x="8418701" y="196888"/>
            <a:chExt cx="750745" cy="717512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9FCBDD9-3EFC-483C-B937-763525EBB071}"/>
                </a:ext>
              </a:extLst>
            </p:cNvPr>
            <p:cNvSpPr/>
            <p:nvPr/>
          </p:nvSpPr>
          <p:spPr>
            <a:xfrm>
              <a:off x="8418701" y="212427"/>
              <a:ext cx="701974" cy="70197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38D67F6-2AD3-4837-B8C1-FF856F6F1F36}"/>
                </a:ext>
              </a:extLst>
            </p:cNvPr>
            <p:cNvSpPr txBox="1"/>
            <p:nvPr/>
          </p:nvSpPr>
          <p:spPr>
            <a:xfrm>
              <a:off x="8522913" y="196888"/>
              <a:ext cx="6465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/>
                <a:t>H</a:t>
              </a:r>
            </a:p>
          </p:txBody>
        </p:sp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F62C9636-32D3-4B5F-AA9F-33F01DA45FA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l="36237" t="18457" r="37394" b="20910"/>
          <a:stretch/>
        </p:blipFill>
        <p:spPr>
          <a:xfrm>
            <a:off x="8418701" y="1703672"/>
            <a:ext cx="3072924" cy="397456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00E97C8-2DA9-4397-8984-2747F58E60B2}"/>
              </a:ext>
            </a:extLst>
          </p:cNvPr>
          <p:cNvSpPr txBox="1"/>
          <p:nvPr/>
        </p:nvSpPr>
        <p:spPr>
          <a:xfrm>
            <a:off x="5130264" y="798897"/>
            <a:ext cx="2156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Two word puzzles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482A986-92CA-4E82-8102-444F4A7F3E9D}"/>
              </a:ext>
            </a:extLst>
          </p:cNvPr>
          <p:cNvSpPr/>
          <p:nvPr/>
        </p:nvSpPr>
        <p:spPr>
          <a:xfrm rot="20370200">
            <a:off x="4831295" y="2967335"/>
            <a:ext cx="25294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SAMPLE</a:t>
            </a:r>
          </a:p>
        </p:txBody>
      </p:sp>
    </p:spTree>
    <p:extLst>
      <p:ext uri="{BB962C8B-B14F-4D97-AF65-F5344CB8AC3E}">
        <p14:creationId xmlns:p14="http://schemas.microsoft.com/office/powerpoint/2010/main" val="1977539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9BF5A3D-782C-4E28-8B15-CFF4E84035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47" y="62482"/>
            <a:ext cx="10147269" cy="6733036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1168BDE9-9D78-4E1D-97FA-8D67CBA36B53}"/>
              </a:ext>
            </a:extLst>
          </p:cNvPr>
          <p:cNvGrpSpPr/>
          <p:nvPr/>
        </p:nvGrpSpPr>
        <p:grpSpPr>
          <a:xfrm>
            <a:off x="8418701" y="206514"/>
            <a:ext cx="779621" cy="707886"/>
            <a:chOff x="8418701" y="206514"/>
            <a:chExt cx="779621" cy="70788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A3D05C9-D4B6-4879-B93D-E0BE008D13C0}"/>
                </a:ext>
              </a:extLst>
            </p:cNvPr>
            <p:cNvSpPr/>
            <p:nvPr/>
          </p:nvSpPr>
          <p:spPr>
            <a:xfrm>
              <a:off x="8418701" y="212427"/>
              <a:ext cx="701974" cy="70197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26D7AEC-01F2-4A4D-9343-EC3D37A114A3}"/>
                </a:ext>
              </a:extLst>
            </p:cNvPr>
            <p:cNvSpPr txBox="1"/>
            <p:nvPr/>
          </p:nvSpPr>
          <p:spPr>
            <a:xfrm>
              <a:off x="8551789" y="206514"/>
              <a:ext cx="6465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/>
                <a:t>F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C42F4BC9-CC72-4AC0-A1D7-314BB121C6AE}"/>
              </a:ext>
            </a:extLst>
          </p:cNvPr>
          <p:cNvGrpSpPr/>
          <p:nvPr/>
        </p:nvGrpSpPr>
        <p:grpSpPr>
          <a:xfrm>
            <a:off x="9120675" y="206514"/>
            <a:ext cx="779621" cy="707886"/>
            <a:chOff x="8418701" y="206514"/>
            <a:chExt cx="779621" cy="70788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2CD6889-E824-4C3E-8AD2-F41E0C88645D}"/>
                </a:ext>
              </a:extLst>
            </p:cNvPr>
            <p:cNvSpPr/>
            <p:nvPr/>
          </p:nvSpPr>
          <p:spPr>
            <a:xfrm>
              <a:off x="8418701" y="212427"/>
              <a:ext cx="701974" cy="70197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83F1D0A-006E-4F5E-B8E2-5E6C2081D8AA}"/>
                </a:ext>
              </a:extLst>
            </p:cNvPr>
            <p:cNvSpPr txBox="1"/>
            <p:nvPr/>
          </p:nvSpPr>
          <p:spPr>
            <a:xfrm>
              <a:off x="8551789" y="206514"/>
              <a:ext cx="6465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/>
                <a:t>A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44A42E1-866B-428A-A91C-97CDBA6BAD12}"/>
              </a:ext>
            </a:extLst>
          </p:cNvPr>
          <p:cNvGrpSpPr/>
          <p:nvPr/>
        </p:nvGrpSpPr>
        <p:grpSpPr>
          <a:xfrm>
            <a:off x="9822649" y="206514"/>
            <a:ext cx="807341" cy="707886"/>
            <a:chOff x="8418701" y="206514"/>
            <a:chExt cx="807341" cy="70788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4FDCB46-12E2-4BD5-B78C-0B9F1EF09AB5}"/>
                </a:ext>
              </a:extLst>
            </p:cNvPr>
            <p:cNvSpPr/>
            <p:nvPr/>
          </p:nvSpPr>
          <p:spPr>
            <a:xfrm>
              <a:off x="8418701" y="212427"/>
              <a:ext cx="701974" cy="70197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9750B57-B4A6-4214-8BE8-50E1A56CD66C}"/>
                </a:ext>
              </a:extLst>
            </p:cNvPr>
            <p:cNvSpPr txBox="1"/>
            <p:nvPr/>
          </p:nvSpPr>
          <p:spPr>
            <a:xfrm>
              <a:off x="8579509" y="206514"/>
              <a:ext cx="6465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/>
                <a:t>I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24ED7F4-49EE-46F9-8150-73C76737E619}"/>
              </a:ext>
            </a:extLst>
          </p:cNvPr>
          <p:cNvGrpSpPr/>
          <p:nvPr/>
        </p:nvGrpSpPr>
        <p:grpSpPr>
          <a:xfrm>
            <a:off x="10524623" y="206514"/>
            <a:ext cx="779621" cy="707886"/>
            <a:chOff x="8418701" y="206514"/>
            <a:chExt cx="779621" cy="707886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0DC1D2D-A349-4CBB-8D00-4354B92EFF45}"/>
                </a:ext>
              </a:extLst>
            </p:cNvPr>
            <p:cNvSpPr/>
            <p:nvPr/>
          </p:nvSpPr>
          <p:spPr>
            <a:xfrm>
              <a:off x="8418701" y="212427"/>
              <a:ext cx="701974" cy="70197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B70CCB0-49F6-4376-9FAE-26B203D1C8E4}"/>
                </a:ext>
              </a:extLst>
            </p:cNvPr>
            <p:cNvSpPr txBox="1"/>
            <p:nvPr/>
          </p:nvSpPr>
          <p:spPr>
            <a:xfrm>
              <a:off x="8551789" y="206514"/>
              <a:ext cx="6465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/>
                <a:t>T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97347E4-9D1D-40B4-BB2A-E36962E7A700}"/>
              </a:ext>
            </a:extLst>
          </p:cNvPr>
          <p:cNvGrpSpPr/>
          <p:nvPr/>
        </p:nvGrpSpPr>
        <p:grpSpPr>
          <a:xfrm>
            <a:off x="11226597" y="196888"/>
            <a:ext cx="750745" cy="717512"/>
            <a:chOff x="8418701" y="196888"/>
            <a:chExt cx="750745" cy="717512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9FCBDD9-3EFC-483C-B937-763525EBB071}"/>
                </a:ext>
              </a:extLst>
            </p:cNvPr>
            <p:cNvSpPr/>
            <p:nvPr/>
          </p:nvSpPr>
          <p:spPr>
            <a:xfrm>
              <a:off x="8418701" y="212427"/>
              <a:ext cx="701974" cy="70197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38D67F6-2AD3-4837-B8C1-FF856F6F1F36}"/>
                </a:ext>
              </a:extLst>
            </p:cNvPr>
            <p:cNvSpPr txBox="1"/>
            <p:nvPr/>
          </p:nvSpPr>
          <p:spPr>
            <a:xfrm>
              <a:off x="8522913" y="196888"/>
              <a:ext cx="6465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/>
                <a:t>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67503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9BF5A3D-782C-4E28-8B15-CFF4E84035BE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47" y="62482"/>
            <a:ext cx="10147269" cy="6733036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18E561C3-6E37-4829-A194-D69DB857D3BA}"/>
              </a:ext>
            </a:extLst>
          </p:cNvPr>
          <p:cNvGrpSpPr/>
          <p:nvPr/>
        </p:nvGrpSpPr>
        <p:grpSpPr>
          <a:xfrm>
            <a:off x="8418701" y="196888"/>
            <a:ext cx="3558641" cy="717512"/>
            <a:chOff x="8418701" y="196888"/>
            <a:chExt cx="3558641" cy="717512"/>
          </a:xfrm>
          <a:solidFill>
            <a:schemeClr val="bg1">
              <a:lumMod val="95000"/>
            </a:schemeClr>
          </a:solidFill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1168BDE9-9D78-4E1D-97FA-8D67CBA36B53}"/>
                </a:ext>
              </a:extLst>
            </p:cNvPr>
            <p:cNvGrpSpPr/>
            <p:nvPr/>
          </p:nvGrpSpPr>
          <p:grpSpPr>
            <a:xfrm>
              <a:off x="8418701" y="206514"/>
              <a:ext cx="779621" cy="707886"/>
              <a:chOff x="8418701" y="206514"/>
              <a:chExt cx="779621" cy="707886"/>
            </a:xfrm>
            <a:grpFill/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A3D05C9-D4B6-4879-B93D-E0BE008D13C0}"/>
                  </a:ext>
                </a:extLst>
              </p:cNvPr>
              <p:cNvSpPr/>
              <p:nvPr/>
            </p:nvSpPr>
            <p:spPr>
              <a:xfrm>
                <a:off x="8418701" y="212427"/>
                <a:ext cx="701974" cy="70197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b="1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</p:txBody>
          </p:sp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26D7AEC-01F2-4A4D-9343-EC3D37A114A3}"/>
                  </a:ext>
                </a:extLst>
              </p:cNvPr>
              <p:cNvSpPr txBox="1"/>
              <p:nvPr/>
            </p:nvSpPr>
            <p:spPr>
              <a:xfrm>
                <a:off x="8551789" y="206514"/>
                <a:ext cx="64653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/>
                  <a:t>F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42F4BC9-CC72-4AC0-A1D7-314BB121C6AE}"/>
                </a:ext>
              </a:extLst>
            </p:cNvPr>
            <p:cNvGrpSpPr/>
            <p:nvPr/>
          </p:nvGrpSpPr>
          <p:grpSpPr>
            <a:xfrm>
              <a:off x="9120675" y="206514"/>
              <a:ext cx="779621" cy="707886"/>
              <a:chOff x="8418701" y="206514"/>
              <a:chExt cx="779621" cy="707886"/>
            </a:xfrm>
            <a:grpFill/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2CD6889-E824-4C3E-8AD2-F41E0C88645D}"/>
                  </a:ext>
                </a:extLst>
              </p:cNvPr>
              <p:cNvSpPr/>
              <p:nvPr/>
            </p:nvSpPr>
            <p:spPr>
              <a:xfrm>
                <a:off x="8418701" y="212427"/>
                <a:ext cx="701974" cy="70197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b="1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83F1D0A-006E-4F5E-B8E2-5E6C2081D8AA}"/>
                  </a:ext>
                </a:extLst>
              </p:cNvPr>
              <p:cNvSpPr txBox="1"/>
              <p:nvPr/>
            </p:nvSpPr>
            <p:spPr>
              <a:xfrm>
                <a:off x="8551789" y="206514"/>
                <a:ext cx="64653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/>
                  <a:t>A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744A42E1-866B-428A-A91C-97CDBA6BAD12}"/>
                </a:ext>
              </a:extLst>
            </p:cNvPr>
            <p:cNvGrpSpPr/>
            <p:nvPr/>
          </p:nvGrpSpPr>
          <p:grpSpPr>
            <a:xfrm>
              <a:off x="9822649" y="206514"/>
              <a:ext cx="807341" cy="707886"/>
              <a:chOff x="8418701" y="206514"/>
              <a:chExt cx="807341" cy="707886"/>
            </a:xfrm>
            <a:grpFill/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4FDCB46-12E2-4BD5-B78C-0B9F1EF09AB5}"/>
                  </a:ext>
                </a:extLst>
              </p:cNvPr>
              <p:cNvSpPr/>
              <p:nvPr/>
            </p:nvSpPr>
            <p:spPr>
              <a:xfrm>
                <a:off x="8418701" y="212427"/>
                <a:ext cx="701974" cy="70197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b="1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9750B57-B4A6-4214-8BE8-50E1A56CD66C}"/>
                  </a:ext>
                </a:extLst>
              </p:cNvPr>
              <p:cNvSpPr txBox="1"/>
              <p:nvPr/>
            </p:nvSpPr>
            <p:spPr>
              <a:xfrm>
                <a:off x="8579509" y="206514"/>
                <a:ext cx="64653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/>
                  <a:t>I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24ED7F4-49EE-46F9-8150-73C76737E619}"/>
                </a:ext>
              </a:extLst>
            </p:cNvPr>
            <p:cNvGrpSpPr/>
            <p:nvPr/>
          </p:nvGrpSpPr>
          <p:grpSpPr>
            <a:xfrm>
              <a:off x="10524623" y="206514"/>
              <a:ext cx="779621" cy="707886"/>
              <a:chOff x="8418701" y="206514"/>
              <a:chExt cx="779621" cy="707886"/>
            </a:xfrm>
            <a:grpFill/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0DC1D2D-A349-4CBB-8D00-4354B92EFF45}"/>
                  </a:ext>
                </a:extLst>
              </p:cNvPr>
              <p:cNvSpPr/>
              <p:nvPr/>
            </p:nvSpPr>
            <p:spPr>
              <a:xfrm>
                <a:off x="8418701" y="212427"/>
                <a:ext cx="701974" cy="70197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b="1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B70CCB0-49F6-4376-9FAE-26B203D1C8E4}"/>
                  </a:ext>
                </a:extLst>
              </p:cNvPr>
              <p:cNvSpPr txBox="1"/>
              <p:nvPr/>
            </p:nvSpPr>
            <p:spPr>
              <a:xfrm>
                <a:off x="8551789" y="206514"/>
                <a:ext cx="64653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/>
                  <a:t>T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97347E4-9D1D-40B4-BB2A-E36962E7A700}"/>
                </a:ext>
              </a:extLst>
            </p:cNvPr>
            <p:cNvGrpSpPr/>
            <p:nvPr/>
          </p:nvGrpSpPr>
          <p:grpSpPr>
            <a:xfrm>
              <a:off x="11226597" y="196888"/>
              <a:ext cx="750745" cy="717512"/>
              <a:chOff x="8418701" y="196888"/>
              <a:chExt cx="750745" cy="717512"/>
            </a:xfrm>
            <a:grpFill/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09FCBDD9-3EFC-483C-B937-763525EBB071}"/>
                  </a:ext>
                </a:extLst>
              </p:cNvPr>
              <p:cNvSpPr/>
              <p:nvPr/>
            </p:nvSpPr>
            <p:spPr>
              <a:xfrm>
                <a:off x="8418701" y="212427"/>
                <a:ext cx="701974" cy="70197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b="1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38D67F6-2AD3-4837-B8C1-FF856F6F1F36}"/>
                  </a:ext>
                </a:extLst>
              </p:cNvPr>
              <p:cNvSpPr txBox="1"/>
              <p:nvPr/>
            </p:nvSpPr>
            <p:spPr>
              <a:xfrm>
                <a:off x="8522913" y="196888"/>
                <a:ext cx="64653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/>
                  <a:t>H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40556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30576D0-0B00-4D30-BC1A-0F38AB517CEB}"/>
              </a:ext>
            </a:extLst>
          </p:cNvPr>
          <p:cNvSpPr txBox="1"/>
          <p:nvPr/>
        </p:nvSpPr>
        <p:spPr>
          <a:xfrm>
            <a:off x="8845617" y="2079057"/>
            <a:ext cx="153041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BELIEF</a:t>
            </a:r>
          </a:p>
          <a:p>
            <a:r>
              <a:rPr lang="en-US" dirty="0"/>
              <a:t>CONVICTION</a:t>
            </a:r>
          </a:p>
          <a:p>
            <a:r>
              <a:rPr lang="en-US" dirty="0"/>
              <a:t>SURENESS </a:t>
            </a:r>
          </a:p>
          <a:p>
            <a:r>
              <a:rPr lang="en-US" dirty="0"/>
              <a:t>CERTAIN</a:t>
            </a:r>
          </a:p>
          <a:p>
            <a:r>
              <a:rPr lang="en-US" dirty="0"/>
              <a:t>HOPE</a:t>
            </a:r>
          </a:p>
          <a:p>
            <a:r>
              <a:rPr lang="en-US" dirty="0"/>
              <a:t>TRUST</a:t>
            </a:r>
          </a:p>
          <a:p>
            <a:r>
              <a:rPr lang="en-US" dirty="0"/>
              <a:t>CONFIDENCE</a:t>
            </a:r>
          </a:p>
          <a:p>
            <a:r>
              <a:rPr lang="en-US" dirty="0"/>
              <a:t>LOYALTY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6B9F66-FBF4-4867-9F23-3244BA130B2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l="36237" t="18457" r="37394" b="20910"/>
          <a:stretch/>
        </p:blipFill>
        <p:spPr>
          <a:xfrm>
            <a:off x="1597794" y="234458"/>
            <a:ext cx="4851132" cy="627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731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339645C-0ADA-45BA-B7EE-A6B75234DB07}"/>
              </a:ext>
            </a:extLst>
          </p:cNvPr>
          <p:cNvGrpSpPr/>
          <p:nvPr/>
        </p:nvGrpSpPr>
        <p:grpSpPr>
          <a:xfrm>
            <a:off x="7671333" y="1399115"/>
            <a:ext cx="3821231" cy="4967988"/>
            <a:chOff x="3561346" y="580967"/>
            <a:chExt cx="3821231" cy="4967988"/>
          </a:xfrm>
        </p:grpSpPr>
        <p:pic>
          <p:nvPicPr>
            <p:cNvPr id="175" name="Picture 174">
              <a:extLst>
                <a:ext uri="{FF2B5EF4-FFF2-40B4-BE49-F238E27FC236}">
                  <a16:creationId xmlns:a16="http://schemas.microsoft.com/office/drawing/2014/main" id="{0F965AA9-A8AD-4B62-A594-D948041A11A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25000"/>
                      </a14:imgEffect>
                    </a14:imgLayer>
                  </a14:imgProps>
                </a:ext>
              </a:extLst>
            </a:blip>
            <a:srcRect l="36237" t="18457" r="37394" b="20910"/>
            <a:stretch/>
          </p:blipFill>
          <p:spPr>
            <a:xfrm>
              <a:off x="3561346" y="580967"/>
              <a:ext cx="3821231" cy="4942431"/>
            </a:xfrm>
            <a:prstGeom prst="rect">
              <a:avLst/>
            </a:prstGeom>
          </p:spPr>
        </p:pic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78606329-15D2-4105-A210-1F645493E04F}"/>
                </a:ext>
              </a:extLst>
            </p:cNvPr>
            <p:cNvSpPr/>
            <p:nvPr/>
          </p:nvSpPr>
          <p:spPr>
            <a:xfrm>
              <a:off x="3830855" y="4851133"/>
              <a:ext cx="1761423" cy="18288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C072C301-AF2B-4885-B4EA-8960C75FD4CA}"/>
                </a:ext>
              </a:extLst>
            </p:cNvPr>
            <p:cNvSpPr/>
            <p:nvPr/>
          </p:nvSpPr>
          <p:spPr>
            <a:xfrm rot="3165137">
              <a:off x="3288871" y="1913122"/>
              <a:ext cx="2555009" cy="22372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>
              <a:extLst>
                <a:ext uri="{FF2B5EF4-FFF2-40B4-BE49-F238E27FC236}">
                  <a16:creationId xmlns:a16="http://schemas.microsoft.com/office/drawing/2014/main" id="{37DBA757-B8C8-4AF6-A477-07E2D581F936}"/>
                </a:ext>
              </a:extLst>
            </p:cNvPr>
            <p:cNvSpPr/>
            <p:nvPr/>
          </p:nvSpPr>
          <p:spPr>
            <a:xfrm>
              <a:off x="5985310" y="4851133"/>
              <a:ext cx="1156635" cy="18288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5A723FBA-1D97-4071-A166-CFD39878B6DF}"/>
                </a:ext>
              </a:extLst>
            </p:cNvPr>
            <p:cNvSpPr/>
            <p:nvPr/>
          </p:nvSpPr>
          <p:spPr>
            <a:xfrm rot="18410619">
              <a:off x="4999195" y="4434659"/>
              <a:ext cx="2045019" cy="18357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145490BC-F696-4EA3-A803-0036FB0507BF}"/>
                </a:ext>
              </a:extLst>
            </p:cNvPr>
            <p:cNvSpPr/>
            <p:nvPr/>
          </p:nvSpPr>
          <p:spPr>
            <a:xfrm rot="5400000">
              <a:off x="4882649" y="4008358"/>
              <a:ext cx="2058835" cy="14648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7EA4E3EF-7E13-434B-8980-2DE3266DE17E}"/>
                </a:ext>
              </a:extLst>
            </p:cNvPr>
            <p:cNvSpPr/>
            <p:nvPr/>
          </p:nvSpPr>
          <p:spPr>
            <a:xfrm rot="5400000">
              <a:off x="4289175" y="2451471"/>
              <a:ext cx="2816360" cy="14648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31F6CB3B-F9B0-4E6A-8524-DD2A77621C7B}"/>
                </a:ext>
              </a:extLst>
            </p:cNvPr>
            <p:cNvSpPr/>
            <p:nvPr/>
          </p:nvSpPr>
          <p:spPr>
            <a:xfrm rot="18449066">
              <a:off x="3452358" y="3288940"/>
              <a:ext cx="3489251" cy="18306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3D462363-4EC7-4136-853C-582154193FF6}"/>
                </a:ext>
              </a:extLst>
            </p:cNvPr>
            <p:cNvSpPr/>
            <p:nvPr/>
          </p:nvSpPr>
          <p:spPr>
            <a:xfrm rot="3152186">
              <a:off x="5575740" y="3037861"/>
              <a:ext cx="1441177" cy="15620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3" name="Picture 182">
            <a:extLst>
              <a:ext uri="{FF2B5EF4-FFF2-40B4-BE49-F238E27FC236}">
                <a16:creationId xmlns:a16="http://schemas.microsoft.com/office/drawing/2014/main" id="{A258BE6E-390C-4226-B1D9-08E3A1351F9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5285" t="24146" r="55159" b="21226"/>
          <a:stretch/>
        </p:blipFill>
        <p:spPr>
          <a:xfrm>
            <a:off x="4327506" y="2269324"/>
            <a:ext cx="3295814" cy="34263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5A1F4EA-3488-4221-9685-1D87259FCC24}"/>
              </a:ext>
            </a:extLst>
          </p:cNvPr>
          <p:cNvSpPr txBox="1"/>
          <p:nvPr/>
        </p:nvSpPr>
        <p:spPr>
          <a:xfrm>
            <a:off x="6881403" y="924001"/>
            <a:ext cx="2425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Answers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2E7334F2-709F-435B-98C1-51573C35F125}"/>
              </a:ext>
            </a:extLst>
          </p:cNvPr>
          <p:cNvSpPr txBox="1"/>
          <p:nvPr/>
        </p:nvSpPr>
        <p:spPr>
          <a:xfrm>
            <a:off x="392371" y="210128"/>
            <a:ext cx="43143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Instructions on Puzzles</a:t>
            </a:r>
          </a:p>
          <a:p>
            <a:r>
              <a:rPr lang="en-US" dirty="0"/>
              <a:t>Fill in Tiles with words (hint: count the tiles VS number of letters in words)</a:t>
            </a:r>
          </a:p>
          <a:p>
            <a:endParaRPr lang="en-US" dirty="0"/>
          </a:p>
          <a:p>
            <a:r>
              <a:rPr lang="en-US" dirty="0"/>
              <a:t>Find the words in a word scramble</a:t>
            </a:r>
          </a:p>
          <a:p>
            <a:r>
              <a:rPr lang="en-US" dirty="0"/>
              <a:t>The words may go all ways</a:t>
            </a:r>
          </a:p>
        </p:txBody>
      </p:sp>
    </p:spTree>
    <p:extLst>
      <p:ext uri="{BB962C8B-B14F-4D97-AF65-F5344CB8AC3E}">
        <p14:creationId xmlns:p14="http://schemas.microsoft.com/office/powerpoint/2010/main" val="441414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62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blau</dc:creator>
  <cp:lastModifiedBy>lynda blau</cp:lastModifiedBy>
  <cp:revision>10</cp:revision>
  <dcterms:created xsi:type="dcterms:W3CDTF">2019-03-29T18:12:08Z</dcterms:created>
  <dcterms:modified xsi:type="dcterms:W3CDTF">2019-03-29T19:16:37Z</dcterms:modified>
</cp:coreProperties>
</file>