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0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2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6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3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C0F0B-984C-403D-BB61-CF0DE233120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5297A-7D57-45CD-B370-B5F56B55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9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975" t="18782" r="58465" b="38976"/>
          <a:stretch/>
        </p:blipFill>
        <p:spPr>
          <a:xfrm>
            <a:off x="1384183" y="50334"/>
            <a:ext cx="6361412" cy="4134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88476" y="4088011"/>
            <a:ext cx="45555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Down</a:t>
            </a:r>
          </a:p>
          <a:p>
            <a:pPr marL="228600" indent="-228600">
              <a:buAutoNum type="arabicPeriod"/>
            </a:pPr>
            <a:r>
              <a:rPr lang="en-US" sz="1200" dirty="0"/>
              <a:t>______therefore, for ye know neither the day nor the hour wherein the Son of Man cometh. Matthew 25:13</a:t>
            </a:r>
          </a:p>
          <a:p>
            <a:pPr marL="228600" indent="-228600">
              <a:buAutoNum type="arabicPeriod"/>
            </a:pPr>
            <a:r>
              <a:rPr lang="en-US" sz="1200" dirty="0"/>
              <a:t>What did the virgins have? Matthew 25:1</a:t>
            </a:r>
          </a:p>
          <a:p>
            <a:pPr marL="228600" indent="-228600">
              <a:buAutoNum type="arabicPeriod"/>
            </a:pPr>
            <a:r>
              <a:rPr lang="en-US" sz="1200" dirty="0"/>
              <a:t>What did the foolish virgins do while waiting for the Bridegroom? Matthew 25:5</a:t>
            </a:r>
          </a:p>
          <a:p>
            <a:pPr marL="228600" indent="-228600">
              <a:buAutoNum type="arabicPeriod" startAt="5"/>
            </a:pPr>
            <a:r>
              <a:rPr lang="en-US" sz="1200" dirty="0"/>
              <a:t>The kingdom of heaven is likened unto _______ (2 words). Matthew 25:1</a:t>
            </a:r>
          </a:p>
          <a:p>
            <a:pPr marL="228600" indent="-228600">
              <a:buAutoNum type="arabicPeriod" startAt="5"/>
            </a:pPr>
            <a:r>
              <a:rPr lang="en-US" sz="1200" dirty="0"/>
              <a:t>What time was there a cry? Matthew 25:6</a:t>
            </a:r>
          </a:p>
          <a:p>
            <a:pPr marL="228600" indent="-228600">
              <a:buAutoNum type="arabicPeriod" startAt="5"/>
            </a:pPr>
            <a:r>
              <a:rPr lang="en-US" sz="1200" dirty="0"/>
              <a:t>What does the lamp represent?</a:t>
            </a:r>
          </a:p>
          <a:p>
            <a:pPr marL="228600" indent="-228600">
              <a:buAutoNum type="arabicPeriod" startAt="10"/>
            </a:pPr>
            <a:r>
              <a:rPr lang="en-US" sz="1200" dirty="0"/>
              <a:t>What does extra oil mean?</a:t>
            </a:r>
          </a:p>
          <a:p>
            <a:pPr marL="228600" indent="-228600">
              <a:buAutoNum type="arabicPeriod" startAt="13"/>
            </a:pPr>
            <a:r>
              <a:rPr lang="en-US" sz="1200" dirty="0"/>
              <a:t>What did the foolish virgins ask of the Lord? Matthew 25:11</a:t>
            </a:r>
          </a:p>
          <a:p>
            <a:pPr marL="228600" indent="-228600">
              <a:buAutoNum type="arabicPeriod" startAt="13"/>
            </a:pPr>
            <a:r>
              <a:rPr lang="en-US" sz="1200" dirty="0"/>
              <a:t>How many virgins were foolish? Matthew 25:2</a:t>
            </a:r>
          </a:p>
          <a:p>
            <a:r>
              <a:rPr lang="en-US" sz="1200" dirty="0"/>
              <a:t>16. What did the foolish virgins not have? Matthew 25:3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45" y="4088011"/>
            <a:ext cx="44154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Across</a:t>
            </a:r>
          </a:p>
          <a:p>
            <a:pPr marL="228600" indent="-228600">
              <a:buAutoNum type="arabicPeriod" startAt="4"/>
            </a:pPr>
            <a:r>
              <a:rPr lang="en-US" sz="1200" dirty="0"/>
              <a:t>Whom does the Bridegroom represent?</a:t>
            </a:r>
          </a:p>
          <a:p>
            <a:pPr marL="228600" indent="-228600">
              <a:buAutoNum type="arabicPeriod" startAt="8"/>
            </a:pPr>
            <a:r>
              <a:rPr lang="en-US" sz="1200" dirty="0"/>
              <a:t>What did the Lord say to the foolish virgins? (4 words</a:t>
            </a:r>
            <a:r>
              <a:rPr lang="en-US" sz="1200"/>
              <a:t>) </a:t>
            </a:r>
          </a:p>
          <a:p>
            <a:r>
              <a:rPr lang="en-US" sz="1200"/>
              <a:t>Matthew </a:t>
            </a:r>
            <a:r>
              <a:rPr lang="en-US" sz="1200" dirty="0"/>
              <a:t>25:12</a:t>
            </a:r>
          </a:p>
          <a:p>
            <a:pPr marL="228600" indent="-228600">
              <a:buAutoNum type="arabicPeriod" startAt="9"/>
            </a:pPr>
            <a:r>
              <a:rPr lang="en-US" sz="1200" dirty="0"/>
              <a:t>What was “shut” to the foolish virgins? Matthew 25:10</a:t>
            </a:r>
          </a:p>
          <a:p>
            <a:pPr marL="228600" indent="-228600">
              <a:buAutoNum type="arabicPeriod" startAt="11"/>
            </a:pPr>
            <a:r>
              <a:rPr lang="en-US" sz="1200" dirty="0"/>
              <a:t>What do the virgins represent?</a:t>
            </a:r>
          </a:p>
          <a:p>
            <a:pPr marL="228600" indent="-228600">
              <a:buAutoNum type="arabicPeriod" startAt="11"/>
            </a:pPr>
            <a:r>
              <a:rPr lang="en-US" sz="1200" dirty="0"/>
              <a:t>Who were the 10 virgins going to meet? Matthew 25:1</a:t>
            </a:r>
          </a:p>
          <a:p>
            <a:pPr marL="228600" indent="-228600">
              <a:buAutoNum type="arabicPeriod" startAt="14"/>
            </a:pPr>
            <a:r>
              <a:rPr lang="en-US" sz="1200" dirty="0"/>
              <a:t>What does the oil represent?</a:t>
            </a:r>
          </a:p>
          <a:p>
            <a:pPr marL="228600" indent="-228600">
              <a:buAutoNum type="arabicPeriod" startAt="14"/>
            </a:pPr>
            <a:r>
              <a:rPr lang="en-US" sz="1200" dirty="0"/>
              <a:t>What was the answer of the wise virgins when the foolish virgins asked to have some of their oil? Matthew 25:9</a:t>
            </a:r>
          </a:p>
          <a:p>
            <a:r>
              <a:rPr lang="en-US" sz="1200" dirty="0"/>
              <a:t>17. What did the virgins have to carry their oil in? Matthew 25:4</a:t>
            </a:r>
          </a:p>
          <a:p>
            <a:r>
              <a:rPr lang="en-US" sz="1200" dirty="0"/>
              <a:t>18.  What did the foolish virgins ask of the wise? Matthew 25:8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995" y="205946"/>
            <a:ext cx="3015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Parable of the Ten Virgins</a:t>
            </a:r>
          </a:p>
          <a:p>
            <a:pPr algn="ctr"/>
            <a:r>
              <a:rPr lang="en-US" sz="1400" dirty="0"/>
              <a:t>Matthew 25:1-13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56544" y="183926"/>
            <a:ext cx="2178101" cy="1600237"/>
            <a:chOff x="3874062" y="784598"/>
            <a:chExt cx="2983938" cy="3177802"/>
          </a:xfrm>
          <a:solidFill>
            <a:schemeClr val="bg1"/>
          </a:solidFill>
        </p:grpSpPr>
        <p:sp>
          <p:nvSpPr>
            <p:cNvPr id="8" name="Round Same Side Corner Rectangle 7"/>
            <p:cNvSpPr/>
            <p:nvPr/>
          </p:nvSpPr>
          <p:spPr>
            <a:xfrm rot="17626500">
              <a:off x="3934271" y="2736376"/>
              <a:ext cx="738807" cy="85922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45A1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Block Arc 8"/>
            <p:cNvSpPr/>
            <p:nvPr/>
          </p:nvSpPr>
          <p:spPr>
            <a:xfrm rot="2771005">
              <a:off x="5588602" y="2343252"/>
              <a:ext cx="1219200" cy="990600"/>
            </a:xfrm>
            <a:prstGeom prst="blockArc">
              <a:avLst>
                <a:gd name="adj1" fmla="val 9300456"/>
                <a:gd name="adj2" fmla="val 0"/>
                <a:gd name="adj3" fmla="val 25000"/>
              </a:avLst>
            </a:prstGeom>
            <a:solidFill>
              <a:srgbClr val="C45A1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67200" y="2590800"/>
              <a:ext cx="2590800" cy="1371600"/>
            </a:xfrm>
            <a:prstGeom prst="ellipse">
              <a:avLst/>
            </a:prstGeom>
            <a:solidFill>
              <a:srgbClr val="C45A1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48200" y="2819400"/>
              <a:ext cx="1151467" cy="6096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18906581">
              <a:off x="4080013" y="2867266"/>
              <a:ext cx="222009" cy="20906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uble Wave 13"/>
            <p:cNvSpPr/>
            <p:nvPr/>
          </p:nvSpPr>
          <p:spPr>
            <a:xfrm rot="16665967">
              <a:off x="3064889" y="1681769"/>
              <a:ext cx="2283810" cy="489467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7362413">
              <a:off x="4032345" y="3035897"/>
              <a:ext cx="756586" cy="373368"/>
            </a:xfrm>
            <a:prstGeom prst="ellipse">
              <a:avLst/>
            </a:prstGeom>
            <a:solidFill>
              <a:srgbClr val="C45A1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686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975" t="18782" r="58465" b="38976"/>
          <a:stretch/>
        </p:blipFill>
        <p:spPr>
          <a:xfrm>
            <a:off x="1384183" y="50334"/>
            <a:ext cx="6361412" cy="4134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88476" y="4088011"/>
            <a:ext cx="45555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Down</a:t>
            </a:r>
          </a:p>
          <a:p>
            <a:pPr marL="228600" indent="-228600">
              <a:buAutoNum type="arabicPeriod"/>
            </a:pPr>
            <a:r>
              <a:rPr lang="en-US" sz="1200" dirty="0"/>
              <a:t>______therefore, for ye know neither the day nor the hour wherein the Son of Man cometh. Matthew 25:13</a:t>
            </a:r>
          </a:p>
          <a:p>
            <a:pPr marL="228600" indent="-228600">
              <a:buAutoNum type="arabicPeriod"/>
            </a:pPr>
            <a:r>
              <a:rPr lang="en-US" sz="1200" dirty="0"/>
              <a:t>What did the virgins have? Matthew 25:1</a:t>
            </a:r>
          </a:p>
          <a:p>
            <a:pPr marL="228600" indent="-228600">
              <a:buAutoNum type="arabicPeriod"/>
            </a:pPr>
            <a:r>
              <a:rPr lang="en-US" sz="1200" dirty="0"/>
              <a:t>What did the foolish virgins do while waiting for the Bridegroom? Matthew 25:5</a:t>
            </a:r>
          </a:p>
          <a:p>
            <a:pPr marL="228600" indent="-228600">
              <a:buAutoNum type="arabicPeriod" startAt="5"/>
            </a:pPr>
            <a:r>
              <a:rPr lang="en-US" sz="1200" dirty="0"/>
              <a:t>The kingdom of heaven is likened unto _______ (2 words). Matthew 25:1</a:t>
            </a:r>
          </a:p>
          <a:p>
            <a:pPr marL="228600" indent="-228600">
              <a:buAutoNum type="arabicPeriod" startAt="5"/>
            </a:pPr>
            <a:r>
              <a:rPr lang="en-US" sz="1200" dirty="0"/>
              <a:t>What time was there a cry? Matthew 25:6</a:t>
            </a:r>
          </a:p>
          <a:p>
            <a:pPr marL="228600" indent="-228600">
              <a:buAutoNum type="arabicPeriod" startAt="5"/>
            </a:pPr>
            <a:r>
              <a:rPr lang="en-US" sz="1200" dirty="0"/>
              <a:t>What does the lamp represent?</a:t>
            </a:r>
          </a:p>
          <a:p>
            <a:pPr marL="228600" indent="-228600">
              <a:buAutoNum type="arabicPeriod" startAt="10"/>
            </a:pPr>
            <a:r>
              <a:rPr lang="en-US" sz="1200" dirty="0"/>
              <a:t>What does extra oil mean?</a:t>
            </a:r>
          </a:p>
          <a:p>
            <a:pPr marL="228600" indent="-228600">
              <a:buAutoNum type="arabicPeriod" startAt="13"/>
            </a:pPr>
            <a:r>
              <a:rPr lang="en-US" sz="1200" dirty="0"/>
              <a:t>What did the foolish virgins ask of the Lord? Matthew 25:11</a:t>
            </a:r>
          </a:p>
          <a:p>
            <a:pPr marL="228600" indent="-228600">
              <a:buAutoNum type="arabicPeriod" startAt="13"/>
            </a:pPr>
            <a:r>
              <a:rPr lang="en-US" sz="1200" dirty="0"/>
              <a:t>How many virgins were foolish? Matthew 25:2</a:t>
            </a:r>
          </a:p>
          <a:p>
            <a:r>
              <a:rPr lang="en-US" sz="1200" dirty="0"/>
              <a:t>16. What did the foolish virgins not have? Matthew 25:3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45" y="4088011"/>
            <a:ext cx="44154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Across</a:t>
            </a:r>
          </a:p>
          <a:p>
            <a:pPr marL="228600" indent="-228600">
              <a:buAutoNum type="arabicPeriod" startAt="4"/>
            </a:pPr>
            <a:r>
              <a:rPr lang="en-US" sz="1200" dirty="0"/>
              <a:t>Whom does the Bridegroom represent?</a:t>
            </a:r>
          </a:p>
          <a:p>
            <a:pPr marL="228600" indent="-228600">
              <a:buAutoNum type="arabicPeriod" startAt="8"/>
            </a:pPr>
            <a:r>
              <a:rPr lang="en-US" sz="1200" dirty="0"/>
              <a:t>What did the Lord say to the foolish virgins? (4 words</a:t>
            </a:r>
            <a:r>
              <a:rPr lang="en-US" sz="1200"/>
              <a:t>) </a:t>
            </a:r>
          </a:p>
          <a:p>
            <a:r>
              <a:rPr lang="en-US" sz="1200"/>
              <a:t>Matthew </a:t>
            </a:r>
            <a:r>
              <a:rPr lang="en-US" sz="1200" dirty="0"/>
              <a:t>25:12</a:t>
            </a:r>
          </a:p>
          <a:p>
            <a:pPr marL="228600" indent="-228600">
              <a:buAutoNum type="arabicPeriod" startAt="9"/>
            </a:pPr>
            <a:r>
              <a:rPr lang="en-US" sz="1200" dirty="0"/>
              <a:t>What was “shut” to the foolish virgins? Matthew 25:10</a:t>
            </a:r>
          </a:p>
          <a:p>
            <a:pPr marL="228600" indent="-228600">
              <a:buAutoNum type="arabicPeriod" startAt="11"/>
            </a:pPr>
            <a:r>
              <a:rPr lang="en-US" sz="1200" dirty="0"/>
              <a:t>What do the virgins represent?</a:t>
            </a:r>
          </a:p>
          <a:p>
            <a:pPr marL="228600" indent="-228600">
              <a:buAutoNum type="arabicPeriod" startAt="11"/>
            </a:pPr>
            <a:r>
              <a:rPr lang="en-US" sz="1200" dirty="0"/>
              <a:t>Who were the 10 virgins going to meet? Matthew 25:1</a:t>
            </a:r>
          </a:p>
          <a:p>
            <a:pPr marL="228600" indent="-228600">
              <a:buAutoNum type="arabicPeriod" startAt="14"/>
            </a:pPr>
            <a:r>
              <a:rPr lang="en-US" sz="1200" dirty="0"/>
              <a:t>What does the oil represent?</a:t>
            </a:r>
          </a:p>
          <a:p>
            <a:pPr marL="228600" indent="-228600">
              <a:buAutoNum type="arabicPeriod" startAt="14"/>
            </a:pPr>
            <a:r>
              <a:rPr lang="en-US" sz="1200" dirty="0"/>
              <a:t>What was the answer of the wise virgins when the foolish virgins asked to have some of their oil? Matthew 25:9</a:t>
            </a:r>
          </a:p>
          <a:p>
            <a:r>
              <a:rPr lang="en-US" sz="1200" dirty="0"/>
              <a:t>17. What did the virgins have to carry their oil in? Matthew 25:4</a:t>
            </a:r>
          </a:p>
          <a:p>
            <a:r>
              <a:rPr lang="en-US" sz="1200" dirty="0"/>
              <a:t>18.  What did the foolish virgins ask of the wise? Matthew 25:8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995" y="205946"/>
            <a:ext cx="3015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Parable of the Ten Virgins</a:t>
            </a:r>
          </a:p>
          <a:p>
            <a:pPr algn="ctr"/>
            <a:r>
              <a:rPr lang="en-US" sz="1400" dirty="0"/>
              <a:t>Matthew 25:1-13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56544" y="183926"/>
            <a:ext cx="2178101" cy="1600237"/>
            <a:chOff x="3874062" y="784598"/>
            <a:chExt cx="2983938" cy="3177802"/>
          </a:xfrm>
          <a:solidFill>
            <a:schemeClr val="bg1"/>
          </a:solidFill>
        </p:grpSpPr>
        <p:sp>
          <p:nvSpPr>
            <p:cNvPr id="8" name="Round Same Side Corner Rectangle 7"/>
            <p:cNvSpPr/>
            <p:nvPr/>
          </p:nvSpPr>
          <p:spPr>
            <a:xfrm rot="17626500">
              <a:off x="3934271" y="2736376"/>
              <a:ext cx="738807" cy="85922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Block Arc 8"/>
            <p:cNvSpPr/>
            <p:nvPr/>
          </p:nvSpPr>
          <p:spPr>
            <a:xfrm rot="2771005">
              <a:off x="5588602" y="2343252"/>
              <a:ext cx="1219200" cy="990600"/>
            </a:xfrm>
            <a:prstGeom prst="blockArc">
              <a:avLst>
                <a:gd name="adj1" fmla="val 9300456"/>
                <a:gd name="adj2" fmla="val 0"/>
                <a:gd name="adj3" fmla="val 25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67200" y="2590800"/>
              <a:ext cx="2590800" cy="1371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48200" y="2819400"/>
              <a:ext cx="1151467" cy="609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18906581">
              <a:off x="4080013" y="2867266"/>
              <a:ext cx="222009" cy="20906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uble Wave 13"/>
            <p:cNvSpPr/>
            <p:nvPr/>
          </p:nvSpPr>
          <p:spPr>
            <a:xfrm rot="16665967">
              <a:off x="3064889" y="1681769"/>
              <a:ext cx="2283810" cy="489467"/>
            </a:xfrm>
            <a:prstGeom prst="doubleWave">
              <a:avLst>
                <a:gd name="adj1" fmla="val 12500"/>
                <a:gd name="adj2" fmla="val -1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7362413">
              <a:off x="4032345" y="3035897"/>
              <a:ext cx="756586" cy="373368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430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63" b="6636"/>
          <a:stretch/>
        </p:blipFill>
        <p:spPr>
          <a:xfrm rot="16200000">
            <a:off x="2272974" y="303411"/>
            <a:ext cx="4999647" cy="64028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2400" y="148281"/>
            <a:ext cx="286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 Sheet</a:t>
            </a:r>
          </a:p>
        </p:txBody>
      </p:sp>
    </p:spTree>
    <p:extLst>
      <p:ext uri="{BB962C8B-B14F-4D97-AF65-F5344CB8AC3E}">
        <p14:creationId xmlns:p14="http://schemas.microsoft.com/office/powerpoint/2010/main" val="137362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456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12</cp:revision>
  <cp:lastPrinted>2015-05-21T03:22:34Z</cp:lastPrinted>
  <dcterms:created xsi:type="dcterms:W3CDTF">2015-05-21T02:13:23Z</dcterms:created>
  <dcterms:modified xsi:type="dcterms:W3CDTF">2019-03-25T20:48:36Z</dcterms:modified>
</cp:coreProperties>
</file>