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7" r:id="rId3"/>
    <p:sldId id="288" r:id="rId4"/>
    <p:sldId id="289" r:id="rId5"/>
    <p:sldId id="290" r:id="rId6"/>
    <p:sldId id="291" r:id="rId7"/>
    <p:sldId id="292" r:id="rId8"/>
    <p:sldId id="293" r:id="rId9"/>
    <p:sldId id="303" r:id="rId10"/>
    <p:sldId id="294" r:id="rId11"/>
    <p:sldId id="295" r:id="rId12"/>
    <p:sldId id="296" r:id="rId13"/>
    <p:sldId id="29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7" d="100"/>
          <a:sy n="77" d="100"/>
        </p:scale>
        <p:origin x="126"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3E52-CFC0-419F-AD9B-0FEA2949B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93813D-9D01-45F2-A38E-0538368C82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2ACD01-56BA-4533-9D6C-5C60E85C67C3}"/>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588B18EE-3BFB-49DC-8535-917996A69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D9DCE6-BD27-43B0-BE5F-1A488EE02F10}"/>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423511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E50B6-64CD-4436-958E-F4C8E39D0E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F4028-2D6B-43EA-A16D-A41CE67F7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ACB5E-F4C2-41E5-9AF4-421A04D35A48}"/>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C97FFE84-1D7B-4E21-B40C-656F7812D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997D3-314A-4280-8EDE-9E9B8156DBD5}"/>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187647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D7A473-FE69-4898-BD34-5AED4F1569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08506-891B-40CE-8DAE-C588D090B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AB786-AB42-4D4E-B84F-05FCD8810C8F}"/>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5F1FA34A-66FA-4DC3-AC5D-F8FAF61E1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5CDFE-90BC-4847-887C-44D8EEBBD2A8}"/>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263530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56CD2-2DBD-4487-95C7-5C912D566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2E65D-9739-4FA2-BABC-1E95274FC9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81DF9-1592-44A2-902A-91EE92AE3AFF}"/>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FBC404ED-D6DA-4F8E-9A08-0A7A56C22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6ED60-35F1-45BB-935E-4982509D198C}"/>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313757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BBEF-805C-4924-A3DF-36FF01AAB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17F521-5007-4DD7-AE9F-0270F67C0C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8A01FD-292C-413E-AE42-D90EC35CEC6F}"/>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824CF55D-4322-431D-BDB7-E203BFE5D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F4406-8416-4921-BF57-8FCBA51C3664}"/>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193404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3B08-8D88-44B1-9D33-941A83CC8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6AC867-ACFC-4507-BBCD-B9AA53A3CD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AF2B2F-D5D2-44DA-BFF5-0FCCB014E8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3C3046-F1E2-4550-A2B1-00270C2E47BA}"/>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6" name="Footer Placeholder 5">
            <a:extLst>
              <a:ext uri="{FF2B5EF4-FFF2-40B4-BE49-F238E27FC236}">
                <a16:creationId xmlns:a16="http://schemas.microsoft.com/office/drawing/2014/main" id="{CC695BCB-6E2B-43BA-A64D-5564618763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28D90-11EE-4CF6-AF30-88387E31A675}"/>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378764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DB72-21FB-412E-A710-6DD8AFD628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1E6B69-DD4C-48A0-BB9D-46FD1EA9F5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58BE77-1164-43C7-A6DC-8F91BA77B0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3F8854-67F2-4432-AB44-ECDEF1AF2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A0773-6B4C-4729-9461-1D784FE072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F4724F-1B3C-4B9D-BB4C-24216C58D1EA}"/>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8" name="Footer Placeholder 7">
            <a:extLst>
              <a:ext uri="{FF2B5EF4-FFF2-40B4-BE49-F238E27FC236}">
                <a16:creationId xmlns:a16="http://schemas.microsoft.com/office/drawing/2014/main" id="{DC9987E0-10A8-4C59-9CAD-BB3F7CEE88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6BC425-3AE3-4B83-8926-A0E83ACB28FE}"/>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149301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C455-06BF-4569-B8C2-BA076FE847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5A8D67-5598-4A6F-AECC-E8D0C7004C6D}"/>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4" name="Footer Placeholder 3">
            <a:extLst>
              <a:ext uri="{FF2B5EF4-FFF2-40B4-BE49-F238E27FC236}">
                <a16:creationId xmlns:a16="http://schemas.microsoft.com/office/drawing/2014/main" id="{840A969F-E108-4E2D-8979-DF645FED0A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308246-DA14-4004-8D61-8CE51ECC2FCD}"/>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245333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601397-C062-4809-ACCC-EAA5291A83BA}"/>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3" name="Footer Placeholder 2">
            <a:extLst>
              <a:ext uri="{FF2B5EF4-FFF2-40B4-BE49-F238E27FC236}">
                <a16:creationId xmlns:a16="http://schemas.microsoft.com/office/drawing/2014/main" id="{4D32E1B6-21C1-414B-889C-C1B377356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DF5F86-465B-44F4-83A4-D97666CA4D4C}"/>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297144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2E5B9-78A3-4ECD-8B1A-D61DC0A94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0E14B2-BB60-4B4D-A4A5-4D9AF13E6F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E271CA-EF95-4E20-9E49-C87D295C2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AA09EE-5072-4D67-984D-67FA73487E0B}"/>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6" name="Footer Placeholder 5">
            <a:extLst>
              <a:ext uri="{FF2B5EF4-FFF2-40B4-BE49-F238E27FC236}">
                <a16:creationId xmlns:a16="http://schemas.microsoft.com/office/drawing/2014/main" id="{DB606D64-718B-4ABE-AEEB-D5C77DB07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CB6E2-7D45-4471-8DFB-03D2FCAF2B0D}"/>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189605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38DA-416C-4057-898B-FE5ADB2DCC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9D74A8-6C33-4241-9EF3-32C7282B7D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3CEF5F-2C91-469F-B328-E58F12759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1AF9C-177C-4C7E-926E-2EFDFE52292B}"/>
              </a:ext>
            </a:extLst>
          </p:cNvPr>
          <p:cNvSpPr>
            <a:spLocks noGrp="1"/>
          </p:cNvSpPr>
          <p:nvPr>
            <p:ph type="dt" sz="half" idx="10"/>
          </p:nvPr>
        </p:nvSpPr>
        <p:spPr/>
        <p:txBody>
          <a:bodyPr/>
          <a:lstStyle/>
          <a:p>
            <a:fld id="{3DAA5DFC-F739-488A-A0B4-54FCAFCF769B}" type="datetimeFigureOut">
              <a:rPr lang="en-US" smtClean="0"/>
              <a:t>4/27/2019</a:t>
            </a:fld>
            <a:endParaRPr lang="en-US"/>
          </a:p>
        </p:txBody>
      </p:sp>
      <p:sp>
        <p:nvSpPr>
          <p:cNvPr id="6" name="Footer Placeholder 5">
            <a:extLst>
              <a:ext uri="{FF2B5EF4-FFF2-40B4-BE49-F238E27FC236}">
                <a16:creationId xmlns:a16="http://schemas.microsoft.com/office/drawing/2014/main" id="{BF437673-74BF-4D3B-B9E6-296C39EEC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C15C8-2159-4291-B326-0118DBCCD397}"/>
              </a:ext>
            </a:extLst>
          </p:cNvPr>
          <p:cNvSpPr>
            <a:spLocks noGrp="1"/>
          </p:cNvSpPr>
          <p:nvPr>
            <p:ph type="sldNum" sz="quarter" idx="12"/>
          </p:nvPr>
        </p:nvSpPr>
        <p:spPr/>
        <p:txBody>
          <a:bodyPr/>
          <a:lstStyle/>
          <a:p>
            <a:fld id="{137536CF-EAB4-4331-A55D-6221E86F8F33}" type="slidenum">
              <a:rPr lang="en-US" smtClean="0"/>
              <a:t>‹#›</a:t>
            </a:fld>
            <a:endParaRPr lang="en-US"/>
          </a:p>
        </p:txBody>
      </p:sp>
    </p:spTree>
    <p:extLst>
      <p:ext uri="{BB962C8B-B14F-4D97-AF65-F5344CB8AC3E}">
        <p14:creationId xmlns:p14="http://schemas.microsoft.com/office/powerpoint/2010/main" val="413045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7F578A-CA21-40C3-B9AB-C9D3968E7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668215-ED7F-49AD-95CA-CE325BB88A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3EED6-AE3D-432C-9228-C1DCEF98A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A5DFC-F739-488A-A0B4-54FCAFCF769B}" type="datetimeFigureOut">
              <a:rPr lang="en-US" smtClean="0"/>
              <a:t>4/27/2019</a:t>
            </a:fld>
            <a:endParaRPr lang="en-US"/>
          </a:p>
        </p:txBody>
      </p:sp>
      <p:sp>
        <p:nvSpPr>
          <p:cNvPr id="5" name="Footer Placeholder 4">
            <a:extLst>
              <a:ext uri="{FF2B5EF4-FFF2-40B4-BE49-F238E27FC236}">
                <a16:creationId xmlns:a16="http://schemas.microsoft.com/office/drawing/2014/main" id="{A9E7C984-9EC2-4DB3-BA78-01F51CEC2D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1E4F61-DD00-464D-B44E-68CAA534D7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536CF-EAB4-4331-A55D-6221E86F8F33}" type="slidenum">
              <a:rPr lang="en-US" smtClean="0"/>
              <a:t>‹#›</a:t>
            </a:fld>
            <a:endParaRPr lang="en-US"/>
          </a:p>
        </p:txBody>
      </p:sp>
    </p:spTree>
    <p:extLst>
      <p:ext uri="{BB962C8B-B14F-4D97-AF65-F5344CB8AC3E}">
        <p14:creationId xmlns:p14="http://schemas.microsoft.com/office/powerpoint/2010/main" val="94354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duotone>
              <a:prstClr val="black"/>
              <a:srgbClr val="0070C0">
                <a:tint val="45000"/>
                <a:satMod val="400000"/>
              </a:srgbClr>
            </a:duotone>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86" name="Group 185">
            <a:extLst>
              <a:ext uri="{FF2B5EF4-FFF2-40B4-BE49-F238E27FC236}">
                <a16:creationId xmlns:a16="http://schemas.microsoft.com/office/drawing/2014/main" id="{610EC88F-A9CD-4EBB-A751-494F75FCFE63}"/>
              </a:ext>
            </a:extLst>
          </p:cNvPr>
          <p:cNvGrpSpPr/>
          <p:nvPr/>
        </p:nvGrpSpPr>
        <p:grpSpPr>
          <a:xfrm>
            <a:off x="8745720" y="3266569"/>
            <a:ext cx="706168" cy="1790089"/>
            <a:chOff x="5199743" y="533154"/>
            <a:chExt cx="1886857" cy="4783054"/>
          </a:xfrm>
        </p:grpSpPr>
        <p:grpSp>
          <p:nvGrpSpPr>
            <p:cNvPr id="187" name="Group 186">
              <a:extLst>
                <a:ext uri="{FF2B5EF4-FFF2-40B4-BE49-F238E27FC236}">
                  <a16:creationId xmlns:a16="http://schemas.microsoft.com/office/drawing/2014/main" id="{169B6ECD-98B9-4841-9C68-F3EA65B7880C}"/>
                </a:ext>
              </a:extLst>
            </p:cNvPr>
            <p:cNvGrpSpPr/>
            <p:nvPr/>
          </p:nvGrpSpPr>
          <p:grpSpPr>
            <a:xfrm>
              <a:off x="5199743" y="793067"/>
              <a:ext cx="1886857" cy="4523141"/>
              <a:chOff x="5199743" y="793067"/>
              <a:chExt cx="1886857" cy="4523141"/>
            </a:xfrm>
          </p:grpSpPr>
          <p:sp>
            <p:nvSpPr>
              <p:cNvPr id="190" name="Round Diagonal Corner Rectangle 790">
                <a:extLst>
                  <a:ext uri="{FF2B5EF4-FFF2-40B4-BE49-F238E27FC236}">
                    <a16:creationId xmlns:a16="http://schemas.microsoft.com/office/drawing/2014/main" id="{D84E0E46-3CBB-4290-AAD5-4D2424A8BC7A}"/>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ound Diagonal Corner Rectangle 791">
                <a:extLst>
                  <a:ext uri="{FF2B5EF4-FFF2-40B4-BE49-F238E27FC236}">
                    <a16:creationId xmlns:a16="http://schemas.microsoft.com/office/drawing/2014/main" id="{1975C475-5A9C-4448-81F4-3BA5349434F9}"/>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6AA7CACF-F71E-4C52-AAF4-CCEBA9578146}"/>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3" name="Group 33">
                <a:extLst>
                  <a:ext uri="{FF2B5EF4-FFF2-40B4-BE49-F238E27FC236}">
                    <a16:creationId xmlns:a16="http://schemas.microsoft.com/office/drawing/2014/main" id="{47BA08D5-4BD6-4853-B4FB-234412680158}"/>
                  </a:ext>
                </a:extLst>
              </p:cNvPr>
              <p:cNvGrpSpPr/>
              <p:nvPr/>
            </p:nvGrpSpPr>
            <p:grpSpPr>
              <a:xfrm rot="2754858">
                <a:off x="5674192" y="4718893"/>
                <a:ext cx="448734" cy="745895"/>
                <a:chOff x="1676400" y="2133600"/>
                <a:chExt cx="1447800" cy="2088845"/>
              </a:xfrm>
            </p:grpSpPr>
            <p:sp>
              <p:nvSpPr>
                <p:cNvPr id="210" name="Oval 209">
                  <a:extLst>
                    <a:ext uri="{FF2B5EF4-FFF2-40B4-BE49-F238E27FC236}">
                      <a16:creationId xmlns:a16="http://schemas.microsoft.com/office/drawing/2014/main" id="{2474DF36-D377-44ED-897F-C277E5D7CB11}"/>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Moon 210">
                  <a:extLst>
                    <a:ext uri="{FF2B5EF4-FFF2-40B4-BE49-F238E27FC236}">
                      <a16:creationId xmlns:a16="http://schemas.microsoft.com/office/drawing/2014/main" id="{057D7982-FB74-4D85-B1AF-C9A67A8885BE}"/>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Moon 211">
                  <a:extLst>
                    <a:ext uri="{FF2B5EF4-FFF2-40B4-BE49-F238E27FC236}">
                      <a16:creationId xmlns:a16="http://schemas.microsoft.com/office/drawing/2014/main" id="{04B5EED9-2888-4264-AEF5-6C82BF8F4781}"/>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45">
                <a:extLst>
                  <a:ext uri="{FF2B5EF4-FFF2-40B4-BE49-F238E27FC236}">
                    <a16:creationId xmlns:a16="http://schemas.microsoft.com/office/drawing/2014/main" id="{315D01D9-7F49-4A57-8E7E-A073E69C5FEC}"/>
                  </a:ext>
                </a:extLst>
              </p:cNvPr>
              <p:cNvGrpSpPr/>
              <p:nvPr/>
            </p:nvGrpSpPr>
            <p:grpSpPr>
              <a:xfrm rot="18845142" flipH="1">
                <a:off x="6055984" y="4618707"/>
                <a:ext cx="488027" cy="752549"/>
                <a:chOff x="1676400" y="2133600"/>
                <a:chExt cx="1447800" cy="2088845"/>
              </a:xfrm>
            </p:grpSpPr>
            <p:sp>
              <p:nvSpPr>
                <p:cNvPr id="207" name="Oval 206">
                  <a:extLst>
                    <a:ext uri="{FF2B5EF4-FFF2-40B4-BE49-F238E27FC236}">
                      <a16:creationId xmlns:a16="http://schemas.microsoft.com/office/drawing/2014/main" id="{3AE8BC0C-3F23-4339-83F6-4C34F050C94B}"/>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Moon 207">
                  <a:extLst>
                    <a:ext uri="{FF2B5EF4-FFF2-40B4-BE49-F238E27FC236}">
                      <a16:creationId xmlns:a16="http://schemas.microsoft.com/office/drawing/2014/main" id="{D0F75595-F637-4A2D-B450-590F9244FC8F}"/>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Moon 208">
                  <a:extLst>
                    <a:ext uri="{FF2B5EF4-FFF2-40B4-BE49-F238E27FC236}">
                      <a16:creationId xmlns:a16="http://schemas.microsoft.com/office/drawing/2014/main" id="{C808D95B-0AB9-4EE5-BC25-E870C3729E6D}"/>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49">
                <a:extLst>
                  <a:ext uri="{FF2B5EF4-FFF2-40B4-BE49-F238E27FC236}">
                    <a16:creationId xmlns:a16="http://schemas.microsoft.com/office/drawing/2014/main" id="{D6F9A3C6-C312-49D1-AF34-6903C08B56CF}"/>
                  </a:ext>
                </a:extLst>
              </p:cNvPr>
              <p:cNvGrpSpPr/>
              <p:nvPr/>
            </p:nvGrpSpPr>
            <p:grpSpPr>
              <a:xfrm>
                <a:off x="5199743" y="2466218"/>
                <a:ext cx="1886857" cy="2489323"/>
                <a:chOff x="4419600" y="2060454"/>
                <a:chExt cx="3045502" cy="4187946"/>
              </a:xfrm>
            </p:grpSpPr>
            <p:sp>
              <p:nvSpPr>
                <p:cNvPr id="198" name="Oval 197">
                  <a:extLst>
                    <a:ext uri="{FF2B5EF4-FFF2-40B4-BE49-F238E27FC236}">
                      <a16:creationId xmlns:a16="http://schemas.microsoft.com/office/drawing/2014/main" id="{CFA9F134-2F0F-4D5B-B2E4-57BA481931C3}"/>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a:extLst>
                    <a:ext uri="{FF2B5EF4-FFF2-40B4-BE49-F238E27FC236}">
                      <a16:creationId xmlns:a16="http://schemas.microsoft.com/office/drawing/2014/main" id="{55F9B4CB-FA32-4253-8A94-6A9671E40186}"/>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rapezoid 199">
                  <a:extLst>
                    <a:ext uri="{FF2B5EF4-FFF2-40B4-BE49-F238E27FC236}">
                      <a16:creationId xmlns:a16="http://schemas.microsoft.com/office/drawing/2014/main" id="{89D2E484-087D-4731-86FA-6D6D411849B4}"/>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Trapezoid 200">
                  <a:extLst>
                    <a:ext uri="{FF2B5EF4-FFF2-40B4-BE49-F238E27FC236}">
                      <a16:creationId xmlns:a16="http://schemas.microsoft.com/office/drawing/2014/main" id="{38D33359-D1CD-46CA-9676-D048C4FACCA6}"/>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rapezoid 201">
                  <a:extLst>
                    <a:ext uri="{FF2B5EF4-FFF2-40B4-BE49-F238E27FC236}">
                      <a16:creationId xmlns:a16="http://schemas.microsoft.com/office/drawing/2014/main" id="{B2F7443E-5270-4D9D-9515-D70E23DCF45C}"/>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Isosceles Triangle 202">
                  <a:extLst>
                    <a:ext uri="{FF2B5EF4-FFF2-40B4-BE49-F238E27FC236}">
                      <a16:creationId xmlns:a16="http://schemas.microsoft.com/office/drawing/2014/main" id="{3F1610F2-8562-49E6-A943-5006BF5CEB91}"/>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a:extLst>
                    <a:ext uri="{FF2B5EF4-FFF2-40B4-BE49-F238E27FC236}">
                      <a16:creationId xmlns:a16="http://schemas.microsoft.com/office/drawing/2014/main" id="{55683E71-7D21-4BAB-A5FA-D903B1223400}"/>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rapezoid 204">
                  <a:extLst>
                    <a:ext uri="{FF2B5EF4-FFF2-40B4-BE49-F238E27FC236}">
                      <a16:creationId xmlns:a16="http://schemas.microsoft.com/office/drawing/2014/main" id="{286DAF44-D70F-479E-9FF6-DBFD8A2C114F}"/>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rapezoid 205">
                  <a:extLst>
                    <a:ext uri="{FF2B5EF4-FFF2-40B4-BE49-F238E27FC236}">
                      <a16:creationId xmlns:a16="http://schemas.microsoft.com/office/drawing/2014/main" id="{B664AF7E-1A7C-48B9-BF2D-67D21E785AD7}"/>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6" name="Round Diagonal Corner Rectangle 796">
                <a:extLst>
                  <a:ext uri="{FF2B5EF4-FFF2-40B4-BE49-F238E27FC236}">
                    <a16:creationId xmlns:a16="http://schemas.microsoft.com/office/drawing/2014/main" id="{C5CC03A2-361C-44B9-BF27-3A97A55A1B95}"/>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152493C3-0B93-4806-8064-D0FBA9E5B006}"/>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Freeform 788">
              <a:extLst>
                <a:ext uri="{FF2B5EF4-FFF2-40B4-BE49-F238E27FC236}">
                  <a16:creationId xmlns:a16="http://schemas.microsoft.com/office/drawing/2014/main" id="{33699479-BA05-4961-BDD7-4E969656A712}"/>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9" name="Rectangle 188">
              <a:extLst>
                <a:ext uri="{FF2B5EF4-FFF2-40B4-BE49-F238E27FC236}">
                  <a16:creationId xmlns:a16="http://schemas.microsoft.com/office/drawing/2014/main" id="{9087BF30-1DFC-4D80-9649-B176FF761F97}"/>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0" y="686555"/>
            <a:ext cx="12192000" cy="1938992"/>
          </a:xfrm>
          <a:prstGeom prst="rect">
            <a:avLst/>
          </a:prstGeom>
          <a:noFill/>
        </p:spPr>
        <p:txBody>
          <a:bodyPr wrap="square" rtlCol="0">
            <a:spAutoFit/>
          </a:bodyPr>
          <a:lstStyle/>
          <a:p>
            <a:pPr algn="ctr"/>
            <a:r>
              <a:rPr lang="en-US" sz="6000" dirty="0">
                <a:solidFill>
                  <a:schemeClr val="bg1"/>
                </a:solidFill>
              </a:rPr>
              <a:t>Preach to the Gentiles</a:t>
            </a:r>
          </a:p>
          <a:p>
            <a:pPr algn="ctr"/>
            <a:r>
              <a:rPr lang="en-US" sz="6000" dirty="0">
                <a:solidFill>
                  <a:schemeClr val="bg1"/>
                </a:solidFill>
              </a:rPr>
              <a:t>Acts 10</a:t>
            </a:r>
            <a:endParaRPr lang="en-US" sz="4400" dirty="0">
              <a:solidFill>
                <a:schemeClr val="bg1"/>
              </a:solidFill>
            </a:endParaRPr>
          </a:p>
        </p:txBody>
      </p:sp>
      <p:grpSp>
        <p:nvGrpSpPr>
          <p:cNvPr id="52" name="Group 287"/>
          <p:cNvGrpSpPr/>
          <p:nvPr/>
        </p:nvGrpSpPr>
        <p:grpSpPr>
          <a:xfrm>
            <a:off x="7227145" y="4267935"/>
            <a:ext cx="2941433" cy="2031921"/>
            <a:chOff x="2667000" y="3352800"/>
            <a:chExt cx="5074170" cy="3505200"/>
          </a:xfrm>
        </p:grpSpPr>
        <p:grpSp>
          <p:nvGrpSpPr>
            <p:cNvPr id="53" name="Group 59"/>
            <p:cNvGrpSpPr/>
            <p:nvPr/>
          </p:nvGrpSpPr>
          <p:grpSpPr>
            <a:xfrm>
              <a:off x="2667000" y="3352800"/>
              <a:ext cx="5074170" cy="3505200"/>
              <a:chOff x="3231630" y="2133600"/>
              <a:chExt cx="1842541" cy="1737610"/>
            </a:xfrm>
          </p:grpSpPr>
          <p:sp>
            <p:nvSpPr>
              <p:cNvPr id="59"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9"/>
              <p:cNvGrpSpPr/>
              <p:nvPr/>
            </p:nvGrpSpPr>
            <p:grpSpPr>
              <a:xfrm>
                <a:off x="3733800" y="2819400"/>
                <a:ext cx="898161" cy="1051810"/>
                <a:chOff x="1752600" y="1600200"/>
                <a:chExt cx="1905000" cy="2895600"/>
              </a:xfrm>
            </p:grpSpPr>
            <p:sp>
              <p:nvSpPr>
                <p:cNvPr id="66"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79"/>
            <p:cNvGrpSpPr/>
            <p:nvPr/>
          </p:nvGrpSpPr>
          <p:grpSpPr>
            <a:xfrm>
              <a:off x="2743200" y="3429000"/>
              <a:ext cx="4648200" cy="457200"/>
              <a:chOff x="4038600" y="287312"/>
              <a:chExt cx="5102902" cy="474688"/>
            </a:xfrm>
          </p:grpSpPr>
          <p:sp>
            <p:nvSpPr>
              <p:cNvPr id="55" name="Quad Arrow Callout 5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Quad Arrow Callout 5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Quad Arrow Callout 5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Quad Arrow Callout 5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4"/>
          <p:cNvGrpSpPr/>
          <p:nvPr/>
        </p:nvGrpSpPr>
        <p:grpSpPr>
          <a:xfrm>
            <a:off x="9708916" y="3877244"/>
            <a:ext cx="974277" cy="2385299"/>
            <a:chOff x="1747738" y="1143000"/>
            <a:chExt cx="2675816" cy="5410200"/>
          </a:xfrm>
        </p:grpSpPr>
        <p:sp>
          <p:nvSpPr>
            <p:cNvPr id="69" name="Wave 68"/>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Wave 69"/>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2"/>
            <p:cNvGrpSpPr/>
            <p:nvPr/>
          </p:nvGrpSpPr>
          <p:grpSpPr>
            <a:xfrm>
              <a:off x="2468899" y="3115235"/>
              <a:ext cx="1004332" cy="932329"/>
              <a:chOff x="3253121" y="1066802"/>
              <a:chExt cx="2384351" cy="1922552"/>
            </a:xfrm>
            <a:solidFill>
              <a:schemeClr val="bg2">
                <a:lumMod val="50000"/>
              </a:schemeClr>
            </a:solidFill>
          </p:grpSpPr>
          <p:sp>
            <p:nvSpPr>
              <p:cNvPr id="117" name="Teardrop 116"/>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11"/>
            <p:cNvGrpSpPr/>
            <p:nvPr/>
          </p:nvGrpSpPr>
          <p:grpSpPr>
            <a:xfrm rot="3249924">
              <a:off x="1735936" y="2283796"/>
              <a:ext cx="1118259" cy="1094656"/>
              <a:chOff x="3253123" y="1066800"/>
              <a:chExt cx="2384352" cy="1922552"/>
            </a:xfrm>
          </p:grpSpPr>
          <p:sp>
            <p:nvSpPr>
              <p:cNvPr id="109" name="Teardrop 10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Moon 10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Moon 11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Moon 11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oon 11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oon 11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Moon 11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22"/>
            <p:cNvGrpSpPr/>
            <p:nvPr/>
          </p:nvGrpSpPr>
          <p:grpSpPr>
            <a:xfrm rot="5400000">
              <a:off x="2045598" y="1154802"/>
              <a:ext cx="1118259" cy="1094656"/>
              <a:chOff x="3253123" y="1066800"/>
              <a:chExt cx="2384352" cy="1922552"/>
            </a:xfrm>
          </p:grpSpPr>
          <p:sp>
            <p:nvSpPr>
              <p:cNvPr id="101" name="Teardrop 10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Moon 10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Moon 10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oon 10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oon 10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Moon 10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Moon 10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31"/>
            <p:cNvGrpSpPr/>
            <p:nvPr/>
          </p:nvGrpSpPr>
          <p:grpSpPr>
            <a:xfrm rot="18371763">
              <a:off x="3184558" y="1293913"/>
              <a:ext cx="1118259" cy="1094656"/>
              <a:chOff x="3253123" y="1066800"/>
              <a:chExt cx="2384352" cy="1922552"/>
            </a:xfrm>
          </p:grpSpPr>
          <p:sp>
            <p:nvSpPr>
              <p:cNvPr id="93" name="Teardrop 9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Moon 9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Moon 9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Moon 9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Moon 9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Moon 9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Moon 9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40"/>
            <p:cNvGrpSpPr/>
            <p:nvPr/>
          </p:nvGrpSpPr>
          <p:grpSpPr>
            <a:xfrm rot="19164313">
              <a:off x="3150199" y="2320851"/>
              <a:ext cx="1273355" cy="1253498"/>
              <a:chOff x="3253123" y="1066800"/>
              <a:chExt cx="2384352" cy="1922552"/>
            </a:xfrm>
          </p:grpSpPr>
          <p:sp>
            <p:nvSpPr>
              <p:cNvPr id="85" name="Teardrop 8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Moon 8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Moon 8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Moon 8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Moon 8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Moon 8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Moon 9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49"/>
            <p:cNvGrpSpPr/>
            <p:nvPr/>
          </p:nvGrpSpPr>
          <p:grpSpPr>
            <a:xfrm rot="1063382">
              <a:off x="2473119" y="2046587"/>
              <a:ext cx="1069843" cy="895533"/>
              <a:chOff x="3253123" y="1066800"/>
              <a:chExt cx="2384352" cy="1922552"/>
            </a:xfrm>
          </p:grpSpPr>
          <p:sp>
            <p:nvSpPr>
              <p:cNvPr id="77" name="Teardrop 7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Moon 7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Moon 7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Moon 7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Moon 8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Moon 8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Moon 8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5" name="Cloud 124"/>
          <p:cNvSpPr/>
          <p:nvPr/>
        </p:nvSpPr>
        <p:spPr>
          <a:xfrm rot="1942236">
            <a:off x="4377304" y="3195457"/>
            <a:ext cx="1060133" cy="1060133"/>
          </a:xfrm>
          <a:prstGeom prst="cloud">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loud 125"/>
          <p:cNvSpPr/>
          <p:nvPr/>
        </p:nvSpPr>
        <p:spPr>
          <a:xfrm>
            <a:off x="4836161" y="2682081"/>
            <a:ext cx="2031921" cy="1015961"/>
          </a:xfrm>
          <a:prstGeom prst="cloud">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289"/>
          <p:cNvGrpSpPr/>
          <p:nvPr/>
        </p:nvGrpSpPr>
        <p:grpSpPr>
          <a:xfrm>
            <a:off x="5019280" y="3040877"/>
            <a:ext cx="1463993" cy="1280994"/>
            <a:chOff x="2057400" y="1066800"/>
            <a:chExt cx="4876800" cy="4267200"/>
          </a:xfrm>
        </p:grpSpPr>
        <p:grpSp>
          <p:nvGrpSpPr>
            <p:cNvPr id="128" name="Group 15"/>
            <p:cNvGrpSpPr/>
            <p:nvPr/>
          </p:nvGrpSpPr>
          <p:grpSpPr>
            <a:xfrm rot="21323701">
              <a:off x="4650545" y="1986801"/>
              <a:ext cx="2119859" cy="2041874"/>
              <a:chOff x="5357511" y="1828800"/>
              <a:chExt cx="3034578" cy="2438400"/>
            </a:xfrm>
          </p:grpSpPr>
          <p:sp>
            <p:nvSpPr>
              <p:cNvPr id="166" name="Heart 165"/>
              <p:cNvSpPr/>
              <p:nvPr/>
            </p:nvSpPr>
            <p:spPr>
              <a:xfrm rot="16670086">
                <a:off x="5162322" y="2044385"/>
                <a:ext cx="1573496" cy="1183118"/>
              </a:xfrm>
              <a:prstGeom prst="hear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Heart 166"/>
              <p:cNvSpPr/>
              <p:nvPr/>
            </p:nvSpPr>
            <p:spPr>
              <a:xfrm rot="4718431">
                <a:off x="7013782" y="2097257"/>
                <a:ext cx="1573496" cy="1183118"/>
              </a:xfrm>
              <a:prstGeom prst="hear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5934635" y="1828800"/>
                <a:ext cx="1828800" cy="24384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6450105" y="3110752"/>
                <a:ext cx="914400" cy="1066800"/>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Diamond 169"/>
              <p:cNvSpPr/>
              <p:nvPr/>
            </p:nvSpPr>
            <p:spPr>
              <a:xfrm>
                <a:off x="6732495" y="2514600"/>
                <a:ext cx="322729" cy="605118"/>
              </a:xfrm>
              <a:prstGeom prst="diamond">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1"/>
              <p:cNvGrpSpPr/>
              <p:nvPr/>
            </p:nvGrpSpPr>
            <p:grpSpPr>
              <a:xfrm>
                <a:off x="6970061" y="2106707"/>
                <a:ext cx="398928" cy="430305"/>
                <a:chOff x="6970060" y="2106707"/>
                <a:chExt cx="461681" cy="573740"/>
              </a:xfrm>
            </p:grpSpPr>
            <p:sp>
              <p:nvSpPr>
                <p:cNvPr id="175" name="Oval 8"/>
                <p:cNvSpPr/>
                <p:nvPr/>
              </p:nvSpPr>
              <p:spPr>
                <a:xfrm>
                  <a:off x="6970060" y="2106707"/>
                  <a:ext cx="461681" cy="573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37"/>
                <p:cNvSpPr/>
                <p:nvPr/>
              </p:nvSpPr>
              <p:spPr>
                <a:xfrm>
                  <a:off x="7104530" y="2330824"/>
                  <a:ext cx="210669" cy="2868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2"/>
              <p:cNvGrpSpPr/>
              <p:nvPr/>
            </p:nvGrpSpPr>
            <p:grpSpPr>
              <a:xfrm>
                <a:off x="6400800" y="2106706"/>
                <a:ext cx="398928" cy="430305"/>
                <a:chOff x="6970060" y="2106707"/>
                <a:chExt cx="461681" cy="573740"/>
              </a:xfrm>
            </p:grpSpPr>
            <p:sp>
              <p:nvSpPr>
                <p:cNvPr id="173" name="Oval 172"/>
                <p:cNvSpPr/>
                <p:nvPr/>
              </p:nvSpPr>
              <p:spPr>
                <a:xfrm>
                  <a:off x="6970060" y="2106707"/>
                  <a:ext cx="461681" cy="573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7104530" y="2330824"/>
                  <a:ext cx="210669" cy="2868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9" name="Group 78"/>
            <p:cNvGrpSpPr/>
            <p:nvPr/>
          </p:nvGrpSpPr>
          <p:grpSpPr>
            <a:xfrm>
              <a:off x="2133600" y="1066800"/>
              <a:ext cx="3097139" cy="3374000"/>
              <a:chOff x="331861" y="3179200"/>
              <a:chExt cx="1963661" cy="2688888"/>
            </a:xfrm>
          </p:grpSpPr>
          <p:sp>
            <p:nvSpPr>
              <p:cNvPr id="143" name="Oval 3"/>
              <p:cNvSpPr/>
              <p:nvPr/>
            </p:nvSpPr>
            <p:spPr>
              <a:xfrm>
                <a:off x="531094" y="4266182"/>
                <a:ext cx="1590004" cy="160190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lowchart: Delay 4"/>
              <p:cNvSpPr/>
              <p:nvPr/>
            </p:nvSpPr>
            <p:spPr>
              <a:xfrm rot="16200000">
                <a:off x="822266" y="5459658"/>
                <a:ext cx="308059" cy="508801"/>
              </a:xfrm>
              <a:prstGeom prst="flowChartDelay">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Moon 5"/>
              <p:cNvSpPr/>
              <p:nvPr/>
            </p:nvSpPr>
            <p:spPr>
              <a:xfrm rot="7650048" flipH="1" flipV="1">
                <a:off x="625722" y="3248955"/>
                <a:ext cx="609600" cy="914516"/>
              </a:xfrm>
              <a:prstGeom prst="moon">
                <a:avLst>
                  <a:gd name="adj" fmla="val 59340"/>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Moon 6"/>
              <p:cNvSpPr/>
              <p:nvPr/>
            </p:nvSpPr>
            <p:spPr>
              <a:xfrm rot="13350327" flipV="1">
                <a:off x="1490436" y="3179200"/>
                <a:ext cx="609600" cy="990600"/>
              </a:xfrm>
              <a:prstGeom prst="moon">
                <a:avLst>
                  <a:gd name="adj" fmla="val 59783"/>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7"/>
              <p:cNvSpPr/>
              <p:nvPr/>
            </p:nvSpPr>
            <p:spPr>
              <a:xfrm>
                <a:off x="759695" y="3810689"/>
                <a:ext cx="1143000" cy="149303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Delay 8"/>
              <p:cNvSpPr/>
              <p:nvPr/>
            </p:nvSpPr>
            <p:spPr>
              <a:xfrm rot="16200000">
                <a:off x="1521867" y="5459658"/>
                <a:ext cx="308059" cy="508801"/>
              </a:xfrm>
              <a:prstGeom prst="flowChartDelay">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lowchart: Merge 9"/>
              <p:cNvSpPr/>
              <p:nvPr/>
            </p:nvSpPr>
            <p:spPr>
              <a:xfrm rot="10800000" flipH="1">
                <a:off x="912695" y="5621641"/>
                <a:ext cx="152640" cy="246447"/>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lowchart: Merge 10"/>
              <p:cNvSpPr/>
              <p:nvPr/>
            </p:nvSpPr>
            <p:spPr>
              <a:xfrm rot="10800000" flipH="1">
                <a:off x="1612297" y="5621641"/>
                <a:ext cx="152640" cy="246447"/>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Pie 11"/>
              <p:cNvSpPr/>
              <p:nvPr/>
            </p:nvSpPr>
            <p:spPr>
              <a:xfrm rot="6789281">
                <a:off x="740790" y="3621868"/>
                <a:ext cx="383803" cy="1201662"/>
              </a:xfrm>
              <a:prstGeom prst="pie">
                <a:avLst>
                  <a:gd name="adj1" fmla="val 0"/>
                  <a:gd name="adj2" fmla="val 9403938"/>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2" name="Oval 12"/>
              <p:cNvSpPr/>
              <p:nvPr/>
            </p:nvSpPr>
            <p:spPr>
              <a:xfrm>
                <a:off x="976295" y="4389406"/>
                <a:ext cx="381601" cy="3696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3"/>
              <p:cNvSpPr/>
              <p:nvPr/>
            </p:nvSpPr>
            <p:spPr>
              <a:xfrm>
                <a:off x="1357896" y="4389406"/>
                <a:ext cx="381601" cy="3696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4"/>
              <p:cNvSpPr/>
              <p:nvPr/>
            </p:nvSpPr>
            <p:spPr>
              <a:xfrm>
                <a:off x="1103495" y="4512629"/>
                <a:ext cx="190800" cy="184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
              <p:cNvSpPr/>
              <p:nvPr/>
            </p:nvSpPr>
            <p:spPr>
              <a:xfrm>
                <a:off x="1421496" y="4512629"/>
                <a:ext cx="190800" cy="184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6"/>
              <p:cNvSpPr/>
              <p:nvPr/>
            </p:nvSpPr>
            <p:spPr>
              <a:xfrm>
                <a:off x="911613" y="4801288"/>
                <a:ext cx="773002" cy="762000"/>
              </a:xfrm>
              <a:prstGeom prst="ellipse">
                <a:avLst/>
              </a:prstGeom>
              <a:solidFill>
                <a:srgbClr val="C59D8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Moon 17"/>
              <p:cNvSpPr/>
              <p:nvPr/>
            </p:nvSpPr>
            <p:spPr>
              <a:xfrm rot="16200000">
                <a:off x="1216894" y="5106088"/>
                <a:ext cx="152400" cy="457200"/>
              </a:xfrm>
              <a:prstGeom prst="moon">
                <a:avLst>
                  <a:gd name="adj" fmla="val 214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Pie 18"/>
              <p:cNvSpPr/>
              <p:nvPr/>
            </p:nvSpPr>
            <p:spPr>
              <a:xfrm rot="14810719" flipH="1">
                <a:off x="1502789" y="3621868"/>
                <a:ext cx="383803" cy="1201662"/>
              </a:xfrm>
              <a:prstGeom prst="pie">
                <a:avLst>
                  <a:gd name="adj1" fmla="val 0"/>
                  <a:gd name="adj2" fmla="val 9403938"/>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9"/>
              <p:cNvSpPr/>
              <p:nvPr/>
            </p:nvSpPr>
            <p:spPr>
              <a:xfrm>
                <a:off x="838200" y="3962400"/>
                <a:ext cx="990600" cy="381000"/>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ounded Rectangle 20"/>
              <p:cNvSpPr/>
              <p:nvPr/>
            </p:nvSpPr>
            <p:spPr>
              <a:xfrm>
                <a:off x="914400" y="3733800"/>
                <a:ext cx="762000" cy="228600"/>
              </a:xfrm>
              <a:prstGeom prst="roundRect">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21"/>
              <p:cNvSpPr/>
              <p:nvPr/>
            </p:nvSpPr>
            <p:spPr>
              <a:xfrm>
                <a:off x="1524000" y="3733800"/>
                <a:ext cx="304800" cy="228600"/>
              </a:xfrm>
              <a:prstGeom prst="ellipse">
                <a:avLst/>
              </a:prstGeom>
              <a:solidFill>
                <a:srgbClr val="D2A000"/>
              </a:solidFill>
              <a:ln>
                <a:solidFill>
                  <a:srgbClr val="D2A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22"/>
              <p:cNvSpPr/>
              <p:nvPr/>
            </p:nvSpPr>
            <p:spPr>
              <a:xfrm>
                <a:off x="838200" y="3733800"/>
                <a:ext cx="228600" cy="228600"/>
              </a:xfrm>
              <a:prstGeom prst="ellipse">
                <a:avLst/>
              </a:prstGeom>
              <a:solidFill>
                <a:srgbClr val="D2A000"/>
              </a:solidFill>
              <a:ln>
                <a:solidFill>
                  <a:srgbClr val="D2A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77"/>
              <p:cNvGrpSpPr/>
              <p:nvPr/>
            </p:nvGrpSpPr>
            <p:grpSpPr>
              <a:xfrm>
                <a:off x="1143000" y="4953000"/>
                <a:ext cx="349880" cy="293904"/>
                <a:chOff x="3002920" y="4811496"/>
                <a:chExt cx="389861" cy="381435"/>
              </a:xfrm>
            </p:grpSpPr>
            <p:pic>
              <p:nvPicPr>
                <p:cNvPr id="164" name="Picture 4" descr="C:\Users\lblau\AppData\Local\Microsoft\Windows\Temporary Internet Files\Content.IE5\C6JM9XWA\MC900052893[1].wmf"/>
                <p:cNvPicPr>
                  <a:picLocks noChangeAspect="1" noChangeArrowheads="1"/>
                </p:cNvPicPr>
                <p:nvPr/>
              </p:nvPicPr>
              <p:blipFill>
                <a:blip r:embed="rId3" cstate="print"/>
                <a:srcRect l="51230" t="-16404" r="-2459"/>
                <a:stretch>
                  <a:fillRect/>
                </a:stretch>
              </p:blipFill>
              <p:spPr bwMode="auto">
                <a:xfrm rot="584742" flipV="1">
                  <a:off x="3231521" y="4811496"/>
                  <a:ext cx="161260" cy="381434"/>
                </a:xfrm>
                <a:prstGeom prst="rect">
                  <a:avLst/>
                </a:prstGeom>
                <a:noFill/>
              </p:spPr>
            </p:pic>
            <p:pic>
              <p:nvPicPr>
                <p:cNvPr id="165" name="Picture 4" descr="C:\Users\lblau\AppData\Local\Microsoft\Windows\Temporary Internet Files\Content.IE5\C6JM9XWA\MC900052893[1].wmf"/>
                <p:cNvPicPr>
                  <a:picLocks noChangeAspect="1" noChangeArrowheads="1"/>
                </p:cNvPicPr>
                <p:nvPr/>
              </p:nvPicPr>
              <p:blipFill>
                <a:blip r:embed="rId3" cstate="print"/>
                <a:srcRect l="51230" t="-16404" r="-2459"/>
                <a:stretch>
                  <a:fillRect/>
                </a:stretch>
              </p:blipFill>
              <p:spPr bwMode="auto">
                <a:xfrm rot="21015258" flipH="1" flipV="1">
                  <a:off x="3002920" y="4811497"/>
                  <a:ext cx="161260" cy="381434"/>
                </a:xfrm>
                <a:prstGeom prst="rect">
                  <a:avLst/>
                </a:prstGeom>
                <a:noFill/>
              </p:spPr>
            </p:pic>
          </p:grpSp>
        </p:grpSp>
        <p:sp>
          <p:nvSpPr>
            <p:cNvPr id="130" name="Moon 129"/>
            <p:cNvSpPr/>
            <p:nvPr/>
          </p:nvSpPr>
          <p:spPr>
            <a:xfrm rot="16200000">
              <a:off x="3390900" y="1790700"/>
              <a:ext cx="2209800" cy="4876800"/>
            </a:xfrm>
            <a:prstGeom prst="moon">
              <a:avLst>
                <a:gd name="adj" fmla="val 76456"/>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36"/>
            <p:cNvGrpSpPr/>
            <p:nvPr/>
          </p:nvGrpSpPr>
          <p:grpSpPr>
            <a:xfrm>
              <a:off x="4648200" y="2667000"/>
              <a:ext cx="1166705" cy="1524000"/>
              <a:chOff x="1676399" y="542274"/>
              <a:chExt cx="5328348" cy="5453816"/>
            </a:xfrm>
          </p:grpSpPr>
          <p:sp>
            <p:nvSpPr>
              <p:cNvPr id="132" name="Chord 131"/>
              <p:cNvSpPr/>
              <p:nvPr/>
            </p:nvSpPr>
            <p:spPr>
              <a:xfrm>
                <a:off x="2514600" y="2362200"/>
                <a:ext cx="2133600" cy="3048000"/>
              </a:xfrm>
              <a:prstGeom prst="chor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hord 132"/>
              <p:cNvSpPr/>
              <p:nvPr/>
            </p:nvSpPr>
            <p:spPr>
              <a:xfrm rot="19233354" flipH="1">
                <a:off x="3493803" y="1919745"/>
                <a:ext cx="2133600" cy="3048000"/>
              </a:xfrm>
              <a:prstGeom prst="chor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rot="20149031">
                <a:off x="3284985" y="1713378"/>
                <a:ext cx="1295400" cy="3581400"/>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Lightning Bolt 134"/>
              <p:cNvSpPr/>
              <p:nvPr/>
            </p:nvSpPr>
            <p:spPr>
              <a:xfrm rot="19736718">
                <a:off x="4871147" y="271072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Lightning Bolt 135"/>
              <p:cNvSpPr/>
              <p:nvPr/>
            </p:nvSpPr>
            <p:spPr>
              <a:xfrm rot="18076868">
                <a:off x="4871146" y="210112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Lightning Bolt 136"/>
              <p:cNvSpPr/>
              <p:nvPr/>
            </p:nvSpPr>
            <p:spPr>
              <a:xfrm rot="17550233">
                <a:off x="3930350" y="1645615"/>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Lightning Bolt 137"/>
              <p:cNvSpPr/>
              <p:nvPr/>
            </p:nvSpPr>
            <p:spPr>
              <a:xfrm rot="5185817">
                <a:off x="1779223" y="405299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Lightning Bolt 138"/>
              <p:cNvSpPr/>
              <p:nvPr/>
            </p:nvSpPr>
            <p:spPr>
              <a:xfrm rot="6005270">
                <a:off x="1670746" y="3167919"/>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Lightning Bolt 139"/>
              <p:cNvSpPr/>
              <p:nvPr/>
            </p:nvSpPr>
            <p:spPr>
              <a:xfrm rot="6792321">
                <a:off x="1759155" y="2430681"/>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140"/>
              <p:cNvSpPr/>
              <p:nvPr/>
            </p:nvSpPr>
            <p:spPr>
              <a:xfrm>
                <a:off x="1676399" y="1312410"/>
                <a:ext cx="1501515" cy="861164"/>
              </a:xfrm>
              <a:custGeom>
                <a:avLst/>
                <a:gdLst>
                  <a:gd name="connsiteX0" fmla="*/ 2090934 w 2090934"/>
                  <a:gd name="connsiteY0" fmla="*/ 1199213 h 1199213"/>
                  <a:gd name="connsiteX1" fmla="*/ 2075944 w 2090934"/>
                  <a:gd name="connsiteY1" fmla="*/ 1019331 h 1199213"/>
                  <a:gd name="connsiteX2" fmla="*/ 2045963 w 2090934"/>
                  <a:gd name="connsiteY2" fmla="*/ 869429 h 1199213"/>
                  <a:gd name="connsiteX3" fmla="*/ 2030973 w 2090934"/>
                  <a:gd name="connsiteY3" fmla="*/ 824459 h 1199213"/>
                  <a:gd name="connsiteX4" fmla="*/ 2000993 w 2090934"/>
                  <a:gd name="connsiteY4" fmla="*/ 794478 h 1199213"/>
                  <a:gd name="connsiteX5" fmla="*/ 1971012 w 2090934"/>
                  <a:gd name="connsiteY5" fmla="*/ 719528 h 1199213"/>
                  <a:gd name="connsiteX6" fmla="*/ 1956022 w 2090934"/>
                  <a:gd name="connsiteY6" fmla="*/ 674557 h 1199213"/>
                  <a:gd name="connsiteX7" fmla="*/ 1911052 w 2090934"/>
                  <a:gd name="connsiteY7" fmla="*/ 614596 h 1199213"/>
                  <a:gd name="connsiteX8" fmla="*/ 1821111 w 2090934"/>
                  <a:gd name="connsiteY8" fmla="*/ 479685 h 1199213"/>
                  <a:gd name="connsiteX9" fmla="*/ 1776140 w 2090934"/>
                  <a:gd name="connsiteY9" fmla="*/ 434714 h 1199213"/>
                  <a:gd name="connsiteX10" fmla="*/ 1656219 w 2090934"/>
                  <a:gd name="connsiteY10" fmla="*/ 299803 h 1199213"/>
                  <a:gd name="connsiteX11" fmla="*/ 1581268 w 2090934"/>
                  <a:gd name="connsiteY11" fmla="*/ 224852 h 1199213"/>
                  <a:gd name="connsiteX12" fmla="*/ 1476337 w 2090934"/>
                  <a:gd name="connsiteY12" fmla="*/ 164891 h 1199213"/>
                  <a:gd name="connsiteX13" fmla="*/ 1401386 w 2090934"/>
                  <a:gd name="connsiteY13" fmla="*/ 134911 h 1199213"/>
                  <a:gd name="connsiteX14" fmla="*/ 1326435 w 2090934"/>
                  <a:gd name="connsiteY14" fmla="*/ 89941 h 1199213"/>
                  <a:gd name="connsiteX15" fmla="*/ 1281465 w 2090934"/>
                  <a:gd name="connsiteY15" fmla="*/ 74950 h 1199213"/>
                  <a:gd name="connsiteX16" fmla="*/ 1161544 w 2090934"/>
                  <a:gd name="connsiteY16" fmla="*/ 44970 h 1199213"/>
                  <a:gd name="connsiteX17" fmla="*/ 981662 w 2090934"/>
                  <a:gd name="connsiteY17" fmla="*/ 14990 h 1199213"/>
                  <a:gd name="connsiteX18" fmla="*/ 771799 w 2090934"/>
                  <a:gd name="connsiteY18" fmla="*/ 0 h 1199213"/>
                  <a:gd name="connsiteX19" fmla="*/ 606908 w 2090934"/>
                  <a:gd name="connsiteY19" fmla="*/ 14990 h 1199213"/>
                  <a:gd name="connsiteX20" fmla="*/ 427026 w 2090934"/>
                  <a:gd name="connsiteY20" fmla="*/ 59960 h 1199213"/>
                  <a:gd name="connsiteX21" fmla="*/ 262134 w 2090934"/>
                  <a:gd name="connsiteY21" fmla="*/ 104931 h 1199213"/>
                  <a:gd name="connsiteX22" fmla="*/ 157203 w 2090934"/>
                  <a:gd name="connsiteY22" fmla="*/ 149901 h 1199213"/>
                  <a:gd name="connsiteX23" fmla="*/ 127222 w 2090934"/>
                  <a:gd name="connsiteY23" fmla="*/ 179882 h 1199213"/>
                  <a:gd name="connsiteX24" fmla="*/ 67262 w 2090934"/>
                  <a:gd name="connsiteY24" fmla="*/ 284813 h 1199213"/>
                  <a:gd name="connsiteX25" fmla="*/ 22291 w 2090934"/>
                  <a:gd name="connsiteY25" fmla="*/ 449705 h 1199213"/>
                  <a:gd name="connsiteX26" fmla="*/ 82252 w 2090934"/>
                  <a:gd name="connsiteY26" fmla="*/ 719528 h 1199213"/>
                  <a:gd name="connsiteX27" fmla="*/ 127222 w 2090934"/>
                  <a:gd name="connsiteY27" fmla="*/ 734518 h 1199213"/>
                  <a:gd name="connsiteX28" fmla="*/ 217163 w 2090934"/>
                  <a:gd name="connsiteY28" fmla="*/ 719528 h 1199213"/>
                  <a:gd name="connsiteX29" fmla="*/ 247144 w 2090934"/>
                  <a:gd name="connsiteY29" fmla="*/ 674557 h 1199213"/>
                  <a:gd name="connsiteX30" fmla="*/ 277124 w 2090934"/>
                  <a:gd name="connsiteY30" fmla="*/ 464695 h 119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90934" h="1199213">
                    <a:moveTo>
                      <a:pt x="2090934" y="1199213"/>
                    </a:moveTo>
                    <a:cubicBezTo>
                      <a:pt x="2085937" y="1139252"/>
                      <a:pt x="2084074" y="1078948"/>
                      <a:pt x="2075944" y="1019331"/>
                    </a:cubicBezTo>
                    <a:cubicBezTo>
                      <a:pt x="2069059" y="968841"/>
                      <a:pt x="2062077" y="917771"/>
                      <a:pt x="2045963" y="869429"/>
                    </a:cubicBezTo>
                    <a:cubicBezTo>
                      <a:pt x="2040966" y="854439"/>
                      <a:pt x="2039102" y="838008"/>
                      <a:pt x="2030973" y="824459"/>
                    </a:cubicBezTo>
                    <a:cubicBezTo>
                      <a:pt x="2023702" y="812340"/>
                      <a:pt x="2010986" y="804472"/>
                      <a:pt x="2000993" y="794478"/>
                    </a:cubicBezTo>
                    <a:cubicBezTo>
                      <a:pt x="1990999" y="769495"/>
                      <a:pt x="1980460" y="744723"/>
                      <a:pt x="1971012" y="719528"/>
                    </a:cubicBezTo>
                    <a:cubicBezTo>
                      <a:pt x="1965464" y="704733"/>
                      <a:pt x="1963861" y="688276"/>
                      <a:pt x="1956022" y="674557"/>
                    </a:cubicBezTo>
                    <a:cubicBezTo>
                      <a:pt x="1943627" y="652865"/>
                      <a:pt x="1925273" y="635137"/>
                      <a:pt x="1911052" y="614596"/>
                    </a:cubicBezTo>
                    <a:cubicBezTo>
                      <a:pt x="1880288" y="570158"/>
                      <a:pt x="1859328" y="517902"/>
                      <a:pt x="1821111" y="479685"/>
                    </a:cubicBezTo>
                    <a:cubicBezTo>
                      <a:pt x="1806121" y="464695"/>
                      <a:pt x="1789155" y="451448"/>
                      <a:pt x="1776140" y="434714"/>
                    </a:cubicBezTo>
                    <a:cubicBezTo>
                      <a:pt x="1617641" y="230929"/>
                      <a:pt x="1803721" y="430915"/>
                      <a:pt x="1656219" y="299803"/>
                    </a:cubicBezTo>
                    <a:cubicBezTo>
                      <a:pt x="1629811" y="276330"/>
                      <a:pt x="1610666" y="244451"/>
                      <a:pt x="1581268" y="224852"/>
                    </a:cubicBezTo>
                    <a:cubicBezTo>
                      <a:pt x="1533040" y="192700"/>
                      <a:pt x="1533390" y="190248"/>
                      <a:pt x="1476337" y="164891"/>
                    </a:cubicBezTo>
                    <a:cubicBezTo>
                      <a:pt x="1451748" y="153963"/>
                      <a:pt x="1425453" y="146945"/>
                      <a:pt x="1401386" y="134911"/>
                    </a:cubicBezTo>
                    <a:cubicBezTo>
                      <a:pt x="1375326" y="121881"/>
                      <a:pt x="1352495" y="102971"/>
                      <a:pt x="1326435" y="89941"/>
                    </a:cubicBezTo>
                    <a:cubicBezTo>
                      <a:pt x="1312302" y="82875"/>
                      <a:pt x="1296709" y="79108"/>
                      <a:pt x="1281465" y="74950"/>
                    </a:cubicBezTo>
                    <a:cubicBezTo>
                      <a:pt x="1241713" y="64108"/>
                      <a:pt x="1201693" y="54235"/>
                      <a:pt x="1161544" y="44970"/>
                    </a:cubicBezTo>
                    <a:cubicBezTo>
                      <a:pt x="1109805" y="33030"/>
                      <a:pt x="1031581" y="19744"/>
                      <a:pt x="981662" y="14990"/>
                    </a:cubicBezTo>
                    <a:cubicBezTo>
                      <a:pt x="911845" y="8341"/>
                      <a:pt x="841753" y="4997"/>
                      <a:pt x="771799" y="0"/>
                    </a:cubicBezTo>
                    <a:cubicBezTo>
                      <a:pt x="716835" y="4997"/>
                      <a:pt x="661488" y="6803"/>
                      <a:pt x="606908" y="14990"/>
                    </a:cubicBezTo>
                    <a:cubicBezTo>
                      <a:pt x="515793" y="28657"/>
                      <a:pt x="495387" y="37173"/>
                      <a:pt x="427026" y="59960"/>
                    </a:cubicBezTo>
                    <a:cubicBezTo>
                      <a:pt x="341315" y="117102"/>
                      <a:pt x="416080" y="76941"/>
                      <a:pt x="262134" y="104931"/>
                    </a:cubicBezTo>
                    <a:cubicBezTo>
                      <a:pt x="234651" y="109928"/>
                      <a:pt x="176585" y="136980"/>
                      <a:pt x="157203" y="149901"/>
                    </a:cubicBezTo>
                    <a:cubicBezTo>
                      <a:pt x="145444" y="157741"/>
                      <a:pt x="137216" y="169888"/>
                      <a:pt x="127222" y="179882"/>
                    </a:cubicBezTo>
                    <a:cubicBezTo>
                      <a:pt x="81374" y="317425"/>
                      <a:pt x="158011" y="103314"/>
                      <a:pt x="67262" y="284813"/>
                    </a:cubicBezTo>
                    <a:cubicBezTo>
                      <a:pt x="41902" y="335533"/>
                      <a:pt x="33257" y="394874"/>
                      <a:pt x="22291" y="449705"/>
                    </a:cubicBezTo>
                    <a:cubicBezTo>
                      <a:pt x="27230" y="489221"/>
                      <a:pt x="0" y="670176"/>
                      <a:pt x="82252" y="719528"/>
                    </a:cubicBezTo>
                    <a:cubicBezTo>
                      <a:pt x="95801" y="727658"/>
                      <a:pt x="112232" y="729521"/>
                      <a:pt x="127222" y="734518"/>
                    </a:cubicBezTo>
                    <a:cubicBezTo>
                      <a:pt x="157202" y="729521"/>
                      <a:pt x="189978" y="733121"/>
                      <a:pt x="217163" y="719528"/>
                    </a:cubicBezTo>
                    <a:cubicBezTo>
                      <a:pt x="233277" y="711471"/>
                      <a:pt x="238205" y="690199"/>
                      <a:pt x="247144" y="674557"/>
                    </a:cubicBezTo>
                    <a:cubicBezTo>
                      <a:pt x="299470" y="582987"/>
                      <a:pt x="277124" y="607688"/>
                      <a:pt x="277124" y="46469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rot="15631923" flipH="1">
                <a:off x="2364314" y="894285"/>
                <a:ext cx="1650814" cy="946791"/>
              </a:xfrm>
              <a:custGeom>
                <a:avLst/>
                <a:gdLst>
                  <a:gd name="connsiteX0" fmla="*/ 2090934 w 2090934"/>
                  <a:gd name="connsiteY0" fmla="*/ 1199213 h 1199213"/>
                  <a:gd name="connsiteX1" fmla="*/ 2075944 w 2090934"/>
                  <a:gd name="connsiteY1" fmla="*/ 1019331 h 1199213"/>
                  <a:gd name="connsiteX2" fmla="*/ 2045963 w 2090934"/>
                  <a:gd name="connsiteY2" fmla="*/ 869429 h 1199213"/>
                  <a:gd name="connsiteX3" fmla="*/ 2030973 w 2090934"/>
                  <a:gd name="connsiteY3" fmla="*/ 824459 h 1199213"/>
                  <a:gd name="connsiteX4" fmla="*/ 2000993 w 2090934"/>
                  <a:gd name="connsiteY4" fmla="*/ 794478 h 1199213"/>
                  <a:gd name="connsiteX5" fmla="*/ 1971012 w 2090934"/>
                  <a:gd name="connsiteY5" fmla="*/ 719528 h 1199213"/>
                  <a:gd name="connsiteX6" fmla="*/ 1956022 w 2090934"/>
                  <a:gd name="connsiteY6" fmla="*/ 674557 h 1199213"/>
                  <a:gd name="connsiteX7" fmla="*/ 1911052 w 2090934"/>
                  <a:gd name="connsiteY7" fmla="*/ 614596 h 1199213"/>
                  <a:gd name="connsiteX8" fmla="*/ 1821111 w 2090934"/>
                  <a:gd name="connsiteY8" fmla="*/ 479685 h 1199213"/>
                  <a:gd name="connsiteX9" fmla="*/ 1776140 w 2090934"/>
                  <a:gd name="connsiteY9" fmla="*/ 434714 h 1199213"/>
                  <a:gd name="connsiteX10" fmla="*/ 1656219 w 2090934"/>
                  <a:gd name="connsiteY10" fmla="*/ 299803 h 1199213"/>
                  <a:gd name="connsiteX11" fmla="*/ 1581268 w 2090934"/>
                  <a:gd name="connsiteY11" fmla="*/ 224852 h 1199213"/>
                  <a:gd name="connsiteX12" fmla="*/ 1476337 w 2090934"/>
                  <a:gd name="connsiteY12" fmla="*/ 164891 h 1199213"/>
                  <a:gd name="connsiteX13" fmla="*/ 1401386 w 2090934"/>
                  <a:gd name="connsiteY13" fmla="*/ 134911 h 1199213"/>
                  <a:gd name="connsiteX14" fmla="*/ 1326435 w 2090934"/>
                  <a:gd name="connsiteY14" fmla="*/ 89941 h 1199213"/>
                  <a:gd name="connsiteX15" fmla="*/ 1281465 w 2090934"/>
                  <a:gd name="connsiteY15" fmla="*/ 74950 h 1199213"/>
                  <a:gd name="connsiteX16" fmla="*/ 1161544 w 2090934"/>
                  <a:gd name="connsiteY16" fmla="*/ 44970 h 1199213"/>
                  <a:gd name="connsiteX17" fmla="*/ 981662 w 2090934"/>
                  <a:gd name="connsiteY17" fmla="*/ 14990 h 1199213"/>
                  <a:gd name="connsiteX18" fmla="*/ 771799 w 2090934"/>
                  <a:gd name="connsiteY18" fmla="*/ 0 h 1199213"/>
                  <a:gd name="connsiteX19" fmla="*/ 606908 w 2090934"/>
                  <a:gd name="connsiteY19" fmla="*/ 14990 h 1199213"/>
                  <a:gd name="connsiteX20" fmla="*/ 427026 w 2090934"/>
                  <a:gd name="connsiteY20" fmla="*/ 59960 h 1199213"/>
                  <a:gd name="connsiteX21" fmla="*/ 262134 w 2090934"/>
                  <a:gd name="connsiteY21" fmla="*/ 104931 h 1199213"/>
                  <a:gd name="connsiteX22" fmla="*/ 157203 w 2090934"/>
                  <a:gd name="connsiteY22" fmla="*/ 149901 h 1199213"/>
                  <a:gd name="connsiteX23" fmla="*/ 127222 w 2090934"/>
                  <a:gd name="connsiteY23" fmla="*/ 179882 h 1199213"/>
                  <a:gd name="connsiteX24" fmla="*/ 67262 w 2090934"/>
                  <a:gd name="connsiteY24" fmla="*/ 284813 h 1199213"/>
                  <a:gd name="connsiteX25" fmla="*/ 22291 w 2090934"/>
                  <a:gd name="connsiteY25" fmla="*/ 449705 h 1199213"/>
                  <a:gd name="connsiteX26" fmla="*/ 82252 w 2090934"/>
                  <a:gd name="connsiteY26" fmla="*/ 719528 h 1199213"/>
                  <a:gd name="connsiteX27" fmla="*/ 127222 w 2090934"/>
                  <a:gd name="connsiteY27" fmla="*/ 734518 h 1199213"/>
                  <a:gd name="connsiteX28" fmla="*/ 217163 w 2090934"/>
                  <a:gd name="connsiteY28" fmla="*/ 719528 h 1199213"/>
                  <a:gd name="connsiteX29" fmla="*/ 247144 w 2090934"/>
                  <a:gd name="connsiteY29" fmla="*/ 674557 h 1199213"/>
                  <a:gd name="connsiteX30" fmla="*/ 277124 w 2090934"/>
                  <a:gd name="connsiteY30" fmla="*/ 464695 h 119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90934" h="1199213">
                    <a:moveTo>
                      <a:pt x="2090934" y="1199213"/>
                    </a:moveTo>
                    <a:cubicBezTo>
                      <a:pt x="2085937" y="1139252"/>
                      <a:pt x="2084074" y="1078948"/>
                      <a:pt x="2075944" y="1019331"/>
                    </a:cubicBezTo>
                    <a:cubicBezTo>
                      <a:pt x="2069059" y="968841"/>
                      <a:pt x="2062077" y="917771"/>
                      <a:pt x="2045963" y="869429"/>
                    </a:cubicBezTo>
                    <a:cubicBezTo>
                      <a:pt x="2040966" y="854439"/>
                      <a:pt x="2039102" y="838008"/>
                      <a:pt x="2030973" y="824459"/>
                    </a:cubicBezTo>
                    <a:cubicBezTo>
                      <a:pt x="2023702" y="812340"/>
                      <a:pt x="2010986" y="804472"/>
                      <a:pt x="2000993" y="794478"/>
                    </a:cubicBezTo>
                    <a:cubicBezTo>
                      <a:pt x="1990999" y="769495"/>
                      <a:pt x="1980460" y="744723"/>
                      <a:pt x="1971012" y="719528"/>
                    </a:cubicBezTo>
                    <a:cubicBezTo>
                      <a:pt x="1965464" y="704733"/>
                      <a:pt x="1963861" y="688276"/>
                      <a:pt x="1956022" y="674557"/>
                    </a:cubicBezTo>
                    <a:cubicBezTo>
                      <a:pt x="1943627" y="652865"/>
                      <a:pt x="1925273" y="635137"/>
                      <a:pt x="1911052" y="614596"/>
                    </a:cubicBezTo>
                    <a:cubicBezTo>
                      <a:pt x="1880288" y="570158"/>
                      <a:pt x="1859328" y="517902"/>
                      <a:pt x="1821111" y="479685"/>
                    </a:cubicBezTo>
                    <a:cubicBezTo>
                      <a:pt x="1806121" y="464695"/>
                      <a:pt x="1789155" y="451448"/>
                      <a:pt x="1776140" y="434714"/>
                    </a:cubicBezTo>
                    <a:cubicBezTo>
                      <a:pt x="1617641" y="230929"/>
                      <a:pt x="1803721" y="430915"/>
                      <a:pt x="1656219" y="299803"/>
                    </a:cubicBezTo>
                    <a:cubicBezTo>
                      <a:pt x="1629811" y="276330"/>
                      <a:pt x="1610666" y="244451"/>
                      <a:pt x="1581268" y="224852"/>
                    </a:cubicBezTo>
                    <a:cubicBezTo>
                      <a:pt x="1533040" y="192700"/>
                      <a:pt x="1533390" y="190248"/>
                      <a:pt x="1476337" y="164891"/>
                    </a:cubicBezTo>
                    <a:cubicBezTo>
                      <a:pt x="1451748" y="153963"/>
                      <a:pt x="1425453" y="146945"/>
                      <a:pt x="1401386" y="134911"/>
                    </a:cubicBezTo>
                    <a:cubicBezTo>
                      <a:pt x="1375326" y="121881"/>
                      <a:pt x="1352495" y="102971"/>
                      <a:pt x="1326435" y="89941"/>
                    </a:cubicBezTo>
                    <a:cubicBezTo>
                      <a:pt x="1312302" y="82875"/>
                      <a:pt x="1296709" y="79108"/>
                      <a:pt x="1281465" y="74950"/>
                    </a:cubicBezTo>
                    <a:cubicBezTo>
                      <a:pt x="1241713" y="64108"/>
                      <a:pt x="1201693" y="54235"/>
                      <a:pt x="1161544" y="44970"/>
                    </a:cubicBezTo>
                    <a:cubicBezTo>
                      <a:pt x="1109805" y="33030"/>
                      <a:pt x="1031581" y="19744"/>
                      <a:pt x="981662" y="14990"/>
                    </a:cubicBezTo>
                    <a:cubicBezTo>
                      <a:pt x="911845" y="8341"/>
                      <a:pt x="841753" y="4997"/>
                      <a:pt x="771799" y="0"/>
                    </a:cubicBezTo>
                    <a:cubicBezTo>
                      <a:pt x="716835" y="4997"/>
                      <a:pt x="661488" y="6803"/>
                      <a:pt x="606908" y="14990"/>
                    </a:cubicBezTo>
                    <a:cubicBezTo>
                      <a:pt x="515793" y="28657"/>
                      <a:pt x="495387" y="37173"/>
                      <a:pt x="427026" y="59960"/>
                    </a:cubicBezTo>
                    <a:cubicBezTo>
                      <a:pt x="341315" y="117102"/>
                      <a:pt x="416080" y="76941"/>
                      <a:pt x="262134" y="104931"/>
                    </a:cubicBezTo>
                    <a:cubicBezTo>
                      <a:pt x="234651" y="109928"/>
                      <a:pt x="176585" y="136980"/>
                      <a:pt x="157203" y="149901"/>
                    </a:cubicBezTo>
                    <a:cubicBezTo>
                      <a:pt x="145444" y="157741"/>
                      <a:pt x="137216" y="169888"/>
                      <a:pt x="127222" y="179882"/>
                    </a:cubicBezTo>
                    <a:cubicBezTo>
                      <a:pt x="81374" y="317425"/>
                      <a:pt x="158011" y="103314"/>
                      <a:pt x="67262" y="284813"/>
                    </a:cubicBezTo>
                    <a:cubicBezTo>
                      <a:pt x="41902" y="335533"/>
                      <a:pt x="33257" y="394874"/>
                      <a:pt x="22291" y="449705"/>
                    </a:cubicBezTo>
                    <a:cubicBezTo>
                      <a:pt x="27230" y="489221"/>
                      <a:pt x="0" y="670176"/>
                      <a:pt x="82252" y="719528"/>
                    </a:cubicBezTo>
                    <a:cubicBezTo>
                      <a:pt x="95801" y="727658"/>
                      <a:pt x="112232" y="729521"/>
                      <a:pt x="127222" y="734518"/>
                    </a:cubicBezTo>
                    <a:cubicBezTo>
                      <a:pt x="157202" y="729521"/>
                      <a:pt x="189978" y="733121"/>
                      <a:pt x="217163" y="719528"/>
                    </a:cubicBezTo>
                    <a:cubicBezTo>
                      <a:pt x="233277" y="711471"/>
                      <a:pt x="238205" y="690199"/>
                      <a:pt x="247144" y="674557"/>
                    </a:cubicBezTo>
                    <a:cubicBezTo>
                      <a:pt x="299470" y="582987"/>
                      <a:pt x="277124" y="607688"/>
                      <a:pt x="277124" y="46469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77" name="Group 30"/>
          <p:cNvGrpSpPr/>
          <p:nvPr/>
        </p:nvGrpSpPr>
        <p:grpSpPr>
          <a:xfrm flipH="1">
            <a:off x="5605877" y="5423806"/>
            <a:ext cx="1634371" cy="871665"/>
            <a:chOff x="1524000" y="1905000"/>
            <a:chExt cx="3429000" cy="2057400"/>
          </a:xfrm>
        </p:grpSpPr>
        <p:sp>
          <p:nvSpPr>
            <p:cNvPr id="178" name="Rounded Rectangle 177"/>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ounded Rectangle 178"/>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ounded Rectangle 179"/>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ounded Rectangle 180"/>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ounded Rectangle 181"/>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ounded Rectangle 182"/>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ounded Rectangle 183"/>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ounded Rectangle 184"/>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23289" y="4711815"/>
            <a:ext cx="3684715" cy="1477328"/>
          </a:xfrm>
          <a:prstGeom prst="rect">
            <a:avLst/>
          </a:prstGeom>
        </p:spPr>
        <p:txBody>
          <a:bodyPr wrap="square">
            <a:spAutoFit/>
          </a:bodyPr>
          <a:lstStyle/>
          <a:p>
            <a:r>
              <a:rPr lang="en-US" i="1" dirty="0">
                <a:solidFill>
                  <a:schemeClr val="bg1"/>
                </a:solidFill>
                <a:latin typeface="Open Sans"/>
              </a:rPr>
              <a:t>“Of a truth I perceive that God is no respecter of persons: But in every nation he that </a:t>
            </a:r>
            <a:r>
              <a:rPr lang="en-US" i="1" dirty="0" err="1">
                <a:solidFill>
                  <a:schemeClr val="bg1"/>
                </a:solidFill>
                <a:latin typeface="Open Sans"/>
              </a:rPr>
              <a:t>feareth</a:t>
            </a:r>
            <a:r>
              <a:rPr lang="en-US" i="1" dirty="0">
                <a:solidFill>
                  <a:schemeClr val="bg1"/>
                </a:solidFill>
                <a:latin typeface="Open Sans"/>
              </a:rPr>
              <a:t> him, and </a:t>
            </a:r>
            <a:r>
              <a:rPr lang="en-US" i="1" dirty="0" err="1">
                <a:solidFill>
                  <a:schemeClr val="bg1"/>
                </a:solidFill>
                <a:latin typeface="Open Sans"/>
              </a:rPr>
              <a:t>worketh</a:t>
            </a:r>
            <a:r>
              <a:rPr lang="en-US" i="1" dirty="0">
                <a:solidFill>
                  <a:schemeClr val="bg1"/>
                </a:solidFill>
                <a:latin typeface="Open Sans"/>
              </a:rPr>
              <a:t> righteousness, is accepted with him.” Acts 10:34-35</a:t>
            </a:r>
            <a:endParaRPr lang="en-US" i="1" dirty="0">
              <a:solidFill>
                <a:schemeClr val="bg1"/>
              </a:solidFill>
            </a:endParaRPr>
          </a:p>
        </p:txBody>
      </p:sp>
    </p:spTree>
    <p:extLst>
      <p:ext uri="{BB962C8B-B14F-4D97-AF65-F5344CB8AC3E}">
        <p14:creationId xmlns:p14="http://schemas.microsoft.com/office/powerpoint/2010/main" val="1710036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3" name="Group 192">
            <a:extLst>
              <a:ext uri="{FF2B5EF4-FFF2-40B4-BE49-F238E27FC236}">
                <a16:creationId xmlns:a16="http://schemas.microsoft.com/office/drawing/2014/main" id="{C59C7FD2-E868-424E-BAB6-31FA8E831A3D}"/>
              </a:ext>
            </a:extLst>
          </p:cNvPr>
          <p:cNvGrpSpPr/>
          <p:nvPr/>
        </p:nvGrpSpPr>
        <p:grpSpPr>
          <a:xfrm>
            <a:off x="9035098" y="1846106"/>
            <a:ext cx="807774" cy="2047653"/>
            <a:chOff x="5199743" y="533154"/>
            <a:chExt cx="1886857" cy="4783054"/>
          </a:xfrm>
        </p:grpSpPr>
        <p:grpSp>
          <p:nvGrpSpPr>
            <p:cNvPr id="202" name="Group 201">
              <a:extLst>
                <a:ext uri="{FF2B5EF4-FFF2-40B4-BE49-F238E27FC236}">
                  <a16:creationId xmlns:a16="http://schemas.microsoft.com/office/drawing/2014/main" id="{25764513-45A9-464D-B753-8D1ACA260A6E}"/>
                </a:ext>
              </a:extLst>
            </p:cNvPr>
            <p:cNvGrpSpPr/>
            <p:nvPr/>
          </p:nvGrpSpPr>
          <p:grpSpPr>
            <a:xfrm>
              <a:off x="5199743" y="793067"/>
              <a:ext cx="1886857" cy="4523141"/>
              <a:chOff x="5199743" y="793067"/>
              <a:chExt cx="1886857" cy="4523141"/>
            </a:xfrm>
          </p:grpSpPr>
          <p:sp>
            <p:nvSpPr>
              <p:cNvPr id="205" name="Round Diagonal Corner Rectangle 790">
                <a:extLst>
                  <a:ext uri="{FF2B5EF4-FFF2-40B4-BE49-F238E27FC236}">
                    <a16:creationId xmlns:a16="http://schemas.microsoft.com/office/drawing/2014/main" id="{7D261504-0541-4BD2-8A15-A940EE21966E}"/>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ound Diagonal Corner Rectangle 791">
                <a:extLst>
                  <a:ext uri="{FF2B5EF4-FFF2-40B4-BE49-F238E27FC236}">
                    <a16:creationId xmlns:a16="http://schemas.microsoft.com/office/drawing/2014/main" id="{D0BCEAD9-7873-41FB-8DF2-1F6EC6249E77}"/>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300609CC-3DF0-407E-98A7-A5B02D975E9E}"/>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8" name="Group 33">
                <a:extLst>
                  <a:ext uri="{FF2B5EF4-FFF2-40B4-BE49-F238E27FC236}">
                    <a16:creationId xmlns:a16="http://schemas.microsoft.com/office/drawing/2014/main" id="{47C6A0E6-CF21-4A28-A8D3-51B24A85019C}"/>
                  </a:ext>
                </a:extLst>
              </p:cNvPr>
              <p:cNvGrpSpPr/>
              <p:nvPr/>
            </p:nvGrpSpPr>
            <p:grpSpPr>
              <a:xfrm rot="2754858">
                <a:off x="5674192" y="4718893"/>
                <a:ext cx="448734" cy="745895"/>
                <a:chOff x="1676400" y="2133600"/>
                <a:chExt cx="1447800" cy="2088845"/>
              </a:xfrm>
            </p:grpSpPr>
            <p:sp>
              <p:nvSpPr>
                <p:cNvPr id="228" name="Oval 227">
                  <a:extLst>
                    <a:ext uri="{FF2B5EF4-FFF2-40B4-BE49-F238E27FC236}">
                      <a16:creationId xmlns:a16="http://schemas.microsoft.com/office/drawing/2014/main" id="{34339E77-ADF9-4F4D-AAE8-C6AB71D50BB0}"/>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Moon 228">
                  <a:extLst>
                    <a:ext uri="{FF2B5EF4-FFF2-40B4-BE49-F238E27FC236}">
                      <a16:creationId xmlns:a16="http://schemas.microsoft.com/office/drawing/2014/main" id="{5E12C3E3-72C8-47CA-9815-96F5A2D6C0DF}"/>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Moon 229">
                  <a:extLst>
                    <a:ext uri="{FF2B5EF4-FFF2-40B4-BE49-F238E27FC236}">
                      <a16:creationId xmlns:a16="http://schemas.microsoft.com/office/drawing/2014/main" id="{12B144F3-8F49-44BC-9505-594131C803F2}"/>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9" name="Group 45">
                <a:extLst>
                  <a:ext uri="{FF2B5EF4-FFF2-40B4-BE49-F238E27FC236}">
                    <a16:creationId xmlns:a16="http://schemas.microsoft.com/office/drawing/2014/main" id="{22B92DD1-F412-4D0B-8D03-573C3A3815EC}"/>
                  </a:ext>
                </a:extLst>
              </p:cNvPr>
              <p:cNvGrpSpPr/>
              <p:nvPr/>
            </p:nvGrpSpPr>
            <p:grpSpPr>
              <a:xfrm rot="18845142" flipH="1">
                <a:off x="6055984" y="4618707"/>
                <a:ext cx="488027" cy="752549"/>
                <a:chOff x="1676400" y="2133600"/>
                <a:chExt cx="1447800" cy="2088845"/>
              </a:xfrm>
            </p:grpSpPr>
            <p:sp>
              <p:nvSpPr>
                <p:cNvPr id="222" name="Oval 221">
                  <a:extLst>
                    <a:ext uri="{FF2B5EF4-FFF2-40B4-BE49-F238E27FC236}">
                      <a16:creationId xmlns:a16="http://schemas.microsoft.com/office/drawing/2014/main" id="{0521327B-4E39-4774-B972-BA77973E3B67}"/>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Moon 222">
                  <a:extLst>
                    <a:ext uri="{FF2B5EF4-FFF2-40B4-BE49-F238E27FC236}">
                      <a16:creationId xmlns:a16="http://schemas.microsoft.com/office/drawing/2014/main" id="{36336C87-D552-4051-9315-1DB10338A64E}"/>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Moon 226">
                  <a:extLst>
                    <a:ext uri="{FF2B5EF4-FFF2-40B4-BE49-F238E27FC236}">
                      <a16:creationId xmlns:a16="http://schemas.microsoft.com/office/drawing/2014/main" id="{0799991F-D2F2-4E3C-9F23-B79C87176323}"/>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 name="Group 49">
                <a:extLst>
                  <a:ext uri="{FF2B5EF4-FFF2-40B4-BE49-F238E27FC236}">
                    <a16:creationId xmlns:a16="http://schemas.microsoft.com/office/drawing/2014/main" id="{3D345B52-F2D8-4363-BC19-71A3CE6CCAE7}"/>
                  </a:ext>
                </a:extLst>
              </p:cNvPr>
              <p:cNvGrpSpPr/>
              <p:nvPr/>
            </p:nvGrpSpPr>
            <p:grpSpPr>
              <a:xfrm>
                <a:off x="5199743" y="2466218"/>
                <a:ext cx="1886857" cy="2489323"/>
                <a:chOff x="4419600" y="2060454"/>
                <a:chExt cx="3045502" cy="4187946"/>
              </a:xfrm>
            </p:grpSpPr>
            <p:sp>
              <p:nvSpPr>
                <p:cNvPr id="213" name="Oval 212">
                  <a:extLst>
                    <a:ext uri="{FF2B5EF4-FFF2-40B4-BE49-F238E27FC236}">
                      <a16:creationId xmlns:a16="http://schemas.microsoft.com/office/drawing/2014/main" id="{A391D968-B493-4A09-BB1B-92669391A638}"/>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56986BFD-F84B-445C-8027-376DE8FF073D}"/>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rapezoid 214">
                  <a:extLst>
                    <a:ext uri="{FF2B5EF4-FFF2-40B4-BE49-F238E27FC236}">
                      <a16:creationId xmlns:a16="http://schemas.microsoft.com/office/drawing/2014/main" id="{B5E22E76-D5F6-4663-A384-79B20A495B0C}"/>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rapezoid 215">
                  <a:extLst>
                    <a:ext uri="{FF2B5EF4-FFF2-40B4-BE49-F238E27FC236}">
                      <a16:creationId xmlns:a16="http://schemas.microsoft.com/office/drawing/2014/main" id="{402F39A3-A3A8-4EDF-B886-9888F71827BD}"/>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Trapezoid 216">
                  <a:extLst>
                    <a:ext uri="{FF2B5EF4-FFF2-40B4-BE49-F238E27FC236}">
                      <a16:creationId xmlns:a16="http://schemas.microsoft.com/office/drawing/2014/main" id="{F7384126-4EC2-4EDF-92DC-37B9C2669B18}"/>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Isosceles Triangle 217">
                  <a:extLst>
                    <a:ext uri="{FF2B5EF4-FFF2-40B4-BE49-F238E27FC236}">
                      <a16:creationId xmlns:a16="http://schemas.microsoft.com/office/drawing/2014/main" id="{C00803A0-1718-4F3B-B296-33DEB6D0B65C}"/>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a:extLst>
                    <a:ext uri="{FF2B5EF4-FFF2-40B4-BE49-F238E27FC236}">
                      <a16:creationId xmlns:a16="http://schemas.microsoft.com/office/drawing/2014/main" id="{079C9583-2A07-43BF-8B1B-D6B2FC1579B6}"/>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Trapezoid 219">
                  <a:extLst>
                    <a:ext uri="{FF2B5EF4-FFF2-40B4-BE49-F238E27FC236}">
                      <a16:creationId xmlns:a16="http://schemas.microsoft.com/office/drawing/2014/main" id="{6A3191D1-999B-4041-B77A-10F998D5A797}"/>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Trapezoid 220">
                  <a:extLst>
                    <a:ext uri="{FF2B5EF4-FFF2-40B4-BE49-F238E27FC236}">
                      <a16:creationId xmlns:a16="http://schemas.microsoft.com/office/drawing/2014/main" id="{CD0707BD-7B41-4AA5-A101-D7F8088E6D50}"/>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1" name="Round Diagonal Corner Rectangle 796">
                <a:extLst>
                  <a:ext uri="{FF2B5EF4-FFF2-40B4-BE49-F238E27FC236}">
                    <a16:creationId xmlns:a16="http://schemas.microsoft.com/office/drawing/2014/main" id="{B613E41F-2A8D-4A75-9678-380369D181E4}"/>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75E837B8-BFF0-4010-8CEE-C0430AFB95F1}"/>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3" name="Freeform 788">
              <a:extLst>
                <a:ext uri="{FF2B5EF4-FFF2-40B4-BE49-F238E27FC236}">
                  <a16:creationId xmlns:a16="http://schemas.microsoft.com/office/drawing/2014/main" id="{B7F36548-CDEF-43C0-B4E3-78B2F5A93F35}"/>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4" name="Rectangle 203">
              <a:extLst>
                <a:ext uri="{FF2B5EF4-FFF2-40B4-BE49-F238E27FC236}">
                  <a16:creationId xmlns:a16="http://schemas.microsoft.com/office/drawing/2014/main" id="{F8E0EF4C-6DE8-461F-A81C-490460E68BFE}"/>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9" name="Rectangle 288"/>
          <p:cNvSpPr/>
          <p:nvPr/>
        </p:nvSpPr>
        <p:spPr>
          <a:xfrm>
            <a:off x="0" y="4953000"/>
            <a:ext cx="12192000" cy="1905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TextBox 279"/>
          <p:cNvSpPr txBox="1"/>
          <p:nvPr/>
        </p:nvSpPr>
        <p:spPr>
          <a:xfrm>
            <a:off x="1752600" y="1295401"/>
            <a:ext cx="6167896" cy="707886"/>
          </a:xfrm>
          <a:prstGeom prst="rect">
            <a:avLst/>
          </a:prstGeom>
          <a:noFill/>
        </p:spPr>
        <p:txBody>
          <a:bodyPr wrap="square" rtlCol="0">
            <a:spAutoFit/>
          </a:bodyPr>
          <a:lstStyle/>
          <a:p>
            <a:r>
              <a:rPr lang="en-US" sz="4000" dirty="0">
                <a:solidFill>
                  <a:schemeClr val="bg1"/>
                </a:solidFill>
              </a:rPr>
              <a:t>Men come to Simon’s house</a:t>
            </a:r>
          </a:p>
        </p:txBody>
      </p:sp>
      <p:sp>
        <p:nvSpPr>
          <p:cNvPr id="281" name="TextBox 280"/>
          <p:cNvSpPr txBox="1"/>
          <p:nvPr/>
        </p:nvSpPr>
        <p:spPr>
          <a:xfrm>
            <a:off x="129434" y="6451505"/>
            <a:ext cx="5410200" cy="338554"/>
          </a:xfrm>
          <a:prstGeom prst="rect">
            <a:avLst/>
          </a:prstGeom>
          <a:noFill/>
        </p:spPr>
        <p:txBody>
          <a:bodyPr wrap="square" rtlCol="0">
            <a:spAutoFit/>
          </a:bodyPr>
          <a:lstStyle/>
          <a:p>
            <a:r>
              <a:rPr lang="en-US" sz="1600" dirty="0"/>
              <a:t>Acts 10:17-20</a:t>
            </a:r>
          </a:p>
        </p:txBody>
      </p:sp>
      <p:grpSp>
        <p:nvGrpSpPr>
          <p:cNvPr id="7" name="Group 107"/>
          <p:cNvGrpSpPr/>
          <p:nvPr/>
        </p:nvGrpSpPr>
        <p:grpSpPr>
          <a:xfrm>
            <a:off x="7772400" y="3352800"/>
            <a:ext cx="2514600" cy="1872922"/>
            <a:chOff x="3505200" y="3352800"/>
            <a:chExt cx="1905000" cy="1263322"/>
          </a:xfrm>
        </p:grpSpPr>
        <p:grpSp>
          <p:nvGrpSpPr>
            <p:cNvPr id="8" name="Group 287"/>
            <p:cNvGrpSpPr/>
            <p:nvPr/>
          </p:nvGrpSpPr>
          <p:grpSpPr>
            <a:xfrm>
              <a:off x="3581400" y="3352800"/>
              <a:ext cx="1828800" cy="1263322"/>
              <a:chOff x="2667000" y="3352800"/>
              <a:chExt cx="5074170" cy="3505200"/>
            </a:xfrm>
          </p:grpSpPr>
          <p:grpSp>
            <p:nvGrpSpPr>
              <p:cNvPr id="9" name="Group 59"/>
              <p:cNvGrpSpPr/>
              <p:nvPr/>
            </p:nvGrpSpPr>
            <p:grpSpPr>
              <a:xfrm>
                <a:off x="2667000" y="3352800"/>
                <a:ext cx="5074170" cy="3505200"/>
                <a:chOff x="3231630" y="2133600"/>
                <a:chExt cx="1842541" cy="1737610"/>
              </a:xfrm>
            </p:grpSpPr>
            <p:sp>
              <p:nvSpPr>
                <p:cNvPr id="13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733800" y="2819400"/>
                  <a:ext cx="898161" cy="1051810"/>
                  <a:chOff x="1752600" y="1600200"/>
                  <a:chExt cx="1905000" cy="2895600"/>
                </a:xfrm>
              </p:grpSpPr>
              <p:sp>
                <p:nvSpPr>
                  <p:cNvPr id="139"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 name="Group 79"/>
              <p:cNvGrpSpPr/>
              <p:nvPr/>
            </p:nvGrpSpPr>
            <p:grpSpPr>
              <a:xfrm>
                <a:off x="2743200" y="3429000"/>
                <a:ext cx="4648200" cy="457200"/>
                <a:chOff x="4038600" y="287312"/>
                <a:chExt cx="5102902" cy="474688"/>
              </a:xfrm>
            </p:grpSpPr>
            <p:sp>
              <p:nvSpPr>
                <p:cNvPr id="85" name="Quad Arrow Callout 8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Quad Arrow Callout 8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Quad Arrow Callout 8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9" name="Wave 158"/>
            <p:cNvSpPr/>
            <p:nvPr/>
          </p:nvSpPr>
          <p:spPr>
            <a:xfrm rot="16200000">
              <a:off x="3357033" y="3881967"/>
              <a:ext cx="829734" cy="533400"/>
            </a:xfrm>
            <a:prstGeom prst="wav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0" name="TextBox 159"/>
          <p:cNvSpPr txBox="1"/>
          <p:nvPr/>
        </p:nvSpPr>
        <p:spPr>
          <a:xfrm>
            <a:off x="1524000" y="0"/>
            <a:ext cx="9144000" cy="707886"/>
          </a:xfrm>
          <a:prstGeom prst="rect">
            <a:avLst/>
          </a:prstGeom>
          <a:noFill/>
        </p:spPr>
        <p:txBody>
          <a:bodyPr wrap="square" rtlCol="0">
            <a:spAutoFit/>
          </a:bodyPr>
          <a:lstStyle/>
          <a:p>
            <a:pPr algn="ctr"/>
            <a:r>
              <a:rPr lang="en-US" sz="4000" dirty="0">
                <a:solidFill>
                  <a:schemeClr val="bg1"/>
                </a:solidFill>
              </a:rPr>
              <a:t>Peter Doubts</a:t>
            </a:r>
          </a:p>
        </p:txBody>
      </p:sp>
      <p:grpSp>
        <p:nvGrpSpPr>
          <p:cNvPr id="12" name="Group 84"/>
          <p:cNvGrpSpPr/>
          <p:nvPr/>
        </p:nvGrpSpPr>
        <p:grpSpPr>
          <a:xfrm>
            <a:off x="9677400" y="3657600"/>
            <a:ext cx="990600" cy="2438400"/>
            <a:chOff x="1747738" y="1143000"/>
            <a:chExt cx="2675816" cy="5410200"/>
          </a:xfrm>
        </p:grpSpPr>
        <p:sp>
          <p:nvSpPr>
            <p:cNvPr id="21" name="Wave 2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Wave 2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2"/>
            <p:cNvGrpSpPr/>
            <p:nvPr/>
          </p:nvGrpSpPr>
          <p:grpSpPr>
            <a:xfrm>
              <a:off x="2468899" y="3115235"/>
              <a:ext cx="1004332" cy="932329"/>
              <a:chOff x="3253121" y="1066802"/>
              <a:chExt cx="2384351" cy="1922552"/>
            </a:xfrm>
            <a:solidFill>
              <a:schemeClr val="bg2">
                <a:lumMod val="50000"/>
              </a:schemeClr>
            </a:solidFill>
          </p:grpSpPr>
          <p:sp>
            <p:nvSpPr>
              <p:cNvPr id="69" name="Teardrop 6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1"/>
            <p:cNvGrpSpPr/>
            <p:nvPr/>
          </p:nvGrpSpPr>
          <p:grpSpPr>
            <a:xfrm rot="3249924">
              <a:off x="1735936" y="2283796"/>
              <a:ext cx="1118259" cy="1094656"/>
              <a:chOff x="3253123" y="1066800"/>
              <a:chExt cx="2384352" cy="1922552"/>
            </a:xfrm>
          </p:grpSpPr>
          <p:sp>
            <p:nvSpPr>
              <p:cNvPr id="61" name="Teardrop 6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oon 6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22"/>
            <p:cNvGrpSpPr/>
            <p:nvPr/>
          </p:nvGrpSpPr>
          <p:grpSpPr>
            <a:xfrm rot="5400000">
              <a:off x="2045598" y="1154802"/>
              <a:ext cx="1118259" cy="1094656"/>
              <a:chOff x="3253123" y="1066800"/>
              <a:chExt cx="2384352" cy="1922552"/>
            </a:xfrm>
          </p:grpSpPr>
          <p:sp>
            <p:nvSpPr>
              <p:cNvPr id="53" name="Teardrop 5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oon 5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Moon 5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31"/>
            <p:cNvGrpSpPr/>
            <p:nvPr/>
          </p:nvGrpSpPr>
          <p:grpSpPr>
            <a:xfrm rot="18371763">
              <a:off x="3184558" y="1293913"/>
              <a:ext cx="1118259" cy="1094656"/>
              <a:chOff x="3253123" y="1066800"/>
              <a:chExt cx="2384352" cy="1922552"/>
            </a:xfrm>
          </p:grpSpPr>
          <p:sp>
            <p:nvSpPr>
              <p:cNvPr id="45" name="Teardrop 4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oon 4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oon 4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oon 4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0"/>
            <p:cNvGrpSpPr/>
            <p:nvPr/>
          </p:nvGrpSpPr>
          <p:grpSpPr>
            <a:xfrm rot="19164313">
              <a:off x="3150199" y="2320851"/>
              <a:ext cx="1273355" cy="1253498"/>
              <a:chOff x="3253123" y="1066800"/>
              <a:chExt cx="2384352" cy="1922552"/>
            </a:xfrm>
          </p:grpSpPr>
          <p:sp>
            <p:nvSpPr>
              <p:cNvPr id="37" name="Teardrop 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oon 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oon 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oon 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oon 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49"/>
            <p:cNvGrpSpPr/>
            <p:nvPr/>
          </p:nvGrpSpPr>
          <p:grpSpPr>
            <a:xfrm rot="1063382">
              <a:off x="2473119" y="2046587"/>
              <a:ext cx="1069843" cy="895533"/>
              <a:chOff x="3253123" y="1066800"/>
              <a:chExt cx="2384352" cy="1922552"/>
            </a:xfrm>
          </p:grpSpPr>
          <p:sp>
            <p:nvSpPr>
              <p:cNvPr id="29" name="Teardrop 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91"/>
          <p:cNvGrpSpPr/>
          <p:nvPr/>
        </p:nvGrpSpPr>
        <p:grpSpPr>
          <a:xfrm>
            <a:off x="3200400" y="3429000"/>
            <a:ext cx="990600" cy="2209800"/>
            <a:chOff x="4038600" y="2362200"/>
            <a:chExt cx="1380536" cy="3344532"/>
          </a:xfrm>
        </p:grpSpPr>
        <p:sp>
          <p:nvSpPr>
            <p:cNvPr id="110" name="Round Diagonal Corner Rectangle 109"/>
            <p:cNvSpPr/>
            <p:nvPr/>
          </p:nvSpPr>
          <p:spPr>
            <a:xfrm rot="19527262">
              <a:off x="4778338" y="2692626"/>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 Diagonal Corner Rectangle 110"/>
            <p:cNvSpPr/>
            <p:nvPr/>
          </p:nvSpPr>
          <p:spPr>
            <a:xfrm rot="19527262">
              <a:off x="4092538" y="2768827"/>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9671902">
              <a:off x="5030448" y="4064673"/>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rot="2647766">
              <a:off x="4038600" y="4017204"/>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rot="19352409">
              <a:off x="4803886" y="5123365"/>
              <a:ext cx="250930"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2647766">
              <a:off x="4515409" y="5111826"/>
              <a:ext cx="249729"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rapezoid 115"/>
            <p:cNvSpPr/>
            <p:nvPr/>
          </p:nvSpPr>
          <p:spPr>
            <a:xfrm rot="20169292">
              <a:off x="4774824" y="3376848"/>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rapezoid 116"/>
            <p:cNvSpPr/>
            <p:nvPr/>
          </p:nvSpPr>
          <p:spPr>
            <a:xfrm rot="1790291">
              <a:off x="4189904" y="3342754"/>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rapezoid 117"/>
            <p:cNvSpPr/>
            <p:nvPr/>
          </p:nvSpPr>
          <p:spPr>
            <a:xfrm>
              <a:off x="4347556" y="3510754"/>
              <a:ext cx="799476" cy="1901253"/>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4529936" y="3185969"/>
              <a:ext cx="393492" cy="57337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347556" y="2516408"/>
              <a:ext cx="762000" cy="10902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 Diagonal Corner Rectangle 120"/>
            <p:cNvSpPr/>
            <p:nvPr/>
          </p:nvSpPr>
          <p:spPr>
            <a:xfrm rot="1236535">
              <a:off x="4309319" y="2362200"/>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 Diagonal Corner Rectangle 121"/>
            <p:cNvSpPr/>
            <p:nvPr/>
          </p:nvSpPr>
          <p:spPr>
            <a:xfrm rot="5076663">
              <a:off x="4705111" y="2429527"/>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4499956" y="2440208"/>
              <a:ext cx="381000" cy="381000"/>
            </a:xfrm>
            <a:prstGeom prst="ellipse">
              <a:avLst/>
            </a:prstGeom>
            <a:solidFill>
              <a:srgbClr val="713605"/>
            </a:solidFill>
            <a:ln>
              <a:solidFill>
                <a:srgbClr val="71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 Diagonal Corner Rectangle 123"/>
            <p:cNvSpPr/>
            <p:nvPr/>
          </p:nvSpPr>
          <p:spPr>
            <a:xfrm rot="9089323">
              <a:off x="4538336" y="3334510"/>
              <a:ext cx="362829" cy="493781"/>
            </a:xfrm>
            <a:prstGeom prst="round2DiagRect">
              <a:avLst>
                <a:gd name="adj1" fmla="val 50000"/>
                <a:gd name="adj2" fmla="val 33772"/>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572000" y="3352801"/>
              <a:ext cx="220266" cy="1887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06"/>
          <p:cNvGrpSpPr/>
          <p:nvPr/>
        </p:nvGrpSpPr>
        <p:grpSpPr>
          <a:xfrm>
            <a:off x="1942302" y="3048000"/>
            <a:ext cx="1029498" cy="2514600"/>
            <a:chOff x="3581400" y="381000"/>
            <a:chExt cx="2286000" cy="4953000"/>
          </a:xfrm>
        </p:grpSpPr>
        <p:sp>
          <p:nvSpPr>
            <p:cNvPr id="127" name="Cloud 126"/>
            <p:cNvSpPr/>
            <p:nvPr/>
          </p:nvSpPr>
          <p:spPr>
            <a:xfrm>
              <a:off x="3657600" y="381000"/>
              <a:ext cx="1905000" cy="2514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rot="19671902">
              <a:off x="5223780" y="2902234"/>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rot="2647766">
              <a:off x="3581400" y="2831936"/>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rot="19352409">
              <a:off x="4848621" y="4470077"/>
              <a:ext cx="41551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rot="2647766">
              <a:off x="4370938" y="4452989"/>
              <a:ext cx="413521"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rapezoid 137"/>
            <p:cNvSpPr/>
            <p:nvPr/>
          </p:nvSpPr>
          <p:spPr>
            <a:xfrm rot="20169292">
              <a:off x="4800498" y="188361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rapezoid 140"/>
            <p:cNvSpPr/>
            <p:nvPr/>
          </p:nvSpPr>
          <p:spPr>
            <a:xfrm rot="1790291">
              <a:off x="3831941" y="183312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rapezoid 141"/>
            <p:cNvSpPr/>
            <p:nvPr/>
          </p:nvSpPr>
          <p:spPr>
            <a:xfrm>
              <a:off x="4092994" y="2081922"/>
              <a:ext cx="1323835" cy="281561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4394993" y="1600940"/>
              <a:ext cx="651575" cy="8491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4092994" y="609370"/>
              <a:ext cx="1261779" cy="161457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loud 144"/>
            <p:cNvSpPr/>
            <p:nvPr/>
          </p:nvSpPr>
          <p:spPr>
            <a:xfrm>
              <a:off x="4114800" y="3810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loud 145"/>
            <p:cNvSpPr/>
            <p:nvPr/>
          </p:nvSpPr>
          <p:spPr>
            <a:xfrm>
              <a:off x="4191000" y="16002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4431223" y="1674287"/>
              <a:ext cx="445943" cy="30746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147"/>
          <p:cNvGrpSpPr/>
          <p:nvPr/>
        </p:nvGrpSpPr>
        <p:grpSpPr>
          <a:xfrm>
            <a:off x="4267201" y="2971801"/>
            <a:ext cx="1080655" cy="2969585"/>
            <a:chOff x="6705600" y="78699"/>
            <a:chExt cx="2133600" cy="5700832"/>
          </a:xfrm>
        </p:grpSpPr>
        <p:sp>
          <p:nvSpPr>
            <p:cNvPr id="149" name="Oval 148"/>
            <p:cNvSpPr/>
            <p:nvPr/>
          </p:nvSpPr>
          <p:spPr>
            <a:xfrm rot="19671902">
              <a:off x="8238488" y="3126705"/>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rot="2647766">
              <a:off x="6705600" y="3062896"/>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696200" y="4343400"/>
              <a:ext cx="473183" cy="116738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315200" y="4343400"/>
              <a:ext cx="385953"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rapezoid 152"/>
            <p:cNvSpPr/>
            <p:nvPr/>
          </p:nvSpPr>
          <p:spPr>
            <a:xfrm rot="20169292">
              <a:off x="7843424" y="220211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rapezoid 153"/>
            <p:cNvSpPr/>
            <p:nvPr/>
          </p:nvSpPr>
          <p:spPr>
            <a:xfrm rot="1790291">
              <a:off x="6939438" y="215628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rapezoid 154"/>
            <p:cNvSpPr/>
            <p:nvPr/>
          </p:nvSpPr>
          <p:spPr>
            <a:xfrm>
              <a:off x="7183087" y="2382114"/>
              <a:ext cx="1235580" cy="142788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7183087" y="1045490"/>
              <a:ext cx="1177661" cy="146553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 Diagonal Corner Rectangle 156"/>
            <p:cNvSpPr/>
            <p:nvPr/>
          </p:nvSpPr>
          <p:spPr>
            <a:xfrm rot="1236535">
              <a:off x="7123993" y="838200"/>
              <a:ext cx="674999" cy="676780"/>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 Diagonal Corner Rectangle 157"/>
            <p:cNvSpPr/>
            <p:nvPr/>
          </p:nvSpPr>
          <p:spPr>
            <a:xfrm rot="5076663">
              <a:off x="7779635" y="878037"/>
              <a:ext cx="587097" cy="778111"/>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7418620" y="943061"/>
              <a:ext cx="588830" cy="5047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gular Pentagon 161"/>
            <p:cNvSpPr/>
            <p:nvPr/>
          </p:nvSpPr>
          <p:spPr>
            <a:xfrm rot="13468478">
              <a:off x="6836700" y="2302306"/>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gular Pentagon 162"/>
            <p:cNvSpPr/>
            <p:nvPr/>
          </p:nvSpPr>
          <p:spPr>
            <a:xfrm rot="7924558">
              <a:off x="7977434" y="2227082"/>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101"/>
            <p:cNvGrpSpPr/>
            <p:nvPr/>
          </p:nvGrpSpPr>
          <p:grpSpPr>
            <a:xfrm>
              <a:off x="7035859" y="3810000"/>
              <a:ext cx="1346141" cy="1240002"/>
              <a:chOff x="3837117" y="4267200"/>
              <a:chExt cx="2944684" cy="1395002"/>
            </a:xfrm>
          </p:grpSpPr>
          <p:sp>
            <p:nvSpPr>
              <p:cNvPr id="189" name="Pentagon 97"/>
              <p:cNvSpPr/>
              <p:nvPr/>
            </p:nvSpPr>
            <p:spPr>
              <a:xfrm rot="5990650">
                <a:off x="3532318" y="4595401"/>
                <a:ext cx="1371600" cy="762001"/>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Pentagon 189"/>
              <p:cNvSpPr/>
              <p:nvPr/>
            </p:nvSpPr>
            <p:spPr>
              <a:xfrm rot="5663736">
                <a:off x="4244457" y="4585001"/>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Pentagon 190"/>
              <p:cNvSpPr/>
              <p:nvPr/>
            </p:nvSpPr>
            <p:spPr>
              <a:xfrm rot="5400000">
                <a:off x="5105400"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Pentagon 191"/>
              <p:cNvSpPr/>
              <p:nvPr/>
            </p:nvSpPr>
            <p:spPr>
              <a:xfrm rot="4986444">
                <a:off x="5715001"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109"/>
            <p:cNvGrpSpPr/>
            <p:nvPr/>
          </p:nvGrpSpPr>
          <p:grpSpPr>
            <a:xfrm>
              <a:off x="7090348" y="3581400"/>
              <a:ext cx="1367852" cy="256082"/>
              <a:chOff x="2971800" y="4953000"/>
              <a:chExt cx="2667000" cy="537398"/>
            </a:xfrm>
          </p:grpSpPr>
          <p:sp>
            <p:nvSpPr>
              <p:cNvPr id="182" name="Rectangle 181"/>
              <p:cNvSpPr/>
              <p:nvPr/>
            </p:nvSpPr>
            <p:spPr>
              <a:xfrm>
                <a:off x="2971800" y="4953000"/>
                <a:ext cx="2667000" cy="53340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108"/>
              <p:cNvGrpSpPr/>
              <p:nvPr/>
            </p:nvGrpSpPr>
            <p:grpSpPr>
              <a:xfrm>
                <a:off x="2971800" y="5029200"/>
                <a:ext cx="2667000" cy="461198"/>
                <a:chOff x="1066800" y="5486400"/>
                <a:chExt cx="4023610" cy="695793"/>
              </a:xfrm>
            </p:grpSpPr>
            <p:sp>
              <p:nvSpPr>
                <p:cNvPr id="184" name="Left-Right-Up Arrow 183"/>
                <p:cNvSpPr/>
                <p:nvPr/>
              </p:nvSpPr>
              <p:spPr>
                <a:xfrm>
                  <a:off x="10668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Left-Right-Up Arrow 184"/>
                <p:cNvSpPr/>
                <p:nvPr/>
              </p:nvSpPr>
              <p:spPr>
                <a:xfrm rot="10800000">
                  <a:off x="17526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Left-Right-Up Arrow 185"/>
                <p:cNvSpPr/>
                <p:nvPr/>
              </p:nvSpPr>
              <p:spPr>
                <a:xfrm>
                  <a:off x="2438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Left-Right-Up Arrow 186"/>
                <p:cNvSpPr/>
                <p:nvPr/>
              </p:nvSpPr>
              <p:spPr>
                <a:xfrm rot="10800000">
                  <a:off x="3200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Left-Right-Up Arrow 187"/>
                <p:cNvSpPr/>
                <p:nvPr/>
              </p:nvSpPr>
              <p:spPr>
                <a:xfrm>
                  <a:off x="3947410" y="5496393"/>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 name="Group 113"/>
            <p:cNvGrpSpPr/>
            <p:nvPr/>
          </p:nvGrpSpPr>
          <p:grpSpPr>
            <a:xfrm rot="3590630" flipH="1">
              <a:off x="7070866" y="5121846"/>
              <a:ext cx="480613" cy="768981"/>
              <a:chOff x="4953000" y="4724400"/>
              <a:chExt cx="1371600" cy="1371600"/>
            </a:xfrm>
          </p:grpSpPr>
          <p:sp>
            <p:nvSpPr>
              <p:cNvPr id="179" name="Oval 178"/>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Moon 179"/>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Moon 180"/>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114"/>
            <p:cNvGrpSpPr/>
            <p:nvPr/>
          </p:nvGrpSpPr>
          <p:grpSpPr>
            <a:xfrm rot="18665577" flipH="1">
              <a:off x="7827413" y="5154734"/>
              <a:ext cx="480613" cy="768981"/>
              <a:chOff x="4953000" y="4724400"/>
              <a:chExt cx="1371600" cy="1371600"/>
            </a:xfrm>
          </p:grpSpPr>
          <p:sp>
            <p:nvSpPr>
              <p:cNvPr id="176" name="Oval 175"/>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Moon 176"/>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Moon 177"/>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Flowchart: Delay 167"/>
            <p:cNvSpPr/>
            <p:nvPr/>
          </p:nvSpPr>
          <p:spPr>
            <a:xfrm rot="16200000">
              <a:off x="7391400" y="304800"/>
              <a:ext cx="762000" cy="1371600"/>
            </a:xfrm>
            <a:prstGeom prst="flowChartDelay">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4" name="Group 122"/>
            <p:cNvGrpSpPr/>
            <p:nvPr/>
          </p:nvGrpSpPr>
          <p:grpSpPr>
            <a:xfrm flipH="1">
              <a:off x="7472976" y="78699"/>
              <a:ext cx="581739" cy="1219200"/>
              <a:chOff x="4953000" y="2971800"/>
              <a:chExt cx="926612" cy="1941979"/>
            </a:xfrm>
          </p:grpSpPr>
          <p:sp>
            <p:nvSpPr>
              <p:cNvPr id="173" name="Diamond 172"/>
              <p:cNvSpPr/>
              <p:nvPr/>
            </p:nvSpPr>
            <p:spPr>
              <a:xfrm>
                <a:off x="5029200" y="29718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iamond 173"/>
              <p:cNvSpPr/>
              <p:nvPr/>
            </p:nvSpPr>
            <p:spPr>
              <a:xfrm rot="21363889">
                <a:off x="4953000" y="30480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Diamond 174"/>
              <p:cNvSpPr/>
              <p:nvPr/>
            </p:nvSpPr>
            <p:spPr>
              <a:xfrm rot="340679">
                <a:off x="5041412" y="3084979"/>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5" name="Group 125"/>
            <p:cNvGrpSpPr/>
            <p:nvPr/>
          </p:nvGrpSpPr>
          <p:grpSpPr>
            <a:xfrm>
              <a:off x="6858000" y="381000"/>
              <a:ext cx="312496" cy="5005983"/>
              <a:chOff x="5783504" y="404217"/>
              <a:chExt cx="513234" cy="5539383"/>
            </a:xfrm>
          </p:grpSpPr>
          <p:sp>
            <p:nvSpPr>
              <p:cNvPr id="171" name="Rounded Rectangle 170"/>
              <p:cNvSpPr/>
              <p:nvPr/>
            </p:nvSpPr>
            <p:spPr>
              <a:xfrm>
                <a:off x="5943600" y="1143000"/>
                <a:ext cx="228600" cy="48006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Diamond 171"/>
              <p:cNvSpPr/>
              <p:nvPr/>
            </p:nvSpPr>
            <p:spPr>
              <a:xfrm flipH="1">
                <a:off x="5783504" y="404217"/>
                <a:ext cx="513234" cy="1119784"/>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6" name="Group 30"/>
          <p:cNvGrpSpPr/>
          <p:nvPr/>
        </p:nvGrpSpPr>
        <p:grpSpPr>
          <a:xfrm flipH="1">
            <a:off x="6400800" y="4495800"/>
            <a:ext cx="1371600" cy="731520"/>
            <a:chOff x="1524000" y="1905000"/>
            <a:chExt cx="3429000" cy="2057400"/>
          </a:xfrm>
        </p:grpSpPr>
        <p:sp>
          <p:nvSpPr>
            <p:cNvPr id="194" name="Rounded Rectangle 193"/>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ounded Rectangle 196"/>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ounded Rectangle 199"/>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ounded Rectangle 200"/>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2580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1000" fill="hold"/>
                                        <p:tgtEl>
                                          <p:spTgt spid="23"/>
                                        </p:tgtEl>
                                        <p:attrNameLst>
                                          <p:attrName>ppt_x</p:attrName>
                                        </p:attrNameLst>
                                      </p:cBhvr>
                                      <p:tavLst>
                                        <p:tav tm="0">
                                          <p:val>
                                            <p:strVal val="0-#ppt_w/2"/>
                                          </p:val>
                                        </p:tav>
                                        <p:tav tm="100000">
                                          <p:val>
                                            <p:strVal val="#ppt_x"/>
                                          </p:val>
                                        </p:tav>
                                      </p:tavLst>
                                    </p:anim>
                                    <p:anim calcmode="lin" valueType="num">
                                      <p:cBhvr additive="base">
                                        <p:cTn id="8" dur="10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0-#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1000" fill="hold"/>
                                        <p:tgtEl>
                                          <p:spTgt spid="20"/>
                                        </p:tgtEl>
                                        <p:attrNameLst>
                                          <p:attrName>ppt_x</p:attrName>
                                        </p:attrNameLst>
                                      </p:cBhvr>
                                      <p:tavLst>
                                        <p:tav tm="0">
                                          <p:val>
                                            <p:strVal val="0-#ppt_w/2"/>
                                          </p:val>
                                        </p:tav>
                                        <p:tav tm="100000">
                                          <p:val>
                                            <p:strVal val="#ppt_x"/>
                                          </p:val>
                                        </p:tav>
                                      </p:tavLst>
                                    </p:anim>
                                    <p:anim calcmode="lin" valueType="num">
                                      <p:cBhvr additive="base">
                                        <p:cTn id="16" dur="1000" fill="hold"/>
                                        <p:tgtEl>
                                          <p:spTgt spid="20"/>
                                        </p:tgtEl>
                                        <p:attrNameLst>
                                          <p:attrName>ppt_y</p:attrName>
                                        </p:attrNameLst>
                                      </p:cBhvr>
                                      <p:tavLst>
                                        <p:tav tm="0">
                                          <p:val>
                                            <p:strVal val="#ppt_y"/>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3" name="Group 192">
            <a:extLst>
              <a:ext uri="{FF2B5EF4-FFF2-40B4-BE49-F238E27FC236}">
                <a16:creationId xmlns:a16="http://schemas.microsoft.com/office/drawing/2014/main" id="{3057630A-B057-47DF-88ED-C8E736985CFC}"/>
              </a:ext>
            </a:extLst>
          </p:cNvPr>
          <p:cNvGrpSpPr/>
          <p:nvPr/>
        </p:nvGrpSpPr>
        <p:grpSpPr>
          <a:xfrm>
            <a:off x="8899708" y="1848610"/>
            <a:ext cx="807774" cy="2047653"/>
            <a:chOff x="5199743" y="533154"/>
            <a:chExt cx="1886857" cy="4783054"/>
          </a:xfrm>
        </p:grpSpPr>
        <p:grpSp>
          <p:nvGrpSpPr>
            <p:cNvPr id="202" name="Group 201">
              <a:extLst>
                <a:ext uri="{FF2B5EF4-FFF2-40B4-BE49-F238E27FC236}">
                  <a16:creationId xmlns:a16="http://schemas.microsoft.com/office/drawing/2014/main" id="{179F069E-B0F2-4A78-9993-20812BF90DAC}"/>
                </a:ext>
              </a:extLst>
            </p:cNvPr>
            <p:cNvGrpSpPr/>
            <p:nvPr/>
          </p:nvGrpSpPr>
          <p:grpSpPr>
            <a:xfrm>
              <a:off x="5199743" y="793067"/>
              <a:ext cx="1886857" cy="4523141"/>
              <a:chOff x="5199743" y="793067"/>
              <a:chExt cx="1886857" cy="4523141"/>
            </a:xfrm>
          </p:grpSpPr>
          <p:sp>
            <p:nvSpPr>
              <p:cNvPr id="205" name="Round Diagonal Corner Rectangle 790">
                <a:extLst>
                  <a:ext uri="{FF2B5EF4-FFF2-40B4-BE49-F238E27FC236}">
                    <a16:creationId xmlns:a16="http://schemas.microsoft.com/office/drawing/2014/main" id="{C99A1277-98EE-443B-9789-F0E9A9F30AF0}"/>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ound Diagonal Corner Rectangle 791">
                <a:extLst>
                  <a:ext uri="{FF2B5EF4-FFF2-40B4-BE49-F238E27FC236}">
                    <a16:creationId xmlns:a16="http://schemas.microsoft.com/office/drawing/2014/main" id="{C981C324-0C7A-43FD-BFED-7CCD5E236E0C}"/>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BF564157-4077-4A62-9681-7861BA005CC7}"/>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8" name="Group 33">
                <a:extLst>
                  <a:ext uri="{FF2B5EF4-FFF2-40B4-BE49-F238E27FC236}">
                    <a16:creationId xmlns:a16="http://schemas.microsoft.com/office/drawing/2014/main" id="{C0E24E1A-F855-4912-A153-429156E55843}"/>
                  </a:ext>
                </a:extLst>
              </p:cNvPr>
              <p:cNvGrpSpPr/>
              <p:nvPr/>
            </p:nvGrpSpPr>
            <p:grpSpPr>
              <a:xfrm rot="2754858">
                <a:off x="5674192" y="4718893"/>
                <a:ext cx="448734" cy="745895"/>
                <a:chOff x="1676400" y="2133600"/>
                <a:chExt cx="1447800" cy="2088845"/>
              </a:xfrm>
            </p:grpSpPr>
            <p:sp>
              <p:nvSpPr>
                <p:cNvPr id="228" name="Oval 227">
                  <a:extLst>
                    <a:ext uri="{FF2B5EF4-FFF2-40B4-BE49-F238E27FC236}">
                      <a16:creationId xmlns:a16="http://schemas.microsoft.com/office/drawing/2014/main" id="{7856B1D7-2424-467D-BE51-38638F2F3F4F}"/>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Moon 228">
                  <a:extLst>
                    <a:ext uri="{FF2B5EF4-FFF2-40B4-BE49-F238E27FC236}">
                      <a16:creationId xmlns:a16="http://schemas.microsoft.com/office/drawing/2014/main" id="{08943B0C-3D26-4EFB-88B7-68392B280A96}"/>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Moon 229">
                  <a:extLst>
                    <a:ext uri="{FF2B5EF4-FFF2-40B4-BE49-F238E27FC236}">
                      <a16:creationId xmlns:a16="http://schemas.microsoft.com/office/drawing/2014/main" id="{BC8B3533-E2AF-47DD-9001-EB0D9EA30D3E}"/>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9" name="Group 45">
                <a:extLst>
                  <a:ext uri="{FF2B5EF4-FFF2-40B4-BE49-F238E27FC236}">
                    <a16:creationId xmlns:a16="http://schemas.microsoft.com/office/drawing/2014/main" id="{60A50B13-A294-4877-A92D-C8D8FBEA59E6}"/>
                  </a:ext>
                </a:extLst>
              </p:cNvPr>
              <p:cNvGrpSpPr/>
              <p:nvPr/>
            </p:nvGrpSpPr>
            <p:grpSpPr>
              <a:xfrm rot="18845142" flipH="1">
                <a:off x="6055984" y="4618707"/>
                <a:ext cx="488027" cy="752549"/>
                <a:chOff x="1676400" y="2133600"/>
                <a:chExt cx="1447800" cy="2088845"/>
              </a:xfrm>
            </p:grpSpPr>
            <p:sp>
              <p:nvSpPr>
                <p:cNvPr id="222" name="Oval 221">
                  <a:extLst>
                    <a:ext uri="{FF2B5EF4-FFF2-40B4-BE49-F238E27FC236}">
                      <a16:creationId xmlns:a16="http://schemas.microsoft.com/office/drawing/2014/main" id="{2A47D455-8173-4C9E-916C-9CF738C87097}"/>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Moon 222">
                  <a:extLst>
                    <a:ext uri="{FF2B5EF4-FFF2-40B4-BE49-F238E27FC236}">
                      <a16:creationId xmlns:a16="http://schemas.microsoft.com/office/drawing/2014/main" id="{AF4A64CE-81ED-4418-A441-3F1D7B70E614}"/>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Moon 226">
                  <a:extLst>
                    <a:ext uri="{FF2B5EF4-FFF2-40B4-BE49-F238E27FC236}">
                      <a16:creationId xmlns:a16="http://schemas.microsoft.com/office/drawing/2014/main" id="{48EFA56C-E3AB-4625-99F2-1CFEA022DED5}"/>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 name="Group 49">
                <a:extLst>
                  <a:ext uri="{FF2B5EF4-FFF2-40B4-BE49-F238E27FC236}">
                    <a16:creationId xmlns:a16="http://schemas.microsoft.com/office/drawing/2014/main" id="{10E8574C-B061-49FD-B613-573493E58997}"/>
                  </a:ext>
                </a:extLst>
              </p:cNvPr>
              <p:cNvGrpSpPr/>
              <p:nvPr/>
            </p:nvGrpSpPr>
            <p:grpSpPr>
              <a:xfrm>
                <a:off x="5199743" y="2466218"/>
                <a:ext cx="1886857" cy="2489323"/>
                <a:chOff x="4419600" y="2060454"/>
                <a:chExt cx="3045502" cy="4187946"/>
              </a:xfrm>
            </p:grpSpPr>
            <p:sp>
              <p:nvSpPr>
                <p:cNvPr id="213" name="Oval 212">
                  <a:extLst>
                    <a:ext uri="{FF2B5EF4-FFF2-40B4-BE49-F238E27FC236}">
                      <a16:creationId xmlns:a16="http://schemas.microsoft.com/office/drawing/2014/main" id="{B4FAEAC4-BD8D-415F-BE8B-8FD1AC796E3C}"/>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5E6A1967-FFDB-41CC-ACC7-FEC0932A41DD}"/>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rapezoid 214">
                  <a:extLst>
                    <a:ext uri="{FF2B5EF4-FFF2-40B4-BE49-F238E27FC236}">
                      <a16:creationId xmlns:a16="http://schemas.microsoft.com/office/drawing/2014/main" id="{770310E2-3A0E-4974-A40E-DD91D99363F5}"/>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rapezoid 215">
                  <a:extLst>
                    <a:ext uri="{FF2B5EF4-FFF2-40B4-BE49-F238E27FC236}">
                      <a16:creationId xmlns:a16="http://schemas.microsoft.com/office/drawing/2014/main" id="{E6F87101-ABDF-4CFA-ADFF-89DBB326D79C}"/>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Trapezoid 216">
                  <a:extLst>
                    <a:ext uri="{FF2B5EF4-FFF2-40B4-BE49-F238E27FC236}">
                      <a16:creationId xmlns:a16="http://schemas.microsoft.com/office/drawing/2014/main" id="{092E824A-0A7E-4493-9A7C-9F9A2DA9AE4F}"/>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Isosceles Triangle 217">
                  <a:extLst>
                    <a:ext uri="{FF2B5EF4-FFF2-40B4-BE49-F238E27FC236}">
                      <a16:creationId xmlns:a16="http://schemas.microsoft.com/office/drawing/2014/main" id="{82CF33DE-7A1E-450C-844B-9BD20FE1E703}"/>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a:extLst>
                    <a:ext uri="{FF2B5EF4-FFF2-40B4-BE49-F238E27FC236}">
                      <a16:creationId xmlns:a16="http://schemas.microsoft.com/office/drawing/2014/main" id="{6CDA8C2E-462D-426C-B8B8-ADE4E037100F}"/>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Trapezoid 219">
                  <a:extLst>
                    <a:ext uri="{FF2B5EF4-FFF2-40B4-BE49-F238E27FC236}">
                      <a16:creationId xmlns:a16="http://schemas.microsoft.com/office/drawing/2014/main" id="{FE591C24-9AA5-40F6-8DD8-F7E62598B5AB}"/>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Trapezoid 220">
                  <a:extLst>
                    <a:ext uri="{FF2B5EF4-FFF2-40B4-BE49-F238E27FC236}">
                      <a16:creationId xmlns:a16="http://schemas.microsoft.com/office/drawing/2014/main" id="{55CD5C6D-C78B-4DC0-BFFB-E895CA591F6B}"/>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1" name="Round Diagonal Corner Rectangle 796">
                <a:extLst>
                  <a:ext uri="{FF2B5EF4-FFF2-40B4-BE49-F238E27FC236}">
                    <a16:creationId xmlns:a16="http://schemas.microsoft.com/office/drawing/2014/main" id="{CF2C9FA6-85AE-43A1-A944-0A3C0FE0FE0B}"/>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FD48ACBD-47AF-44DB-9F39-333E9A67AEF2}"/>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3" name="Freeform 788">
              <a:extLst>
                <a:ext uri="{FF2B5EF4-FFF2-40B4-BE49-F238E27FC236}">
                  <a16:creationId xmlns:a16="http://schemas.microsoft.com/office/drawing/2014/main" id="{95F77A97-AA07-4BD0-8BED-F40998C9137E}"/>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4" name="Rectangle 203">
              <a:extLst>
                <a:ext uri="{FF2B5EF4-FFF2-40B4-BE49-F238E27FC236}">
                  <a16:creationId xmlns:a16="http://schemas.microsoft.com/office/drawing/2014/main" id="{5CB56BC3-DAEA-48C0-A59E-10A72C9F71FC}"/>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9" name="Rectangle 288"/>
          <p:cNvSpPr/>
          <p:nvPr/>
        </p:nvSpPr>
        <p:spPr>
          <a:xfrm>
            <a:off x="0" y="4953000"/>
            <a:ext cx="12192000" cy="1905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0"/>
          <p:cNvGrpSpPr/>
          <p:nvPr/>
        </p:nvGrpSpPr>
        <p:grpSpPr>
          <a:xfrm flipH="1">
            <a:off x="6400800" y="4495800"/>
            <a:ext cx="1371600" cy="731520"/>
            <a:chOff x="1524000" y="1905000"/>
            <a:chExt cx="3429000" cy="2057400"/>
          </a:xfrm>
        </p:grpSpPr>
        <p:sp>
          <p:nvSpPr>
            <p:cNvPr id="194" name="Rounded Rectangle 193"/>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ounded Rectangle 196"/>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ounded Rectangle 199"/>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ounded Rectangle 200"/>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0" name="TextBox 279"/>
          <p:cNvSpPr txBox="1"/>
          <p:nvPr/>
        </p:nvSpPr>
        <p:spPr>
          <a:xfrm>
            <a:off x="1752600" y="1295401"/>
            <a:ext cx="3962400" cy="1323439"/>
          </a:xfrm>
          <a:prstGeom prst="rect">
            <a:avLst/>
          </a:prstGeom>
          <a:noFill/>
        </p:spPr>
        <p:txBody>
          <a:bodyPr wrap="square" rtlCol="0">
            <a:spAutoFit/>
          </a:bodyPr>
          <a:lstStyle/>
          <a:p>
            <a:r>
              <a:rPr lang="en-US" sz="4000" dirty="0">
                <a:solidFill>
                  <a:schemeClr val="bg1"/>
                </a:solidFill>
              </a:rPr>
              <a:t>They tell Peter about Cornelius </a:t>
            </a:r>
          </a:p>
        </p:txBody>
      </p:sp>
      <p:sp>
        <p:nvSpPr>
          <p:cNvPr id="281" name="TextBox 280"/>
          <p:cNvSpPr txBox="1"/>
          <p:nvPr/>
        </p:nvSpPr>
        <p:spPr>
          <a:xfrm>
            <a:off x="109107" y="6473038"/>
            <a:ext cx="5410200" cy="338554"/>
          </a:xfrm>
          <a:prstGeom prst="rect">
            <a:avLst/>
          </a:prstGeom>
          <a:noFill/>
        </p:spPr>
        <p:txBody>
          <a:bodyPr wrap="square" rtlCol="0">
            <a:spAutoFit/>
          </a:bodyPr>
          <a:lstStyle/>
          <a:p>
            <a:r>
              <a:rPr lang="en-US" sz="1600" dirty="0"/>
              <a:t>Acts 10:21-23</a:t>
            </a:r>
          </a:p>
        </p:txBody>
      </p:sp>
      <p:grpSp>
        <p:nvGrpSpPr>
          <p:cNvPr id="8" name="Group 107"/>
          <p:cNvGrpSpPr/>
          <p:nvPr/>
        </p:nvGrpSpPr>
        <p:grpSpPr>
          <a:xfrm>
            <a:off x="7772400" y="3352800"/>
            <a:ext cx="2514600" cy="1872922"/>
            <a:chOff x="3505200" y="3352800"/>
            <a:chExt cx="1905000" cy="1263322"/>
          </a:xfrm>
        </p:grpSpPr>
        <p:grpSp>
          <p:nvGrpSpPr>
            <p:cNvPr id="9" name="Group 287"/>
            <p:cNvGrpSpPr/>
            <p:nvPr/>
          </p:nvGrpSpPr>
          <p:grpSpPr>
            <a:xfrm>
              <a:off x="3581400" y="3352800"/>
              <a:ext cx="1828800" cy="1263322"/>
              <a:chOff x="2667000" y="3352800"/>
              <a:chExt cx="5074170" cy="3505200"/>
            </a:xfrm>
          </p:grpSpPr>
          <p:grpSp>
            <p:nvGrpSpPr>
              <p:cNvPr id="10" name="Group 59"/>
              <p:cNvGrpSpPr/>
              <p:nvPr/>
            </p:nvGrpSpPr>
            <p:grpSpPr>
              <a:xfrm>
                <a:off x="2667000" y="3352800"/>
                <a:ext cx="5074170" cy="3505200"/>
                <a:chOff x="3231630" y="2133600"/>
                <a:chExt cx="1842541" cy="1737610"/>
              </a:xfrm>
            </p:grpSpPr>
            <p:sp>
              <p:nvSpPr>
                <p:cNvPr id="13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9"/>
                <p:cNvGrpSpPr/>
                <p:nvPr/>
              </p:nvGrpSpPr>
              <p:grpSpPr>
                <a:xfrm>
                  <a:off x="3733800" y="2819400"/>
                  <a:ext cx="898161" cy="1051810"/>
                  <a:chOff x="1752600" y="1600200"/>
                  <a:chExt cx="1905000" cy="2895600"/>
                </a:xfrm>
              </p:grpSpPr>
              <p:sp>
                <p:nvSpPr>
                  <p:cNvPr id="139"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 name="Group 79"/>
              <p:cNvGrpSpPr/>
              <p:nvPr/>
            </p:nvGrpSpPr>
            <p:grpSpPr>
              <a:xfrm>
                <a:off x="2743200" y="3429000"/>
                <a:ext cx="4648200" cy="457200"/>
                <a:chOff x="4038600" y="287312"/>
                <a:chExt cx="5102902" cy="474688"/>
              </a:xfrm>
            </p:grpSpPr>
            <p:sp>
              <p:nvSpPr>
                <p:cNvPr id="85" name="Quad Arrow Callout 8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Quad Arrow Callout 8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Quad Arrow Callout 8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9" name="Wave 158"/>
            <p:cNvSpPr/>
            <p:nvPr/>
          </p:nvSpPr>
          <p:spPr>
            <a:xfrm rot="16200000">
              <a:off x="3357033" y="3881967"/>
              <a:ext cx="829734" cy="533400"/>
            </a:xfrm>
            <a:prstGeom prst="wav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0" name="TextBox 159"/>
          <p:cNvSpPr txBox="1"/>
          <p:nvPr/>
        </p:nvSpPr>
        <p:spPr>
          <a:xfrm>
            <a:off x="1524000" y="0"/>
            <a:ext cx="9144000" cy="707886"/>
          </a:xfrm>
          <a:prstGeom prst="rect">
            <a:avLst/>
          </a:prstGeom>
          <a:noFill/>
        </p:spPr>
        <p:txBody>
          <a:bodyPr wrap="square" rtlCol="0">
            <a:spAutoFit/>
          </a:bodyPr>
          <a:lstStyle/>
          <a:p>
            <a:pPr algn="ctr"/>
            <a:r>
              <a:rPr lang="en-US" sz="4000" dirty="0">
                <a:solidFill>
                  <a:schemeClr val="bg1"/>
                </a:solidFill>
              </a:rPr>
              <a:t>A Warning From God</a:t>
            </a:r>
          </a:p>
        </p:txBody>
      </p:sp>
      <p:grpSp>
        <p:nvGrpSpPr>
          <p:cNvPr id="13" name="Group 84"/>
          <p:cNvGrpSpPr/>
          <p:nvPr/>
        </p:nvGrpSpPr>
        <p:grpSpPr>
          <a:xfrm>
            <a:off x="9677400" y="3657600"/>
            <a:ext cx="990600" cy="2438400"/>
            <a:chOff x="1747738" y="1143000"/>
            <a:chExt cx="2675816" cy="5410200"/>
          </a:xfrm>
        </p:grpSpPr>
        <p:sp>
          <p:nvSpPr>
            <p:cNvPr id="21" name="Wave 2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Wave 2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2"/>
            <p:cNvGrpSpPr/>
            <p:nvPr/>
          </p:nvGrpSpPr>
          <p:grpSpPr>
            <a:xfrm>
              <a:off x="2468899" y="3115235"/>
              <a:ext cx="1004332" cy="932329"/>
              <a:chOff x="3253121" y="1066802"/>
              <a:chExt cx="2384351" cy="1922552"/>
            </a:xfrm>
            <a:solidFill>
              <a:schemeClr val="bg2">
                <a:lumMod val="50000"/>
              </a:schemeClr>
            </a:solidFill>
          </p:grpSpPr>
          <p:sp>
            <p:nvSpPr>
              <p:cNvPr id="69" name="Teardrop 6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1"/>
            <p:cNvGrpSpPr/>
            <p:nvPr/>
          </p:nvGrpSpPr>
          <p:grpSpPr>
            <a:xfrm rot="3249924">
              <a:off x="1735936" y="2283796"/>
              <a:ext cx="1118259" cy="1094656"/>
              <a:chOff x="3253123" y="1066800"/>
              <a:chExt cx="2384352" cy="1922552"/>
            </a:xfrm>
          </p:grpSpPr>
          <p:sp>
            <p:nvSpPr>
              <p:cNvPr id="61" name="Teardrop 6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oon 6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22"/>
            <p:cNvGrpSpPr/>
            <p:nvPr/>
          </p:nvGrpSpPr>
          <p:grpSpPr>
            <a:xfrm rot="5400000">
              <a:off x="2045598" y="1154802"/>
              <a:ext cx="1118259" cy="1094656"/>
              <a:chOff x="3253123" y="1066800"/>
              <a:chExt cx="2384352" cy="1922552"/>
            </a:xfrm>
          </p:grpSpPr>
          <p:sp>
            <p:nvSpPr>
              <p:cNvPr id="53" name="Teardrop 5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oon 5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Moon 5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31"/>
            <p:cNvGrpSpPr/>
            <p:nvPr/>
          </p:nvGrpSpPr>
          <p:grpSpPr>
            <a:xfrm rot="18371763">
              <a:off x="3184558" y="1293913"/>
              <a:ext cx="1118259" cy="1094656"/>
              <a:chOff x="3253123" y="1066800"/>
              <a:chExt cx="2384352" cy="1922552"/>
            </a:xfrm>
          </p:grpSpPr>
          <p:sp>
            <p:nvSpPr>
              <p:cNvPr id="45" name="Teardrop 4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oon 4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oon 4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oon 4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40"/>
            <p:cNvGrpSpPr/>
            <p:nvPr/>
          </p:nvGrpSpPr>
          <p:grpSpPr>
            <a:xfrm rot="19164313">
              <a:off x="3150199" y="2320851"/>
              <a:ext cx="1273355" cy="1253498"/>
              <a:chOff x="3253123" y="1066800"/>
              <a:chExt cx="2384352" cy="1922552"/>
            </a:xfrm>
          </p:grpSpPr>
          <p:sp>
            <p:nvSpPr>
              <p:cNvPr id="37" name="Teardrop 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oon 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oon 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oon 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oon 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49"/>
            <p:cNvGrpSpPr/>
            <p:nvPr/>
          </p:nvGrpSpPr>
          <p:grpSpPr>
            <a:xfrm rot="1063382">
              <a:off x="2473119" y="2046587"/>
              <a:ext cx="1069843" cy="895533"/>
              <a:chOff x="3253123" y="1066800"/>
              <a:chExt cx="2384352" cy="1922552"/>
            </a:xfrm>
          </p:grpSpPr>
          <p:sp>
            <p:nvSpPr>
              <p:cNvPr id="29" name="Teardrop 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91"/>
          <p:cNvGrpSpPr/>
          <p:nvPr/>
        </p:nvGrpSpPr>
        <p:grpSpPr>
          <a:xfrm>
            <a:off x="2195457" y="3374906"/>
            <a:ext cx="990600" cy="2209800"/>
            <a:chOff x="4038600" y="2362200"/>
            <a:chExt cx="1380536" cy="3344532"/>
          </a:xfrm>
        </p:grpSpPr>
        <p:sp>
          <p:nvSpPr>
            <p:cNvPr id="110" name="Round Diagonal Corner Rectangle 109"/>
            <p:cNvSpPr/>
            <p:nvPr/>
          </p:nvSpPr>
          <p:spPr>
            <a:xfrm rot="19527262">
              <a:off x="4778338" y="2692626"/>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 Diagonal Corner Rectangle 110"/>
            <p:cNvSpPr/>
            <p:nvPr/>
          </p:nvSpPr>
          <p:spPr>
            <a:xfrm rot="19527262">
              <a:off x="4092538" y="2768827"/>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9671902">
              <a:off x="5030448" y="4064673"/>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rot="2647766">
              <a:off x="4038600" y="4017204"/>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rot="19352409">
              <a:off x="4803886" y="5123365"/>
              <a:ext cx="250930"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2647766">
              <a:off x="4515409" y="5111826"/>
              <a:ext cx="249729"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rapezoid 115"/>
            <p:cNvSpPr/>
            <p:nvPr/>
          </p:nvSpPr>
          <p:spPr>
            <a:xfrm rot="20169292">
              <a:off x="4774824" y="3376848"/>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rapezoid 116"/>
            <p:cNvSpPr/>
            <p:nvPr/>
          </p:nvSpPr>
          <p:spPr>
            <a:xfrm rot="1790291">
              <a:off x="4189904" y="3342754"/>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rapezoid 117"/>
            <p:cNvSpPr/>
            <p:nvPr/>
          </p:nvSpPr>
          <p:spPr>
            <a:xfrm>
              <a:off x="4347556" y="3510754"/>
              <a:ext cx="799476" cy="1901253"/>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4529936" y="3185969"/>
              <a:ext cx="393492" cy="57337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347556" y="2516408"/>
              <a:ext cx="762000" cy="10902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 Diagonal Corner Rectangle 120"/>
            <p:cNvSpPr/>
            <p:nvPr/>
          </p:nvSpPr>
          <p:spPr>
            <a:xfrm rot="1236535">
              <a:off x="4309319" y="2362200"/>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 Diagonal Corner Rectangle 121"/>
            <p:cNvSpPr/>
            <p:nvPr/>
          </p:nvSpPr>
          <p:spPr>
            <a:xfrm rot="5076663">
              <a:off x="4705111" y="2429527"/>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4499956" y="2440208"/>
              <a:ext cx="381000" cy="381000"/>
            </a:xfrm>
            <a:prstGeom prst="ellipse">
              <a:avLst/>
            </a:prstGeom>
            <a:solidFill>
              <a:srgbClr val="713605"/>
            </a:solidFill>
            <a:ln>
              <a:solidFill>
                <a:srgbClr val="71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 Diagonal Corner Rectangle 123"/>
            <p:cNvSpPr/>
            <p:nvPr/>
          </p:nvSpPr>
          <p:spPr>
            <a:xfrm rot="8272682">
              <a:off x="4538336" y="3334510"/>
              <a:ext cx="362829" cy="493781"/>
            </a:xfrm>
            <a:prstGeom prst="round2DiagRect">
              <a:avLst>
                <a:gd name="adj1" fmla="val 50000"/>
                <a:gd name="adj2" fmla="val 33772"/>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572000" y="3352801"/>
              <a:ext cx="250428" cy="1887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106"/>
          <p:cNvGrpSpPr/>
          <p:nvPr/>
        </p:nvGrpSpPr>
        <p:grpSpPr>
          <a:xfrm>
            <a:off x="757195" y="3163334"/>
            <a:ext cx="1029498" cy="2514600"/>
            <a:chOff x="3581400" y="381000"/>
            <a:chExt cx="2286000" cy="4953000"/>
          </a:xfrm>
        </p:grpSpPr>
        <p:sp>
          <p:nvSpPr>
            <p:cNvPr id="127" name="Cloud 126"/>
            <p:cNvSpPr/>
            <p:nvPr/>
          </p:nvSpPr>
          <p:spPr>
            <a:xfrm>
              <a:off x="3657600" y="381000"/>
              <a:ext cx="1905000" cy="2514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rot="19671902">
              <a:off x="5223780" y="2902234"/>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rot="2647766">
              <a:off x="3581400" y="2831936"/>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rot="19352409">
              <a:off x="4848621" y="4470077"/>
              <a:ext cx="41551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rot="2647766">
              <a:off x="4370938" y="4452989"/>
              <a:ext cx="413521"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rapezoid 137"/>
            <p:cNvSpPr/>
            <p:nvPr/>
          </p:nvSpPr>
          <p:spPr>
            <a:xfrm rot="20169292">
              <a:off x="4800498" y="188361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rapezoid 140"/>
            <p:cNvSpPr/>
            <p:nvPr/>
          </p:nvSpPr>
          <p:spPr>
            <a:xfrm rot="1790291">
              <a:off x="3831941" y="183312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rapezoid 141"/>
            <p:cNvSpPr/>
            <p:nvPr/>
          </p:nvSpPr>
          <p:spPr>
            <a:xfrm>
              <a:off x="4092994" y="2081922"/>
              <a:ext cx="1323835" cy="281561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4394993" y="1600940"/>
              <a:ext cx="651575" cy="8491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4092994" y="609370"/>
              <a:ext cx="1261779" cy="161457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loud 144"/>
            <p:cNvSpPr/>
            <p:nvPr/>
          </p:nvSpPr>
          <p:spPr>
            <a:xfrm>
              <a:off x="4114800" y="3810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loud 145"/>
            <p:cNvSpPr/>
            <p:nvPr/>
          </p:nvSpPr>
          <p:spPr>
            <a:xfrm>
              <a:off x="4191000" y="16002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4419601" y="1676403"/>
              <a:ext cx="475298" cy="26726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147"/>
          <p:cNvGrpSpPr/>
          <p:nvPr/>
        </p:nvGrpSpPr>
        <p:grpSpPr>
          <a:xfrm>
            <a:off x="3533162" y="2753956"/>
            <a:ext cx="1080655" cy="2969585"/>
            <a:chOff x="6705600" y="78699"/>
            <a:chExt cx="2133600" cy="5700832"/>
          </a:xfrm>
        </p:grpSpPr>
        <p:sp>
          <p:nvSpPr>
            <p:cNvPr id="149" name="Oval 148"/>
            <p:cNvSpPr/>
            <p:nvPr/>
          </p:nvSpPr>
          <p:spPr>
            <a:xfrm rot="19671902">
              <a:off x="8238488" y="3126705"/>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rot="2647766">
              <a:off x="6705600" y="3062896"/>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696200" y="4343400"/>
              <a:ext cx="473183" cy="116738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315200" y="4343400"/>
              <a:ext cx="385953"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rapezoid 152"/>
            <p:cNvSpPr/>
            <p:nvPr/>
          </p:nvSpPr>
          <p:spPr>
            <a:xfrm rot="20169292">
              <a:off x="7843424" y="220211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rapezoid 153"/>
            <p:cNvSpPr/>
            <p:nvPr/>
          </p:nvSpPr>
          <p:spPr>
            <a:xfrm rot="1790291">
              <a:off x="6939438" y="215628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rapezoid 154"/>
            <p:cNvSpPr/>
            <p:nvPr/>
          </p:nvSpPr>
          <p:spPr>
            <a:xfrm>
              <a:off x="7183087" y="2382114"/>
              <a:ext cx="1235580" cy="142788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7183087" y="1045490"/>
              <a:ext cx="1177661" cy="146553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 Diagonal Corner Rectangle 156"/>
            <p:cNvSpPr/>
            <p:nvPr/>
          </p:nvSpPr>
          <p:spPr>
            <a:xfrm rot="1236535">
              <a:off x="7123993" y="838200"/>
              <a:ext cx="674999" cy="676780"/>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 Diagonal Corner Rectangle 157"/>
            <p:cNvSpPr/>
            <p:nvPr/>
          </p:nvSpPr>
          <p:spPr>
            <a:xfrm rot="5076663">
              <a:off x="7779635" y="878037"/>
              <a:ext cx="587097" cy="778111"/>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7418620" y="943061"/>
              <a:ext cx="588830" cy="5047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gular Pentagon 161"/>
            <p:cNvSpPr/>
            <p:nvPr/>
          </p:nvSpPr>
          <p:spPr>
            <a:xfrm rot="13468478">
              <a:off x="6836700" y="2302306"/>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gular Pentagon 162"/>
            <p:cNvSpPr/>
            <p:nvPr/>
          </p:nvSpPr>
          <p:spPr>
            <a:xfrm rot="7924558">
              <a:off x="7977434" y="2227082"/>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101"/>
            <p:cNvGrpSpPr/>
            <p:nvPr/>
          </p:nvGrpSpPr>
          <p:grpSpPr>
            <a:xfrm>
              <a:off x="7035859" y="3810000"/>
              <a:ext cx="1346141" cy="1240002"/>
              <a:chOff x="3837117" y="4267200"/>
              <a:chExt cx="2944684" cy="1395002"/>
            </a:xfrm>
          </p:grpSpPr>
          <p:sp>
            <p:nvSpPr>
              <p:cNvPr id="189" name="Pentagon 97"/>
              <p:cNvSpPr/>
              <p:nvPr/>
            </p:nvSpPr>
            <p:spPr>
              <a:xfrm rot="5990650">
                <a:off x="3532318" y="4595401"/>
                <a:ext cx="1371600" cy="762001"/>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Pentagon 189"/>
              <p:cNvSpPr/>
              <p:nvPr/>
            </p:nvSpPr>
            <p:spPr>
              <a:xfrm rot="5663736">
                <a:off x="4244457" y="4585001"/>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Pentagon 190"/>
              <p:cNvSpPr/>
              <p:nvPr/>
            </p:nvSpPr>
            <p:spPr>
              <a:xfrm rot="5400000">
                <a:off x="5105400"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Pentagon 191"/>
              <p:cNvSpPr/>
              <p:nvPr/>
            </p:nvSpPr>
            <p:spPr>
              <a:xfrm rot="4986444">
                <a:off x="5715001"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109"/>
            <p:cNvGrpSpPr/>
            <p:nvPr/>
          </p:nvGrpSpPr>
          <p:grpSpPr>
            <a:xfrm>
              <a:off x="7090348" y="3581400"/>
              <a:ext cx="1367852" cy="256082"/>
              <a:chOff x="2971800" y="4953000"/>
              <a:chExt cx="2667000" cy="537398"/>
            </a:xfrm>
          </p:grpSpPr>
          <p:sp>
            <p:nvSpPr>
              <p:cNvPr id="182" name="Rectangle 181"/>
              <p:cNvSpPr/>
              <p:nvPr/>
            </p:nvSpPr>
            <p:spPr>
              <a:xfrm>
                <a:off x="2971800" y="4953000"/>
                <a:ext cx="2667000" cy="53340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08"/>
              <p:cNvGrpSpPr/>
              <p:nvPr/>
            </p:nvGrpSpPr>
            <p:grpSpPr>
              <a:xfrm>
                <a:off x="2971800" y="5029200"/>
                <a:ext cx="2667000" cy="461198"/>
                <a:chOff x="1066800" y="5486400"/>
                <a:chExt cx="4023610" cy="695793"/>
              </a:xfrm>
            </p:grpSpPr>
            <p:sp>
              <p:nvSpPr>
                <p:cNvPr id="184" name="Left-Right-Up Arrow 183"/>
                <p:cNvSpPr/>
                <p:nvPr/>
              </p:nvSpPr>
              <p:spPr>
                <a:xfrm>
                  <a:off x="10668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Left-Right-Up Arrow 184"/>
                <p:cNvSpPr/>
                <p:nvPr/>
              </p:nvSpPr>
              <p:spPr>
                <a:xfrm rot="10800000">
                  <a:off x="17526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Left-Right-Up Arrow 185"/>
                <p:cNvSpPr/>
                <p:nvPr/>
              </p:nvSpPr>
              <p:spPr>
                <a:xfrm>
                  <a:off x="2438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Left-Right-Up Arrow 186"/>
                <p:cNvSpPr/>
                <p:nvPr/>
              </p:nvSpPr>
              <p:spPr>
                <a:xfrm rot="10800000">
                  <a:off x="3200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Left-Right-Up Arrow 187"/>
                <p:cNvSpPr/>
                <p:nvPr/>
              </p:nvSpPr>
              <p:spPr>
                <a:xfrm>
                  <a:off x="3947410" y="5496393"/>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 name="Group 113"/>
            <p:cNvGrpSpPr/>
            <p:nvPr/>
          </p:nvGrpSpPr>
          <p:grpSpPr>
            <a:xfrm rot="3590630" flipH="1">
              <a:off x="7070866" y="5121846"/>
              <a:ext cx="480613" cy="768981"/>
              <a:chOff x="4953000" y="4724400"/>
              <a:chExt cx="1371600" cy="1371600"/>
            </a:xfrm>
          </p:grpSpPr>
          <p:sp>
            <p:nvSpPr>
              <p:cNvPr id="179" name="Oval 178"/>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Moon 179"/>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Moon 180"/>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4" name="Group 114"/>
            <p:cNvGrpSpPr/>
            <p:nvPr/>
          </p:nvGrpSpPr>
          <p:grpSpPr>
            <a:xfrm rot="18665577" flipH="1">
              <a:off x="7827413" y="5154734"/>
              <a:ext cx="480613" cy="768981"/>
              <a:chOff x="4953000" y="4724400"/>
              <a:chExt cx="1371600" cy="1371600"/>
            </a:xfrm>
          </p:grpSpPr>
          <p:sp>
            <p:nvSpPr>
              <p:cNvPr id="176" name="Oval 175"/>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Moon 176"/>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Moon 177"/>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Flowchart: Delay 167"/>
            <p:cNvSpPr/>
            <p:nvPr/>
          </p:nvSpPr>
          <p:spPr>
            <a:xfrm rot="16200000">
              <a:off x="7391400" y="304800"/>
              <a:ext cx="762000" cy="1371600"/>
            </a:xfrm>
            <a:prstGeom prst="flowChartDelay">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5" name="Group 122"/>
            <p:cNvGrpSpPr/>
            <p:nvPr/>
          </p:nvGrpSpPr>
          <p:grpSpPr>
            <a:xfrm flipH="1">
              <a:off x="7472976" y="78699"/>
              <a:ext cx="581739" cy="1219200"/>
              <a:chOff x="4953000" y="2971800"/>
              <a:chExt cx="926612" cy="1941979"/>
            </a:xfrm>
          </p:grpSpPr>
          <p:sp>
            <p:nvSpPr>
              <p:cNvPr id="173" name="Diamond 172"/>
              <p:cNvSpPr/>
              <p:nvPr/>
            </p:nvSpPr>
            <p:spPr>
              <a:xfrm>
                <a:off x="5029200" y="29718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iamond 173"/>
              <p:cNvSpPr/>
              <p:nvPr/>
            </p:nvSpPr>
            <p:spPr>
              <a:xfrm rot="21363889">
                <a:off x="4953000" y="30480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Diamond 174"/>
              <p:cNvSpPr/>
              <p:nvPr/>
            </p:nvSpPr>
            <p:spPr>
              <a:xfrm rot="340679">
                <a:off x="5041412" y="3084979"/>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6" name="Group 125"/>
            <p:cNvGrpSpPr/>
            <p:nvPr/>
          </p:nvGrpSpPr>
          <p:grpSpPr>
            <a:xfrm>
              <a:off x="6858000" y="381000"/>
              <a:ext cx="312496" cy="5005983"/>
              <a:chOff x="5783504" y="404217"/>
              <a:chExt cx="513234" cy="5539383"/>
            </a:xfrm>
          </p:grpSpPr>
          <p:sp>
            <p:nvSpPr>
              <p:cNvPr id="171" name="Rounded Rectangle 170"/>
              <p:cNvSpPr/>
              <p:nvPr/>
            </p:nvSpPr>
            <p:spPr>
              <a:xfrm>
                <a:off x="5943600" y="1143000"/>
                <a:ext cx="228600" cy="48006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Diamond 171"/>
              <p:cNvSpPr/>
              <p:nvPr/>
            </p:nvSpPr>
            <p:spPr>
              <a:xfrm flipH="1">
                <a:off x="5783504" y="404217"/>
                <a:ext cx="513234" cy="1119784"/>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629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8" name="Rounded Rectangle 1087"/>
          <p:cNvSpPr/>
          <p:nvPr/>
        </p:nvSpPr>
        <p:spPr>
          <a:xfrm>
            <a:off x="8684357" y="1400287"/>
            <a:ext cx="2933652" cy="4275534"/>
          </a:xfrm>
          <a:prstGeom prst="roundRect">
            <a:avLst>
              <a:gd name="adj" fmla="val 7566"/>
            </a:avLst>
          </a:prstGeom>
          <a:solidFill>
            <a:srgbClr val="0070C0"/>
          </a:solidFill>
        </p:spPr>
        <p:txBody>
          <a:bodyPr wrap="square">
            <a:spAutoFit/>
          </a:bodyPr>
          <a:lstStyle/>
          <a:p>
            <a:r>
              <a:rPr lang="en-US" sz="2400" dirty="0">
                <a:solidFill>
                  <a:schemeClr val="bg1"/>
                </a:solidFill>
                <a:latin typeface="Open Sans"/>
              </a:rPr>
              <a:t>Cornelius told Peter about his vision. Cornelius had also gathered his family and friends so Peter could teach them.</a:t>
            </a:r>
          </a:p>
          <a:p>
            <a:endParaRPr lang="en-US" sz="2400" dirty="0">
              <a:solidFill>
                <a:schemeClr val="bg1"/>
              </a:solidFill>
              <a:latin typeface="Open Sans"/>
            </a:endParaRPr>
          </a:p>
          <a:p>
            <a:endParaRPr lang="en-US" sz="2400" dirty="0">
              <a:solidFill>
                <a:schemeClr val="bg1"/>
              </a:solidFill>
              <a:latin typeface="Open Sans"/>
            </a:endParaRPr>
          </a:p>
          <a:p>
            <a:endParaRPr lang="en-US" sz="2400" dirty="0">
              <a:solidFill>
                <a:schemeClr val="bg1"/>
              </a:solidFill>
              <a:latin typeface="Open Sans"/>
            </a:endParaRPr>
          </a:p>
          <a:p>
            <a:endParaRPr lang="en-US" sz="2400" dirty="0">
              <a:solidFill>
                <a:schemeClr val="bg1"/>
              </a:solidFill>
            </a:endParaRPr>
          </a:p>
        </p:txBody>
      </p:sp>
      <p:sp>
        <p:nvSpPr>
          <p:cNvPr id="289" name="Rectangle 288"/>
          <p:cNvSpPr/>
          <p:nvPr/>
        </p:nvSpPr>
        <p:spPr>
          <a:xfrm>
            <a:off x="0" y="4953000"/>
            <a:ext cx="12192000" cy="1905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TextBox 280"/>
          <p:cNvSpPr txBox="1"/>
          <p:nvPr/>
        </p:nvSpPr>
        <p:spPr>
          <a:xfrm>
            <a:off x="32860" y="6536476"/>
            <a:ext cx="5410200" cy="307777"/>
          </a:xfrm>
          <a:prstGeom prst="rect">
            <a:avLst/>
          </a:prstGeom>
          <a:noFill/>
        </p:spPr>
        <p:txBody>
          <a:bodyPr wrap="square" rtlCol="0">
            <a:spAutoFit/>
          </a:bodyPr>
          <a:lstStyle/>
          <a:p>
            <a:r>
              <a:rPr lang="en-US" sz="1400" dirty="0"/>
              <a:t>Acts 10:23-33</a:t>
            </a:r>
          </a:p>
        </p:txBody>
      </p:sp>
      <p:grpSp>
        <p:nvGrpSpPr>
          <p:cNvPr id="2" name="Group 311"/>
          <p:cNvGrpSpPr/>
          <p:nvPr/>
        </p:nvGrpSpPr>
        <p:grpSpPr>
          <a:xfrm>
            <a:off x="8763001" y="4267200"/>
            <a:ext cx="1087873" cy="734898"/>
            <a:chOff x="304800" y="838200"/>
            <a:chExt cx="3810000" cy="4038600"/>
          </a:xfrm>
        </p:grpSpPr>
        <p:sp>
          <p:nvSpPr>
            <p:cNvPr id="1131" name="Rounded Rectangle 1130"/>
            <p:cNvSpPr/>
            <p:nvPr/>
          </p:nvSpPr>
          <p:spPr>
            <a:xfrm rot="10800000">
              <a:off x="5334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2" name="Rounded Rectangle 1131"/>
            <p:cNvSpPr/>
            <p:nvPr/>
          </p:nvSpPr>
          <p:spPr>
            <a:xfrm rot="10800000">
              <a:off x="12192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3" name="Rounded Rectangle 1132"/>
            <p:cNvSpPr/>
            <p:nvPr/>
          </p:nvSpPr>
          <p:spPr>
            <a:xfrm rot="10800000">
              <a:off x="19050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4" name="Rounded Rectangle 1133"/>
            <p:cNvSpPr/>
            <p:nvPr/>
          </p:nvSpPr>
          <p:spPr>
            <a:xfrm rot="10800000">
              <a:off x="25908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5" name="Rounded Rectangle 1134"/>
            <p:cNvSpPr/>
            <p:nvPr/>
          </p:nvSpPr>
          <p:spPr>
            <a:xfrm rot="10800000">
              <a:off x="32766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6" name="Rounded Rectangle 1135"/>
            <p:cNvSpPr/>
            <p:nvPr/>
          </p:nvSpPr>
          <p:spPr>
            <a:xfrm rot="10800000">
              <a:off x="457200" y="1066800"/>
              <a:ext cx="3581400" cy="3733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89"/>
            <p:cNvGrpSpPr/>
            <p:nvPr/>
          </p:nvGrpSpPr>
          <p:grpSpPr>
            <a:xfrm>
              <a:off x="457200" y="1295400"/>
              <a:ext cx="3505200" cy="591746"/>
              <a:chOff x="3048000" y="5199454"/>
              <a:chExt cx="5285040" cy="1157497"/>
            </a:xfrm>
          </p:grpSpPr>
          <p:grpSp>
            <p:nvGrpSpPr>
              <p:cNvPr id="5" name="Group 16"/>
              <p:cNvGrpSpPr/>
              <p:nvPr/>
            </p:nvGrpSpPr>
            <p:grpSpPr>
              <a:xfrm>
                <a:off x="3048000" y="5227282"/>
                <a:ext cx="1152752" cy="1129669"/>
                <a:chOff x="5029200" y="1371600"/>
                <a:chExt cx="1752600" cy="1905000"/>
              </a:xfrm>
            </p:grpSpPr>
            <p:sp>
              <p:nvSpPr>
                <p:cNvPr id="1156" name="4-Point Star 337"/>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7" name="4-Point Star 33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6"/>
              <p:cNvGrpSpPr/>
              <p:nvPr/>
            </p:nvGrpSpPr>
            <p:grpSpPr>
              <a:xfrm>
                <a:off x="4081072" y="5220325"/>
                <a:ext cx="1152752" cy="1129669"/>
                <a:chOff x="5029200" y="1371600"/>
                <a:chExt cx="1752600" cy="1905000"/>
              </a:xfrm>
            </p:grpSpPr>
            <p:sp>
              <p:nvSpPr>
                <p:cNvPr id="1154" name="4-Point Star 1153"/>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5" name="4-Point Star 336"/>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326"/>
              <p:cNvGrpSpPr/>
              <p:nvPr/>
            </p:nvGrpSpPr>
            <p:grpSpPr>
              <a:xfrm>
                <a:off x="5114144" y="5213368"/>
                <a:ext cx="1152752" cy="1129669"/>
                <a:chOff x="5029200" y="1371600"/>
                <a:chExt cx="1752600" cy="1905000"/>
              </a:xfrm>
            </p:grpSpPr>
            <p:sp>
              <p:nvSpPr>
                <p:cNvPr id="1152" name="4-Point Star 1151"/>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3" name="4-Point Star 1152"/>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16"/>
              <p:cNvGrpSpPr/>
              <p:nvPr/>
            </p:nvGrpSpPr>
            <p:grpSpPr>
              <a:xfrm>
                <a:off x="6147216" y="5206411"/>
                <a:ext cx="1152752" cy="1129669"/>
                <a:chOff x="5029200" y="1371600"/>
                <a:chExt cx="1752600" cy="1905000"/>
              </a:xfrm>
            </p:grpSpPr>
            <p:sp>
              <p:nvSpPr>
                <p:cNvPr id="1150" name="4-Point Star 114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1" name="4-Point Star 1150"/>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16"/>
              <p:cNvGrpSpPr/>
              <p:nvPr/>
            </p:nvGrpSpPr>
            <p:grpSpPr>
              <a:xfrm>
                <a:off x="7180288" y="5199454"/>
                <a:ext cx="1152752" cy="1129669"/>
                <a:chOff x="5029200" y="1371600"/>
                <a:chExt cx="1752600" cy="1905000"/>
              </a:xfrm>
            </p:grpSpPr>
            <p:sp>
              <p:nvSpPr>
                <p:cNvPr id="1148" name="4-Point Star 32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9" name="4-Point Star 114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38" name="Rounded Rectangle 319"/>
            <p:cNvSpPr/>
            <p:nvPr/>
          </p:nvSpPr>
          <p:spPr>
            <a:xfrm rot="10800000">
              <a:off x="1752600" y="1981200"/>
              <a:ext cx="990600" cy="2133600"/>
            </a:xfrm>
            <a:prstGeom prst="roundRect">
              <a:avLst>
                <a:gd name="adj" fmla="val 7040"/>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9" name="Rounded Rectangle 320"/>
            <p:cNvSpPr/>
            <p:nvPr/>
          </p:nvSpPr>
          <p:spPr>
            <a:xfrm rot="10800000">
              <a:off x="1143000" y="3886200"/>
              <a:ext cx="20574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0" name="Rounded Rectangle 1139"/>
            <p:cNvSpPr/>
            <p:nvPr/>
          </p:nvSpPr>
          <p:spPr>
            <a:xfrm rot="10800000">
              <a:off x="685800" y="4038600"/>
              <a:ext cx="3048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1" name="Rounded Rectangle 1140"/>
            <p:cNvSpPr/>
            <p:nvPr/>
          </p:nvSpPr>
          <p:spPr>
            <a:xfrm rot="10800000">
              <a:off x="457200" y="4267200"/>
              <a:ext cx="3581400" cy="3810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2" name="Rounded Rectangle 1141"/>
            <p:cNvSpPr/>
            <p:nvPr/>
          </p:nvSpPr>
          <p:spPr>
            <a:xfrm rot="10800000">
              <a:off x="304800" y="4572000"/>
              <a:ext cx="3810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157"/>
          <p:cNvGrpSpPr/>
          <p:nvPr/>
        </p:nvGrpSpPr>
        <p:grpSpPr>
          <a:xfrm>
            <a:off x="7735474" y="4191001"/>
            <a:ext cx="2932527" cy="1147973"/>
            <a:chOff x="6174254" y="5241815"/>
            <a:chExt cx="2932527" cy="1147973"/>
          </a:xfrm>
        </p:grpSpPr>
        <p:grpSp>
          <p:nvGrpSpPr>
            <p:cNvPr id="11" name="Group 30"/>
            <p:cNvGrpSpPr/>
            <p:nvPr/>
          </p:nvGrpSpPr>
          <p:grpSpPr>
            <a:xfrm flipH="1">
              <a:off x="6174254" y="6166533"/>
              <a:ext cx="1436024" cy="219810"/>
              <a:chOff x="1524000" y="1905000"/>
              <a:chExt cx="3429000" cy="2057400"/>
            </a:xfrm>
          </p:grpSpPr>
          <p:sp>
            <p:nvSpPr>
              <p:cNvPr id="1091" name="Rounded Rectangle 1090"/>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2" name="Rounded Rectangle 1091"/>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3" name="Rounded Rectangle 1092"/>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4" name="Rounded Rectangle 1093"/>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5" name="Rounded Rectangle 1094"/>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6" name="Rounded Rectangle 132"/>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7" name="Rounded Rectangle 133"/>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8" name="Rounded Rectangle 134"/>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604"/>
            <p:cNvGrpSpPr/>
            <p:nvPr/>
          </p:nvGrpSpPr>
          <p:grpSpPr>
            <a:xfrm>
              <a:off x="7910216" y="5241815"/>
              <a:ext cx="1196565" cy="1092848"/>
              <a:chOff x="457200" y="2497304"/>
              <a:chExt cx="4781871" cy="4284496"/>
            </a:xfrm>
          </p:grpSpPr>
          <p:grpSp>
            <p:nvGrpSpPr>
              <p:cNvPr id="13" name="Group 230"/>
              <p:cNvGrpSpPr/>
              <p:nvPr/>
            </p:nvGrpSpPr>
            <p:grpSpPr>
              <a:xfrm rot="18989829" flipH="1">
                <a:off x="2994882" y="2720848"/>
                <a:ext cx="1586260" cy="1364114"/>
                <a:chOff x="736597" y="733384"/>
                <a:chExt cx="1807860" cy="1807860"/>
              </a:xfrm>
            </p:grpSpPr>
            <p:grpSp>
              <p:nvGrpSpPr>
                <p:cNvPr id="14" name="Group 15"/>
                <p:cNvGrpSpPr/>
                <p:nvPr/>
              </p:nvGrpSpPr>
              <p:grpSpPr>
                <a:xfrm rot="20238387">
                  <a:off x="736597" y="881328"/>
                  <a:ext cx="1193804" cy="897916"/>
                  <a:chOff x="1111998" y="1862460"/>
                  <a:chExt cx="2362200" cy="1921930"/>
                </a:xfrm>
              </p:grpSpPr>
              <p:grpSp>
                <p:nvGrpSpPr>
                  <p:cNvPr id="15" name="Group 6"/>
                  <p:cNvGrpSpPr/>
                  <p:nvPr/>
                </p:nvGrpSpPr>
                <p:grpSpPr>
                  <a:xfrm rot="17802976">
                    <a:off x="1912098" y="1823816"/>
                    <a:ext cx="762000" cy="2362200"/>
                    <a:chOff x="1905000" y="1828800"/>
                    <a:chExt cx="762000" cy="2362200"/>
                  </a:xfrm>
                </p:grpSpPr>
                <p:sp>
                  <p:nvSpPr>
                    <p:cNvPr id="79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9"/>
                  <p:cNvGrpSpPr/>
                  <p:nvPr/>
                </p:nvGrpSpPr>
                <p:grpSpPr>
                  <a:xfrm rot="19123498">
                    <a:off x="2501621" y="1862460"/>
                    <a:ext cx="542170" cy="1782007"/>
                    <a:chOff x="1905000" y="1828800"/>
                    <a:chExt cx="762000" cy="2362200"/>
                  </a:xfrm>
                </p:grpSpPr>
                <p:sp>
                  <p:nvSpPr>
                    <p:cNvPr id="796"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7"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2"/>
                  <p:cNvGrpSpPr/>
                  <p:nvPr/>
                </p:nvGrpSpPr>
                <p:grpSpPr>
                  <a:xfrm rot="15530705">
                    <a:off x="2284581" y="2639655"/>
                    <a:ext cx="405591" cy="1883879"/>
                    <a:chOff x="1905000" y="1828800"/>
                    <a:chExt cx="762000" cy="2362200"/>
                  </a:xfrm>
                </p:grpSpPr>
                <p:sp>
                  <p:nvSpPr>
                    <p:cNvPr id="794"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21"/>
                <p:cNvGrpSpPr/>
                <p:nvPr/>
              </p:nvGrpSpPr>
              <p:grpSpPr>
                <a:xfrm rot="2927600">
                  <a:off x="1498597" y="881328"/>
                  <a:ext cx="1193804" cy="897916"/>
                  <a:chOff x="1111998" y="1862460"/>
                  <a:chExt cx="2362200" cy="1921930"/>
                </a:xfrm>
              </p:grpSpPr>
              <p:grpSp>
                <p:nvGrpSpPr>
                  <p:cNvPr id="19" name="Group 6"/>
                  <p:cNvGrpSpPr/>
                  <p:nvPr/>
                </p:nvGrpSpPr>
                <p:grpSpPr>
                  <a:xfrm rot="17802976">
                    <a:off x="1912098" y="1823816"/>
                    <a:ext cx="762000" cy="2362200"/>
                    <a:chOff x="1905000" y="1828800"/>
                    <a:chExt cx="762000" cy="2362200"/>
                  </a:xfrm>
                </p:grpSpPr>
                <p:sp>
                  <p:nvSpPr>
                    <p:cNvPr id="78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0" name="Oval 78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9"/>
                  <p:cNvGrpSpPr/>
                  <p:nvPr/>
                </p:nvGrpSpPr>
                <p:grpSpPr>
                  <a:xfrm rot="19123498">
                    <a:off x="2501621" y="1862460"/>
                    <a:ext cx="542170" cy="1782007"/>
                    <a:chOff x="1905000" y="1828800"/>
                    <a:chExt cx="762000" cy="2362200"/>
                  </a:xfrm>
                </p:grpSpPr>
                <p:sp>
                  <p:nvSpPr>
                    <p:cNvPr id="787"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2"/>
                  <p:cNvGrpSpPr/>
                  <p:nvPr/>
                </p:nvGrpSpPr>
                <p:grpSpPr>
                  <a:xfrm rot="15530705">
                    <a:off x="2284581" y="2639655"/>
                    <a:ext cx="405591" cy="1883879"/>
                    <a:chOff x="1905000" y="1828800"/>
                    <a:chExt cx="762000" cy="2362200"/>
                  </a:xfrm>
                </p:grpSpPr>
                <p:sp>
                  <p:nvSpPr>
                    <p:cNvPr id="785" name="Oval 7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Oval 78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 name="Group 31"/>
                <p:cNvGrpSpPr/>
                <p:nvPr/>
              </p:nvGrpSpPr>
              <p:grpSpPr>
                <a:xfrm rot="20238387">
                  <a:off x="1346199" y="1643328"/>
                  <a:ext cx="1193804" cy="897916"/>
                  <a:chOff x="1111998" y="1862460"/>
                  <a:chExt cx="2362200" cy="1921930"/>
                </a:xfrm>
              </p:grpSpPr>
              <p:grpSp>
                <p:nvGrpSpPr>
                  <p:cNvPr id="23" name="Group 6"/>
                  <p:cNvGrpSpPr/>
                  <p:nvPr/>
                </p:nvGrpSpPr>
                <p:grpSpPr>
                  <a:xfrm rot="17802976">
                    <a:off x="1912098" y="1823816"/>
                    <a:ext cx="762000" cy="2362200"/>
                    <a:chOff x="1905000" y="1828800"/>
                    <a:chExt cx="762000" cy="2362200"/>
                  </a:xfrm>
                </p:grpSpPr>
                <p:sp>
                  <p:nvSpPr>
                    <p:cNvPr id="78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1" name="Oval 78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9"/>
                  <p:cNvGrpSpPr/>
                  <p:nvPr/>
                </p:nvGrpSpPr>
                <p:grpSpPr>
                  <a:xfrm rot="19123498">
                    <a:off x="2501621" y="1862460"/>
                    <a:ext cx="542170" cy="1782007"/>
                    <a:chOff x="1905000" y="1828800"/>
                    <a:chExt cx="762000" cy="2362200"/>
                  </a:xfrm>
                </p:grpSpPr>
                <p:sp>
                  <p:nvSpPr>
                    <p:cNvPr id="778"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9"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12"/>
                  <p:cNvGrpSpPr/>
                  <p:nvPr/>
                </p:nvGrpSpPr>
                <p:grpSpPr>
                  <a:xfrm rot="15530705">
                    <a:off x="2284581" y="2639655"/>
                    <a:ext cx="405591" cy="1883879"/>
                    <a:chOff x="1905000" y="1828800"/>
                    <a:chExt cx="762000" cy="2362200"/>
                  </a:xfrm>
                </p:grpSpPr>
                <p:sp>
                  <p:nvSpPr>
                    <p:cNvPr id="776"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7"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6" name="Group 199"/>
              <p:cNvGrpSpPr/>
              <p:nvPr/>
            </p:nvGrpSpPr>
            <p:grpSpPr>
              <a:xfrm rot="3068959">
                <a:off x="1334455" y="2628335"/>
                <a:ext cx="1820842" cy="1558779"/>
                <a:chOff x="736597" y="733384"/>
                <a:chExt cx="1807860" cy="1807860"/>
              </a:xfrm>
            </p:grpSpPr>
            <p:grpSp>
              <p:nvGrpSpPr>
                <p:cNvPr id="27" name="Group 15"/>
                <p:cNvGrpSpPr/>
                <p:nvPr/>
              </p:nvGrpSpPr>
              <p:grpSpPr>
                <a:xfrm rot="20238387">
                  <a:off x="736597" y="881328"/>
                  <a:ext cx="1193804" cy="897916"/>
                  <a:chOff x="1111998" y="1862460"/>
                  <a:chExt cx="2362200" cy="1921930"/>
                </a:xfrm>
              </p:grpSpPr>
              <p:grpSp>
                <p:nvGrpSpPr>
                  <p:cNvPr id="28" name="Group 6"/>
                  <p:cNvGrpSpPr/>
                  <p:nvPr/>
                </p:nvGrpSpPr>
                <p:grpSpPr>
                  <a:xfrm rot="17802976">
                    <a:off x="1912098" y="1823816"/>
                    <a:ext cx="762000" cy="2362200"/>
                    <a:chOff x="1905000" y="1828800"/>
                    <a:chExt cx="762000" cy="2362200"/>
                  </a:xfrm>
                </p:grpSpPr>
                <p:sp>
                  <p:nvSpPr>
                    <p:cNvPr id="76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9"/>
                  <p:cNvGrpSpPr/>
                  <p:nvPr/>
                </p:nvGrpSpPr>
                <p:grpSpPr>
                  <a:xfrm rot="19123498">
                    <a:off x="2501621" y="1862460"/>
                    <a:ext cx="542170" cy="1782007"/>
                    <a:chOff x="1905000" y="1828800"/>
                    <a:chExt cx="762000" cy="2362200"/>
                  </a:xfrm>
                </p:grpSpPr>
                <p:sp>
                  <p:nvSpPr>
                    <p:cNvPr id="766" name="Oval 7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7"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12"/>
                  <p:cNvGrpSpPr/>
                  <p:nvPr/>
                </p:nvGrpSpPr>
                <p:grpSpPr>
                  <a:xfrm rot="15530705">
                    <a:off x="2284581" y="2639655"/>
                    <a:ext cx="405591" cy="1883879"/>
                    <a:chOff x="1905000" y="1828800"/>
                    <a:chExt cx="762000" cy="2362200"/>
                  </a:xfrm>
                </p:grpSpPr>
                <p:sp>
                  <p:nvSpPr>
                    <p:cNvPr id="764" name="Oval 76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21"/>
                <p:cNvGrpSpPr/>
                <p:nvPr/>
              </p:nvGrpSpPr>
              <p:grpSpPr>
                <a:xfrm rot="2927600">
                  <a:off x="1498597" y="881328"/>
                  <a:ext cx="1193804" cy="897916"/>
                  <a:chOff x="1111998" y="1862460"/>
                  <a:chExt cx="2362200" cy="1921930"/>
                </a:xfrm>
              </p:grpSpPr>
              <p:grpSp>
                <p:nvGrpSpPr>
                  <p:cNvPr id="740" name="Group 6"/>
                  <p:cNvGrpSpPr/>
                  <p:nvPr/>
                </p:nvGrpSpPr>
                <p:grpSpPr>
                  <a:xfrm rot="17802976">
                    <a:off x="1912098" y="1823816"/>
                    <a:ext cx="762000" cy="2362200"/>
                    <a:chOff x="1905000" y="1828800"/>
                    <a:chExt cx="762000" cy="2362200"/>
                  </a:xfrm>
                </p:grpSpPr>
                <p:sp>
                  <p:nvSpPr>
                    <p:cNvPr id="75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0"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1" name="Group 9"/>
                  <p:cNvGrpSpPr/>
                  <p:nvPr/>
                </p:nvGrpSpPr>
                <p:grpSpPr>
                  <a:xfrm rot="19123498">
                    <a:off x="2501621" y="1862460"/>
                    <a:ext cx="542170" cy="1782007"/>
                    <a:chOff x="1905000" y="1828800"/>
                    <a:chExt cx="762000" cy="2362200"/>
                  </a:xfrm>
                </p:grpSpPr>
                <p:sp>
                  <p:nvSpPr>
                    <p:cNvPr id="757" name="Oval 75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2" name="Group 12"/>
                  <p:cNvGrpSpPr/>
                  <p:nvPr/>
                </p:nvGrpSpPr>
                <p:grpSpPr>
                  <a:xfrm rot="15530705">
                    <a:off x="2284581" y="2639655"/>
                    <a:ext cx="405591" cy="1883879"/>
                    <a:chOff x="1905000" y="1828800"/>
                    <a:chExt cx="762000" cy="2362200"/>
                  </a:xfrm>
                </p:grpSpPr>
                <p:sp>
                  <p:nvSpPr>
                    <p:cNvPr id="755" name="Oval 75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6" name="Oval 75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3" name="Group 31"/>
                <p:cNvGrpSpPr/>
                <p:nvPr/>
              </p:nvGrpSpPr>
              <p:grpSpPr>
                <a:xfrm rot="20238387">
                  <a:off x="1346199" y="1643328"/>
                  <a:ext cx="1193804" cy="897916"/>
                  <a:chOff x="1111998" y="1862460"/>
                  <a:chExt cx="2362200" cy="1921930"/>
                </a:xfrm>
              </p:grpSpPr>
              <p:grpSp>
                <p:nvGrpSpPr>
                  <p:cNvPr id="744" name="Group 6"/>
                  <p:cNvGrpSpPr/>
                  <p:nvPr/>
                </p:nvGrpSpPr>
                <p:grpSpPr>
                  <a:xfrm rot="17802976">
                    <a:off x="1912098" y="1823816"/>
                    <a:ext cx="762000" cy="2362200"/>
                    <a:chOff x="1905000" y="1828800"/>
                    <a:chExt cx="762000" cy="2362200"/>
                  </a:xfrm>
                </p:grpSpPr>
                <p:sp>
                  <p:nvSpPr>
                    <p:cNvPr id="75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5" name="Group 9"/>
                  <p:cNvGrpSpPr/>
                  <p:nvPr/>
                </p:nvGrpSpPr>
                <p:grpSpPr>
                  <a:xfrm rot="19123498">
                    <a:off x="2501621" y="1862460"/>
                    <a:ext cx="542170" cy="1782007"/>
                    <a:chOff x="1905000" y="1828800"/>
                    <a:chExt cx="762000" cy="2362200"/>
                  </a:xfrm>
                </p:grpSpPr>
                <p:sp>
                  <p:nvSpPr>
                    <p:cNvPr id="748"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2" name="Group 12"/>
                  <p:cNvGrpSpPr/>
                  <p:nvPr/>
                </p:nvGrpSpPr>
                <p:grpSpPr>
                  <a:xfrm rot="15530705">
                    <a:off x="2284581" y="2639655"/>
                    <a:ext cx="405591" cy="1883879"/>
                    <a:chOff x="1905000" y="1828800"/>
                    <a:chExt cx="762000" cy="2362200"/>
                  </a:xfrm>
                </p:grpSpPr>
                <p:sp>
                  <p:nvSpPr>
                    <p:cNvPr id="746"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38" name="Double Wave 537"/>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9" name="Double Wave 538"/>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0" name="Double Wave 539"/>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1" name="Oval 540"/>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 name="Oval 541"/>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3" name="Group 41"/>
              <p:cNvGrpSpPr/>
              <p:nvPr/>
            </p:nvGrpSpPr>
            <p:grpSpPr>
              <a:xfrm>
                <a:off x="457200" y="3352800"/>
                <a:ext cx="1397003" cy="1095416"/>
                <a:chOff x="736597" y="733384"/>
                <a:chExt cx="1807860" cy="1807860"/>
              </a:xfrm>
            </p:grpSpPr>
            <p:grpSp>
              <p:nvGrpSpPr>
                <p:cNvPr id="754" name="Group 15"/>
                <p:cNvGrpSpPr/>
                <p:nvPr/>
              </p:nvGrpSpPr>
              <p:grpSpPr>
                <a:xfrm rot="20238387">
                  <a:off x="736597" y="881328"/>
                  <a:ext cx="1193804" cy="897916"/>
                  <a:chOff x="1111998" y="1862460"/>
                  <a:chExt cx="2362200" cy="1921930"/>
                </a:xfrm>
              </p:grpSpPr>
              <p:grpSp>
                <p:nvGrpSpPr>
                  <p:cNvPr id="761" name="Group 6"/>
                  <p:cNvGrpSpPr/>
                  <p:nvPr/>
                </p:nvGrpSpPr>
                <p:grpSpPr>
                  <a:xfrm rot="17802976">
                    <a:off x="1912098" y="1823816"/>
                    <a:ext cx="762000" cy="2362200"/>
                    <a:chOff x="1905000" y="1828800"/>
                    <a:chExt cx="762000" cy="2362200"/>
                  </a:xfrm>
                </p:grpSpPr>
                <p:sp>
                  <p:nvSpPr>
                    <p:cNvPr id="73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2" name="Group 9"/>
                  <p:cNvGrpSpPr/>
                  <p:nvPr/>
                </p:nvGrpSpPr>
                <p:grpSpPr>
                  <a:xfrm rot="19123498">
                    <a:off x="2501621" y="1862460"/>
                    <a:ext cx="542170" cy="1782007"/>
                    <a:chOff x="1905000" y="1828800"/>
                    <a:chExt cx="762000" cy="2362200"/>
                  </a:xfrm>
                </p:grpSpPr>
                <p:sp>
                  <p:nvSpPr>
                    <p:cNvPr id="736"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3" name="Group 12"/>
                  <p:cNvGrpSpPr/>
                  <p:nvPr/>
                </p:nvGrpSpPr>
                <p:grpSpPr>
                  <a:xfrm rot="15530705">
                    <a:off x="2284581" y="2639655"/>
                    <a:ext cx="405591" cy="1883879"/>
                    <a:chOff x="1905000" y="1828800"/>
                    <a:chExt cx="762000" cy="2362200"/>
                  </a:xfrm>
                </p:grpSpPr>
                <p:sp>
                  <p:nvSpPr>
                    <p:cNvPr id="734"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0" name="Group 21"/>
                <p:cNvGrpSpPr/>
                <p:nvPr/>
              </p:nvGrpSpPr>
              <p:grpSpPr>
                <a:xfrm rot="2927600">
                  <a:off x="1498597" y="881328"/>
                  <a:ext cx="1193804" cy="897916"/>
                  <a:chOff x="1111998" y="1862460"/>
                  <a:chExt cx="2362200" cy="1921930"/>
                </a:xfrm>
              </p:grpSpPr>
              <p:grpSp>
                <p:nvGrpSpPr>
                  <p:cNvPr id="771" name="Group 6"/>
                  <p:cNvGrpSpPr/>
                  <p:nvPr/>
                </p:nvGrpSpPr>
                <p:grpSpPr>
                  <a:xfrm rot="17802976">
                    <a:off x="1912098" y="1823816"/>
                    <a:ext cx="762000" cy="2362200"/>
                    <a:chOff x="1905000" y="1828800"/>
                    <a:chExt cx="762000" cy="2362200"/>
                  </a:xfrm>
                </p:grpSpPr>
                <p:sp>
                  <p:nvSpPr>
                    <p:cNvPr id="72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0"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2" name="Group 9"/>
                  <p:cNvGrpSpPr/>
                  <p:nvPr/>
                </p:nvGrpSpPr>
                <p:grpSpPr>
                  <a:xfrm rot="19123498">
                    <a:off x="2501621" y="1862460"/>
                    <a:ext cx="542170" cy="1782007"/>
                    <a:chOff x="1905000" y="1828800"/>
                    <a:chExt cx="762000" cy="2362200"/>
                  </a:xfrm>
                </p:grpSpPr>
                <p:sp>
                  <p:nvSpPr>
                    <p:cNvPr id="727"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3" name="Group 12"/>
                  <p:cNvGrpSpPr/>
                  <p:nvPr/>
                </p:nvGrpSpPr>
                <p:grpSpPr>
                  <a:xfrm rot="15530705">
                    <a:off x="2284581" y="2639655"/>
                    <a:ext cx="405591" cy="1883879"/>
                    <a:chOff x="1905000" y="1828800"/>
                    <a:chExt cx="762000" cy="2362200"/>
                  </a:xfrm>
                </p:grpSpPr>
                <p:sp>
                  <p:nvSpPr>
                    <p:cNvPr id="725"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4" name="Group 31"/>
                <p:cNvGrpSpPr/>
                <p:nvPr/>
              </p:nvGrpSpPr>
              <p:grpSpPr>
                <a:xfrm rot="20238387">
                  <a:off x="1346199" y="1643328"/>
                  <a:ext cx="1193804" cy="897916"/>
                  <a:chOff x="1111998" y="1862460"/>
                  <a:chExt cx="2362200" cy="1921930"/>
                </a:xfrm>
              </p:grpSpPr>
              <p:grpSp>
                <p:nvGrpSpPr>
                  <p:cNvPr id="775" name="Group 6"/>
                  <p:cNvGrpSpPr/>
                  <p:nvPr/>
                </p:nvGrpSpPr>
                <p:grpSpPr>
                  <a:xfrm rot="17802976">
                    <a:off x="1912098" y="1823816"/>
                    <a:ext cx="762000" cy="2362200"/>
                    <a:chOff x="1905000" y="1828800"/>
                    <a:chExt cx="762000" cy="2362200"/>
                  </a:xfrm>
                </p:grpSpPr>
                <p:sp>
                  <p:nvSpPr>
                    <p:cNvPr id="72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2" name="Group 9"/>
                  <p:cNvGrpSpPr/>
                  <p:nvPr/>
                </p:nvGrpSpPr>
                <p:grpSpPr>
                  <a:xfrm rot="19123498">
                    <a:off x="2501621" y="1862460"/>
                    <a:ext cx="542170" cy="1782007"/>
                    <a:chOff x="1905000" y="1828800"/>
                    <a:chExt cx="762000" cy="2362200"/>
                  </a:xfrm>
                </p:grpSpPr>
                <p:sp>
                  <p:nvSpPr>
                    <p:cNvPr id="718" name="Oval 71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3" name="Group 12"/>
                  <p:cNvGrpSpPr/>
                  <p:nvPr/>
                </p:nvGrpSpPr>
                <p:grpSpPr>
                  <a:xfrm rot="15530705">
                    <a:off x="2284581" y="2639655"/>
                    <a:ext cx="405591" cy="1883879"/>
                    <a:chOff x="1905000" y="1828800"/>
                    <a:chExt cx="762000" cy="2362200"/>
                  </a:xfrm>
                </p:grpSpPr>
                <p:sp>
                  <p:nvSpPr>
                    <p:cNvPr id="716" name="Oval 7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 name="Oval 7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84" name="Group 42"/>
              <p:cNvGrpSpPr/>
              <p:nvPr/>
            </p:nvGrpSpPr>
            <p:grpSpPr>
              <a:xfrm rot="1956276">
                <a:off x="1167495" y="3842653"/>
                <a:ext cx="1397003" cy="1095416"/>
                <a:chOff x="736597" y="733384"/>
                <a:chExt cx="1807860" cy="1807860"/>
              </a:xfrm>
            </p:grpSpPr>
            <p:grpSp>
              <p:nvGrpSpPr>
                <p:cNvPr id="791" name="Group 15"/>
                <p:cNvGrpSpPr/>
                <p:nvPr/>
              </p:nvGrpSpPr>
              <p:grpSpPr>
                <a:xfrm rot="20238387">
                  <a:off x="736597" y="881328"/>
                  <a:ext cx="1193804" cy="897916"/>
                  <a:chOff x="1111998" y="1862460"/>
                  <a:chExt cx="2362200" cy="1921930"/>
                </a:xfrm>
              </p:grpSpPr>
              <p:grpSp>
                <p:nvGrpSpPr>
                  <p:cNvPr id="792" name="Group 6"/>
                  <p:cNvGrpSpPr/>
                  <p:nvPr/>
                </p:nvGrpSpPr>
                <p:grpSpPr>
                  <a:xfrm rot="17802976">
                    <a:off x="1912098" y="1823816"/>
                    <a:ext cx="762000" cy="2362200"/>
                    <a:chOff x="1905000" y="1828800"/>
                    <a:chExt cx="762000" cy="2362200"/>
                  </a:xfrm>
                </p:grpSpPr>
                <p:sp>
                  <p:nvSpPr>
                    <p:cNvPr id="70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3" name="Group 9"/>
                  <p:cNvGrpSpPr/>
                  <p:nvPr/>
                </p:nvGrpSpPr>
                <p:grpSpPr>
                  <a:xfrm rot="19123498">
                    <a:off x="2501621" y="1862460"/>
                    <a:ext cx="542170" cy="1782007"/>
                    <a:chOff x="1905000" y="1828800"/>
                    <a:chExt cx="762000" cy="2362200"/>
                  </a:xfrm>
                </p:grpSpPr>
                <p:sp>
                  <p:nvSpPr>
                    <p:cNvPr id="706"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7"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12"/>
                  <p:cNvGrpSpPr/>
                  <p:nvPr/>
                </p:nvGrpSpPr>
                <p:grpSpPr>
                  <a:xfrm rot="15530705">
                    <a:off x="2284581" y="2639655"/>
                    <a:ext cx="405591" cy="1883879"/>
                    <a:chOff x="1905000" y="1828800"/>
                    <a:chExt cx="762000" cy="2362200"/>
                  </a:xfrm>
                </p:grpSpPr>
                <p:sp>
                  <p:nvSpPr>
                    <p:cNvPr id="704" name="Oval 70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21"/>
                <p:cNvGrpSpPr/>
                <p:nvPr/>
              </p:nvGrpSpPr>
              <p:grpSpPr>
                <a:xfrm rot="2927600">
                  <a:off x="1498597" y="881328"/>
                  <a:ext cx="1193804" cy="897916"/>
                  <a:chOff x="1111998" y="1862460"/>
                  <a:chExt cx="2362200" cy="1921930"/>
                </a:xfrm>
              </p:grpSpPr>
              <p:grpSp>
                <p:nvGrpSpPr>
                  <p:cNvPr id="98" name="Group 6"/>
                  <p:cNvGrpSpPr/>
                  <p:nvPr/>
                </p:nvGrpSpPr>
                <p:grpSpPr>
                  <a:xfrm rot="17802976">
                    <a:off x="1912098" y="1823816"/>
                    <a:ext cx="762000" cy="2362200"/>
                    <a:chOff x="1905000" y="1828800"/>
                    <a:chExt cx="762000" cy="2362200"/>
                  </a:xfrm>
                </p:grpSpPr>
                <p:sp>
                  <p:nvSpPr>
                    <p:cNvPr id="69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69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
                  <p:cNvGrpSpPr/>
                  <p:nvPr/>
                </p:nvGrpSpPr>
                <p:grpSpPr>
                  <a:xfrm rot="19123498">
                    <a:off x="2501621" y="1862460"/>
                    <a:ext cx="542170" cy="1782007"/>
                    <a:chOff x="1905000" y="1828800"/>
                    <a:chExt cx="762000" cy="2362200"/>
                  </a:xfrm>
                </p:grpSpPr>
                <p:sp>
                  <p:nvSpPr>
                    <p:cNvPr id="697"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12"/>
                  <p:cNvGrpSpPr/>
                  <p:nvPr/>
                </p:nvGrpSpPr>
                <p:grpSpPr>
                  <a:xfrm rot="15530705">
                    <a:off x="2284581" y="2639655"/>
                    <a:ext cx="405591" cy="1883879"/>
                    <a:chOff x="1905000" y="1828800"/>
                    <a:chExt cx="762000" cy="2362200"/>
                  </a:xfrm>
                </p:grpSpPr>
                <p:sp>
                  <p:nvSpPr>
                    <p:cNvPr id="695"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31"/>
                <p:cNvGrpSpPr/>
                <p:nvPr/>
              </p:nvGrpSpPr>
              <p:grpSpPr>
                <a:xfrm rot="20238387">
                  <a:off x="1346199" y="1643328"/>
                  <a:ext cx="1193804" cy="897916"/>
                  <a:chOff x="1111998" y="1862460"/>
                  <a:chExt cx="2362200" cy="1921930"/>
                </a:xfrm>
              </p:grpSpPr>
              <p:grpSp>
                <p:nvGrpSpPr>
                  <p:cNvPr id="102" name="Group 6"/>
                  <p:cNvGrpSpPr/>
                  <p:nvPr/>
                </p:nvGrpSpPr>
                <p:grpSpPr>
                  <a:xfrm rot="17802976">
                    <a:off x="1912098" y="1823816"/>
                    <a:ext cx="762000" cy="2362200"/>
                    <a:chOff x="1905000" y="1828800"/>
                    <a:chExt cx="762000" cy="2362200"/>
                  </a:xfrm>
                </p:grpSpPr>
                <p:sp>
                  <p:nvSpPr>
                    <p:cNvPr id="69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9123498">
                    <a:off x="2501621" y="1862460"/>
                    <a:ext cx="542170" cy="1782007"/>
                    <a:chOff x="1905000" y="1828800"/>
                    <a:chExt cx="762000" cy="2362200"/>
                  </a:xfrm>
                </p:grpSpPr>
                <p:sp>
                  <p:nvSpPr>
                    <p:cNvPr id="688" name="Oval 68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2"/>
                  <p:cNvGrpSpPr/>
                  <p:nvPr/>
                </p:nvGrpSpPr>
                <p:grpSpPr>
                  <a:xfrm rot="15530705">
                    <a:off x="2284581" y="2639655"/>
                    <a:ext cx="405591" cy="1883879"/>
                    <a:chOff x="1905000" y="1828800"/>
                    <a:chExt cx="762000" cy="2362200"/>
                  </a:xfrm>
                </p:grpSpPr>
                <p:sp>
                  <p:nvSpPr>
                    <p:cNvPr id="686"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5" name="Group 73"/>
              <p:cNvGrpSpPr/>
              <p:nvPr/>
            </p:nvGrpSpPr>
            <p:grpSpPr>
              <a:xfrm rot="3068959">
                <a:off x="1791654" y="2628338"/>
                <a:ext cx="1820842" cy="1558779"/>
                <a:chOff x="736597" y="733384"/>
                <a:chExt cx="1807860" cy="1807860"/>
              </a:xfrm>
            </p:grpSpPr>
            <p:grpSp>
              <p:nvGrpSpPr>
                <p:cNvPr id="106" name="Group 15"/>
                <p:cNvGrpSpPr/>
                <p:nvPr/>
              </p:nvGrpSpPr>
              <p:grpSpPr>
                <a:xfrm rot="20238387">
                  <a:off x="736597" y="881328"/>
                  <a:ext cx="1193804" cy="897916"/>
                  <a:chOff x="1111998" y="1862460"/>
                  <a:chExt cx="2362200" cy="1921930"/>
                </a:xfrm>
              </p:grpSpPr>
              <p:grpSp>
                <p:nvGrpSpPr>
                  <p:cNvPr id="107" name="Group 6"/>
                  <p:cNvGrpSpPr/>
                  <p:nvPr/>
                </p:nvGrpSpPr>
                <p:grpSpPr>
                  <a:xfrm rot="17802976">
                    <a:off x="1912098" y="1823816"/>
                    <a:ext cx="762000" cy="2362200"/>
                    <a:chOff x="1905000" y="1828800"/>
                    <a:chExt cx="762000" cy="2362200"/>
                  </a:xfrm>
                </p:grpSpPr>
                <p:sp>
                  <p:nvSpPr>
                    <p:cNvPr id="67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9"/>
                  <p:cNvGrpSpPr/>
                  <p:nvPr/>
                </p:nvGrpSpPr>
                <p:grpSpPr>
                  <a:xfrm rot="19123498">
                    <a:off x="2501621" y="1862460"/>
                    <a:ext cx="542170" cy="1782007"/>
                    <a:chOff x="1905000" y="1828800"/>
                    <a:chExt cx="762000" cy="2362200"/>
                  </a:xfrm>
                </p:grpSpPr>
                <p:sp>
                  <p:nvSpPr>
                    <p:cNvPr id="676"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2"/>
                  <p:cNvGrpSpPr/>
                  <p:nvPr/>
                </p:nvGrpSpPr>
                <p:grpSpPr>
                  <a:xfrm rot="15530705">
                    <a:off x="2284581" y="2639655"/>
                    <a:ext cx="405591" cy="1883879"/>
                    <a:chOff x="1905000" y="1828800"/>
                    <a:chExt cx="762000" cy="2362200"/>
                  </a:xfrm>
                </p:grpSpPr>
                <p:sp>
                  <p:nvSpPr>
                    <p:cNvPr id="674"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6" name="Group 21"/>
                <p:cNvGrpSpPr/>
                <p:nvPr/>
              </p:nvGrpSpPr>
              <p:grpSpPr>
                <a:xfrm rot="2927600">
                  <a:off x="1498597" y="881328"/>
                  <a:ext cx="1193804" cy="897916"/>
                  <a:chOff x="1111998" y="1862460"/>
                  <a:chExt cx="2362200" cy="1921930"/>
                </a:xfrm>
              </p:grpSpPr>
              <p:grpSp>
                <p:nvGrpSpPr>
                  <p:cNvPr id="132" name="Group 6"/>
                  <p:cNvGrpSpPr/>
                  <p:nvPr/>
                </p:nvGrpSpPr>
                <p:grpSpPr>
                  <a:xfrm rot="17802976">
                    <a:off x="1912098" y="1823816"/>
                    <a:ext cx="762000" cy="2362200"/>
                    <a:chOff x="1905000" y="1828800"/>
                    <a:chExt cx="762000" cy="2362200"/>
                  </a:xfrm>
                </p:grpSpPr>
                <p:sp>
                  <p:nvSpPr>
                    <p:cNvPr id="66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3" name="Group 9"/>
                  <p:cNvGrpSpPr/>
                  <p:nvPr/>
                </p:nvGrpSpPr>
                <p:grpSpPr>
                  <a:xfrm rot="19123498">
                    <a:off x="2501621" y="1862460"/>
                    <a:ext cx="542170" cy="1782007"/>
                    <a:chOff x="1905000" y="1828800"/>
                    <a:chExt cx="762000" cy="2362200"/>
                  </a:xfrm>
                </p:grpSpPr>
                <p:sp>
                  <p:nvSpPr>
                    <p:cNvPr id="667"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4" name="Group 12"/>
                  <p:cNvGrpSpPr/>
                  <p:nvPr/>
                </p:nvGrpSpPr>
                <p:grpSpPr>
                  <a:xfrm rot="15530705">
                    <a:off x="2284581" y="2639655"/>
                    <a:ext cx="405591" cy="1883879"/>
                    <a:chOff x="1905000" y="1828800"/>
                    <a:chExt cx="762000" cy="2362200"/>
                  </a:xfrm>
                </p:grpSpPr>
                <p:sp>
                  <p:nvSpPr>
                    <p:cNvPr id="665"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5" name="Group 31"/>
                <p:cNvGrpSpPr/>
                <p:nvPr/>
              </p:nvGrpSpPr>
              <p:grpSpPr>
                <a:xfrm rot="20238387">
                  <a:off x="1346199" y="1643328"/>
                  <a:ext cx="1193804" cy="897916"/>
                  <a:chOff x="1111998" y="1862460"/>
                  <a:chExt cx="2362200" cy="1921930"/>
                </a:xfrm>
              </p:grpSpPr>
              <p:grpSp>
                <p:nvGrpSpPr>
                  <p:cNvPr id="136" name="Group 6"/>
                  <p:cNvGrpSpPr/>
                  <p:nvPr/>
                </p:nvGrpSpPr>
                <p:grpSpPr>
                  <a:xfrm rot="17802976">
                    <a:off x="1912098" y="1823816"/>
                    <a:ext cx="762000" cy="2362200"/>
                    <a:chOff x="1905000" y="1828800"/>
                    <a:chExt cx="762000" cy="2362200"/>
                  </a:xfrm>
                </p:grpSpPr>
                <p:sp>
                  <p:nvSpPr>
                    <p:cNvPr id="66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7" name="Group 9"/>
                  <p:cNvGrpSpPr/>
                  <p:nvPr/>
                </p:nvGrpSpPr>
                <p:grpSpPr>
                  <a:xfrm rot="19123498">
                    <a:off x="2501621" y="1862460"/>
                    <a:ext cx="542170" cy="1782007"/>
                    <a:chOff x="1905000" y="1828800"/>
                    <a:chExt cx="762000" cy="2362200"/>
                  </a:xfrm>
                </p:grpSpPr>
                <p:sp>
                  <p:nvSpPr>
                    <p:cNvPr id="658" name="Oval 6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2"/>
                  <p:cNvGrpSpPr/>
                  <p:nvPr/>
                </p:nvGrpSpPr>
                <p:grpSpPr>
                  <a:xfrm rot="15530705">
                    <a:off x="2284581" y="2639655"/>
                    <a:ext cx="405591" cy="1883879"/>
                    <a:chOff x="1905000" y="1828800"/>
                    <a:chExt cx="762000" cy="2362200"/>
                  </a:xfrm>
                </p:grpSpPr>
                <p:sp>
                  <p:nvSpPr>
                    <p:cNvPr id="656" name="Oval 6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40" name="Group 104"/>
              <p:cNvGrpSpPr/>
              <p:nvPr/>
            </p:nvGrpSpPr>
            <p:grpSpPr>
              <a:xfrm rot="3068959">
                <a:off x="2247659" y="3793897"/>
                <a:ext cx="1143483" cy="840157"/>
                <a:chOff x="736597" y="733384"/>
                <a:chExt cx="1807860" cy="1807860"/>
              </a:xfrm>
            </p:grpSpPr>
            <p:grpSp>
              <p:nvGrpSpPr>
                <p:cNvPr id="148" name="Group 15"/>
                <p:cNvGrpSpPr/>
                <p:nvPr/>
              </p:nvGrpSpPr>
              <p:grpSpPr>
                <a:xfrm rot="20238387">
                  <a:off x="736597" y="881328"/>
                  <a:ext cx="1193804" cy="897916"/>
                  <a:chOff x="1111998" y="1862460"/>
                  <a:chExt cx="2362200" cy="1921930"/>
                </a:xfrm>
              </p:grpSpPr>
              <p:grpSp>
                <p:nvGrpSpPr>
                  <p:cNvPr id="159" name="Group 6"/>
                  <p:cNvGrpSpPr/>
                  <p:nvPr/>
                </p:nvGrpSpPr>
                <p:grpSpPr>
                  <a:xfrm rot="17802976">
                    <a:off x="1912098" y="1823816"/>
                    <a:ext cx="762000" cy="2362200"/>
                    <a:chOff x="1905000" y="1828800"/>
                    <a:chExt cx="762000" cy="2362200"/>
                  </a:xfrm>
                </p:grpSpPr>
                <p:sp>
                  <p:nvSpPr>
                    <p:cNvPr id="64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4" name="Group 9"/>
                  <p:cNvGrpSpPr/>
                  <p:nvPr/>
                </p:nvGrpSpPr>
                <p:grpSpPr>
                  <a:xfrm rot="19123498">
                    <a:off x="2501621" y="1862460"/>
                    <a:ext cx="542170" cy="1782007"/>
                    <a:chOff x="1905000" y="1828800"/>
                    <a:chExt cx="762000" cy="2362200"/>
                  </a:xfrm>
                </p:grpSpPr>
                <p:sp>
                  <p:nvSpPr>
                    <p:cNvPr id="646" name="Oval 64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2"/>
                  <p:cNvGrpSpPr/>
                  <p:nvPr/>
                </p:nvGrpSpPr>
                <p:grpSpPr>
                  <a:xfrm rot="15530705">
                    <a:off x="2284581" y="2639655"/>
                    <a:ext cx="405591" cy="1883879"/>
                    <a:chOff x="1905000" y="1828800"/>
                    <a:chExt cx="762000" cy="2362200"/>
                  </a:xfrm>
                </p:grpSpPr>
                <p:sp>
                  <p:nvSpPr>
                    <p:cNvPr id="644" name="Oval 64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6" name="Group 21"/>
                <p:cNvGrpSpPr/>
                <p:nvPr/>
              </p:nvGrpSpPr>
              <p:grpSpPr>
                <a:xfrm rot="2927600">
                  <a:off x="1498597" y="881328"/>
                  <a:ext cx="1193804" cy="897916"/>
                  <a:chOff x="1111998" y="1862460"/>
                  <a:chExt cx="2362200" cy="1921930"/>
                </a:xfrm>
              </p:grpSpPr>
              <p:grpSp>
                <p:nvGrpSpPr>
                  <p:cNvPr id="167" name="Group 6"/>
                  <p:cNvGrpSpPr/>
                  <p:nvPr/>
                </p:nvGrpSpPr>
                <p:grpSpPr>
                  <a:xfrm rot="17802976">
                    <a:off x="1912098" y="1823816"/>
                    <a:ext cx="762000" cy="2362200"/>
                    <a:chOff x="1905000" y="1828800"/>
                    <a:chExt cx="762000" cy="2362200"/>
                  </a:xfrm>
                </p:grpSpPr>
                <p:sp>
                  <p:nvSpPr>
                    <p:cNvPr id="63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9" name="Group 9"/>
                  <p:cNvGrpSpPr/>
                  <p:nvPr/>
                </p:nvGrpSpPr>
                <p:grpSpPr>
                  <a:xfrm rot="19123498">
                    <a:off x="2501621" y="1862460"/>
                    <a:ext cx="542170" cy="1782007"/>
                    <a:chOff x="1905000" y="1828800"/>
                    <a:chExt cx="762000" cy="2362200"/>
                  </a:xfrm>
                </p:grpSpPr>
                <p:sp>
                  <p:nvSpPr>
                    <p:cNvPr id="637" name="Oval 63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2"/>
                  <p:cNvGrpSpPr/>
                  <p:nvPr/>
                </p:nvGrpSpPr>
                <p:grpSpPr>
                  <a:xfrm rot="15530705">
                    <a:off x="2284581" y="2639655"/>
                    <a:ext cx="405591" cy="1883879"/>
                    <a:chOff x="1905000" y="1828800"/>
                    <a:chExt cx="762000" cy="2362200"/>
                  </a:xfrm>
                </p:grpSpPr>
                <p:sp>
                  <p:nvSpPr>
                    <p:cNvPr id="635" name="Oval 63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3" name="Group 31"/>
                <p:cNvGrpSpPr/>
                <p:nvPr/>
              </p:nvGrpSpPr>
              <p:grpSpPr>
                <a:xfrm rot="20238387">
                  <a:off x="1346199" y="1643328"/>
                  <a:ext cx="1193804" cy="897916"/>
                  <a:chOff x="1111998" y="1862460"/>
                  <a:chExt cx="2362200" cy="1921930"/>
                </a:xfrm>
              </p:grpSpPr>
              <p:grpSp>
                <p:nvGrpSpPr>
                  <p:cNvPr id="193" name="Group 6"/>
                  <p:cNvGrpSpPr/>
                  <p:nvPr/>
                </p:nvGrpSpPr>
                <p:grpSpPr>
                  <a:xfrm rot="17802976">
                    <a:off x="1912098" y="1823816"/>
                    <a:ext cx="762000" cy="2362200"/>
                    <a:chOff x="1905000" y="1828800"/>
                    <a:chExt cx="762000" cy="2362200"/>
                  </a:xfrm>
                </p:grpSpPr>
                <p:sp>
                  <p:nvSpPr>
                    <p:cNvPr id="63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9"/>
                  <p:cNvGrpSpPr/>
                  <p:nvPr/>
                </p:nvGrpSpPr>
                <p:grpSpPr>
                  <a:xfrm rot="19123498">
                    <a:off x="2501621" y="1862460"/>
                    <a:ext cx="542170" cy="1782007"/>
                    <a:chOff x="1905000" y="1828800"/>
                    <a:chExt cx="762000" cy="2362200"/>
                  </a:xfrm>
                </p:grpSpPr>
                <p:sp>
                  <p:nvSpPr>
                    <p:cNvPr id="628" name="Oval 6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12"/>
                  <p:cNvGrpSpPr/>
                  <p:nvPr/>
                </p:nvGrpSpPr>
                <p:grpSpPr>
                  <a:xfrm rot="15530705">
                    <a:off x="2284581" y="2639655"/>
                    <a:ext cx="405591" cy="1883879"/>
                    <a:chOff x="1905000" y="1828800"/>
                    <a:chExt cx="762000" cy="2362200"/>
                  </a:xfrm>
                </p:grpSpPr>
                <p:sp>
                  <p:nvSpPr>
                    <p:cNvPr id="626" name="Oval 6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96" name="Group 135"/>
              <p:cNvGrpSpPr/>
              <p:nvPr/>
            </p:nvGrpSpPr>
            <p:grpSpPr>
              <a:xfrm rot="5892673">
                <a:off x="3061159" y="3301846"/>
                <a:ext cx="1528325" cy="1350205"/>
                <a:chOff x="736597" y="733384"/>
                <a:chExt cx="1807860" cy="1807860"/>
              </a:xfrm>
            </p:grpSpPr>
            <p:grpSp>
              <p:nvGrpSpPr>
                <p:cNvPr id="197" name="Group 15"/>
                <p:cNvGrpSpPr/>
                <p:nvPr/>
              </p:nvGrpSpPr>
              <p:grpSpPr>
                <a:xfrm rot="20238387">
                  <a:off x="736597" y="881328"/>
                  <a:ext cx="1193804" cy="897916"/>
                  <a:chOff x="1111998" y="1862460"/>
                  <a:chExt cx="2362200" cy="1921930"/>
                </a:xfrm>
              </p:grpSpPr>
              <p:grpSp>
                <p:nvGrpSpPr>
                  <p:cNvPr id="198" name="Group 6"/>
                  <p:cNvGrpSpPr/>
                  <p:nvPr/>
                </p:nvGrpSpPr>
                <p:grpSpPr>
                  <a:xfrm rot="17802976">
                    <a:off x="1912098" y="1823816"/>
                    <a:ext cx="762000" cy="2362200"/>
                    <a:chOff x="1905000" y="1828800"/>
                    <a:chExt cx="762000" cy="2362200"/>
                  </a:xfrm>
                </p:grpSpPr>
                <p:sp>
                  <p:nvSpPr>
                    <p:cNvPr id="61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9" name="Group 9"/>
                  <p:cNvGrpSpPr/>
                  <p:nvPr/>
                </p:nvGrpSpPr>
                <p:grpSpPr>
                  <a:xfrm rot="19123498">
                    <a:off x="2501621" y="1862460"/>
                    <a:ext cx="542170" cy="1782007"/>
                    <a:chOff x="1905000" y="1828800"/>
                    <a:chExt cx="762000" cy="2362200"/>
                  </a:xfrm>
                </p:grpSpPr>
                <p:sp>
                  <p:nvSpPr>
                    <p:cNvPr id="616" name="Oval 6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0" name="Group 12"/>
                  <p:cNvGrpSpPr/>
                  <p:nvPr/>
                </p:nvGrpSpPr>
                <p:grpSpPr>
                  <a:xfrm rot="15530705">
                    <a:off x="2284581" y="2639655"/>
                    <a:ext cx="405591" cy="1883879"/>
                    <a:chOff x="1905000" y="1828800"/>
                    <a:chExt cx="762000" cy="2362200"/>
                  </a:xfrm>
                </p:grpSpPr>
                <p:sp>
                  <p:nvSpPr>
                    <p:cNvPr id="614" name="Oval 6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1" name="Group 21"/>
                <p:cNvGrpSpPr/>
                <p:nvPr/>
              </p:nvGrpSpPr>
              <p:grpSpPr>
                <a:xfrm rot="2927600">
                  <a:off x="1498597" y="881328"/>
                  <a:ext cx="1193804" cy="897916"/>
                  <a:chOff x="1111998" y="1862460"/>
                  <a:chExt cx="2362200" cy="1921930"/>
                </a:xfrm>
              </p:grpSpPr>
              <p:grpSp>
                <p:nvGrpSpPr>
                  <p:cNvPr id="215" name="Group 6"/>
                  <p:cNvGrpSpPr/>
                  <p:nvPr/>
                </p:nvGrpSpPr>
                <p:grpSpPr>
                  <a:xfrm rot="17802976">
                    <a:off x="1912098" y="1823816"/>
                    <a:ext cx="762000" cy="2362200"/>
                    <a:chOff x="1905000" y="1828800"/>
                    <a:chExt cx="762000" cy="2362200"/>
                  </a:xfrm>
                </p:grpSpPr>
                <p:sp>
                  <p:nvSpPr>
                    <p:cNvPr id="60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6" name="Group 9"/>
                  <p:cNvGrpSpPr/>
                  <p:nvPr/>
                </p:nvGrpSpPr>
                <p:grpSpPr>
                  <a:xfrm rot="19123498">
                    <a:off x="2501621" y="1862460"/>
                    <a:ext cx="542170" cy="1782007"/>
                    <a:chOff x="1905000" y="1828800"/>
                    <a:chExt cx="762000" cy="2362200"/>
                  </a:xfrm>
                </p:grpSpPr>
                <p:sp>
                  <p:nvSpPr>
                    <p:cNvPr id="607" name="Oval 6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12"/>
                  <p:cNvGrpSpPr/>
                  <p:nvPr/>
                </p:nvGrpSpPr>
                <p:grpSpPr>
                  <a:xfrm rot="15530705">
                    <a:off x="2284581" y="2639655"/>
                    <a:ext cx="405591" cy="1883879"/>
                    <a:chOff x="1905000" y="1828800"/>
                    <a:chExt cx="762000" cy="2362200"/>
                  </a:xfrm>
                </p:grpSpPr>
                <p:sp>
                  <p:nvSpPr>
                    <p:cNvPr id="605" name="Oval 60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0" name="Group 31"/>
                <p:cNvGrpSpPr/>
                <p:nvPr/>
              </p:nvGrpSpPr>
              <p:grpSpPr>
                <a:xfrm rot="20238387">
                  <a:off x="1346199" y="1643328"/>
                  <a:ext cx="1193804" cy="897916"/>
                  <a:chOff x="1111998" y="1862460"/>
                  <a:chExt cx="2362200" cy="1921930"/>
                </a:xfrm>
              </p:grpSpPr>
              <p:grpSp>
                <p:nvGrpSpPr>
                  <p:cNvPr id="221" name="Group 6"/>
                  <p:cNvGrpSpPr/>
                  <p:nvPr/>
                </p:nvGrpSpPr>
                <p:grpSpPr>
                  <a:xfrm rot="17802976">
                    <a:off x="1912098" y="1823816"/>
                    <a:ext cx="762000" cy="2362200"/>
                    <a:chOff x="1905000" y="1828800"/>
                    <a:chExt cx="762000" cy="2362200"/>
                  </a:xfrm>
                </p:grpSpPr>
                <p:sp>
                  <p:nvSpPr>
                    <p:cNvPr id="60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1" name="Oval 60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2" name="Group 9"/>
                  <p:cNvGrpSpPr/>
                  <p:nvPr/>
                </p:nvGrpSpPr>
                <p:grpSpPr>
                  <a:xfrm rot="19123498">
                    <a:off x="2501621" y="1862460"/>
                    <a:ext cx="542170" cy="1782007"/>
                    <a:chOff x="1905000" y="1828800"/>
                    <a:chExt cx="762000" cy="2362200"/>
                  </a:xfrm>
                </p:grpSpPr>
                <p:sp>
                  <p:nvSpPr>
                    <p:cNvPr id="598" name="Oval 59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9" name="Oval 59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4" name="Group 12"/>
                  <p:cNvGrpSpPr/>
                  <p:nvPr/>
                </p:nvGrpSpPr>
                <p:grpSpPr>
                  <a:xfrm rot="15530705">
                    <a:off x="2284581" y="2639655"/>
                    <a:ext cx="405591" cy="1883879"/>
                    <a:chOff x="1905000" y="1828800"/>
                    <a:chExt cx="762000" cy="2362200"/>
                  </a:xfrm>
                </p:grpSpPr>
                <p:sp>
                  <p:nvSpPr>
                    <p:cNvPr id="596" name="Oval 59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7" name="Oval 59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166"/>
              <p:cNvGrpSpPr/>
              <p:nvPr/>
            </p:nvGrpSpPr>
            <p:grpSpPr>
              <a:xfrm rot="20555714" flipH="1">
                <a:off x="3652811" y="2791157"/>
                <a:ext cx="1586260" cy="1364114"/>
                <a:chOff x="736597" y="733384"/>
                <a:chExt cx="1807860" cy="1807860"/>
              </a:xfrm>
            </p:grpSpPr>
            <p:grpSp>
              <p:nvGrpSpPr>
                <p:cNvPr id="226" name="Group 15"/>
                <p:cNvGrpSpPr/>
                <p:nvPr/>
              </p:nvGrpSpPr>
              <p:grpSpPr>
                <a:xfrm rot="20238387">
                  <a:off x="736597" y="881328"/>
                  <a:ext cx="1193804" cy="897916"/>
                  <a:chOff x="1111998" y="1862460"/>
                  <a:chExt cx="2362200" cy="1921930"/>
                </a:xfrm>
              </p:grpSpPr>
              <p:grpSp>
                <p:nvGrpSpPr>
                  <p:cNvPr id="235" name="Group 6"/>
                  <p:cNvGrpSpPr/>
                  <p:nvPr/>
                </p:nvGrpSpPr>
                <p:grpSpPr>
                  <a:xfrm rot="17802976">
                    <a:off x="1912098" y="1823816"/>
                    <a:ext cx="762000" cy="2362200"/>
                    <a:chOff x="1905000" y="1828800"/>
                    <a:chExt cx="762000" cy="2362200"/>
                  </a:xfrm>
                </p:grpSpPr>
                <p:sp>
                  <p:nvSpPr>
                    <p:cNvPr id="58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9"/>
                  <p:cNvGrpSpPr/>
                  <p:nvPr/>
                </p:nvGrpSpPr>
                <p:grpSpPr>
                  <a:xfrm rot="19123498">
                    <a:off x="2501621" y="1862460"/>
                    <a:ext cx="542170" cy="1782007"/>
                    <a:chOff x="1905000" y="1828800"/>
                    <a:chExt cx="762000" cy="2362200"/>
                  </a:xfrm>
                </p:grpSpPr>
                <p:sp>
                  <p:nvSpPr>
                    <p:cNvPr id="586" name="Oval 58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7" name="Oval 5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2"/>
                  <p:cNvGrpSpPr/>
                  <p:nvPr/>
                </p:nvGrpSpPr>
                <p:grpSpPr>
                  <a:xfrm rot="15530705">
                    <a:off x="2284581" y="2639655"/>
                    <a:ext cx="405591" cy="1883879"/>
                    <a:chOff x="1905000" y="1828800"/>
                    <a:chExt cx="762000" cy="2362200"/>
                  </a:xfrm>
                </p:grpSpPr>
                <p:sp>
                  <p:nvSpPr>
                    <p:cNvPr id="584" name="Oval 58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8" name="Group 21"/>
                <p:cNvGrpSpPr/>
                <p:nvPr/>
              </p:nvGrpSpPr>
              <p:grpSpPr>
                <a:xfrm rot="2927600">
                  <a:off x="1498597" y="881328"/>
                  <a:ext cx="1193804" cy="897916"/>
                  <a:chOff x="1111998" y="1862460"/>
                  <a:chExt cx="2362200" cy="1921930"/>
                </a:xfrm>
              </p:grpSpPr>
              <p:grpSp>
                <p:nvGrpSpPr>
                  <p:cNvPr id="239" name="Group 6"/>
                  <p:cNvGrpSpPr/>
                  <p:nvPr/>
                </p:nvGrpSpPr>
                <p:grpSpPr>
                  <a:xfrm rot="17802976">
                    <a:off x="1912098" y="1823816"/>
                    <a:ext cx="762000" cy="2362200"/>
                    <a:chOff x="1905000" y="1828800"/>
                    <a:chExt cx="762000" cy="2362200"/>
                  </a:xfrm>
                </p:grpSpPr>
                <p:sp>
                  <p:nvSpPr>
                    <p:cNvPr id="57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8" name="Group 9"/>
                  <p:cNvGrpSpPr/>
                  <p:nvPr/>
                </p:nvGrpSpPr>
                <p:grpSpPr>
                  <a:xfrm rot="19123498">
                    <a:off x="2501621" y="1862460"/>
                    <a:ext cx="542170" cy="1782007"/>
                    <a:chOff x="1905000" y="1828800"/>
                    <a:chExt cx="762000" cy="2362200"/>
                  </a:xfrm>
                </p:grpSpPr>
                <p:sp>
                  <p:nvSpPr>
                    <p:cNvPr id="577" name="Oval 57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9" name="Group 12"/>
                  <p:cNvGrpSpPr/>
                  <p:nvPr/>
                </p:nvGrpSpPr>
                <p:grpSpPr>
                  <a:xfrm rot="15530705">
                    <a:off x="2284581" y="2639655"/>
                    <a:ext cx="405591" cy="1883879"/>
                    <a:chOff x="1905000" y="1828800"/>
                    <a:chExt cx="762000" cy="2362200"/>
                  </a:xfrm>
                </p:grpSpPr>
                <p:sp>
                  <p:nvSpPr>
                    <p:cNvPr id="575" name="Oval 57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0" name="Group 31"/>
                <p:cNvGrpSpPr/>
                <p:nvPr/>
              </p:nvGrpSpPr>
              <p:grpSpPr>
                <a:xfrm rot="20238387">
                  <a:off x="1346199" y="1643328"/>
                  <a:ext cx="1193804" cy="897916"/>
                  <a:chOff x="1111998" y="1862460"/>
                  <a:chExt cx="2362200" cy="1921930"/>
                </a:xfrm>
              </p:grpSpPr>
              <p:grpSp>
                <p:nvGrpSpPr>
                  <p:cNvPr id="251" name="Group 6"/>
                  <p:cNvGrpSpPr/>
                  <p:nvPr/>
                </p:nvGrpSpPr>
                <p:grpSpPr>
                  <a:xfrm rot="17802976">
                    <a:off x="1912098" y="1823816"/>
                    <a:ext cx="762000" cy="2362200"/>
                    <a:chOff x="1905000" y="1828800"/>
                    <a:chExt cx="762000" cy="2362200"/>
                  </a:xfrm>
                </p:grpSpPr>
                <p:sp>
                  <p:nvSpPr>
                    <p:cNvPr id="57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1" name="Oval 5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9"/>
                  <p:cNvGrpSpPr/>
                  <p:nvPr/>
                </p:nvGrpSpPr>
                <p:grpSpPr>
                  <a:xfrm rot="19123498">
                    <a:off x="2501621" y="1862460"/>
                    <a:ext cx="542170" cy="1782007"/>
                    <a:chOff x="1905000" y="1828800"/>
                    <a:chExt cx="762000" cy="2362200"/>
                  </a:xfrm>
                </p:grpSpPr>
                <p:sp>
                  <p:nvSpPr>
                    <p:cNvPr id="568" name="Oval 56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9" name="Oval 56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2"/>
                  <p:cNvGrpSpPr/>
                  <p:nvPr/>
                </p:nvGrpSpPr>
                <p:grpSpPr>
                  <a:xfrm rot="15530705">
                    <a:off x="2284581" y="2639655"/>
                    <a:ext cx="405591" cy="1883879"/>
                    <a:chOff x="1905000" y="1828800"/>
                    <a:chExt cx="762000" cy="2362200"/>
                  </a:xfrm>
                </p:grpSpPr>
                <p:sp>
                  <p:nvSpPr>
                    <p:cNvPr id="566" name="Oval 5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7" name="Oval 56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49" name="Double Wave 548"/>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Double Wave 549"/>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Oval 550"/>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Oval 551"/>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 name="Oval 552"/>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Oval 553"/>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Oval 554"/>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Oval 555"/>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Oval 556"/>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Oval 557"/>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Oval 558"/>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7" name="Group 21"/>
            <p:cNvGrpSpPr/>
            <p:nvPr/>
          </p:nvGrpSpPr>
          <p:grpSpPr>
            <a:xfrm>
              <a:off x="7593218" y="6158264"/>
              <a:ext cx="1318164" cy="231524"/>
              <a:chOff x="1524000" y="1905000"/>
              <a:chExt cx="3429000" cy="2057400"/>
            </a:xfrm>
          </p:grpSpPr>
          <p:sp>
            <p:nvSpPr>
              <p:cNvPr id="528" name="Rounded Rectangle 22"/>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Rounded Rectangle 23"/>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0" name="Rounded Rectangle 24"/>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Rounded Rectangle 25"/>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 name="Rounded Rectangle 26"/>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3" name="Rounded Rectangle 27"/>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Rounded Rectangle 28"/>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5" name="Rounded Rectangle 29"/>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0" name="TextBox 279"/>
          <p:cNvSpPr txBox="1"/>
          <p:nvPr/>
        </p:nvSpPr>
        <p:spPr>
          <a:xfrm>
            <a:off x="1752600" y="1295401"/>
            <a:ext cx="3962400" cy="1323439"/>
          </a:xfrm>
          <a:prstGeom prst="rect">
            <a:avLst/>
          </a:prstGeom>
          <a:noFill/>
        </p:spPr>
        <p:txBody>
          <a:bodyPr wrap="square" rtlCol="0">
            <a:spAutoFit/>
          </a:bodyPr>
          <a:lstStyle/>
          <a:p>
            <a:r>
              <a:rPr lang="en-US" sz="4000" dirty="0">
                <a:solidFill>
                  <a:schemeClr val="bg1"/>
                </a:solidFill>
              </a:rPr>
              <a:t>Peter goes with them to Caesarea</a:t>
            </a:r>
          </a:p>
        </p:txBody>
      </p:sp>
      <p:sp>
        <p:nvSpPr>
          <p:cNvPr id="160" name="TextBox 159"/>
          <p:cNvSpPr txBox="1"/>
          <p:nvPr/>
        </p:nvSpPr>
        <p:spPr>
          <a:xfrm>
            <a:off x="1524000" y="0"/>
            <a:ext cx="9144000" cy="707886"/>
          </a:xfrm>
          <a:prstGeom prst="rect">
            <a:avLst/>
          </a:prstGeom>
          <a:noFill/>
        </p:spPr>
        <p:txBody>
          <a:bodyPr wrap="square" rtlCol="0">
            <a:spAutoFit/>
          </a:bodyPr>
          <a:lstStyle/>
          <a:p>
            <a:pPr algn="ctr"/>
            <a:r>
              <a:rPr lang="en-US" sz="4000" dirty="0">
                <a:solidFill>
                  <a:schemeClr val="bg1"/>
                </a:solidFill>
              </a:rPr>
              <a:t>A Meeting With Cornelius</a:t>
            </a:r>
          </a:p>
        </p:txBody>
      </p:sp>
      <p:grpSp>
        <p:nvGrpSpPr>
          <p:cNvPr id="258" name="Group 91"/>
          <p:cNvGrpSpPr/>
          <p:nvPr/>
        </p:nvGrpSpPr>
        <p:grpSpPr>
          <a:xfrm>
            <a:off x="2514600" y="3810001"/>
            <a:ext cx="851940" cy="1525425"/>
            <a:chOff x="4038600" y="2362200"/>
            <a:chExt cx="1380536" cy="3344532"/>
          </a:xfrm>
        </p:grpSpPr>
        <p:sp>
          <p:nvSpPr>
            <p:cNvPr id="110" name="Round Diagonal Corner Rectangle 109"/>
            <p:cNvSpPr/>
            <p:nvPr/>
          </p:nvSpPr>
          <p:spPr>
            <a:xfrm rot="19527262">
              <a:off x="4778338" y="2692626"/>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 Diagonal Corner Rectangle 110"/>
            <p:cNvSpPr/>
            <p:nvPr/>
          </p:nvSpPr>
          <p:spPr>
            <a:xfrm rot="19527262">
              <a:off x="4092538" y="2768827"/>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9671902">
              <a:off x="5030448" y="4064673"/>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rot="2647766">
              <a:off x="4038600" y="4017204"/>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rot="19352409">
              <a:off x="4803886" y="5123365"/>
              <a:ext cx="250930"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2647766">
              <a:off x="4515409" y="5111826"/>
              <a:ext cx="249729"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rapezoid 115"/>
            <p:cNvSpPr/>
            <p:nvPr/>
          </p:nvSpPr>
          <p:spPr>
            <a:xfrm rot="20169292">
              <a:off x="4774824" y="3376848"/>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rapezoid 116"/>
            <p:cNvSpPr/>
            <p:nvPr/>
          </p:nvSpPr>
          <p:spPr>
            <a:xfrm rot="1790291">
              <a:off x="4189904" y="3342754"/>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rapezoid 117"/>
            <p:cNvSpPr/>
            <p:nvPr/>
          </p:nvSpPr>
          <p:spPr>
            <a:xfrm>
              <a:off x="4347556" y="3510754"/>
              <a:ext cx="799476" cy="1901253"/>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4529936" y="3185969"/>
              <a:ext cx="393492" cy="57337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347556" y="2516408"/>
              <a:ext cx="762000" cy="10902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 Diagonal Corner Rectangle 120"/>
            <p:cNvSpPr/>
            <p:nvPr/>
          </p:nvSpPr>
          <p:spPr>
            <a:xfrm rot="1236535">
              <a:off x="4309319" y="2362200"/>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 Diagonal Corner Rectangle 121"/>
            <p:cNvSpPr/>
            <p:nvPr/>
          </p:nvSpPr>
          <p:spPr>
            <a:xfrm rot="5076663">
              <a:off x="4705111" y="2429527"/>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4499956" y="2440208"/>
              <a:ext cx="381000" cy="381000"/>
            </a:xfrm>
            <a:prstGeom prst="ellipse">
              <a:avLst/>
            </a:prstGeom>
            <a:solidFill>
              <a:srgbClr val="713605"/>
            </a:solidFill>
            <a:ln>
              <a:solidFill>
                <a:srgbClr val="71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 Diagonal Corner Rectangle 123"/>
            <p:cNvSpPr/>
            <p:nvPr/>
          </p:nvSpPr>
          <p:spPr>
            <a:xfrm rot="8272682">
              <a:off x="4538336" y="3334510"/>
              <a:ext cx="362829" cy="493781"/>
            </a:xfrm>
            <a:prstGeom prst="round2DiagRect">
              <a:avLst>
                <a:gd name="adj1" fmla="val 50000"/>
                <a:gd name="adj2" fmla="val 33772"/>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572000" y="3352800"/>
              <a:ext cx="228600" cy="2286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9" name="Group 106"/>
          <p:cNvGrpSpPr/>
          <p:nvPr/>
        </p:nvGrpSpPr>
        <p:grpSpPr>
          <a:xfrm>
            <a:off x="1752600" y="3657601"/>
            <a:ext cx="885394" cy="1735829"/>
            <a:chOff x="3581400" y="381000"/>
            <a:chExt cx="2286000" cy="4953000"/>
          </a:xfrm>
        </p:grpSpPr>
        <p:sp>
          <p:nvSpPr>
            <p:cNvPr id="127" name="Cloud 126"/>
            <p:cNvSpPr/>
            <p:nvPr/>
          </p:nvSpPr>
          <p:spPr>
            <a:xfrm>
              <a:off x="3657600" y="381000"/>
              <a:ext cx="1905000" cy="2514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rot="19671902">
              <a:off x="5223780" y="2902234"/>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rot="2647766">
              <a:off x="3581400" y="2831936"/>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rot="19352409">
              <a:off x="4848621" y="4470077"/>
              <a:ext cx="41551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rot="2647766">
              <a:off x="4370938" y="4452989"/>
              <a:ext cx="413521"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rapezoid 137"/>
            <p:cNvSpPr/>
            <p:nvPr/>
          </p:nvSpPr>
          <p:spPr>
            <a:xfrm rot="20169292">
              <a:off x="4800498" y="188361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rapezoid 140"/>
            <p:cNvSpPr/>
            <p:nvPr/>
          </p:nvSpPr>
          <p:spPr>
            <a:xfrm rot="1790291">
              <a:off x="3831941" y="183312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rapezoid 141"/>
            <p:cNvSpPr/>
            <p:nvPr/>
          </p:nvSpPr>
          <p:spPr>
            <a:xfrm>
              <a:off x="4092994" y="2081922"/>
              <a:ext cx="1323835" cy="281561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4394993" y="1600940"/>
              <a:ext cx="651575" cy="8491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4092994" y="609370"/>
              <a:ext cx="1261779" cy="161457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loud 144"/>
            <p:cNvSpPr/>
            <p:nvPr/>
          </p:nvSpPr>
          <p:spPr>
            <a:xfrm>
              <a:off x="4114800" y="3810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loud 145"/>
            <p:cNvSpPr/>
            <p:nvPr/>
          </p:nvSpPr>
          <p:spPr>
            <a:xfrm>
              <a:off x="4191000" y="16002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4535041" y="1676403"/>
              <a:ext cx="363565" cy="36150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147"/>
          <p:cNvGrpSpPr/>
          <p:nvPr/>
        </p:nvGrpSpPr>
        <p:grpSpPr>
          <a:xfrm>
            <a:off x="3352800" y="3505201"/>
            <a:ext cx="929390" cy="2049905"/>
            <a:chOff x="6705600" y="78699"/>
            <a:chExt cx="2133600" cy="5700832"/>
          </a:xfrm>
        </p:grpSpPr>
        <p:sp>
          <p:nvSpPr>
            <p:cNvPr id="149" name="Oval 148"/>
            <p:cNvSpPr/>
            <p:nvPr/>
          </p:nvSpPr>
          <p:spPr>
            <a:xfrm rot="19671902">
              <a:off x="8238488" y="3126705"/>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rot="2647766">
              <a:off x="6705600" y="3062896"/>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696200" y="4343400"/>
              <a:ext cx="473183" cy="116738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315200" y="4343400"/>
              <a:ext cx="385953"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rapezoid 152"/>
            <p:cNvSpPr/>
            <p:nvPr/>
          </p:nvSpPr>
          <p:spPr>
            <a:xfrm rot="20169292">
              <a:off x="7843424" y="220211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rapezoid 153"/>
            <p:cNvSpPr/>
            <p:nvPr/>
          </p:nvSpPr>
          <p:spPr>
            <a:xfrm rot="1790291">
              <a:off x="6939438" y="215628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rapezoid 154"/>
            <p:cNvSpPr/>
            <p:nvPr/>
          </p:nvSpPr>
          <p:spPr>
            <a:xfrm>
              <a:off x="7183087" y="2382114"/>
              <a:ext cx="1235580" cy="142788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7183087" y="1045490"/>
              <a:ext cx="1177661" cy="146553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 Diagonal Corner Rectangle 156"/>
            <p:cNvSpPr/>
            <p:nvPr/>
          </p:nvSpPr>
          <p:spPr>
            <a:xfrm rot="1236535">
              <a:off x="7123993" y="838200"/>
              <a:ext cx="674999" cy="676780"/>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 Diagonal Corner Rectangle 157"/>
            <p:cNvSpPr/>
            <p:nvPr/>
          </p:nvSpPr>
          <p:spPr>
            <a:xfrm rot="5076663">
              <a:off x="7779635" y="878037"/>
              <a:ext cx="587097" cy="778111"/>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7418620" y="943061"/>
              <a:ext cx="588830" cy="5047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gular Pentagon 161"/>
            <p:cNvSpPr/>
            <p:nvPr/>
          </p:nvSpPr>
          <p:spPr>
            <a:xfrm rot="13468478">
              <a:off x="6836700" y="2302306"/>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gular Pentagon 162"/>
            <p:cNvSpPr/>
            <p:nvPr/>
          </p:nvSpPr>
          <p:spPr>
            <a:xfrm rot="7924558">
              <a:off x="7977434" y="2227082"/>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3" name="Group 101"/>
            <p:cNvGrpSpPr/>
            <p:nvPr/>
          </p:nvGrpSpPr>
          <p:grpSpPr>
            <a:xfrm>
              <a:off x="7035859" y="3810000"/>
              <a:ext cx="1346141" cy="1240002"/>
              <a:chOff x="3837117" y="4267200"/>
              <a:chExt cx="2944684" cy="1395002"/>
            </a:xfrm>
          </p:grpSpPr>
          <p:sp>
            <p:nvSpPr>
              <p:cNvPr id="189" name="Pentagon 97"/>
              <p:cNvSpPr/>
              <p:nvPr/>
            </p:nvSpPr>
            <p:spPr>
              <a:xfrm rot="5990650">
                <a:off x="3532318" y="4595401"/>
                <a:ext cx="1371600" cy="762001"/>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Pentagon 189"/>
              <p:cNvSpPr/>
              <p:nvPr/>
            </p:nvSpPr>
            <p:spPr>
              <a:xfrm rot="5663736">
                <a:off x="4244457" y="4585001"/>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Pentagon 190"/>
              <p:cNvSpPr/>
              <p:nvPr/>
            </p:nvSpPr>
            <p:spPr>
              <a:xfrm rot="5400000">
                <a:off x="5105400"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Pentagon 191"/>
              <p:cNvSpPr/>
              <p:nvPr/>
            </p:nvSpPr>
            <p:spPr>
              <a:xfrm rot="4986444">
                <a:off x="5715001"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4" name="Group 109"/>
            <p:cNvGrpSpPr/>
            <p:nvPr/>
          </p:nvGrpSpPr>
          <p:grpSpPr>
            <a:xfrm>
              <a:off x="7090348" y="3581400"/>
              <a:ext cx="1367852" cy="256082"/>
              <a:chOff x="2971800" y="4953000"/>
              <a:chExt cx="2667000" cy="537398"/>
            </a:xfrm>
          </p:grpSpPr>
          <p:sp>
            <p:nvSpPr>
              <p:cNvPr id="182" name="Rectangle 181"/>
              <p:cNvSpPr/>
              <p:nvPr/>
            </p:nvSpPr>
            <p:spPr>
              <a:xfrm>
                <a:off x="2971800" y="4953000"/>
                <a:ext cx="2667000" cy="53340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108"/>
              <p:cNvGrpSpPr/>
              <p:nvPr/>
            </p:nvGrpSpPr>
            <p:grpSpPr>
              <a:xfrm>
                <a:off x="2971800" y="5029200"/>
                <a:ext cx="2667000" cy="461198"/>
                <a:chOff x="1066800" y="5486400"/>
                <a:chExt cx="4023610" cy="695793"/>
              </a:xfrm>
            </p:grpSpPr>
            <p:sp>
              <p:nvSpPr>
                <p:cNvPr id="184" name="Left-Right-Up Arrow 183"/>
                <p:cNvSpPr/>
                <p:nvPr/>
              </p:nvSpPr>
              <p:spPr>
                <a:xfrm>
                  <a:off x="10668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Left-Right-Up Arrow 184"/>
                <p:cNvSpPr/>
                <p:nvPr/>
              </p:nvSpPr>
              <p:spPr>
                <a:xfrm rot="10800000">
                  <a:off x="17526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Left-Right-Up Arrow 185"/>
                <p:cNvSpPr/>
                <p:nvPr/>
              </p:nvSpPr>
              <p:spPr>
                <a:xfrm>
                  <a:off x="2438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Left-Right-Up Arrow 186"/>
                <p:cNvSpPr/>
                <p:nvPr/>
              </p:nvSpPr>
              <p:spPr>
                <a:xfrm rot="10800000">
                  <a:off x="3200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Left-Right-Up Arrow 187"/>
                <p:cNvSpPr/>
                <p:nvPr/>
              </p:nvSpPr>
              <p:spPr>
                <a:xfrm>
                  <a:off x="3947410" y="5496393"/>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6" name="Group 113"/>
            <p:cNvGrpSpPr/>
            <p:nvPr/>
          </p:nvGrpSpPr>
          <p:grpSpPr>
            <a:xfrm rot="3590630" flipH="1">
              <a:off x="7070866" y="5121846"/>
              <a:ext cx="480613" cy="768981"/>
              <a:chOff x="4953000" y="4724400"/>
              <a:chExt cx="1371600" cy="1371600"/>
            </a:xfrm>
          </p:grpSpPr>
          <p:sp>
            <p:nvSpPr>
              <p:cNvPr id="179" name="Oval 178"/>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Moon 179"/>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Moon 180"/>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114"/>
            <p:cNvGrpSpPr/>
            <p:nvPr/>
          </p:nvGrpSpPr>
          <p:grpSpPr>
            <a:xfrm rot="18665577" flipH="1">
              <a:off x="7827413" y="5154734"/>
              <a:ext cx="480613" cy="768981"/>
              <a:chOff x="4953000" y="4724400"/>
              <a:chExt cx="1371600" cy="1371600"/>
            </a:xfrm>
          </p:grpSpPr>
          <p:sp>
            <p:nvSpPr>
              <p:cNvPr id="176" name="Oval 175"/>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Moon 176"/>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Moon 177"/>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Flowchart: Delay 167"/>
            <p:cNvSpPr/>
            <p:nvPr/>
          </p:nvSpPr>
          <p:spPr>
            <a:xfrm rot="16200000">
              <a:off x="7391400" y="304800"/>
              <a:ext cx="762000" cy="1371600"/>
            </a:xfrm>
            <a:prstGeom prst="flowChartDelay">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122"/>
            <p:cNvGrpSpPr/>
            <p:nvPr/>
          </p:nvGrpSpPr>
          <p:grpSpPr>
            <a:xfrm flipH="1">
              <a:off x="7472976" y="78699"/>
              <a:ext cx="581739" cy="1219200"/>
              <a:chOff x="4953000" y="2971800"/>
              <a:chExt cx="926612" cy="1941979"/>
            </a:xfrm>
          </p:grpSpPr>
          <p:sp>
            <p:nvSpPr>
              <p:cNvPr id="173" name="Diamond 172"/>
              <p:cNvSpPr/>
              <p:nvPr/>
            </p:nvSpPr>
            <p:spPr>
              <a:xfrm>
                <a:off x="5029200" y="29718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iamond 173"/>
              <p:cNvSpPr/>
              <p:nvPr/>
            </p:nvSpPr>
            <p:spPr>
              <a:xfrm rot="21363889">
                <a:off x="4953000" y="30480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Diamond 174"/>
              <p:cNvSpPr/>
              <p:nvPr/>
            </p:nvSpPr>
            <p:spPr>
              <a:xfrm rot="340679">
                <a:off x="5041412" y="3084979"/>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0" name="Group 125"/>
            <p:cNvGrpSpPr/>
            <p:nvPr/>
          </p:nvGrpSpPr>
          <p:grpSpPr>
            <a:xfrm>
              <a:off x="6858000" y="381000"/>
              <a:ext cx="312496" cy="5005983"/>
              <a:chOff x="5783504" y="404217"/>
              <a:chExt cx="513234" cy="5539383"/>
            </a:xfrm>
          </p:grpSpPr>
          <p:sp>
            <p:nvSpPr>
              <p:cNvPr id="171" name="Rounded Rectangle 170"/>
              <p:cNvSpPr/>
              <p:nvPr/>
            </p:nvSpPr>
            <p:spPr>
              <a:xfrm>
                <a:off x="5943600" y="1143000"/>
                <a:ext cx="228600" cy="48006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Diamond 171"/>
              <p:cNvSpPr/>
              <p:nvPr/>
            </p:nvSpPr>
            <p:spPr>
              <a:xfrm flipH="1">
                <a:off x="5783504" y="404217"/>
                <a:ext cx="513234" cy="1119784"/>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4" name="Group 35"/>
          <p:cNvGrpSpPr/>
          <p:nvPr/>
        </p:nvGrpSpPr>
        <p:grpSpPr>
          <a:xfrm>
            <a:off x="6887386" y="3728003"/>
            <a:ext cx="1233509" cy="2508234"/>
            <a:chOff x="1495023" y="1424066"/>
            <a:chExt cx="1997791" cy="4062334"/>
          </a:xfrm>
        </p:grpSpPr>
        <p:sp>
          <p:nvSpPr>
            <p:cNvPr id="465" name="Cloud 464"/>
            <p:cNvSpPr/>
            <p:nvPr/>
          </p:nvSpPr>
          <p:spPr>
            <a:xfrm rot="6329178">
              <a:off x="1636886" y="1485732"/>
              <a:ext cx="1775440" cy="1773996"/>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465"/>
            <p:cNvSpPr/>
            <p:nvPr/>
          </p:nvSpPr>
          <p:spPr>
            <a:xfrm rot="6128217">
              <a:off x="2653827" y="4984112"/>
              <a:ext cx="409096" cy="595480"/>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Oval 466"/>
            <p:cNvSpPr/>
            <p:nvPr/>
          </p:nvSpPr>
          <p:spPr>
            <a:xfrm rot="4472555">
              <a:off x="2088473" y="4951542"/>
              <a:ext cx="353844" cy="659566"/>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Oval 467"/>
            <p:cNvSpPr/>
            <p:nvPr/>
          </p:nvSpPr>
          <p:spPr>
            <a:xfrm rot="2901859">
              <a:off x="1605805" y="3443745"/>
              <a:ext cx="318332" cy="53989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9" name="Oval 468"/>
            <p:cNvSpPr/>
            <p:nvPr/>
          </p:nvSpPr>
          <p:spPr>
            <a:xfrm rot="20226769">
              <a:off x="3110815" y="3395695"/>
              <a:ext cx="381999" cy="60359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0" name="Trapezoid 469"/>
            <p:cNvSpPr/>
            <p:nvPr/>
          </p:nvSpPr>
          <p:spPr>
            <a:xfrm>
              <a:off x="1858755" y="2650668"/>
              <a:ext cx="1449747" cy="2554999"/>
            </a:xfrm>
            <a:prstGeom prst="trapezoid">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Trapezoid 470"/>
            <p:cNvSpPr/>
            <p:nvPr/>
          </p:nvSpPr>
          <p:spPr>
            <a:xfrm rot="1442139">
              <a:off x="1807086" y="249798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2" name="Trapezoid 471"/>
            <p:cNvSpPr/>
            <p:nvPr/>
          </p:nvSpPr>
          <p:spPr>
            <a:xfrm rot="20249249">
              <a:off x="2909729" y="249951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3" name="Trapezoid 472"/>
            <p:cNvSpPr/>
            <p:nvPr/>
          </p:nvSpPr>
          <p:spPr>
            <a:xfrm>
              <a:off x="1705861" y="2887209"/>
              <a:ext cx="1688779" cy="2321000"/>
            </a:xfrm>
            <a:prstGeom prst="trapezoid">
              <a:avLst>
                <a:gd name="adj" fmla="val 42843"/>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Trapezoid 473"/>
            <p:cNvSpPr/>
            <p:nvPr/>
          </p:nvSpPr>
          <p:spPr>
            <a:xfrm>
              <a:off x="1705861"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5" name="Trapezoid 474"/>
            <p:cNvSpPr/>
            <p:nvPr/>
          </p:nvSpPr>
          <p:spPr>
            <a:xfrm>
              <a:off x="2362609"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Oval 475"/>
            <p:cNvSpPr/>
            <p:nvPr/>
          </p:nvSpPr>
          <p:spPr>
            <a:xfrm>
              <a:off x="2363449" y="2728210"/>
              <a:ext cx="349770" cy="39099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7" name="Oval 476"/>
            <p:cNvSpPr/>
            <p:nvPr/>
          </p:nvSpPr>
          <p:spPr>
            <a:xfrm>
              <a:off x="2004133" y="1510892"/>
              <a:ext cx="1059430" cy="14291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8" name="Group 49"/>
            <p:cNvGrpSpPr/>
            <p:nvPr/>
          </p:nvGrpSpPr>
          <p:grpSpPr>
            <a:xfrm>
              <a:off x="1905000" y="1424066"/>
              <a:ext cx="1242934" cy="404734"/>
              <a:chOff x="3962399" y="2286000"/>
              <a:chExt cx="2573311" cy="858139"/>
            </a:xfrm>
          </p:grpSpPr>
          <p:sp>
            <p:nvSpPr>
              <p:cNvPr id="494" name="Rounded Rectangle 17"/>
              <p:cNvSpPr/>
              <p:nvPr/>
            </p:nvSpPr>
            <p:spPr>
              <a:xfrm>
                <a:off x="3962399" y="2286000"/>
                <a:ext cx="2573311" cy="858139"/>
              </a:xfrm>
              <a:prstGeom prst="roundRect">
                <a:avLst>
                  <a:gd name="adj" fmla="val 15516"/>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5" name="Group 35"/>
              <p:cNvGrpSpPr/>
              <p:nvPr/>
            </p:nvGrpSpPr>
            <p:grpSpPr>
              <a:xfrm>
                <a:off x="3962400" y="2362200"/>
                <a:ext cx="2553325" cy="679554"/>
                <a:chOff x="5181600" y="4267200"/>
                <a:chExt cx="3848723" cy="940633"/>
              </a:xfrm>
            </p:grpSpPr>
            <p:grpSp>
              <p:nvGrpSpPr>
                <p:cNvPr id="496" name="Group 25"/>
                <p:cNvGrpSpPr/>
                <p:nvPr/>
              </p:nvGrpSpPr>
              <p:grpSpPr>
                <a:xfrm>
                  <a:off x="5181600" y="4267200"/>
                  <a:ext cx="990600" cy="914400"/>
                  <a:chOff x="5181600" y="4267200"/>
                  <a:chExt cx="990600" cy="914400"/>
                </a:xfrm>
              </p:grpSpPr>
              <p:sp>
                <p:nvSpPr>
                  <p:cNvPr id="506" name="Left-Right Arrow Callout 2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7" name="Donut 2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97" name="Group 26"/>
                <p:cNvGrpSpPr/>
                <p:nvPr/>
              </p:nvGrpSpPr>
              <p:grpSpPr>
                <a:xfrm>
                  <a:off x="6160957" y="4293433"/>
                  <a:ext cx="990600" cy="914400"/>
                  <a:chOff x="5181600" y="4267200"/>
                  <a:chExt cx="990600" cy="914400"/>
                </a:xfrm>
              </p:grpSpPr>
              <p:sp>
                <p:nvSpPr>
                  <p:cNvPr id="504" name="Left-Right Arrow Callout 50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Donut 50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98" name="Group 29"/>
                <p:cNvGrpSpPr/>
                <p:nvPr/>
              </p:nvGrpSpPr>
              <p:grpSpPr>
                <a:xfrm>
                  <a:off x="7122825" y="4280941"/>
                  <a:ext cx="990600" cy="914400"/>
                  <a:chOff x="5181600" y="4267200"/>
                  <a:chExt cx="990600" cy="914400"/>
                </a:xfrm>
              </p:grpSpPr>
              <p:sp>
                <p:nvSpPr>
                  <p:cNvPr id="502" name="Left-Right Arrow Callout 501"/>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Donut 502"/>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99" name="Group 32"/>
                <p:cNvGrpSpPr/>
                <p:nvPr/>
              </p:nvGrpSpPr>
              <p:grpSpPr>
                <a:xfrm>
                  <a:off x="8039723" y="4268449"/>
                  <a:ext cx="990600" cy="914400"/>
                  <a:chOff x="5181600" y="4267200"/>
                  <a:chExt cx="990600" cy="914400"/>
                </a:xfrm>
              </p:grpSpPr>
              <p:sp>
                <p:nvSpPr>
                  <p:cNvPr id="500" name="Left-Right Arrow Callout 3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 name="Donut 3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grpSp>
          <p:nvGrpSpPr>
            <p:cNvPr id="479" name="Group 36"/>
            <p:cNvGrpSpPr/>
            <p:nvPr/>
          </p:nvGrpSpPr>
          <p:grpSpPr>
            <a:xfrm>
              <a:off x="1905000" y="3810000"/>
              <a:ext cx="1362856" cy="432216"/>
              <a:chOff x="5181600" y="4267200"/>
              <a:chExt cx="3848723" cy="940633"/>
            </a:xfrm>
          </p:grpSpPr>
          <p:grpSp>
            <p:nvGrpSpPr>
              <p:cNvPr id="482" name="Group 25"/>
              <p:cNvGrpSpPr/>
              <p:nvPr/>
            </p:nvGrpSpPr>
            <p:grpSpPr>
              <a:xfrm>
                <a:off x="5181600" y="4267200"/>
                <a:ext cx="990600" cy="914400"/>
                <a:chOff x="5181600" y="4267200"/>
                <a:chExt cx="990600" cy="914400"/>
              </a:xfrm>
            </p:grpSpPr>
            <p:sp>
              <p:nvSpPr>
                <p:cNvPr id="492" name="Left-Right Arrow Callout 491"/>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3" name="Donut 492"/>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83" name="Group 26"/>
              <p:cNvGrpSpPr/>
              <p:nvPr/>
            </p:nvGrpSpPr>
            <p:grpSpPr>
              <a:xfrm>
                <a:off x="6160957" y="4293433"/>
                <a:ext cx="990600" cy="914400"/>
                <a:chOff x="5181600" y="4267200"/>
                <a:chExt cx="990600" cy="914400"/>
              </a:xfrm>
            </p:grpSpPr>
            <p:sp>
              <p:nvSpPr>
                <p:cNvPr id="490" name="Left-Right Arrow Callout 489"/>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 name="Donut 490"/>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84" name="Group 29"/>
              <p:cNvGrpSpPr/>
              <p:nvPr/>
            </p:nvGrpSpPr>
            <p:grpSpPr>
              <a:xfrm>
                <a:off x="7122825" y="4280941"/>
                <a:ext cx="990600" cy="914400"/>
                <a:chOff x="5181600" y="4267200"/>
                <a:chExt cx="990600" cy="914400"/>
              </a:xfrm>
            </p:grpSpPr>
            <p:sp>
              <p:nvSpPr>
                <p:cNvPr id="488" name="Left-Right Arrow Callout 487"/>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9" name="Donut 488"/>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85" name="Group 32"/>
              <p:cNvGrpSpPr/>
              <p:nvPr/>
            </p:nvGrpSpPr>
            <p:grpSpPr>
              <a:xfrm>
                <a:off x="8039723" y="4268449"/>
                <a:ext cx="990600" cy="914400"/>
                <a:chOff x="5181600" y="4267200"/>
                <a:chExt cx="990600" cy="914400"/>
              </a:xfrm>
            </p:grpSpPr>
            <p:sp>
              <p:nvSpPr>
                <p:cNvPr id="486" name="Left-Right Arrow Callout 485"/>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7" name="Donut 486"/>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480" name="Cloud 479"/>
            <p:cNvSpPr/>
            <p:nvPr/>
          </p:nvSpPr>
          <p:spPr>
            <a:xfrm>
              <a:off x="2133600" y="2438400"/>
              <a:ext cx="762000" cy="533400"/>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 name="Oval 480"/>
            <p:cNvSpPr/>
            <p:nvPr/>
          </p:nvSpPr>
          <p:spPr>
            <a:xfrm>
              <a:off x="2355731" y="2510204"/>
              <a:ext cx="336030" cy="21361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8" name="Group 507">
            <a:extLst>
              <a:ext uri="{FF2B5EF4-FFF2-40B4-BE49-F238E27FC236}">
                <a16:creationId xmlns:a16="http://schemas.microsoft.com/office/drawing/2014/main" id="{A1EBA482-FFEC-44BE-A914-832FB513C41D}"/>
              </a:ext>
            </a:extLst>
          </p:cNvPr>
          <p:cNvGrpSpPr/>
          <p:nvPr/>
        </p:nvGrpSpPr>
        <p:grpSpPr>
          <a:xfrm>
            <a:off x="4803124" y="3319398"/>
            <a:ext cx="1161728" cy="2677296"/>
            <a:chOff x="5199743" y="533154"/>
            <a:chExt cx="1886857" cy="4783054"/>
          </a:xfrm>
        </p:grpSpPr>
        <p:grpSp>
          <p:nvGrpSpPr>
            <p:cNvPr id="509" name="Group 508">
              <a:extLst>
                <a:ext uri="{FF2B5EF4-FFF2-40B4-BE49-F238E27FC236}">
                  <a16:creationId xmlns:a16="http://schemas.microsoft.com/office/drawing/2014/main" id="{C46B511F-AA7F-4E04-B5F6-03CBBF615008}"/>
                </a:ext>
              </a:extLst>
            </p:cNvPr>
            <p:cNvGrpSpPr/>
            <p:nvPr/>
          </p:nvGrpSpPr>
          <p:grpSpPr>
            <a:xfrm>
              <a:off x="5199743" y="793067"/>
              <a:ext cx="1886857" cy="4523141"/>
              <a:chOff x="5199743" y="793067"/>
              <a:chExt cx="1886857" cy="4523141"/>
            </a:xfrm>
          </p:grpSpPr>
          <p:sp>
            <p:nvSpPr>
              <p:cNvPr id="512" name="Round Diagonal Corner Rectangle 790">
                <a:extLst>
                  <a:ext uri="{FF2B5EF4-FFF2-40B4-BE49-F238E27FC236}">
                    <a16:creationId xmlns:a16="http://schemas.microsoft.com/office/drawing/2014/main" id="{BF1DE1A7-5AA2-4C78-BA58-B8E386540741}"/>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Round Diagonal Corner Rectangle 791">
                <a:extLst>
                  <a:ext uri="{FF2B5EF4-FFF2-40B4-BE49-F238E27FC236}">
                    <a16:creationId xmlns:a16="http://schemas.microsoft.com/office/drawing/2014/main" id="{423ED29E-A9EF-4496-B5A9-B4B040F31C09}"/>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Oval 513">
                <a:extLst>
                  <a:ext uri="{FF2B5EF4-FFF2-40B4-BE49-F238E27FC236}">
                    <a16:creationId xmlns:a16="http://schemas.microsoft.com/office/drawing/2014/main" id="{7EC81EB9-7761-4018-AD4B-38E9724C69A2}"/>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5" name="Group 33">
                <a:extLst>
                  <a:ext uri="{FF2B5EF4-FFF2-40B4-BE49-F238E27FC236}">
                    <a16:creationId xmlns:a16="http://schemas.microsoft.com/office/drawing/2014/main" id="{23073B8A-FDEB-456D-B884-054F3DA85FB2}"/>
                  </a:ext>
                </a:extLst>
              </p:cNvPr>
              <p:cNvGrpSpPr/>
              <p:nvPr/>
            </p:nvGrpSpPr>
            <p:grpSpPr>
              <a:xfrm rot="2754858">
                <a:off x="5674192" y="4718893"/>
                <a:ext cx="448734" cy="745895"/>
                <a:chOff x="1676400" y="2133600"/>
                <a:chExt cx="1447800" cy="2088845"/>
              </a:xfrm>
            </p:grpSpPr>
            <p:sp>
              <p:nvSpPr>
                <p:cNvPr id="545" name="Oval 544">
                  <a:extLst>
                    <a:ext uri="{FF2B5EF4-FFF2-40B4-BE49-F238E27FC236}">
                      <a16:creationId xmlns:a16="http://schemas.microsoft.com/office/drawing/2014/main" id="{B922E720-81A9-4F42-AAE9-B8FAA5CED138}"/>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6" name="Moon 545">
                  <a:extLst>
                    <a:ext uri="{FF2B5EF4-FFF2-40B4-BE49-F238E27FC236}">
                      <a16:creationId xmlns:a16="http://schemas.microsoft.com/office/drawing/2014/main" id="{32876660-FDFB-4193-80BF-E4EEAD2C195F}"/>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7" name="Moon 546">
                  <a:extLst>
                    <a:ext uri="{FF2B5EF4-FFF2-40B4-BE49-F238E27FC236}">
                      <a16:creationId xmlns:a16="http://schemas.microsoft.com/office/drawing/2014/main" id="{2B8D8E44-F3B0-45EE-A242-9A3064740956}"/>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6" name="Group 45">
                <a:extLst>
                  <a:ext uri="{FF2B5EF4-FFF2-40B4-BE49-F238E27FC236}">
                    <a16:creationId xmlns:a16="http://schemas.microsoft.com/office/drawing/2014/main" id="{8FA912C2-1D2A-4C18-B707-2534DAA0373E}"/>
                  </a:ext>
                </a:extLst>
              </p:cNvPr>
              <p:cNvGrpSpPr/>
              <p:nvPr/>
            </p:nvGrpSpPr>
            <p:grpSpPr>
              <a:xfrm rot="18845142" flipH="1">
                <a:off x="6055984" y="4618707"/>
                <a:ext cx="488027" cy="752549"/>
                <a:chOff x="1676400" y="2133600"/>
                <a:chExt cx="1447800" cy="2088845"/>
              </a:xfrm>
            </p:grpSpPr>
            <p:sp>
              <p:nvSpPr>
                <p:cNvPr id="537" name="Oval 536">
                  <a:extLst>
                    <a:ext uri="{FF2B5EF4-FFF2-40B4-BE49-F238E27FC236}">
                      <a16:creationId xmlns:a16="http://schemas.microsoft.com/office/drawing/2014/main" id="{587A7411-4975-4A09-A4B0-1CA3AD3577B3}"/>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 name="Moon 542">
                  <a:extLst>
                    <a:ext uri="{FF2B5EF4-FFF2-40B4-BE49-F238E27FC236}">
                      <a16:creationId xmlns:a16="http://schemas.microsoft.com/office/drawing/2014/main" id="{D62A54FB-E55C-4A08-B044-21F0D8134EC0}"/>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4" name="Moon 543">
                  <a:extLst>
                    <a:ext uri="{FF2B5EF4-FFF2-40B4-BE49-F238E27FC236}">
                      <a16:creationId xmlns:a16="http://schemas.microsoft.com/office/drawing/2014/main" id="{F645D615-C675-4D35-AB54-943E5FF7EFFB}"/>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7" name="Group 49">
                <a:extLst>
                  <a:ext uri="{FF2B5EF4-FFF2-40B4-BE49-F238E27FC236}">
                    <a16:creationId xmlns:a16="http://schemas.microsoft.com/office/drawing/2014/main" id="{6DCF4E2A-2D42-42B7-A7B1-1E57508B895C}"/>
                  </a:ext>
                </a:extLst>
              </p:cNvPr>
              <p:cNvGrpSpPr/>
              <p:nvPr/>
            </p:nvGrpSpPr>
            <p:grpSpPr>
              <a:xfrm>
                <a:off x="5199743" y="2466218"/>
                <a:ext cx="1886857" cy="2489323"/>
                <a:chOff x="4419600" y="2060454"/>
                <a:chExt cx="3045502" cy="4187946"/>
              </a:xfrm>
            </p:grpSpPr>
            <p:sp>
              <p:nvSpPr>
                <p:cNvPr id="520" name="Oval 519">
                  <a:extLst>
                    <a:ext uri="{FF2B5EF4-FFF2-40B4-BE49-F238E27FC236}">
                      <a16:creationId xmlns:a16="http://schemas.microsoft.com/office/drawing/2014/main" id="{3D11EEED-4DD4-47D8-BC9E-3847B86D0129}"/>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1" name="Oval 520">
                  <a:extLst>
                    <a:ext uri="{FF2B5EF4-FFF2-40B4-BE49-F238E27FC236}">
                      <a16:creationId xmlns:a16="http://schemas.microsoft.com/office/drawing/2014/main" id="{B31AB320-6919-4891-97A2-86736693FBCD}"/>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Trapezoid 521">
                  <a:extLst>
                    <a:ext uri="{FF2B5EF4-FFF2-40B4-BE49-F238E27FC236}">
                      <a16:creationId xmlns:a16="http://schemas.microsoft.com/office/drawing/2014/main" id="{69D5793B-48D3-4575-AC1C-42D0E28652BC}"/>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rapezoid 522">
                  <a:extLst>
                    <a:ext uri="{FF2B5EF4-FFF2-40B4-BE49-F238E27FC236}">
                      <a16:creationId xmlns:a16="http://schemas.microsoft.com/office/drawing/2014/main" id="{5F96A54C-75AE-4658-9569-AA36968A106E}"/>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4" name="Trapezoid 523">
                  <a:extLst>
                    <a:ext uri="{FF2B5EF4-FFF2-40B4-BE49-F238E27FC236}">
                      <a16:creationId xmlns:a16="http://schemas.microsoft.com/office/drawing/2014/main" id="{6641CFDC-4EDB-4D3E-8333-D72DD7DE8B83}"/>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5" name="Isosceles Triangle 524">
                  <a:extLst>
                    <a:ext uri="{FF2B5EF4-FFF2-40B4-BE49-F238E27FC236}">
                      <a16:creationId xmlns:a16="http://schemas.microsoft.com/office/drawing/2014/main" id="{46EB9CE1-F23D-40A0-86F3-CF23F8A947C0}"/>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Rectangle 525">
                  <a:extLst>
                    <a:ext uri="{FF2B5EF4-FFF2-40B4-BE49-F238E27FC236}">
                      <a16:creationId xmlns:a16="http://schemas.microsoft.com/office/drawing/2014/main" id="{9310D3F1-29E3-4814-8090-2A4DC68D48F3}"/>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7" name="Trapezoid 526">
                  <a:extLst>
                    <a:ext uri="{FF2B5EF4-FFF2-40B4-BE49-F238E27FC236}">
                      <a16:creationId xmlns:a16="http://schemas.microsoft.com/office/drawing/2014/main" id="{1C3E9CC9-929B-4D92-80B1-183B56B99E9A}"/>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6" name="Trapezoid 535">
                  <a:extLst>
                    <a:ext uri="{FF2B5EF4-FFF2-40B4-BE49-F238E27FC236}">
                      <a16:creationId xmlns:a16="http://schemas.microsoft.com/office/drawing/2014/main" id="{A14E70B5-F405-494B-8472-1AAA0248B5F7}"/>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8" name="Round Diagonal Corner Rectangle 796">
                <a:extLst>
                  <a:ext uri="{FF2B5EF4-FFF2-40B4-BE49-F238E27FC236}">
                    <a16:creationId xmlns:a16="http://schemas.microsoft.com/office/drawing/2014/main" id="{2986C71A-2CCD-4277-B0C8-93B62D398C64}"/>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Oval 518">
                <a:extLst>
                  <a:ext uri="{FF2B5EF4-FFF2-40B4-BE49-F238E27FC236}">
                    <a16:creationId xmlns:a16="http://schemas.microsoft.com/office/drawing/2014/main" id="{2ED8D0D3-E997-46AD-811C-9BD497608D9B}"/>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0" name="Freeform 788">
              <a:extLst>
                <a:ext uri="{FF2B5EF4-FFF2-40B4-BE49-F238E27FC236}">
                  <a16:creationId xmlns:a16="http://schemas.microsoft.com/office/drawing/2014/main" id="{5CC9A873-EB3A-4B7E-98F5-52F449CF8DBC}"/>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1" name="Rectangle 510">
              <a:extLst>
                <a:ext uri="{FF2B5EF4-FFF2-40B4-BE49-F238E27FC236}">
                  <a16:creationId xmlns:a16="http://schemas.microsoft.com/office/drawing/2014/main" id="{C488FCA4-C365-4670-8FD3-41DB1752E388}"/>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6792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9"/>
                                        </p:tgtEl>
                                        <p:attrNameLst>
                                          <p:attrName>style.visibility</p:attrName>
                                        </p:attrNameLst>
                                      </p:cBhvr>
                                      <p:to>
                                        <p:strVal val="visible"/>
                                      </p:to>
                                    </p:set>
                                    <p:anim calcmode="lin" valueType="num">
                                      <p:cBhvr additive="base">
                                        <p:cTn id="7" dur="2000" fill="hold"/>
                                        <p:tgtEl>
                                          <p:spTgt spid="259"/>
                                        </p:tgtEl>
                                        <p:attrNameLst>
                                          <p:attrName>ppt_x</p:attrName>
                                        </p:attrNameLst>
                                      </p:cBhvr>
                                      <p:tavLst>
                                        <p:tav tm="0">
                                          <p:val>
                                            <p:strVal val="0-#ppt_w/2"/>
                                          </p:val>
                                        </p:tav>
                                        <p:tav tm="100000">
                                          <p:val>
                                            <p:strVal val="#ppt_x"/>
                                          </p:val>
                                        </p:tav>
                                      </p:tavLst>
                                    </p:anim>
                                    <p:anim calcmode="lin" valueType="num">
                                      <p:cBhvr additive="base">
                                        <p:cTn id="8" dur="2000" fill="hold"/>
                                        <p:tgtEl>
                                          <p:spTgt spid="25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8"/>
                                        </p:tgtEl>
                                        <p:attrNameLst>
                                          <p:attrName>style.visibility</p:attrName>
                                        </p:attrNameLst>
                                      </p:cBhvr>
                                      <p:to>
                                        <p:strVal val="visible"/>
                                      </p:to>
                                    </p:set>
                                    <p:anim calcmode="lin" valueType="num">
                                      <p:cBhvr additive="base">
                                        <p:cTn id="11" dur="2000" fill="hold"/>
                                        <p:tgtEl>
                                          <p:spTgt spid="258"/>
                                        </p:tgtEl>
                                        <p:attrNameLst>
                                          <p:attrName>ppt_x</p:attrName>
                                        </p:attrNameLst>
                                      </p:cBhvr>
                                      <p:tavLst>
                                        <p:tav tm="0">
                                          <p:val>
                                            <p:strVal val="0-#ppt_w/2"/>
                                          </p:val>
                                        </p:tav>
                                        <p:tav tm="100000">
                                          <p:val>
                                            <p:strVal val="#ppt_x"/>
                                          </p:val>
                                        </p:tav>
                                      </p:tavLst>
                                    </p:anim>
                                    <p:anim calcmode="lin" valueType="num">
                                      <p:cBhvr additive="base">
                                        <p:cTn id="12" dur="2000" fill="hold"/>
                                        <p:tgtEl>
                                          <p:spTgt spid="25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82"/>
                                        </p:tgtEl>
                                        <p:attrNameLst>
                                          <p:attrName>style.visibility</p:attrName>
                                        </p:attrNameLst>
                                      </p:cBhvr>
                                      <p:to>
                                        <p:strVal val="visible"/>
                                      </p:to>
                                    </p:set>
                                    <p:anim calcmode="lin" valueType="num">
                                      <p:cBhvr additive="base">
                                        <p:cTn id="15" dur="2000" fill="hold"/>
                                        <p:tgtEl>
                                          <p:spTgt spid="282"/>
                                        </p:tgtEl>
                                        <p:attrNameLst>
                                          <p:attrName>ppt_x</p:attrName>
                                        </p:attrNameLst>
                                      </p:cBhvr>
                                      <p:tavLst>
                                        <p:tav tm="0">
                                          <p:val>
                                            <p:strVal val="0-#ppt_w/2"/>
                                          </p:val>
                                        </p:tav>
                                        <p:tav tm="100000">
                                          <p:val>
                                            <p:strVal val="#ppt_x"/>
                                          </p:val>
                                        </p:tav>
                                      </p:tavLst>
                                    </p:anim>
                                    <p:anim calcmode="lin" valueType="num">
                                      <p:cBhvr additive="base">
                                        <p:cTn id="16" dur="2000" fill="hold"/>
                                        <p:tgtEl>
                                          <p:spTgt spid="282"/>
                                        </p:tgtEl>
                                        <p:attrNameLst>
                                          <p:attrName>ppt_y</p:attrName>
                                        </p:attrNameLst>
                                      </p:cBhvr>
                                      <p:tavLst>
                                        <p:tav tm="0">
                                          <p:val>
                                            <p:strVal val="#ppt_y"/>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280"/>
                                        </p:tgtEl>
                                        <p:attrNameLst>
                                          <p:attrName>style.visibility</p:attrName>
                                        </p:attrNameLst>
                                      </p:cBhvr>
                                      <p:to>
                                        <p:strVal val="visible"/>
                                      </p:to>
                                    </p:set>
                                  </p:childTnLst>
                                </p:cTn>
                              </p:par>
                              <p:par>
                                <p:cTn id="19" presetID="2" presetClass="entr" presetSubtype="8" fill="hold" nodeType="withEffect">
                                  <p:stCondLst>
                                    <p:cond delay="0"/>
                                  </p:stCondLst>
                                  <p:childTnLst>
                                    <p:set>
                                      <p:cBhvr>
                                        <p:cTn id="20" dur="1" fill="hold">
                                          <p:stCondLst>
                                            <p:cond delay="0"/>
                                          </p:stCondLst>
                                        </p:cTn>
                                        <p:tgtEl>
                                          <p:spTgt spid="508"/>
                                        </p:tgtEl>
                                        <p:attrNameLst>
                                          <p:attrName>style.visibility</p:attrName>
                                        </p:attrNameLst>
                                      </p:cBhvr>
                                      <p:to>
                                        <p:strVal val="visible"/>
                                      </p:to>
                                    </p:set>
                                    <p:anim calcmode="lin" valueType="num">
                                      <p:cBhvr additive="base">
                                        <p:cTn id="21" dur="2000" fill="hold"/>
                                        <p:tgtEl>
                                          <p:spTgt spid="508"/>
                                        </p:tgtEl>
                                        <p:attrNameLst>
                                          <p:attrName>ppt_x</p:attrName>
                                        </p:attrNameLst>
                                      </p:cBhvr>
                                      <p:tavLst>
                                        <p:tav tm="0">
                                          <p:val>
                                            <p:strVal val="0-#ppt_w/2"/>
                                          </p:val>
                                        </p:tav>
                                        <p:tav tm="100000">
                                          <p:val>
                                            <p:strVal val="#ppt_x"/>
                                          </p:val>
                                        </p:tav>
                                      </p:tavLst>
                                    </p:anim>
                                    <p:anim calcmode="lin" valueType="num">
                                      <p:cBhvr additive="base">
                                        <p:cTn id="22" dur="2000" fill="hold"/>
                                        <p:tgtEl>
                                          <p:spTgt spid="50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88"/>
                                        </p:tgtEl>
                                        <p:attrNameLst>
                                          <p:attrName>style.visibility</p:attrName>
                                        </p:attrNameLst>
                                      </p:cBhvr>
                                      <p:to>
                                        <p:strVal val="visible"/>
                                      </p:to>
                                    </p:set>
                                    <p:animEffect transition="in" filter="fade">
                                      <p:cBhvr>
                                        <p:cTn id="27" dur="1000"/>
                                        <p:tgtEl>
                                          <p:spTgt spid="1088"/>
                                        </p:tgtEl>
                                      </p:cBhvr>
                                    </p:animEffect>
                                    <p:anim calcmode="lin" valueType="num">
                                      <p:cBhvr>
                                        <p:cTn id="28" dur="1000" fill="hold"/>
                                        <p:tgtEl>
                                          <p:spTgt spid="1088"/>
                                        </p:tgtEl>
                                        <p:attrNameLst>
                                          <p:attrName>ppt_x</p:attrName>
                                        </p:attrNameLst>
                                      </p:cBhvr>
                                      <p:tavLst>
                                        <p:tav tm="0">
                                          <p:val>
                                            <p:strVal val="#ppt_x"/>
                                          </p:val>
                                        </p:tav>
                                        <p:tav tm="100000">
                                          <p:val>
                                            <p:strVal val="#ppt_x"/>
                                          </p:val>
                                        </p:tav>
                                      </p:tavLst>
                                    </p:anim>
                                    <p:anim calcmode="lin" valueType="num">
                                      <p:cBhvr>
                                        <p:cTn id="29" dur="1000" fill="hold"/>
                                        <p:tgtEl>
                                          <p:spTgt spid="1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8" grpId="0" animBg="1"/>
      <p:bldP spid="28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ectangle 288"/>
          <p:cNvSpPr/>
          <p:nvPr/>
        </p:nvSpPr>
        <p:spPr>
          <a:xfrm>
            <a:off x="0" y="4953000"/>
            <a:ext cx="12192000" cy="1905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TextBox 280"/>
          <p:cNvSpPr txBox="1"/>
          <p:nvPr/>
        </p:nvSpPr>
        <p:spPr>
          <a:xfrm>
            <a:off x="61757" y="6496266"/>
            <a:ext cx="5410200" cy="338554"/>
          </a:xfrm>
          <a:prstGeom prst="rect">
            <a:avLst/>
          </a:prstGeom>
          <a:noFill/>
        </p:spPr>
        <p:txBody>
          <a:bodyPr wrap="square" rtlCol="0">
            <a:spAutoFit/>
          </a:bodyPr>
          <a:lstStyle/>
          <a:p>
            <a:r>
              <a:rPr lang="en-US" sz="1600" dirty="0"/>
              <a:t>Acts 10:44-48</a:t>
            </a:r>
          </a:p>
        </p:txBody>
      </p:sp>
      <p:grpSp>
        <p:nvGrpSpPr>
          <p:cNvPr id="2" name="Group 311"/>
          <p:cNvGrpSpPr/>
          <p:nvPr/>
        </p:nvGrpSpPr>
        <p:grpSpPr>
          <a:xfrm>
            <a:off x="8763001" y="4267200"/>
            <a:ext cx="1087873" cy="734898"/>
            <a:chOff x="304800" y="838200"/>
            <a:chExt cx="3810000" cy="4038600"/>
          </a:xfrm>
        </p:grpSpPr>
        <p:sp>
          <p:nvSpPr>
            <p:cNvPr id="1131" name="Rounded Rectangle 1130"/>
            <p:cNvSpPr/>
            <p:nvPr/>
          </p:nvSpPr>
          <p:spPr>
            <a:xfrm rot="10800000">
              <a:off x="5334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2" name="Rounded Rectangle 1131"/>
            <p:cNvSpPr/>
            <p:nvPr/>
          </p:nvSpPr>
          <p:spPr>
            <a:xfrm rot="10800000">
              <a:off x="12192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3" name="Rounded Rectangle 1132"/>
            <p:cNvSpPr/>
            <p:nvPr/>
          </p:nvSpPr>
          <p:spPr>
            <a:xfrm rot="10800000">
              <a:off x="19050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4" name="Rounded Rectangle 1133"/>
            <p:cNvSpPr/>
            <p:nvPr/>
          </p:nvSpPr>
          <p:spPr>
            <a:xfrm rot="10800000">
              <a:off x="25908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5" name="Rounded Rectangle 1134"/>
            <p:cNvSpPr/>
            <p:nvPr/>
          </p:nvSpPr>
          <p:spPr>
            <a:xfrm rot="10800000">
              <a:off x="32766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6" name="Rounded Rectangle 1135"/>
            <p:cNvSpPr/>
            <p:nvPr/>
          </p:nvSpPr>
          <p:spPr>
            <a:xfrm rot="10800000">
              <a:off x="457200" y="1066800"/>
              <a:ext cx="3581400" cy="3733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89"/>
            <p:cNvGrpSpPr/>
            <p:nvPr/>
          </p:nvGrpSpPr>
          <p:grpSpPr>
            <a:xfrm>
              <a:off x="457200" y="1295400"/>
              <a:ext cx="3505200" cy="591746"/>
              <a:chOff x="3048000" y="5199454"/>
              <a:chExt cx="5285040" cy="1157497"/>
            </a:xfrm>
          </p:grpSpPr>
          <p:grpSp>
            <p:nvGrpSpPr>
              <p:cNvPr id="5" name="Group 16"/>
              <p:cNvGrpSpPr/>
              <p:nvPr/>
            </p:nvGrpSpPr>
            <p:grpSpPr>
              <a:xfrm>
                <a:off x="3048000" y="5227282"/>
                <a:ext cx="1152752" cy="1129669"/>
                <a:chOff x="5029200" y="1371600"/>
                <a:chExt cx="1752600" cy="1905000"/>
              </a:xfrm>
            </p:grpSpPr>
            <p:sp>
              <p:nvSpPr>
                <p:cNvPr id="1156" name="4-Point Star 337"/>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7" name="4-Point Star 33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6"/>
              <p:cNvGrpSpPr/>
              <p:nvPr/>
            </p:nvGrpSpPr>
            <p:grpSpPr>
              <a:xfrm>
                <a:off x="4081072" y="5220325"/>
                <a:ext cx="1152752" cy="1129669"/>
                <a:chOff x="5029200" y="1371600"/>
                <a:chExt cx="1752600" cy="1905000"/>
              </a:xfrm>
            </p:grpSpPr>
            <p:sp>
              <p:nvSpPr>
                <p:cNvPr id="1154" name="4-Point Star 1153"/>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5" name="4-Point Star 336"/>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326"/>
              <p:cNvGrpSpPr/>
              <p:nvPr/>
            </p:nvGrpSpPr>
            <p:grpSpPr>
              <a:xfrm>
                <a:off x="5114144" y="5213368"/>
                <a:ext cx="1152752" cy="1129669"/>
                <a:chOff x="5029200" y="1371600"/>
                <a:chExt cx="1752600" cy="1905000"/>
              </a:xfrm>
            </p:grpSpPr>
            <p:sp>
              <p:nvSpPr>
                <p:cNvPr id="1152" name="4-Point Star 1151"/>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3" name="4-Point Star 1152"/>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16"/>
              <p:cNvGrpSpPr/>
              <p:nvPr/>
            </p:nvGrpSpPr>
            <p:grpSpPr>
              <a:xfrm>
                <a:off x="6147216" y="5206411"/>
                <a:ext cx="1152752" cy="1129669"/>
                <a:chOff x="5029200" y="1371600"/>
                <a:chExt cx="1752600" cy="1905000"/>
              </a:xfrm>
            </p:grpSpPr>
            <p:sp>
              <p:nvSpPr>
                <p:cNvPr id="1150" name="4-Point Star 114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1" name="4-Point Star 1150"/>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16"/>
              <p:cNvGrpSpPr/>
              <p:nvPr/>
            </p:nvGrpSpPr>
            <p:grpSpPr>
              <a:xfrm>
                <a:off x="7180288" y="5199454"/>
                <a:ext cx="1152752" cy="1129669"/>
                <a:chOff x="5029200" y="1371600"/>
                <a:chExt cx="1752600" cy="1905000"/>
              </a:xfrm>
            </p:grpSpPr>
            <p:sp>
              <p:nvSpPr>
                <p:cNvPr id="1148" name="4-Point Star 32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9" name="4-Point Star 114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38" name="Rounded Rectangle 319"/>
            <p:cNvSpPr/>
            <p:nvPr/>
          </p:nvSpPr>
          <p:spPr>
            <a:xfrm rot="10800000">
              <a:off x="1752600" y="1981200"/>
              <a:ext cx="990600" cy="2133600"/>
            </a:xfrm>
            <a:prstGeom prst="roundRect">
              <a:avLst>
                <a:gd name="adj" fmla="val 7040"/>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9" name="Rounded Rectangle 320"/>
            <p:cNvSpPr/>
            <p:nvPr/>
          </p:nvSpPr>
          <p:spPr>
            <a:xfrm rot="10800000">
              <a:off x="1143000" y="3886200"/>
              <a:ext cx="20574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0" name="Rounded Rectangle 1139"/>
            <p:cNvSpPr/>
            <p:nvPr/>
          </p:nvSpPr>
          <p:spPr>
            <a:xfrm rot="10800000">
              <a:off x="685800" y="4038600"/>
              <a:ext cx="3048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1" name="Rounded Rectangle 1140"/>
            <p:cNvSpPr/>
            <p:nvPr/>
          </p:nvSpPr>
          <p:spPr>
            <a:xfrm rot="10800000">
              <a:off x="457200" y="4267200"/>
              <a:ext cx="3581400" cy="3810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2" name="Rounded Rectangle 1141"/>
            <p:cNvSpPr/>
            <p:nvPr/>
          </p:nvSpPr>
          <p:spPr>
            <a:xfrm rot="10800000">
              <a:off x="304800" y="4572000"/>
              <a:ext cx="3810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157"/>
          <p:cNvGrpSpPr/>
          <p:nvPr/>
        </p:nvGrpSpPr>
        <p:grpSpPr>
          <a:xfrm>
            <a:off x="7735474" y="4191001"/>
            <a:ext cx="2932527" cy="1147973"/>
            <a:chOff x="6174254" y="5241815"/>
            <a:chExt cx="2932527" cy="1147973"/>
          </a:xfrm>
        </p:grpSpPr>
        <p:grpSp>
          <p:nvGrpSpPr>
            <p:cNvPr id="11" name="Group 30"/>
            <p:cNvGrpSpPr/>
            <p:nvPr/>
          </p:nvGrpSpPr>
          <p:grpSpPr>
            <a:xfrm flipH="1">
              <a:off x="6174254" y="6166533"/>
              <a:ext cx="1436024" cy="219810"/>
              <a:chOff x="1524000" y="1905000"/>
              <a:chExt cx="3429000" cy="2057400"/>
            </a:xfrm>
          </p:grpSpPr>
          <p:sp>
            <p:nvSpPr>
              <p:cNvPr id="1091" name="Rounded Rectangle 1090"/>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2" name="Rounded Rectangle 1091"/>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3" name="Rounded Rectangle 1092"/>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4" name="Rounded Rectangle 1093"/>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5" name="Rounded Rectangle 1094"/>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6" name="Rounded Rectangle 132"/>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7" name="Rounded Rectangle 133"/>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8" name="Rounded Rectangle 134"/>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604"/>
            <p:cNvGrpSpPr/>
            <p:nvPr/>
          </p:nvGrpSpPr>
          <p:grpSpPr>
            <a:xfrm>
              <a:off x="7910216" y="5241815"/>
              <a:ext cx="1196565" cy="1092848"/>
              <a:chOff x="457200" y="2497304"/>
              <a:chExt cx="4781871" cy="4284496"/>
            </a:xfrm>
          </p:grpSpPr>
          <p:grpSp>
            <p:nvGrpSpPr>
              <p:cNvPr id="13" name="Group 230"/>
              <p:cNvGrpSpPr/>
              <p:nvPr/>
            </p:nvGrpSpPr>
            <p:grpSpPr>
              <a:xfrm rot="18989829" flipH="1">
                <a:off x="2994882" y="2720848"/>
                <a:ext cx="1586260" cy="1364114"/>
                <a:chOff x="736597" y="733384"/>
                <a:chExt cx="1807860" cy="1807860"/>
              </a:xfrm>
            </p:grpSpPr>
            <p:grpSp>
              <p:nvGrpSpPr>
                <p:cNvPr id="14" name="Group 15"/>
                <p:cNvGrpSpPr/>
                <p:nvPr/>
              </p:nvGrpSpPr>
              <p:grpSpPr>
                <a:xfrm rot="20238387">
                  <a:off x="736597" y="881328"/>
                  <a:ext cx="1193804" cy="897916"/>
                  <a:chOff x="1111998" y="1862460"/>
                  <a:chExt cx="2362200" cy="1921930"/>
                </a:xfrm>
              </p:grpSpPr>
              <p:grpSp>
                <p:nvGrpSpPr>
                  <p:cNvPr id="15" name="Group 6"/>
                  <p:cNvGrpSpPr/>
                  <p:nvPr/>
                </p:nvGrpSpPr>
                <p:grpSpPr>
                  <a:xfrm rot="17802976">
                    <a:off x="1912098" y="1823816"/>
                    <a:ext cx="762000" cy="2362200"/>
                    <a:chOff x="1905000" y="1828800"/>
                    <a:chExt cx="762000" cy="2362200"/>
                  </a:xfrm>
                </p:grpSpPr>
                <p:sp>
                  <p:nvSpPr>
                    <p:cNvPr id="79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9"/>
                  <p:cNvGrpSpPr/>
                  <p:nvPr/>
                </p:nvGrpSpPr>
                <p:grpSpPr>
                  <a:xfrm rot="19123498">
                    <a:off x="2501621" y="1862460"/>
                    <a:ext cx="542170" cy="1782007"/>
                    <a:chOff x="1905000" y="1828800"/>
                    <a:chExt cx="762000" cy="2362200"/>
                  </a:xfrm>
                </p:grpSpPr>
                <p:sp>
                  <p:nvSpPr>
                    <p:cNvPr id="796"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7"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2"/>
                  <p:cNvGrpSpPr/>
                  <p:nvPr/>
                </p:nvGrpSpPr>
                <p:grpSpPr>
                  <a:xfrm rot="15530705">
                    <a:off x="2284581" y="2639655"/>
                    <a:ext cx="405591" cy="1883879"/>
                    <a:chOff x="1905000" y="1828800"/>
                    <a:chExt cx="762000" cy="2362200"/>
                  </a:xfrm>
                </p:grpSpPr>
                <p:sp>
                  <p:nvSpPr>
                    <p:cNvPr id="794"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21"/>
                <p:cNvGrpSpPr/>
                <p:nvPr/>
              </p:nvGrpSpPr>
              <p:grpSpPr>
                <a:xfrm rot="2927600">
                  <a:off x="1498597" y="881328"/>
                  <a:ext cx="1193804" cy="897916"/>
                  <a:chOff x="1111998" y="1862460"/>
                  <a:chExt cx="2362200" cy="1921930"/>
                </a:xfrm>
              </p:grpSpPr>
              <p:grpSp>
                <p:nvGrpSpPr>
                  <p:cNvPr id="19" name="Group 6"/>
                  <p:cNvGrpSpPr/>
                  <p:nvPr/>
                </p:nvGrpSpPr>
                <p:grpSpPr>
                  <a:xfrm rot="17802976">
                    <a:off x="1912098" y="1823816"/>
                    <a:ext cx="762000" cy="2362200"/>
                    <a:chOff x="1905000" y="1828800"/>
                    <a:chExt cx="762000" cy="2362200"/>
                  </a:xfrm>
                </p:grpSpPr>
                <p:sp>
                  <p:nvSpPr>
                    <p:cNvPr id="78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0" name="Oval 78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9"/>
                  <p:cNvGrpSpPr/>
                  <p:nvPr/>
                </p:nvGrpSpPr>
                <p:grpSpPr>
                  <a:xfrm rot="19123498">
                    <a:off x="2501621" y="1862460"/>
                    <a:ext cx="542170" cy="1782007"/>
                    <a:chOff x="1905000" y="1828800"/>
                    <a:chExt cx="762000" cy="2362200"/>
                  </a:xfrm>
                </p:grpSpPr>
                <p:sp>
                  <p:nvSpPr>
                    <p:cNvPr id="787"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2"/>
                  <p:cNvGrpSpPr/>
                  <p:nvPr/>
                </p:nvGrpSpPr>
                <p:grpSpPr>
                  <a:xfrm rot="15530705">
                    <a:off x="2284581" y="2639655"/>
                    <a:ext cx="405591" cy="1883879"/>
                    <a:chOff x="1905000" y="1828800"/>
                    <a:chExt cx="762000" cy="2362200"/>
                  </a:xfrm>
                </p:grpSpPr>
                <p:sp>
                  <p:nvSpPr>
                    <p:cNvPr id="785" name="Oval 7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Oval 78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 name="Group 31"/>
                <p:cNvGrpSpPr/>
                <p:nvPr/>
              </p:nvGrpSpPr>
              <p:grpSpPr>
                <a:xfrm rot="20238387">
                  <a:off x="1346199" y="1643328"/>
                  <a:ext cx="1193804" cy="897916"/>
                  <a:chOff x="1111998" y="1862460"/>
                  <a:chExt cx="2362200" cy="1921930"/>
                </a:xfrm>
              </p:grpSpPr>
              <p:grpSp>
                <p:nvGrpSpPr>
                  <p:cNvPr id="23" name="Group 6"/>
                  <p:cNvGrpSpPr/>
                  <p:nvPr/>
                </p:nvGrpSpPr>
                <p:grpSpPr>
                  <a:xfrm rot="17802976">
                    <a:off x="1912098" y="1823816"/>
                    <a:ext cx="762000" cy="2362200"/>
                    <a:chOff x="1905000" y="1828800"/>
                    <a:chExt cx="762000" cy="2362200"/>
                  </a:xfrm>
                </p:grpSpPr>
                <p:sp>
                  <p:nvSpPr>
                    <p:cNvPr id="78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1" name="Oval 78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9"/>
                  <p:cNvGrpSpPr/>
                  <p:nvPr/>
                </p:nvGrpSpPr>
                <p:grpSpPr>
                  <a:xfrm rot="19123498">
                    <a:off x="2501621" y="1862460"/>
                    <a:ext cx="542170" cy="1782007"/>
                    <a:chOff x="1905000" y="1828800"/>
                    <a:chExt cx="762000" cy="2362200"/>
                  </a:xfrm>
                </p:grpSpPr>
                <p:sp>
                  <p:nvSpPr>
                    <p:cNvPr id="778"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9"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12"/>
                  <p:cNvGrpSpPr/>
                  <p:nvPr/>
                </p:nvGrpSpPr>
                <p:grpSpPr>
                  <a:xfrm rot="15530705">
                    <a:off x="2284581" y="2639655"/>
                    <a:ext cx="405591" cy="1883879"/>
                    <a:chOff x="1905000" y="1828800"/>
                    <a:chExt cx="762000" cy="2362200"/>
                  </a:xfrm>
                </p:grpSpPr>
                <p:sp>
                  <p:nvSpPr>
                    <p:cNvPr id="776"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7"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6" name="Group 199"/>
              <p:cNvGrpSpPr/>
              <p:nvPr/>
            </p:nvGrpSpPr>
            <p:grpSpPr>
              <a:xfrm rot="3068959">
                <a:off x="1334455" y="2628335"/>
                <a:ext cx="1820842" cy="1558779"/>
                <a:chOff x="736597" y="733384"/>
                <a:chExt cx="1807860" cy="1807860"/>
              </a:xfrm>
            </p:grpSpPr>
            <p:grpSp>
              <p:nvGrpSpPr>
                <p:cNvPr id="27" name="Group 15"/>
                <p:cNvGrpSpPr/>
                <p:nvPr/>
              </p:nvGrpSpPr>
              <p:grpSpPr>
                <a:xfrm rot="20238387">
                  <a:off x="736597" y="881328"/>
                  <a:ext cx="1193804" cy="897916"/>
                  <a:chOff x="1111998" y="1862460"/>
                  <a:chExt cx="2362200" cy="1921930"/>
                </a:xfrm>
              </p:grpSpPr>
              <p:grpSp>
                <p:nvGrpSpPr>
                  <p:cNvPr id="28" name="Group 6"/>
                  <p:cNvGrpSpPr/>
                  <p:nvPr/>
                </p:nvGrpSpPr>
                <p:grpSpPr>
                  <a:xfrm rot="17802976">
                    <a:off x="1912098" y="1823816"/>
                    <a:ext cx="762000" cy="2362200"/>
                    <a:chOff x="1905000" y="1828800"/>
                    <a:chExt cx="762000" cy="2362200"/>
                  </a:xfrm>
                </p:grpSpPr>
                <p:sp>
                  <p:nvSpPr>
                    <p:cNvPr id="76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9"/>
                  <p:cNvGrpSpPr/>
                  <p:nvPr/>
                </p:nvGrpSpPr>
                <p:grpSpPr>
                  <a:xfrm rot="19123498">
                    <a:off x="2501621" y="1862460"/>
                    <a:ext cx="542170" cy="1782007"/>
                    <a:chOff x="1905000" y="1828800"/>
                    <a:chExt cx="762000" cy="2362200"/>
                  </a:xfrm>
                </p:grpSpPr>
                <p:sp>
                  <p:nvSpPr>
                    <p:cNvPr id="766" name="Oval 7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7"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12"/>
                  <p:cNvGrpSpPr/>
                  <p:nvPr/>
                </p:nvGrpSpPr>
                <p:grpSpPr>
                  <a:xfrm rot="15530705">
                    <a:off x="2284581" y="2639655"/>
                    <a:ext cx="405591" cy="1883879"/>
                    <a:chOff x="1905000" y="1828800"/>
                    <a:chExt cx="762000" cy="2362200"/>
                  </a:xfrm>
                </p:grpSpPr>
                <p:sp>
                  <p:nvSpPr>
                    <p:cNvPr id="764" name="Oval 76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21"/>
                <p:cNvGrpSpPr/>
                <p:nvPr/>
              </p:nvGrpSpPr>
              <p:grpSpPr>
                <a:xfrm rot="2927600">
                  <a:off x="1498597" y="881328"/>
                  <a:ext cx="1193804" cy="897916"/>
                  <a:chOff x="1111998" y="1862460"/>
                  <a:chExt cx="2362200" cy="1921930"/>
                </a:xfrm>
              </p:grpSpPr>
              <p:grpSp>
                <p:nvGrpSpPr>
                  <p:cNvPr id="740" name="Group 6"/>
                  <p:cNvGrpSpPr/>
                  <p:nvPr/>
                </p:nvGrpSpPr>
                <p:grpSpPr>
                  <a:xfrm rot="17802976">
                    <a:off x="1912098" y="1823816"/>
                    <a:ext cx="762000" cy="2362200"/>
                    <a:chOff x="1905000" y="1828800"/>
                    <a:chExt cx="762000" cy="2362200"/>
                  </a:xfrm>
                </p:grpSpPr>
                <p:sp>
                  <p:nvSpPr>
                    <p:cNvPr id="75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0"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1" name="Group 9"/>
                  <p:cNvGrpSpPr/>
                  <p:nvPr/>
                </p:nvGrpSpPr>
                <p:grpSpPr>
                  <a:xfrm rot="19123498">
                    <a:off x="2501621" y="1862460"/>
                    <a:ext cx="542170" cy="1782007"/>
                    <a:chOff x="1905000" y="1828800"/>
                    <a:chExt cx="762000" cy="2362200"/>
                  </a:xfrm>
                </p:grpSpPr>
                <p:sp>
                  <p:nvSpPr>
                    <p:cNvPr id="757" name="Oval 75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2" name="Group 12"/>
                  <p:cNvGrpSpPr/>
                  <p:nvPr/>
                </p:nvGrpSpPr>
                <p:grpSpPr>
                  <a:xfrm rot="15530705">
                    <a:off x="2284581" y="2639655"/>
                    <a:ext cx="405591" cy="1883879"/>
                    <a:chOff x="1905000" y="1828800"/>
                    <a:chExt cx="762000" cy="2362200"/>
                  </a:xfrm>
                </p:grpSpPr>
                <p:sp>
                  <p:nvSpPr>
                    <p:cNvPr id="755" name="Oval 75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6" name="Oval 75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3" name="Group 31"/>
                <p:cNvGrpSpPr/>
                <p:nvPr/>
              </p:nvGrpSpPr>
              <p:grpSpPr>
                <a:xfrm rot="20238387">
                  <a:off x="1346199" y="1643328"/>
                  <a:ext cx="1193804" cy="897916"/>
                  <a:chOff x="1111998" y="1862460"/>
                  <a:chExt cx="2362200" cy="1921930"/>
                </a:xfrm>
              </p:grpSpPr>
              <p:grpSp>
                <p:nvGrpSpPr>
                  <p:cNvPr id="744" name="Group 6"/>
                  <p:cNvGrpSpPr/>
                  <p:nvPr/>
                </p:nvGrpSpPr>
                <p:grpSpPr>
                  <a:xfrm rot="17802976">
                    <a:off x="1912098" y="1823816"/>
                    <a:ext cx="762000" cy="2362200"/>
                    <a:chOff x="1905000" y="1828800"/>
                    <a:chExt cx="762000" cy="2362200"/>
                  </a:xfrm>
                </p:grpSpPr>
                <p:sp>
                  <p:nvSpPr>
                    <p:cNvPr id="75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5" name="Group 9"/>
                  <p:cNvGrpSpPr/>
                  <p:nvPr/>
                </p:nvGrpSpPr>
                <p:grpSpPr>
                  <a:xfrm rot="19123498">
                    <a:off x="2501621" y="1862460"/>
                    <a:ext cx="542170" cy="1782007"/>
                    <a:chOff x="1905000" y="1828800"/>
                    <a:chExt cx="762000" cy="2362200"/>
                  </a:xfrm>
                </p:grpSpPr>
                <p:sp>
                  <p:nvSpPr>
                    <p:cNvPr id="748"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2" name="Group 12"/>
                  <p:cNvGrpSpPr/>
                  <p:nvPr/>
                </p:nvGrpSpPr>
                <p:grpSpPr>
                  <a:xfrm rot="15530705">
                    <a:off x="2284581" y="2639655"/>
                    <a:ext cx="405591" cy="1883879"/>
                    <a:chOff x="1905000" y="1828800"/>
                    <a:chExt cx="762000" cy="2362200"/>
                  </a:xfrm>
                </p:grpSpPr>
                <p:sp>
                  <p:nvSpPr>
                    <p:cNvPr id="746"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38" name="Double Wave 537"/>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9" name="Double Wave 538"/>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0" name="Double Wave 539"/>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1" name="Oval 540"/>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 name="Oval 541"/>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3" name="Group 41"/>
              <p:cNvGrpSpPr/>
              <p:nvPr/>
            </p:nvGrpSpPr>
            <p:grpSpPr>
              <a:xfrm>
                <a:off x="457200" y="3352800"/>
                <a:ext cx="1397003" cy="1095416"/>
                <a:chOff x="736597" y="733384"/>
                <a:chExt cx="1807860" cy="1807860"/>
              </a:xfrm>
            </p:grpSpPr>
            <p:grpSp>
              <p:nvGrpSpPr>
                <p:cNvPr id="754" name="Group 15"/>
                <p:cNvGrpSpPr/>
                <p:nvPr/>
              </p:nvGrpSpPr>
              <p:grpSpPr>
                <a:xfrm rot="20238387">
                  <a:off x="736597" y="881328"/>
                  <a:ext cx="1193804" cy="897916"/>
                  <a:chOff x="1111998" y="1862460"/>
                  <a:chExt cx="2362200" cy="1921930"/>
                </a:xfrm>
              </p:grpSpPr>
              <p:grpSp>
                <p:nvGrpSpPr>
                  <p:cNvPr id="761" name="Group 6"/>
                  <p:cNvGrpSpPr/>
                  <p:nvPr/>
                </p:nvGrpSpPr>
                <p:grpSpPr>
                  <a:xfrm rot="17802976">
                    <a:off x="1912098" y="1823816"/>
                    <a:ext cx="762000" cy="2362200"/>
                    <a:chOff x="1905000" y="1828800"/>
                    <a:chExt cx="762000" cy="2362200"/>
                  </a:xfrm>
                </p:grpSpPr>
                <p:sp>
                  <p:nvSpPr>
                    <p:cNvPr id="73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2" name="Group 9"/>
                  <p:cNvGrpSpPr/>
                  <p:nvPr/>
                </p:nvGrpSpPr>
                <p:grpSpPr>
                  <a:xfrm rot="19123498">
                    <a:off x="2501621" y="1862460"/>
                    <a:ext cx="542170" cy="1782007"/>
                    <a:chOff x="1905000" y="1828800"/>
                    <a:chExt cx="762000" cy="2362200"/>
                  </a:xfrm>
                </p:grpSpPr>
                <p:sp>
                  <p:nvSpPr>
                    <p:cNvPr id="736"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3" name="Group 12"/>
                  <p:cNvGrpSpPr/>
                  <p:nvPr/>
                </p:nvGrpSpPr>
                <p:grpSpPr>
                  <a:xfrm rot="15530705">
                    <a:off x="2284581" y="2639655"/>
                    <a:ext cx="405591" cy="1883879"/>
                    <a:chOff x="1905000" y="1828800"/>
                    <a:chExt cx="762000" cy="2362200"/>
                  </a:xfrm>
                </p:grpSpPr>
                <p:sp>
                  <p:nvSpPr>
                    <p:cNvPr id="734"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0" name="Group 21"/>
                <p:cNvGrpSpPr/>
                <p:nvPr/>
              </p:nvGrpSpPr>
              <p:grpSpPr>
                <a:xfrm rot="2927600">
                  <a:off x="1498597" y="881328"/>
                  <a:ext cx="1193804" cy="897916"/>
                  <a:chOff x="1111998" y="1862460"/>
                  <a:chExt cx="2362200" cy="1921930"/>
                </a:xfrm>
              </p:grpSpPr>
              <p:grpSp>
                <p:nvGrpSpPr>
                  <p:cNvPr id="771" name="Group 6"/>
                  <p:cNvGrpSpPr/>
                  <p:nvPr/>
                </p:nvGrpSpPr>
                <p:grpSpPr>
                  <a:xfrm rot="17802976">
                    <a:off x="1912098" y="1823816"/>
                    <a:ext cx="762000" cy="2362200"/>
                    <a:chOff x="1905000" y="1828800"/>
                    <a:chExt cx="762000" cy="2362200"/>
                  </a:xfrm>
                </p:grpSpPr>
                <p:sp>
                  <p:nvSpPr>
                    <p:cNvPr id="72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0"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2" name="Group 9"/>
                  <p:cNvGrpSpPr/>
                  <p:nvPr/>
                </p:nvGrpSpPr>
                <p:grpSpPr>
                  <a:xfrm rot="19123498">
                    <a:off x="2501621" y="1862460"/>
                    <a:ext cx="542170" cy="1782007"/>
                    <a:chOff x="1905000" y="1828800"/>
                    <a:chExt cx="762000" cy="2362200"/>
                  </a:xfrm>
                </p:grpSpPr>
                <p:sp>
                  <p:nvSpPr>
                    <p:cNvPr id="727"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3" name="Group 12"/>
                  <p:cNvGrpSpPr/>
                  <p:nvPr/>
                </p:nvGrpSpPr>
                <p:grpSpPr>
                  <a:xfrm rot="15530705">
                    <a:off x="2284581" y="2639655"/>
                    <a:ext cx="405591" cy="1883879"/>
                    <a:chOff x="1905000" y="1828800"/>
                    <a:chExt cx="762000" cy="2362200"/>
                  </a:xfrm>
                </p:grpSpPr>
                <p:sp>
                  <p:nvSpPr>
                    <p:cNvPr id="725"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4" name="Group 31"/>
                <p:cNvGrpSpPr/>
                <p:nvPr/>
              </p:nvGrpSpPr>
              <p:grpSpPr>
                <a:xfrm rot="20238387">
                  <a:off x="1346199" y="1643328"/>
                  <a:ext cx="1193804" cy="897916"/>
                  <a:chOff x="1111998" y="1862460"/>
                  <a:chExt cx="2362200" cy="1921930"/>
                </a:xfrm>
              </p:grpSpPr>
              <p:grpSp>
                <p:nvGrpSpPr>
                  <p:cNvPr id="775" name="Group 6"/>
                  <p:cNvGrpSpPr/>
                  <p:nvPr/>
                </p:nvGrpSpPr>
                <p:grpSpPr>
                  <a:xfrm rot="17802976">
                    <a:off x="1912098" y="1823816"/>
                    <a:ext cx="762000" cy="2362200"/>
                    <a:chOff x="1905000" y="1828800"/>
                    <a:chExt cx="762000" cy="2362200"/>
                  </a:xfrm>
                </p:grpSpPr>
                <p:sp>
                  <p:nvSpPr>
                    <p:cNvPr id="72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2" name="Group 9"/>
                  <p:cNvGrpSpPr/>
                  <p:nvPr/>
                </p:nvGrpSpPr>
                <p:grpSpPr>
                  <a:xfrm rot="19123498">
                    <a:off x="2501621" y="1862460"/>
                    <a:ext cx="542170" cy="1782007"/>
                    <a:chOff x="1905000" y="1828800"/>
                    <a:chExt cx="762000" cy="2362200"/>
                  </a:xfrm>
                </p:grpSpPr>
                <p:sp>
                  <p:nvSpPr>
                    <p:cNvPr id="718" name="Oval 71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3" name="Group 12"/>
                  <p:cNvGrpSpPr/>
                  <p:nvPr/>
                </p:nvGrpSpPr>
                <p:grpSpPr>
                  <a:xfrm rot="15530705">
                    <a:off x="2284581" y="2639655"/>
                    <a:ext cx="405591" cy="1883879"/>
                    <a:chOff x="1905000" y="1828800"/>
                    <a:chExt cx="762000" cy="2362200"/>
                  </a:xfrm>
                </p:grpSpPr>
                <p:sp>
                  <p:nvSpPr>
                    <p:cNvPr id="716" name="Oval 7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 name="Oval 7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84" name="Group 42"/>
              <p:cNvGrpSpPr/>
              <p:nvPr/>
            </p:nvGrpSpPr>
            <p:grpSpPr>
              <a:xfrm rot="1956276">
                <a:off x="1167495" y="3842653"/>
                <a:ext cx="1397003" cy="1095416"/>
                <a:chOff x="736597" y="733384"/>
                <a:chExt cx="1807860" cy="1807860"/>
              </a:xfrm>
            </p:grpSpPr>
            <p:grpSp>
              <p:nvGrpSpPr>
                <p:cNvPr id="791" name="Group 15"/>
                <p:cNvGrpSpPr/>
                <p:nvPr/>
              </p:nvGrpSpPr>
              <p:grpSpPr>
                <a:xfrm rot="20238387">
                  <a:off x="736597" y="881328"/>
                  <a:ext cx="1193804" cy="897916"/>
                  <a:chOff x="1111998" y="1862460"/>
                  <a:chExt cx="2362200" cy="1921930"/>
                </a:xfrm>
              </p:grpSpPr>
              <p:grpSp>
                <p:nvGrpSpPr>
                  <p:cNvPr id="792" name="Group 6"/>
                  <p:cNvGrpSpPr/>
                  <p:nvPr/>
                </p:nvGrpSpPr>
                <p:grpSpPr>
                  <a:xfrm rot="17802976">
                    <a:off x="1912098" y="1823816"/>
                    <a:ext cx="762000" cy="2362200"/>
                    <a:chOff x="1905000" y="1828800"/>
                    <a:chExt cx="762000" cy="2362200"/>
                  </a:xfrm>
                </p:grpSpPr>
                <p:sp>
                  <p:nvSpPr>
                    <p:cNvPr id="70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3" name="Group 9"/>
                  <p:cNvGrpSpPr/>
                  <p:nvPr/>
                </p:nvGrpSpPr>
                <p:grpSpPr>
                  <a:xfrm rot="19123498">
                    <a:off x="2501621" y="1862460"/>
                    <a:ext cx="542170" cy="1782007"/>
                    <a:chOff x="1905000" y="1828800"/>
                    <a:chExt cx="762000" cy="2362200"/>
                  </a:xfrm>
                </p:grpSpPr>
                <p:sp>
                  <p:nvSpPr>
                    <p:cNvPr id="706"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7"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1" name="Group 12"/>
                  <p:cNvGrpSpPr/>
                  <p:nvPr/>
                </p:nvGrpSpPr>
                <p:grpSpPr>
                  <a:xfrm rot="15530705">
                    <a:off x="2284581" y="2639655"/>
                    <a:ext cx="405591" cy="1883879"/>
                    <a:chOff x="1905000" y="1828800"/>
                    <a:chExt cx="762000" cy="2362200"/>
                  </a:xfrm>
                </p:grpSpPr>
                <p:sp>
                  <p:nvSpPr>
                    <p:cNvPr id="704" name="Oval 70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2" name="Group 21"/>
                <p:cNvGrpSpPr/>
                <p:nvPr/>
              </p:nvGrpSpPr>
              <p:grpSpPr>
                <a:xfrm rot="2927600">
                  <a:off x="1498597" y="881328"/>
                  <a:ext cx="1193804" cy="897916"/>
                  <a:chOff x="1111998" y="1862460"/>
                  <a:chExt cx="2362200" cy="1921930"/>
                </a:xfrm>
              </p:grpSpPr>
              <p:grpSp>
                <p:nvGrpSpPr>
                  <p:cNvPr id="163" name="Group 6"/>
                  <p:cNvGrpSpPr/>
                  <p:nvPr/>
                </p:nvGrpSpPr>
                <p:grpSpPr>
                  <a:xfrm rot="17802976">
                    <a:off x="1912098" y="1823816"/>
                    <a:ext cx="762000" cy="2362200"/>
                    <a:chOff x="1905000" y="1828800"/>
                    <a:chExt cx="762000" cy="2362200"/>
                  </a:xfrm>
                </p:grpSpPr>
                <p:sp>
                  <p:nvSpPr>
                    <p:cNvPr id="69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69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4" name="Group 9"/>
                  <p:cNvGrpSpPr/>
                  <p:nvPr/>
                </p:nvGrpSpPr>
                <p:grpSpPr>
                  <a:xfrm rot="19123498">
                    <a:off x="2501621" y="1862460"/>
                    <a:ext cx="542170" cy="1782007"/>
                    <a:chOff x="1905000" y="1828800"/>
                    <a:chExt cx="762000" cy="2362200"/>
                  </a:xfrm>
                </p:grpSpPr>
                <p:sp>
                  <p:nvSpPr>
                    <p:cNvPr id="697"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2"/>
                  <p:cNvGrpSpPr/>
                  <p:nvPr/>
                </p:nvGrpSpPr>
                <p:grpSpPr>
                  <a:xfrm rot="15530705">
                    <a:off x="2284581" y="2639655"/>
                    <a:ext cx="405591" cy="1883879"/>
                    <a:chOff x="1905000" y="1828800"/>
                    <a:chExt cx="762000" cy="2362200"/>
                  </a:xfrm>
                </p:grpSpPr>
                <p:sp>
                  <p:nvSpPr>
                    <p:cNvPr id="695"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6" name="Group 31"/>
                <p:cNvGrpSpPr/>
                <p:nvPr/>
              </p:nvGrpSpPr>
              <p:grpSpPr>
                <a:xfrm rot="20238387">
                  <a:off x="1346199" y="1643328"/>
                  <a:ext cx="1193804" cy="897916"/>
                  <a:chOff x="1111998" y="1862460"/>
                  <a:chExt cx="2362200" cy="1921930"/>
                </a:xfrm>
              </p:grpSpPr>
              <p:grpSp>
                <p:nvGrpSpPr>
                  <p:cNvPr id="167" name="Group 6"/>
                  <p:cNvGrpSpPr/>
                  <p:nvPr/>
                </p:nvGrpSpPr>
                <p:grpSpPr>
                  <a:xfrm rot="17802976">
                    <a:off x="1912098" y="1823816"/>
                    <a:ext cx="762000" cy="2362200"/>
                    <a:chOff x="1905000" y="1828800"/>
                    <a:chExt cx="762000" cy="2362200"/>
                  </a:xfrm>
                </p:grpSpPr>
                <p:sp>
                  <p:nvSpPr>
                    <p:cNvPr id="69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8" name="Group 9"/>
                  <p:cNvGrpSpPr/>
                  <p:nvPr/>
                </p:nvGrpSpPr>
                <p:grpSpPr>
                  <a:xfrm rot="19123498">
                    <a:off x="2501621" y="1862460"/>
                    <a:ext cx="542170" cy="1782007"/>
                    <a:chOff x="1905000" y="1828800"/>
                    <a:chExt cx="762000" cy="2362200"/>
                  </a:xfrm>
                </p:grpSpPr>
                <p:sp>
                  <p:nvSpPr>
                    <p:cNvPr id="688" name="Oval 68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9" name="Group 12"/>
                  <p:cNvGrpSpPr/>
                  <p:nvPr/>
                </p:nvGrpSpPr>
                <p:grpSpPr>
                  <a:xfrm rot="15530705">
                    <a:off x="2284581" y="2639655"/>
                    <a:ext cx="405591" cy="1883879"/>
                    <a:chOff x="1905000" y="1828800"/>
                    <a:chExt cx="762000" cy="2362200"/>
                  </a:xfrm>
                </p:grpSpPr>
                <p:sp>
                  <p:nvSpPr>
                    <p:cNvPr id="686"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70" name="Group 73"/>
              <p:cNvGrpSpPr/>
              <p:nvPr/>
            </p:nvGrpSpPr>
            <p:grpSpPr>
              <a:xfrm rot="3068959">
                <a:off x="1791654" y="2628338"/>
                <a:ext cx="1820842" cy="1558779"/>
                <a:chOff x="736597" y="733384"/>
                <a:chExt cx="1807860" cy="1807860"/>
              </a:xfrm>
            </p:grpSpPr>
            <p:grpSp>
              <p:nvGrpSpPr>
                <p:cNvPr id="171" name="Group 15"/>
                <p:cNvGrpSpPr/>
                <p:nvPr/>
              </p:nvGrpSpPr>
              <p:grpSpPr>
                <a:xfrm rot="20238387">
                  <a:off x="736597" y="881328"/>
                  <a:ext cx="1193804" cy="897916"/>
                  <a:chOff x="1111998" y="1862460"/>
                  <a:chExt cx="2362200" cy="1921930"/>
                </a:xfrm>
              </p:grpSpPr>
              <p:grpSp>
                <p:nvGrpSpPr>
                  <p:cNvPr id="172" name="Group 6"/>
                  <p:cNvGrpSpPr/>
                  <p:nvPr/>
                </p:nvGrpSpPr>
                <p:grpSpPr>
                  <a:xfrm rot="17802976">
                    <a:off x="1912098" y="1823816"/>
                    <a:ext cx="762000" cy="2362200"/>
                    <a:chOff x="1905000" y="1828800"/>
                    <a:chExt cx="762000" cy="2362200"/>
                  </a:xfrm>
                </p:grpSpPr>
                <p:sp>
                  <p:nvSpPr>
                    <p:cNvPr id="67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9"/>
                  <p:cNvGrpSpPr/>
                  <p:nvPr/>
                </p:nvGrpSpPr>
                <p:grpSpPr>
                  <a:xfrm rot="19123498">
                    <a:off x="2501621" y="1862460"/>
                    <a:ext cx="542170" cy="1782007"/>
                    <a:chOff x="1905000" y="1828800"/>
                    <a:chExt cx="762000" cy="2362200"/>
                  </a:xfrm>
                </p:grpSpPr>
                <p:sp>
                  <p:nvSpPr>
                    <p:cNvPr id="676"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4" name="Group 12"/>
                  <p:cNvGrpSpPr/>
                  <p:nvPr/>
                </p:nvGrpSpPr>
                <p:grpSpPr>
                  <a:xfrm rot="15530705">
                    <a:off x="2284581" y="2639655"/>
                    <a:ext cx="405591" cy="1883879"/>
                    <a:chOff x="1905000" y="1828800"/>
                    <a:chExt cx="762000" cy="2362200"/>
                  </a:xfrm>
                </p:grpSpPr>
                <p:sp>
                  <p:nvSpPr>
                    <p:cNvPr id="674"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5" name="Group 21"/>
                <p:cNvGrpSpPr/>
                <p:nvPr/>
              </p:nvGrpSpPr>
              <p:grpSpPr>
                <a:xfrm rot="2927600">
                  <a:off x="1498597" y="881328"/>
                  <a:ext cx="1193804" cy="897916"/>
                  <a:chOff x="1111998" y="1862460"/>
                  <a:chExt cx="2362200" cy="1921930"/>
                </a:xfrm>
              </p:grpSpPr>
              <p:grpSp>
                <p:nvGrpSpPr>
                  <p:cNvPr id="176" name="Group 6"/>
                  <p:cNvGrpSpPr/>
                  <p:nvPr/>
                </p:nvGrpSpPr>
                <p:grpSpPr>
                  <a:xfrm rot="17802976">
                    <a:off x="1912098" y="1823816"/>
                    <a:ext cx="762000" cy="2362200"/>
                    <a:chOff x="1905000" y="1828800"/>
                    <a:chExt cx="762000" cy="2362200"/>
                  </a:xfrm>
                </p:grpSpPr>
                <p:sp>
                  <p:nvSpPr>
                    <p:cNvPr id="66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9"/>
                  <p:cNvGrpSpPr/>
                  <p:nvPr/>
                </p:nvGrpSpPr>
                <p:grpSpPr>
                  <a:xfrm rot="19123498">
                    <a:off x="2501621" y="1862460"/>
                    <a:ext cx="542170" cy="1782007"/>
                    <a:chOff x="1905000" y="1828800"/>
                    <a:chExt cx="762000" cy="2362200"/>
                  </a:xfrm>
                </p:grpSpPr>
                <p:sp>
                  <p:nvSpPr>
                    <p:cNvPr id="667"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8" name="Group 12"/>
                  <p:cNvGrpSpPr/>
                  <p:nvPr/>
                </p:nvGrpSpPr>
                <p:grpSpPr>
                  <a:xfrm rot="15530705">
                    <a:off x="2284581" y="2639655"/>
                    <a:ext cx="405591" cy="1883879"/>
                    <a:chOff x="1905000" y="1828800"/>
                    <a:chExt cx="762000" cy="2362200"/>
                  </a:xfrm>
                </p:grpSpPr>
                <p:sp>
                  <p:nvSpPr>
                    <p:cNvPr id="665"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9" name="Group 31"/>
                <p:cNvGrpSpPr/>
                <p:nvPr/>
              </p:nvGrpSpPr>
              <p:grpSpPr>
                <a:xfrm rot="20238387">
                  <a:off x="1346199" y="1643328"/>
                  <a:ext cx="1193804" cy="897916"/>
                  <a:chOff x="1111998" y="1862460"/>
                  <a:chExt cx="2362200" cy="1921930"/>
                </a:xfrm>
              </p:grpSpPr>
              <p:grpSp>
                <p:nvGrpSpPr>
                  <p:cNvPr id="180" name="Group 6"/>
                  <p:cNvGrpSpPr/>
                  <p:nvPr/>
                </p:nvGrpSpPr>
                <p:grpSpPr>
                  <a:xfrm rot="17802976">
                    <a:off x="1912098" y="1823816"/>
                    <a:ext cx="762000" cy="2362200"/>
                    <a:chOff x="1905000" y="1828800"/>
                    <a:chExt cx="762000" cy="2362200"/>
                  </a:xfrm>
                </p:grpSpPr>
                <p:sp>
                  <p:nvSpPr>
                    <p:cNvPr id="66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1" name="Group 9"/>
                  <p:cNvGrpSpPr/>
                  <p:nvPr/>
                </p:nvGrpSpPr>
                <p:grpSpPr>
                  <a:xfrm rot="19123498">
                    <a:off x="2501621" y="1862460"/>
                    <a:ext cx="542170" cy="1782007"/>
                    <a:chOff x="1905000" y="1828800"/>
                    <a:chExt cx="762000" cy="2362200"/>
                  </a:xfrm>
                </p:grpSpPr>
                <p:sp>
                  <p:nvSpPr>
                    <p:cNvPr id="658" name="Oval 6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2" name="Group 12"/>
                  <p:cNvGrpSpPr/>
                  <p:nvPr/>
                </p:nvGrpSpPr>
                <p:grpSpPr>
                  <a:xfrm rot="15530705">
                    <a:off x="2284581" y="2639655"/>
                    <a:ext cx="405591" cy="1883879"/>
                    <a:chOff x="1905000" y="1828800"/>
                    <a:chExt cx="762000" cy="2362200"/>
                  </a:xfrm>
                </p:grpSpPr>
                <p:sp>
                  <p:nvSpPr>
                    <p:cNvPr id="656" name="Oval 6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3" name="Group 104"/>
              <p:cNvGrpSpPr/>
              <p:nvPr/>
            </p:nvGrpSpPr>
            <p:grpSpPr>
              <a:xfrm rot="3068959">
                <a:off x="2247659" y="3793897"/>
                <a:ext cx="1143483" cy="840157"/>
                <a:chOff x="736597" y="733384"/>
                <a:chExt cx="1807860" cy="1807860"/>
              </a:xfrm>
            </p:grpSpPr>
            <p:grpSp>
              <p:nvGrpSpPr>
                <p:cNvPr id="184" name="Group 15"/>
                <p:cNvGrpSpPr/>
                <p:nvPr/>
              </p:nvGrpSpPr>
              <p:grpSpPr>
                <a:xfrm rot="20238387">
                  <a:off x="736597" y="881328"/>
                  <a:ext cx="1193804" cy="897916"/>
                  <a:chOff x="1111998" y="1862460"/>
                  <a:chExt cx="2362200" cy="1921930"/>
                </a:xfrm>
              </p:grpSpPr>
              <p:grpSp>
                <p:nvGrpSpPr>
                  <p:cNvPr id="185" name="Group 6"/>
                  <p:cNvGrpSpPr/>
                  <p:nvPr/>
                </p:nvGrpSpPr>
                <p:grpSpPr>
                  <a:xfrm rot="17802976">
                    <a:off x="1912098" y="1823816"/>
                    <a:ext cx="762000" cy="2362200"/>
                    <a:chOff x="1905000" y="1828800"/>
                    <a:chExt cx="762000" cy="2362200"/>
                  </a:xfrm>
                </p:grpSpPr>
                <p:sp>
                  <p:nvSpPr>
                    <p:cNvPr id="64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9"/>
                  <p:cNvGrpSpPr/>
                  <p:nvPr/>
                </p:nvGrpSpPr>
                <p:grpSpPr>
                  <a:xfrm rot="19123498">
                    <a:off x="2501621" y="1862460"/>
                    <a:ext cx="542170" cy="1782007"/>
                    <a:chOff x="1905000" y="1828800"/>
                    <a:chExt cx="762000" cy="2362200"/>
                  </a:xfrm>
                </p:grpSpPr>
                <p:sp>
                  <p:nvSpPr>
                    <p:cNvPr id="646" name="Oval 64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7" name="Group 12"/>
                  <p:cNvGrpSpPr/>
                  <p:nvPr/>
                </p:nvGrpSpPr>
                <p:grpSpPr>
                  <a:xfrm rot="15530705">
                    <a:off x="2284581" y="2639655"/>
                    <a:ext cx="405591" cy="1883879"/>
                    <a:chOff x="1905000" y="1828800"/>
                    <a:chExt cx="762000" cy="2362200"/>
                  </a:xfrm>
                </p:grpSpPr>
                <p:sp>
                  <p:nvSpPr>
                    <p:cNvPr id="644" name="Oval 64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8" name="Group 21"/>
                <p:cNvGrpSpPr/>
                <p:nvPr/>
              </p:nvGrpSpPr>
              <p:grpSpPr>
                <a:xfrm rot="2927600">
                  <a:off x="1498597" y="881328"/>
                  <a:ext cx="1193804" cy="897916"/>
                  <a:chOff x="1111998" y="1862460"/>
                  <a:chExt cx="2362200" cy="1921930"/>
                </a:xfrm>
              </p:grpSpPr>
              <p:grpSp>
                <p:nvGrpSpPr>
                  <p:cNvPr id="189" name="Group 6"/>
                  <p:cNvGrpSpPr/>
                  <p:nvPr/>
                </p:nvGrpSpPr>
                <p:grpSpPr>
                  <a:xfrm rot="17802976">
                    <a:off x="1912098" y="1823816"/>
                    <a:ext cx="762000" cy="2362200"/>
                    <a:chOff x="1905000" y="1828800"/>
                    <a:chExt cx="762000" cy="2362200"/>
                  </a:xfrm>
                </p:grpSpPr>
                <p:sp>
                  <p:nvSpPr>
                    <p:cNvPr id="63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0" name="Group 9"/>
                  <p:cNvGrpSpPr/>
                  <p:nvPr/>
                </p:nvGrpSpPr>
                <p:grpSpPr>
                  <a:xfrm rot="19123498">
                    <a:off x="2501621" y="1862460"/>
                    <a:ext cx="542170" cy="1782007"/>
                    <a:chOff x="1905000" y="1828800"/>
                    <a:chExt cx="762000" cy="2362200"/>
                  </a:xfrm>
                </p:grpSpPr>
                <p:sp>
                  <p:nvSpPr>
                    <p:cNvPr id="637" name="Oval 63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1" name="Group 12"/>
                  <p:cNvGrpSpPr/>
                  <p:nvPr/>
                </p:nvGrpSpPr>
                <p:grpSpPr>
                  <a:xfrm rot="15530705">
                    <a:off x="2284581" y="2639655"/>
                    <a:ext cx="405591" cy="1883879"/>
                    <a:chOff x="1905000" y="1828800"/>
                    <a:chExt cx="762000" cy="2362200"/>
                  </a:xfrm>
                </p:grpSpPr>
                <p:sp>
                  <p:nvSpPr>
                    <p:cNvPr id="635" name="Oval 63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31"/>
                <p:cNvGrpSpPr/>
                <p:nvPr/>
              </p:nvGrpSpPr>
              <p:grpSpPr>
                <a:xfrm rot="20238387">
                  <a:off x="1346199" y="1643328"/>
                  <a:ext cx="1193804" cy="897916"/>
                  <a:chOff x="1111998" y="1862460"/>
                  <a:chExt cx="2362200" cy="1921930"/>
                </a:xfrm>
              </p:grpSpPr>
              <p:grpSp>
                <p:nvGrpSpPr>
                  <p:cNvPr id="225" name="Group 6"/>
                  <p:cNvGrpSpPr/>
                  <p:nvPr/>
                </p:nvGrpSpPr>
                <p:grpSpPr>
                  <a:xfrm rot="17802976">
                    <a:off x="1912098" y="1823816"/>
                    <a:ext cx="762000" cy="2362200"/>
                    <a:chOff x="1905000" y="1828800"/>
                    <a:chExt cx="762000" cy="2362200"/>
                  </a:xfrm>
                </p:grpSpPr>
                <p:sp>
                  <p:nvSpPr>
                    <p:cNvPr id="63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6" name="Group 9"/>
                  <p:cNvGrpSpPr/>
                  <p:nvPr/>
                </p:nvGrpSpPr>
                <p:grpSpPr>
                  <a:xfrm rot="19123498">
                    <a:off x="2501621" y="1862460"/>
                    <a:ext cx="542170" cy="1782007"/>
                    <a:chOff x="1905000" y="1828800"/>
                    <a:chExt cx="762000" cy="2362200"/>
                  </a:xfrm>
                </p:grpSpPr>
                <p:sp>
                  <p:nvSpPr>
                    <p:cNvPr id="628" name="Oval 6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7" name="Group 12"/>
                  <p:cNvGrpSpPr/>
                  <p:nvPr/>
                </p:nvGrpSpPr>
                <p:grpSpPr>
                  <a:xfrm rot="15530705">
                    <a:off x="2284581" y="2639655"/>
                    <a:ext cx="405591" cy="1883879"/>
                    <a:chOff x="1905000" y="1828800"/>
                    <a:chExt cx="762000" cy="2362200"/>
                  </a:xfrm>
                </p:grpSpPr>
                <p:sp>
                  <p:nvSpPr>
                    <p:cNvPr id="626" name="Oval 6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135"/>
              <p:cNvGrpSpPr/>
              <p:nvPr/>
            </p:nvGrpSpPr>
            <p:grpSpPr>
              <a:xfrm rot="5892673">
                <a:off x="3061159" y="3301846"/>
                <a:ext cx="1528325" cy="1350205"/>
                <a:chOff x="736597" y="733384"/>
                <a:chExt cx="1807860" cy="1807860"/>
              </a:xfrm>
            </p:grpSpPr>
            <p:grpSp>
              <p:nvGrpSpPr>
                <p:cNvPr id="229" name="Group 15"/>
                <p:cNvGrpSpPr/>
                <p:nvPr/>
              </p:nvGrpSpPr>
              <p:grpSpPr>
                <a:xfrm rot="20238387">
                  <a:off x="736597" y="881328"/>
                  <a:ext cx="1193804" cy="897916"/>
                  <a:chOff x="1111998" y="1862460"/>
                  <a:chExt cx="2362200" cy="1921930"/>
                </a:xfrm>
              </p:grpSpPr>
              <p:grpSp>
                <p:nvGrpSpPr>
                  <p:cNvPr id="230" name="Group 6"/>
                  <p:cNvGrpSpPr/>
                  <p:nvPr/>
                </p:nvGrpSpPr>
                <p:grpSpPr>
                  <a:xfrm rot="17802976">
                    <a:off x="1912098" y="1823816"/>
                    <a:ext cx="762000" cy="2362200"/>
                    <a:chOff x="1905000" y="1828800"/>
                    <a:chExt cx="762000" cy="2362200"/>
                  </a:xfrm>
                </p:grpSpPr>
                <p:sp>
                  <p:nvSpPr>
                    <p:cNvPr id="61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9"/>
                  <p:cNvGrpSpPr/>
                  <p:nvPr/>
                </p:nvGrpSpPr>
                <p:grpSpPr>
                  <a:xfrm rot="19123498">
                    <a:off x="2501621" y="1862460"/>
                    <a:ext cx="542170" cy="1782007"/>
                    <a:chOff x="1905000" y="1828800"/>
                    <a:chExt cx="762000" cy="2362200"/>
                  </a:xfrm>
                </p:grpSpPr>
                <p:sp>
                  <p:nvSpPr>
                    <p:cNvPr id="616" name="Oval 6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2" name="Group 12"/>
                  <p:cNvGrpSpPr/>
                  <p:nvPr/>
                </p:nvGrpSpPr>
                <p:grpSpPr>
                  <a:xfrm rot="15530705">
                    <a:off x="2284581" y="2639655"/>
                    <a:ext cx="405591" cy="1883879"/>
                    <a:chOff x="1905000" y="1828800"/>
                    <a:chExt cx="762000" cy="2362200"/>
                  </a:xfrm>
                </p:grpSpPr>
                <p:sp>
                  <p:nvSpPr>
                    <p:cNvPr id="614" name="Oval 6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21"/>
                <p:cNvGrpSpPr/>
                <p:nvPr/>
              </p:nvGrpSpPr>
              <p:grpSpPr>
                <a:xfrm rot="2927600">
                  <a:off x="1498597" y="881328"/>
                  <a:ext cx="1193804" cy="897916"/>
                  <a:chOff x="1111998" y="1862460"/>
                  <a:chExt cx="2362200" cy="1921930"/>
                </a:xfrm>
              </p:grpSpPr>
              <p:grpSp>
                <p:nvGrpSpPr>
                  <p:cNvPr id="234" name="Group 6"/>
                  <p:cNvGrpSpPr/>
                  <p:nvPr/>
                </p:nvGrpSpPr>
                <p:grpSpPr>
                  <a:xfrm rot="17802976">
                    <a:off x="1912098" y="1823816"/>
                    <a:ext cx="762000" cy="2362200"/>
                    <a:chOff x="1905000" y="1828800"/>
                    <a:chExt cx="762000" cy="2362200"/>
                  </a:xfrm>
                </p:grpSpPr>
                <p:sp>
                  <p:nvSpPr>
                    <p:cNvPr id="60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9"/>
                  <p:cNvGrpSpPr/>
                  <p:nvPr/>
                </p:nvGrpSpPr>
                <p:grpSpPr>
                  <a:xfrm rot="19123498">
                    <a:off x="2501621" y="1862460"/>
                    <a:ext cx="542170" cy="1782007"/>
                    <a:chOff x="1905000" y="1828800"/>
                    <a:chExt cx="762000" cy="2362200"/>
                  </a:xfrm>
                </p:grpSpPr>
                <p:sp>
                  <p:nvSpPr>
                    <p:cNvPr id="607" name="Oval 6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2"/>
                  <p:cNvGrpSpPr/>
                  <p:nvPr/>
                </p:nvGrpSpPr>
                <p:grpSpPr>
                  <a:xfrm rot="15530705">
                    <a:off x="2284581" y="2639655"/>
                    <a:ext cx="405591" cy="1883879"/>
                    <a:chOff x="1905000" y="1828800"/>
                    <a:chExt cx="762000" cy="2362200"/>
                  </a:xfrm>
                </p:grpSpPr>
                <p:sp>
                  <p:nvSpPr>
                    <p:cNvPr id="605" name="Oval 60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7" name="Group 31"/>
                <p:cNvGrpSpPr/>
                <p:nvPr/>
              </p:nvGrpSpPr>
              <p:grpSpPr>
                <a:xfrm rot="20238387">
                  <a:off x="1346199" y="1643328"/>
                  <a:ext cx="1193804" cy="897916"/>
                  <a:chOff x="1111998" y="1862460"/>
                  <a:chExt cx="2362200" cy="1921930"/>
                </a:xfrm>
              </p:grpSpPr>
              <p:grpSp>
                <p:nvGrpSpPr>
                  <p:cNvPr id="238" name="Group 6"/>
                  <p:cNvGrpSpPr/>
                  <p:nvPr/>
                </p:nvGrpSpPr>
                <p:grpSpPr>
                  <a:xfrm rot="17802976">
                    <a:off x="1912098" y="1823816"/>
                    <a:ext cx="762000" cy="2362200"/>
                    <a:chOff x="1905000" y="1828800"/>
                    <a:chExt cx="762000" cy="2362200"/>
                  </a:xfrm>
                </p:grpSpPr>
                <p:sp>
                  <p:nvSpPr>
                    <p:cNvPr id="60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1" name="Oval 60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9" name="Group 9"/>
                  <p:cNvGrpSpPr/>
                  <p:nvPr/>
                </p:nvGrpSpPr>
                <p:grpSpPr>
                  <a:xfrm rot="19123498">
                    <a:off x="2501621" y="1862460"/>
                    <a:ext cx="542170" cy="1782007"/>
                    <a:chOff x="1905000" y="1828800"/>
                    <a:chExt cx="762000" cy="2362200"/>
                  </a:xfrm>
                </p:grpSpPr>
                <p:sp>
                  <p:nvSpPr>
                    <p:cNvPr id="598" name="Oval 59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9" name="Oval 59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0" name="Group 12"/>
                  <p:cNvGrpSpPr/>
                  <p:nvPr/>
                </p:nvGrpSpPr>
                <p:grpSpPr>
                  <a:xfrm rot="15530705">
                    <a:off x="2284581" y="2639655"/>
                    <a:ext cx="405591" cy="1883879"/>
                    <a:chOff x="1905000" y="1828800"/>
                    <a:chExt cx="762000" cy="2362200"/>
                  </a:xfrm>
                </p:grpSpPr>
                <p:sp>
                  <p:nvSpPr>
                    <p:cNvPr id="596" name="Oval 59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7" name="Oval 59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1" name="Group 166"/>
              <p:cNvGrpSpPr/>
              <p:nvPr/>
            </p:nvGrpSpPr>
            <p:grpSpPr>
              <a:xfrm rot="20555714" flipH="1">
                <a:off x="3652811" y="2791157"/>
                <a:ext cx="1586260" cy="1364114"/>
                <a:chOff x="736597" y="733384"/>
                <a:chExt cx="1807860" cy="1807860"/>
              </a:xfrm>
            </p:grpSpPr>
            <p:grpSp>
              <p:nvGrpSpPr>
                <p:cNvPr id="242" name="Group 15"/>
                <p:cNvGrpSpPr/>
                <p:nvPr/>
              </p:nvGrpSpPr>
              <p:grpSpPr>
                <a:xfrm rot="20238387">
                  <a:off x="736597" y="881328"/>
                  <a:ext cx="1193804" cy="897916"/>
                  <a:chOff x="1111998" y="1862460"/>
                  <a:chExt cx="2362200" cy="1921930"/>
                </a:xfrm>
              </p:grpSpPr>
              <p:grpSp>
                <p:nvGrpSpPr>
                  <p:cNvPr id="243" name="Group 6"/>
                  <p:cNvGrpSpPr/>
                  <p:nvPr/>
                </p:nvGrpSpPr>
                <p:grpSpPr>
                  <a:xfrm rot="17802976">
                    <a:off x="1912098" y="1823816"/>
                    <a:ext cx="762000" cy="2362200"/>
                    <a:chOff x="1905000" y="1828800"/>
                    <a:chExt cx="762000" cy="2362200"/>
                  </a:xfrm>
                </p:grpSpPr>
                <p:sp>
                  <p:nvSpPr>
                    <p:cNvPr id="588"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9"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9"/>
                  <p:cNvGrpSpPr/>
                  <p:nvPr/>
                </p:nvGrpSpPr>
                <p:grpSpPr>
                  <a:xfrm rot="19123498">
                    <a:off x="2501621" y="1862460"/>
                    <a:ext cx="542170" cy="1782007"/>
                    <a:chOff x="1905000" y="1828800"/>
                    <a:chExt cx="762000" cy="2362200"/>
                  </a:xfrm>
                </p:grpSpPr>
                <p:sp>
                  <p:nvSpPr>
                    <p:cNvPr id="586" name="Oval 58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7" name="Oval 5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12"/>
                  <p:cNvGrpSpPr/>
                  <p:nvPr/>
                </p:nvGrpSpPr>
                <p:grpSpPr>
                  <a:xfrm rot="15530705">
                    <a:off x="2284581" y="2639655"/>
                    <a:ext cx="405591" cy="1883879"/>
                    <a:chOff x="1905000" y="1828800"/>
                    <a:chExt cx="762000" cy="2362200"/>
                  </a:xfrm>
                </p:grpSpPr>
                <p:sp>
                  <p:nvSpPr>
                    <p:cNvPr id="584" name="Oval 58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5"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6" name="Group 21"/>
                <p:cNvGrpSpPr/>
                <p:nvPr/>
              </p:nvGrpSpPr>
              <p:grpSpPr>
                <a:xfrm rot="2927600">
                  <a:off x="1498597" y="881328"/>
                  <a:ext cx="1193804" cy="897916"/>
                  <a:chOff x="1111998" y="1862460"/>
                  <a:chExt cx="2362200" cy="1921930"/>
                </a:xfrm>
              </p:grpSpPr>
              <p:grpSp>
                <p:nvGrpSpPr>
                  <p:cNvPr id="247" name="Group 6"/>
                  <p:cNvGrpSpPr/>
                  <p:nvPr/>
                </p:nvGrpSpPr>
                <p:grpSpPr>
                  <a:xfrm rot="17802976">
                    <a:off x="1912098" y="1823816"/>
                    <a:ext cx="762000" cy="2362200"/>
                    <a:chOff x="1905000" y="1828800"/>
                    <a:chExt cx="762000" cy="2362200"/>
                  </a:xfrm>
                </p:grpSpPr>
                <p:sp>
                  <p:nvSpPr>
                    <p:cNvPr id="57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8" name="Group 9"/>
                  <p:cNvGrpSpPr/>
                  <p:nvPr/>
                </p:nvGrpSpPr>
                <p:grpSpPr>
                  <a:xfrm rot="19123498">
                    <a:off x="2501621" y="1862460"/>
                    <a:ext cx="542170" cy="1782007"/>
                    <a:chOff x="1905000" y="1828800"/>
                    <a:chExt cx="762000" cy="2362200"/>
                  </a:xfrm>
                </p:grpSpPr>
                <p:sp>
                  <p:nvSpPr>
                    <p:cNvPr id="577" name="Oval 57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9" name="Group 12"/>
                  <p:cNvGrpSpPr/>
                  <p:nvPr/>
                </p:nvGrpSpPr>
                <p:grpSpPr>
                  <a:xfrm rot="15530705">
                    <a:off x="2284581" y="2639655"/>
                    <a:ext cx="405591" cy="1883879"/>
                    <a:chOff x="1905000" y="1828800"/>
                    <a:chExt cx="762000" cy="2362200"/>
                  </a:xfrm>
                </p:grpSpPr>
                <p:sp>
                  <p:nvSpPr>
                    <p:cNvPr id="575" name="Oval 57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0" name="Group 31"/>
                <p:cNvGrpSpPr/>
                <p:nvPr/>
              </p:nvGrpSpPr>
              <p:grpSpPr>
                <a:xfrm rot="20238387">
                  <a:off x="1346199" y="1643328"/>
                  <a:ext cx="1193804" cy="897916"/>
                  <a:chOff x="1111998" y="1862460"/>
                  <a:chExt cx="2362200" cy="1921930"/>
                </a:xfrm>
              </p:grpSpPr>
              <p:grpSp>
                <p:nvGrpSpPr>
                  <p:cNvPr id="251" name="Group 6"/>
                  <p:cNvGrpSpPr/>
                  <p:nvPr/>
                </p:nvGrpSpPr>
                <p:grpSpPr>
                  <a:xfrm rot="17802976">
                    <a:off x="1912098" y="1823816"/>
                    <a:ext cx="762000" cy="2362200"/>
                    <a:chOff x="1905000" y="1828800"/>
                    <a:chExt cx="762000" cy="2362200"/>
                  </a:xfrm>
                </p:grpSpPr>
                <p:sp>
                  <p:nvSpPr>
                    <p:cNvPr id="57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1" name="Oval 5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9"/>
                  <p:cNvGrpSpPr/>
                  <p:nvPr/>
                </p:nvGrpSpPr>
                <p:grpSpPr>
                  <a:xfrm rot="19123498">
                    <a:off x="2501621" y="1862460"/>
                    <a:ext cx="542170" cy="1782007"/>
                    <a:chOff x="1905000" y="1828800"/>
                    <a:chExt cx="762000" cy="2362200"/>
                  </a:xfrm>
                </p:grpSpPr>
                <p:sp>
                  <p:nvSpPr>
                    <p:cNvPr id="568" name="Oval 56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9" name="Oval 56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2"/>
                  <p:cNvGrpSpPr/>
                  <p:nvPr/>
                </p:nvGrpSpPr>
                <p:grpSpPr>
                  <a:xfrm rot="15530705">
                    <a:off x="2284581" y="2639655"/>
                    <a:ext cx="405591" cy="1883879"/>
                    <a:chOff x="1905000" y="1828800"/>
                    <a:chExt cx="762000" cy="2362200"/>
                  </a:xfrm>
                </p:grpSpPr>
                <p:sp>
                  <p:nvSpPr>
                    <p:cNvPr id="566" name="Oval 5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7" name="Oval 56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49" name="Double Wave 548"/>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Double Wave 549"/>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Oval 550"/>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Oval 551"/>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 name="Oval 552"/>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Oval 553"/>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Oval 554"/>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Oval 555"/>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Oval 556"/>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Oval 557"/>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Oval 558"/>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7" name="Group 21"/>
            <p:cNvGrpSpPr/>
            <p:nvPr/>
          </p:nvGrpSpPr>
          <p:grpSpPr>
            <a:xfrm>
              <a:off x="7593218" y="6158264"/>
              <a:ext cx="1318164" cy="231524"/>
              <a:chOff x="1524000" y="1905000"/>
              <a:chExt cx="3429000" cy="2057400"/>
            </a:xfrm>
          </p:grpSpPr>
          <p:sp>
            <p:nvSpPr>
              <p:cNvPr id="528" name="Rounded Rectangle 22"/>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Rounded Rectangle 23"/>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0" name="Rounded Rectangle 24"/>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Rounded Rectangle 25"/>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 name="Rounded Rectangle 26"/>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3" name="Rounded Rectangle 27"/>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Rounded Rectangle 28"/>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5" name="Rounded Rectangle 29"/>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0" name="TextBox 159"/>
          <p:cNvSpPr txBox="1"/>
          <p:nvPr/>
        </p:nvSpPr>
        <p:spPr>
          <a:xfrm>
            <a:off x="1524000" y="0"/>
            <a:ext cx="9144000" cy="707886"/>
          </a:xfrm>
          <a:prstGeom prst="rect">
            <a:avLst/>
          </a:prstGeom>
          <a:noFill/>
        </p:spPr>
        <p:txBody>
          <a:bodyPr wrap="square" rtlCol="0">
            <a:spAutoFit/>
          </a:bodyPr>
          <a:lstStyle/>
          <a:p>
            <a:pPr algn="ctr"/>
            <a:r>
              <a:rPr lang="en-US" sz="4000" dirty="0">
                <a:solidFill>
                  <a:schemeClr val="bg1"/>
                </a:solidFill>
              </a:rPr>
              <a:t>Peter Testifies of Jesus Christ</a:t>
            </a:r>
          </a:p>
        </p:txBody>
      </p:sp>
      <p:sp>
        <p:nvSpPr>
          <p:cNvPr id="464" name="TextBox 463"/>
          <p:cNvSpPr txBox="1"/>
          <p:nvPr/>
        </p:nvSpPr>
        <p:spPr>
          <a:xfrm>
            <a:off x="534181" y="1066801"/>
            <a:ext cx="4876019" cy="1938992"/>
          </a:xfrm>
          <a:prstGeom prst="rect">
            <a:avLst/>
          </a:prstGeom>
          <a:noFill/>
        </p:spPr>
        <p:txBody>
          <a:bodyPr wrap="square" rtlCol="0">
            <a:spAutoFit/>
          </a:bodyPr>
          <a:lstStyle/>
          <a:p>
            <a:r>
              <a:rPr lang="en-US" sz="4000" dirty="0">
                <a:solidFill>
                  <a:schemeClr val="bg1"/>
                </a:solidFill>
              </a:rPr>
              <a:t>The gift of the Holy Ghost is poured out to the Gentiles</a:t>
            </a:r>
          </a:p>
        </p:txBody>
      </p:sp>
      <p:grpSp>
        <p:nvGrpSpPr>
          <p:cNvPr id="346" name="Group 345">
            <a:extLst>
              <a:ext uri="{FF2B5EF4-FFF2-40B4-BE49-F238E27FC236}">
                <a16:creationId xmlns:a16="http://schemas.microsoft.com/office/drawing/2014/main" id="{CF78B062-DC51-4F5E-9ECD-146E0674BF03}"/>
              </a:ext>
            </a:extLst>
          </p:cNvPr>
          <p:cNvGrpSpPr/>
          <p:nvPr/>
        </p:nvGrpSpPr>
        <p:grpSpPr>
          <a:xfrm>
            <a:off x="5180310" y="2581364"/>
            <a:ext cx="1473851" cy="3736114"/>
            <a:chOff x="5199743" y="533154"/>
            <a:chExt cx="1886857" cy="4783054"/>
          </a:xfrm>
        </p:grpSpPr>
        <p:grpSp>
          <p:nvGrpSpPr>
            <p:cNvPr id="347" name="Group 346">
              <a:extLst>
                <a:ext uri="{FF2B5EF4-FFF2-40B4-BE49-F238E27FC236}">
                  <a16:creationId xmlns:a16="http://schemas.microsoft.com/office/drawing/2014/main" id="{FE2C74F5-1C9F-4D2D-B518-9149C8396FEE}"/>
                </a:ext>
              </a:extLst>
            </p:cNvPr>
            <p:cNvGrpSpPr/>
            <p:nvPr/>
          </p:nvGrpSpPr>
          <p:grpSpPr>
            <a:xfrm>
              <a:off x="5199743" y="793067"/>
              <a:ext cx="1886857" cy="4523141"/>
              <a:chOff x="5199743" y="793067"/>
              <a:chExt cx="1886857" cy="4523141"/>
            </a:xfrm>
          </p:grpSpPr>
          <p:sp>
            <p:nvSpPr>
              <p:cNvPr id="350" name="Round Diagonal Corner Rectangle 790">
                <a:extLst>
                  <a:ext uri="{FF2B5EF4-FFF2-40B4-BE49-F238E27FC236}">
                    <a16:creationId xmlns:a16="http://schemas.microsoft.com/office/drawing/2014/main" id="{8C2D72E9-1025-43AC-A3AD-F854B91783B4}"/>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ound Diagonal Corner Rectangle 791">
                <a:extLst>
                  <a:ext uri="{FF2B5EF4-FFF2-40B4-BE49-F238E27FC236}">
                    <a16:creationId xmlns:a16="http://schemas.microsoft.com/office/drawing/2014/main" id="{C0284CA9-19D5-430A-A993-570829EC04AB}"/>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Oval 351">
                <a:extLst>
                  <a:ext uri="{FF2B5EF4-FFF2-40B4-BE49-F238E27FC236}">
                    <a16:creationId xmlns:a16="http://schemas.microsoft.com/office/drawing/2014/main" id="{C7D07D39-FC26-427C-97DE-9E32606EF160}"/>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3" name="Group 33">
                <a:extLst>
                  <a:ext uri="{FF2B5EF4-FFF2-40B4-BE49-F238E27FC236}">
                    <a16:creationId xmlns:a16="http://schemas.microsoft.com/office/drawing/2014/main" id="{E6A28322-D96D-4EB1-84F5-C205F14D54CA}"/>
                  </a:ext>
                </a:extLst>
              </p:cNvPr>
              <p:cNvGrpSpPr/>
              <p:nvPr/>
            </p:nvGrpSpPr>
            <p:grpSpPr>
              <a:xfrm rot="2754858">
                <a:off x="5674192" y="4718893"/>
                <a:ext cx="448734" cy="745895"/>
                <a:chOff x="1676400" y="2133600"/>
                <a:chExt cx="1447800" cy="2088845"/>
              </a:xfrm>
            </p:grpSpPr>
            <p:sp>
              <p:nvSpPr>
                <p:cNvPr id="370" name="Oval 369">
                  <a:extLst>
                    <a:ext uri="{FF2B5EF4-FFF2-40B4-BE49-F238E27FC236}">
                      <a16:creationId xmlns:a16="http://schemas.microsoft.com/office/drawing/2014/main" id="{69AE91F8-52FE-4546-83FE-51F320BD8262}"/>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Moon 370">
                  <a:extLst>
                    <a:ext uri="{FF2B5EF4-FFF2-40B4-BE49-F238E27FC236}">
                      <a16:creationId xmlns:a16="http://schemas.microsoft.com/office/drawing/2014/main" id="{62777F15-41D2-4A9C-9237-81B3CE8386C2}"/>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Moon 371">
                  <a:extLst>
                    <a:ext uri="{FF2B5EF4-FFF2-40B4-BE49-F238E27FC236}">
                      <a16:creationId xmlns:a16="http://schemas.microsoft.com/office/drawing/2014/main" id="{837F8742-AA9D-44FC-9C78-93F107527D46}"/>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4" name="Group 45">
                <a:extLst>
                  <a:ext uri="{FF2B5EF4-FFF2-40B4-BE49-F238E27FC236}">
                    <a16:creationId xmlns:a16="http://schemas.microsoft.com/office/drawing/2014/main" id="{27776494-31E0-43A8-83BD-4FB061B4CFA6}"/>
                  </a:ext>
                </a:extLst>
              </p:cNvPr>
              <p:cNvGrpSpPr/>
              <p:nvPr/>
            </p:nvGrpSpPr>
            <p:grpSpPr>
              <a:xfrm rot="18845142" flipH="1">
                <a:off x="6055984" y="4618707"/>
                <a:ext cx="488027" cy="752549"/>
                <a:chOff x="1676400" y="2133600"/>
                <a:chExt cx="1447800" cy="2088845"/>
              </a:xfrm>
            </p:grpSpPr>
            <p:sp>
              <p:nvSpPr>
                <p:cNvPr id="367" name="Oval 366">
                  <a:extLst>
                    <a:ext uri="{FF2B5EF4-FFF2-40B4-BE49-F238E27FC236}">
                      <a16:creationId xmlns:a16="http://schemas.microsoft.com/office/drawing/2014/main" id="{D0890281-D920-49B7-9662-6AE21560C2A1}"/>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Moon 367">
                  <a:extLst>
                    <a:ext uri="{FF2B5EF4-FFF2-40B4-BE49-F238E27FC236}">
                      <a16:creationId xmlns:a16="http://schemas.microsoft.com/office/drawing/2014/main" id="{42783BA6-D123-4D74-8D9D-361B44265FAC}"/>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Moon 368">
                  <a:extLst>
                    <a:ext uri="{FF2B5EF4-FFF2-40B4-BE49-F238E27FC236}">
                      <a16:creationId xmlns:a16="http://schemas.microsoft.com/office/drawing/2014/main" id="{FEEBBFBE-E464-4331-BF43-E1DE0908D474}"/>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5" name="Group 49">
                <a:extLst>
                  <a:ext uri="{FF2B5EF4-FFF2-40B4-BE49-F238E27FC236}">
                    <a16:creationId xmlns:a16="http://schemas.microsoft.com/office/drawing/2014/main" id="{0309EF5C-134B-41C3-A378-B95083A3B7E5}"/>
                  </a:ext>
                </a:extLst>
              </p:cNvPr>
              <p:cNvGrpSpPr/>
              <p:nvPr/>
            </p:nvGrpSpPr>
            <p:grpSpPr>
              <a:xfrm>
                <a:off x="5199743" y="2466218"/>
                <a:ext cx="1886857" cy="2489323"/>
                <a:chOff x="4419600" y="2060454"/>
                <a:chExt cx="3045502" cy="4187946"/>
              </a:xfrm>
            </p:grpSpPr>
            <p:sp>
              <p:nvSpPr>
                <p:cNvPr id="358" name="Oval 357">
                  <a:extLst>
                    <a:ext uri="{FF2B5EF4-FFF2-40B4-BE49-F238E27FC236}">
                      <a16:creationId xmlns:a16="http://schemas.microsoft.com/office/drawing/2014/main" id="{46FF7114-A8E9-4F47-B511-192C1DB62614}"/>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Oval 358">
                  <a:extLst>
                    <a:ext uri="{FF2B5EF4-FFF2-40B4-BE49-F238E27FC236}">
                      <a16:creationId xmlns:a16="http://schemas.microsoft.com/office/drawing/2014/main" id="{18E036F6-CAA1-44BA-9657-1DC5EF5A57D3}"/>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Trapezoid 359">
                  <a:extLst>
                    <a:ext uri="{FF2B5EF4-FFF2-40B4-BE49-F238E27FC236}">
                      <a16:creationId xmlns:a16="http://schemas.microsoft.com/office/drawing/2014/main" id="{E197551C-B462-4276-9D0A-47B929E75F31}"/>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Trapezoid 360">
                  <a:extLst>
                    <a:ext uri="{FF2B5EF4-FFF2-40B4-BE49-F238E27FC236}">
                      <a16:creationId xmlns:a16="http://schemas.microsoft.com/office/drawing/2014/main" id="{A062DC1E-0325-43D3-B9B2-5A10493486B5}"/>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Trapezoid 361">
                  <a:extLst>
                    <a:ext uri="{FF2B5EF4-FFF2-40B4-BE49-F238E27FC236}">
                      <a16:creationId xmlns:a16="http://schemas.microsoft.com/office/drawing/2014/main" id="{EA06577B-100A-4774-AD2A-20FF27367E7B}"/>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Isosceles Triangle 362">
                  <a:extLst>
                    <a:ext uri="{FF2B5EF4-FFF2-40B4-BE49-F238E27FC236}">
                      <a16:creationId xmlns:a16="http://schemas.microsoft.com/office/drawing/2014/main" id="{C06E653C-851D-4604-9B01-9845F0519CE4}"/>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Rectangle 363">
                  <a:extLst>
                    <a:ext uri="{FF2B5EF4-FFF2-40B4-BE49-F238E27FC236}">
                      <a16:creationId xmlns:a16="http://schemas.microsoft.com/office/drawing/2014/main" id="{1CA76E97-13D7-4F33-8D6E-6EC62479DD14}"/>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Trapezoid 364">
                  <a:extLst>
                    <a:ext uri="{FF2B5EF4-FFF2-40B4-BE49-F238E27FC236}">
                      <a16:creationId xmlns:a16="http://schemas.microsoft.com/office/drawing/2014/main" id="{29B8CD38-0410-4E6E-AFE5-F82AD2305D8D}"/>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Trapezoid 365">
                  <a:extLst>
                    <a:ext uri="{FF2B5EF4-FFF2-40B4-BE49-F238E27FC236}">
                      <a16:creationId xmlns:a16="http://schemas.microsoft.com/office/drawing/2014/main" id="{C611DD6E-B13B-472B-B9E3-3E0089328211}"/>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6" name="Round Diagonal Corner Rectangle 796">
                <a:extLst>
                  <a:ext uri="{FF2B5EF4-FFF2-40B4-BE49-F238E27FC236}">
                    <a16:creationId xmlns:a16="http://schemas.microsoft.com/office/drawing/2014/main" id="{1601A608-4E2C-40FE-A6EA-73538D1B8E39}"/>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Oval 356">
                <a:extLst>
                  <a:ext uri="{FF2B5EF4-FFF2-40B4-BE49-F238E27FC236}">
                    <a16:creationId xmlns:a16="http://schemas.microsoft.com/office/drawing/2014/main" id="{D6C3112D-64E8-4459-A8CD-A2B186204F59}"/>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8" name="Freeform 788">
              <a:extLst>
                <a:ext uri="{FF2B5EF4-FFF2-40B4-BE49-F238E27FC236}">
                  <a16:creationId xmlns:a16="http://schemas.microsoft.com/office/drawing/2014/main" id="{257233FB-F16E-4FD5-A1FF-4F933217ABD9}"/>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9" name="Rectangle 348">
              <a:extLst>
                <a:ext uri="{FF2B5EF4-FFF2-40B4-BE49-F238E27FC236}">
                  <a16:creationId xmlns:a16="http://schemas.microsoft.com/office/drawing/2014/main" id="{F6CAD501-DE52-4484-BE9C-4B925816739A}"/>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713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029200"/>
            <a:ext cx="12192000" cy="18288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5105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uble Wave 4"/>
          <p:cNvSpPr/>
          <p:nvPr/>
        </p:nvSpPr>
        <p:spPr>
          <a:xfrm>
            <a:off x="0" y="4572000"/>
            <a:ext cx="12192000" cy="1295400"/>
          </a:xfrm>
          <a:prstGeom prst="doubleWave">
            <a:avLst/>
          </a:prstGeom>
          <a:solidFill>
            <a:srgbClr val="E8C77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8203" y="251665"/>
            <a:ext cx="5887233" cy="2554545"/>
          </a:xfrm>
          <a:prstGeom prst="rect">
            <a:avLst/>
          </a:prstGeom>
          <a:noFill/>
        </p:spPr>
        <p:txBody>
          <a:bodyPr wrap="square" rtlCol="0">
            <a:spAutoFit/>
          </a:bodyPr>
          <a:lstStyle/>
          <a:p>
            <a:pPr algn="ctr"/>
            <a:r>
              <a:rPr lang="en-US" sz="4000" dirty="0">
                <a:solidFill>
                  <a:schemeClr val="bg1"/>
                </a:solidFill>
              </a:rPr>
              <a:t>Up on the Housetop…</a:t>
            </a:r>
          </a:p>
          <a:p>
            <a:pPr algn="ctr"/>
            <a:r>
              <a:rPr lang="en-US" sz="4000" dirty="0">
                <a:solidFill>
                  <a:schemeClr val="bg1"/>
                </a:solidFill>
              </a:rPr>
              <a:t>The word is to be preached among the Gentiles</a:t>
            </a:r>
          </a:p>
          <a:p>
            <a:pPr algn="ctr"/>
            <a:r>
              <a:rPr lang="en-US" sz="4000" dirty="0">
                <a:solidFill>
                  <a:schemeClr val="bg1"/>
                </a:solidFill>
              </a:rPr>
              <a:t>Acts 10</a:t>
            </a:r>
          </a:p>
        </p:txBody>
      </p:sp>
      <p:sp>
        <p:nvSpPr>
          <p:cNvPr id="26" name="Rounded Rectangle 25"/>
          <p:cNvSpPr/>
          <p:nvPr/>
        </p:nvSpPr>
        <p:spPr>
          <a:xfrm>
            <a:off x="3733800" y="5715000"/>
            <a:ext cx="7620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495800" y="5715000"/>
            <a:ext cx="7620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989334" y="5666270"/>
            <a:ext cx="685800" cy="3810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5029200" y="5181600"/>
            <a:ext cx="6096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5105400" y="4572000"/>
            <a:ext cx="533400" cy="2921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5257800" y="4876800"/>
            <a:ext cx="3810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4800600" y="4876800"/>
            <a:ext cx="4572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4419600" y="5181600"/>
            <a:ext cx="6096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5105400" y="5486400"/>
            <a:ext cx="5334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4038600" y="5486400"/>
            <a:ext cx="6096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4572000" y="5486400"/>
            <a:ext cx="6096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flipV="1">
            <a:off x="5638800" y="4267200"/>
            <a:ext cx="1524000" cy="3048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5334000" y="4356430"/>
            <a:ext cx="304800" cy="228600"/>
          </a:xfrm>
          <a:prstGeom prst="roundRect">
            <a:avLst/>
          </a:prstGeom>
          <a:solidFill>
            <a:srgbClr val="F0E4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7033D56B-1A85-4970-A9DC-BA05735D3702}"/>
              </a:ext>
            </a:extLst>
          </p:cNvPr>
          <p:cNvGrpSpPr/>
          <p:nvPr/>
        </p:nvGrpSpPr>
        <p:grpSpPr>
          <a:xfrm>
            <a:off x="1446399" y="3564556"/>
            <a:ext cx="1156725" cy="2847088"/>
            <a:chOff x="5199743" y="533154"/>
            <a:chExt cx="1886857" cy="4783054"/>
          </a:xfrm>
        </p:grpSpPr>
        <p:grpSp>
          <p:nvGrpSpPr>
            <p:cNvPr id="69" name="Group 68">
              <a:extLst>
                <a:ext uri="{FF2B5EF4-FFF2-40B4-BE49-F238E27FC236}">
                  <a16:creationId xmlns:a16="http://schemas.microsoft.com/office/drawing/2014/main" id="{0A664E74-3665-4003-9042-BB119A981E93}"/>
                </a:ext>
              </a:extLst>
            </p:cNvPr>
            <p:cNvGrpSpPr/>
            <p:nvPr/>
          </p:nvGrpSpPr>
          <p:grpSpPr>
            <a:xfrm>
              <a:off x="5199743" y="793067"/>
              <a:ext cx="1886857" cy="4523141"/>
              <a:chOff x="5199743" y="793067"/>
              <a:chExt cx="1886857" cy="4523141"/>
            </a:xfrm>
          </p:grpSpPr>
          <p:sp>
            <p:nvSpPr>
              <p:cNvPr id="92" name="Round Diagonal Corner Rectangle 790">
                <a:extLst>
                  <a:ext uri="{FF2B5EF4-FFF2-40B4-BE49-F238E27FC236}">
                    <a16:creationId xmlns:a16="http://schemas.microsoft.com/office/drawing/2014/main" id="{AF85E50D-A803-452B-A24C-7A33E293BEC8}"/>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 Diagonal Corner Rectangle 791">
                <a:extLst>
                  <a:ext uri="{FF2B5EF4-FFF2-40B4-BE49-F238E27FC236}">
                    <a16:creationId xmlns:a16="http://schemas.microsoft.com/office/drawing/2014/main" id="{BCFF56F1-7F0F-4683-8A0B-67D7C43F4A72}"/>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BDB33034-22CE-48AE-9503-4CEDF106462F}"/>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33">
                <a:extLst>
                  <a:ext uri="{FF2B5EF4-FFF2-40B4-BE49-F238E27FC236}">
                    <a16:creationId xmlns:a16="http://schemas.microsoft.com/office/drawing/2014/main" id="{5B9F1B8D-F896-443C-A869-25D862115445}"/>
                  </a:ext>
                </a:extLst>
              </p:cNvPr>
              <p:cNvGrpSpPr/>
              <p:nvPr/>
            </p:nvGrpSpPr>
            <p:grpSpPr>
              <a:xfrm rot="2754858">
                <a:off x="5674192" y="4718893"/>
                <a:ext cx="448734" cy="745895"/>
                <a:chOff x="1676400" y="2133600"/>
                <a:chExt cx="1447800" cy="2088845"/>
              </a:xfrm>
            </p:grpSpPr>
            <p:sp>
              <p:nvSpPr>
                <p:cNvPr id="112" name="Oval 111">
                  <a:extLst>
                    <a:ext uri="{FF2B5EF4-FFF2-40B4-BE49-F238E27FC236}">
                      <a16:creationId xmlns:a16="http://schemas.microsoft.com/office/drawing/2014/main" id="{6FC92B27-AE44-4AB7-A801-60686993C09F}"/>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oon 112">
                  <a:extLst>
                    <a:ext uri="{FF2B5EF4-FFF2-40B4-BE49-F238E27FC236}">
                      <a16:creationId xmlns:a16="http://schemas.microsoft.com/office/drawing/2014/main" id="{24F8E760-1999-4116-8E20-E9811AA6B72C}"/>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oon 113">
                  <a:extLst>
                    <a:ext uri="{FF2B5EF4-FFF2-40B4-BE49-F238E27FC236}">
                      <a16:creationId xmlns:a16="http://schemas.microsoft.com/office/drawing/2014/main" id="{09B33956-E548-458A-8476-B7846A621F88}"/>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45">
                <a:extLst>
                  <a:ext uri="{FF2B5EF4-FFF2-40B4-BE49-F238E27FC236}">
                    <a16:creationId xmlns:a16="http://schemas.microsoft.com/office/drawing/2014/main" id="{6859472C-7110-4E49-A5CD-0D36C5854089}"/>
                  </a:ext>
                </a:extLst>
              </p:cNvPr>
              <p:cNvGrpSpPr/>
              <p:nvPr/>
            </p:nvGrpSpPr>
            <p:grpSpPr>
              <a:xfrm rot="18845142" flipH="1">
                <a:off x="6055984" y="4618707"/>
                <a:ext cx="488027" cy="752549"/>
                <a:chOff x="1676400" y="2133600"/>
                <a:chExt cx="1447800" cy="2088845"/>
              </a:xfrm>
            </p:grpSpPr>
            <p:sp>
              <p:nvSpPr>
                <p:cNvPr id="109" name="Oval 108">
                  <a:extLst>
                    <a:ext uri="{FF2B5EF4-FFF2-40B4-BE49-F238E27FC236}">
                      <a16:creationId xmlns:a16="http://schemas.microsoft.com/office/drawing/2014/main" id="{618ACF68-771A-45F6-B313-56413E23C871}"/>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Moon 109">
                  <a:extLst>
                    <a:ext uri="{FF2B5EF4-FFF2-40B4-BE49-F238E27FC236}">
                      <a16:creationId xmlns:a16="http://schemas.microsoft.com/office/drawing/2014/main" id="{2CCC8677-1564-4BD4-9096-FBAE3C9A4BDE}"/>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Moon 110">
                  <a:extLst>
                    <a:ext uri="{FF2B5EF4-FFF2-40B4-BE49-F238E27FC236}">
                      <a16:creationId xmlns:a16="http://schemas.microsoft.com/office/drawing/2014/main" id="{31AAB866-9A31-41D9-AAC3-99F001CF921A}"/>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49">
                <a:extLst>
                  <a:ext uri="{FF2B5EF4-FFF2-40B4-BE49-F238E27FC236}">
                    <a16:creationId xmlns:a16="http://schemas.microsoft.com/office/drawing/2014/main" id="{86F345EF-6EE7-4E90-B305-2A6F08A22183}"/>
                  </a:ext>
                </a:extLst>
              </p:cNvPr>
              <p:cNvGrpSpPr/>
              <p:nvPr/>
            </p:nvGrpSpPr>
            <p:grpSpPr>
              <a:xfrm>
                <a:off x="5199743" y="2466218"/>
                <a:ext cx="1886857" cy="2489323"/>
                <a:chOff x="4419600" y="2060454"/>
                <a:chExt cx="3045502" cy="4187946"/>
              </a:xfrm>
            </p:grpSpPr>
            <p:sp>
              <p:nvSpPr>
                <p:cNvPr id="100" name="Oval 99">
                  <a:extLst>
                    <a:ext uri="{FF2B5EF4-FFF2-40B4-BE49-F238E27FC236}">
                      <a16:creationId xmlns:a16="http://schemas.microsoft.com/office/drawing/2014/main" id="{299344E0-D54C-4E77-885F-407DB1F6C9D0}"/>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A4059954-5898-4BAA-8221-939D7265D9E9}"/>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rapezoid 101">
                  <a:extLst>
                    <a:ext uri="{FF2B5EF4-FFF2-40B4-BE49-F238E27FC236}">
                      <a16:creationId xmlns:a16="http://schemas.microsoft.com/office/drawing/2014/main" id="{E2426EED-E115-4D57-925D-4699313962FE}"/>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rapezoid 102">
                  <a:extLst>
                    <a:ext uri="{FF2B5EF4-FFF2-40B4-BE49-F238E27FC236}">
                      <a16:creationId xmlns:a16="http://schemas.microsoft.com/office/drawing/2014/main" id="{05A30022-03AB-4EDA-84FA-FB444C99D027}"/>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rapezoid 103">
                  <a:extLst>
                    <a:ext uri="{FF2B5EF4-FFF2-40B4-BE49-F238E27FC236}">
                      <a16:creationId xmlns:a16="http://schemas.microsoft.com/office/drawing/2014/main" id="{CCB12E86-C484-4D6D-84B0-FE58C55B42EB}"/>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Isosceles Triangle 104">
                  <a:extLst>
                    <a:ext uri="{FF2B5EF4-FFF2-40B4-BE49-F238E27FC236}">
                      <a16:creationId xmlns:a16="http://schemas.microsoft.com/office/drawing/2014/main" id="{46310C7E-4B25-4225-8662-3C510255FCB7}"/>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9F623A8D-C41F-4FB0-BB20-CD181CD594CB}"/>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rapezoid 106">
                  <a:extLst>
                    <a:ext uri="{FF2B5EF4-FFF2-40B4-BE49-F238E27FC236}">
                      <a16:creationId xmlns:a16="http://schemas.microsoft.com/office/drawing/2014/main" id="{8493DF66-2678-4CFC-B137-524C8835C92C}"/>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rapezoid 107">
                  <a:extLst>
                    <a:ext uri="{FF2B5EF4-FFF2-40B4-BE49-F238E27FC236}">
                      <a16:creationId xmlns:a16="http://schemas.microsoft.com/office/drawing/2014/main" id="{2A96E8ED-E359-4899-BF09-9029555BA8DB}"/>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8" name="Round Diagonal Corner Rectangle 796">
                <a:extLst>
                  <a:ext uri="{FF2B5EF4-FFF2-40B4-BE49-F238E27FC236}">
                    <a16:creationId xmlns:a16="http://schemas.microsoft.com/office/drawing/2014/main" id="{743C3141-3B69-49FA-A814-512F3B934367}"/>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2C3CD820-B6F1-4CB6-8F30-659A42BC433B}"/>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Freeform 788">
              <a:extLst>
                <a:ext uri="{FF2B5EF4-FFF2-40B4-BE49-F238E27FC236}">
                  <a16:creationId xmlns:a16="http://schemas.microsoft.com/office/drawing/2014/main" id="{4B11C367-8437-4D7B-86C9-43E93D5003F8}"/>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Rectangle 70">
              <a:extLst>
                <a:ext uri="{FF2B5EF4-FFF2-40B4-BE49-F238E27FC236}">
                  <a16:creationId xmlns:a16="http://schemas.microsoft.com/office/drawing/2014/main" id="{6C5FB453-C135-46CD-B9A2-FB83F50EF390}"/>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48"/>
          <p:cNvGrpSpPr/>
          <p:nvPr/>
        </p:nvGrpSpPr>
        <p:grpSpPr>
          <a:xfrm>
            <a:off x="5648605" y="2927999"/>
            <a:ext cx="5074170" cy="3505200"/>
            <a:chOff x="2667000" y="3352800"/>
            <a:chExt cx="5074170" cy="3505200"/>
          </a:xfrm>
        </p:grpSpPr>
        <p:grpSp>
          <p:nvGrpSpPr>
            <p:cNvPr id="3" name="Group 59"/>
            <p:cNvGrpSpPr/>
            <p:nvPr/>
          </p:nvGrpSpPr>
          <p:grpSpPr>
            <a:xfrm>
              <a:off x="2667000" y="3352800"/>
              <a:ext cx="5074170" cy="3505200"/>
              <a:chOff x="3231630" y="2133600"/>
              <a:chExt cx="1842541" cy="1737610"/>
            </a:xfrm>
          </p:grpSpPr>
          <p:sp>
            <p:nvSpPr>
              <p:cNvPr id="60"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p:nvPr/>
            </p:nvGrpSpPr>
            <p:grpSpPr>
              <a:xfrm>
                <a:off x="3733800" y="2819400"/>
                <a:ext cx="898161" cy="1051810"/>
                <a:chOff x="1752600" y="1600200"/>
                <a:chExt cx="1905000" cy="2895600"/>
              </a:xfrm>
            </p:grpSpPr>
            <p:sp>
              <p:nvSpPr>
                <p:cNvPr id="63"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9"/>
            <p:cNvGrpSpPr/>
            <p:nvPr/>
          </p:nvGrpSpPr>
          <p:grpSpPr>
            <a:xfrm>
              <a:off x="2743200" y="3429000"/>
              <a:ext cx="4648200" cy="457200"/>
              <a:chOff x="4038600" y="287312"/>
              <a:chExt cx="5102902" cy="474688"/>
            </a:xfrm>
          </p:grpSpPr>
          <p:sp>
            <p:nvSpPr>
              <p:cNvPr id="52" name="Quad Arrow Callout 51"/>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Quad Arrow Callout 52"/>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Quad Arrow Callout 53"/>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Quad Arrow Callout 54"/>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90787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104 -0.08402 L 0.49974 -0.36527 " pathEditMode="relative" rAng="0" ptsTypes="AA">
                                      <p:cBhvr>
                                        <p:cTn id="6" dur="2000" fill="hold"/>
                                        <p:tgtEl>
                                          <p:spTgt spid="65"/>
                                        </p:tgtEl>
                                        <p:attrNameLst>
                                          <p:attrName>ppt_x</p:attrName>
                                          <p:attrName>ppt_y</p:attrName>
                                        </p:attrNameLst>
                                      </p:cBhvr>
                                      <p:rCtr x="24935" y="-1407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105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3" name="Rounded Rectangle 692"/>
          <p:cNvSpPr/>
          <p:nvPr/>
        </p:nvSpPr>
        <p:spPr>
          <a:xfrm>
            <a:off x="115996" y="855656"/>
            <a:ext cx="2152036" cy="3836194"/>
          </a:xfrm>
          <a:prstGeom prst="roundRect">
            <a:avLst>
              <a:gd name="adj" fmla="val 11337"/>
            </a:avLst>
          </a:prstGeom>
          <a:solidFill>
            <a:schemeClr val="accent5">
              <a:lumMod val="50000"/>
            </a:schemeClr>
          </a:solidFill>
        </p:spPr>
        <p:txBody>
          <a:bodyPr wrap="square">
            <a:spAutoFit/>
          </a:bodyPr>
          <a:lstStyle/>
          <a:p>
            <a:r>
              <a:rPr lang="en-US" dirty="0">
                <a:solidFill>
                  <a:schemeClr val="bg1"/>
                </a:solidFill>
              </a:rPr>
              <a:t>Cornelius was a Roman centurion (the  leader of one hundred men),  living in Caesarea. </a:t>
            </a:r>
          </a:p>
          <a:p>
            <a:endParaRPr lang="en-US" dirty="0">
              <a:solidFill>
                <a:schemeClr val="bg1"/>
              </a:solidFill>
            </a:endParaRPr>
          </a:p>
          <a:p>
            <a:r>
              <a:rPr lang="en-US" dirty="0">
                <a:solidFill>
                  <a:schemeClr val="bg1"/>
                </a:solidFill>
              </a:rPr>
              <a:t>He was a Gentile, who was described as being God-fearing, devout, generous, and prayerful. </a:t>
            </a:r>
          </a:p>
        </p:txBody>
      </p:sp>
      <p:sp>
        <p:nvSpPr>
          <p:cNvPr id="540" name="Rounded Rectangle 539"/>
          <p:cNvSpPr/>
          <p:nvPr/>
        </p:nvSpPr>
        <p:spPr>
          <a:xfrm>
            <a:off x="8834933" y="1469860"/>
            <a:ext cx="3160429" cy="3354050"/>
          </a:xfrm>
          <a:prstGeom prst="roundRect">
            <a:avLst>
              <a:gd name="adj" fmla="val 10365"/>
            </a:avLst>
          </a:prstGeom>
          <a:solidFill>
            <a:schemeClr val="accent2">
              <a:lumMod val="75000"/>
            </a:schemeClr>
          </a:solidFill>
        </p:spPr>
        <p:txBody>
          <a:bodyPr wrap="square">
            <a:spAutoFit/>
          </a:bodyPr>
          <a:lstStyle/>
          <a:p>
            <a:r>
              <a:rPr lang="en-US" sz="2000" dirty="0">
                <a:solidFill>
                  <a:schemeClr val="bg1"/>
                </a:solidFill>
              </a:rPr>
              <a:t>Cornelius was viewed as a just man...and of good report among all the nation of the Jews…</a:t>
            </a:r>
          </a:p>
          <a:p>
            <a:r>
              <a:rPr lang="en-US" sz="2000" dirty="0">
                <a:solidFill>
                  <a:schemeClr val="bg1"/>
                </a:solidFill>
              </a:rPr>
              <a:t>Yet, by Jewish tradition, a Gentile could not join Christ’s Church without first converting to Judaism, since the gospel was only taken to the Jews.</a:t>
            </a:r>
          </a:p>
        </p:txBody>
      </p:sp>
      <p:sp>
        <p:nvSpPr>
          <p:cNvPr id="6" name="Rectangle 5"/>
          <p:cNvSpPr/>
          <p:nvPr/>
        </p:nvSpPr>
        <p:spPr>
          <a:xfrm>
            <a:off x="0" y="5029200"/>
            <a:ext cx="12192000" cy="18288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uble Wave 4"/>
          <p:cNvSpPr/>
          <p:nvPr/>
        </p:nvSpPr>
        <p:spPr>
          <a:xfrm>
            <a:off x="0" y="4572000"/>
            <a:ext cx="12192000" cy="1295400"/>
          </a:xfrm>
          <a:prstGeom prst="doubleWave">
            <a:avLst/>
          </a:prstGeom>
          <a:solidFill>
            <a:srgbClr val="E8C77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6000" y="6522099"/>
            <a:ext cx="5410200" cy="338554"/>
          </a:xfrm>
          <a:prstGeom prst="rect">
            <a:avLst/>
          </a:prstGeom>
          <a:noFill/>
        </p:spPr>
        <p:txBody>
          <a:bodyPr wrap="square" rtlCol="0">
            <a:spAutoFit/>
          </a:bodyPr>
          <a:lstStyle/>
          <a:p>
            <a:r>
              <a:rPr lang="en-US" sz="1600" dirty="0"/>
              <a:t>Acts 10:1-2</a:t>
            </a:r>
          </a:p>
        </p:txBody>
      </p:sp>
      <p:grpSp>
        <p:nvGrpSpPr>
          <p:cNvPr id="2" name="Group 35"/>
          <p:cNvGrpSpPr/>
          <p:nvPr/>
        </p:nvGrpSpPr>
        <p:grpSpPr>
          <a:xfrm>
            <a:off x="6785741" y="2478174"/>
            <a:ext cx="1987074" cy="4062334"/>
            <a:chOff x="1505740" y="1424066"/>
            <a:chExt cx="1987074" cy="4062334"/>
          </a:xfrm>
        </p:grpSpPr>
        <p:sp>
          <p:nvSpPr>
            <p:cNvPr id="37" name="Cloud 36"/>
            <p:cNvSpPr/>
            <p:nvPr/>
          </p:nvSpPr>
          <p:spPr>
            <a:xfrm rot="6329178">
              <a:off x="1636886" y="1485732"/>
              <a:ext cx="1775440" cy="1773996"/>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6128217">
              <a:off x="2653827" y="4984112"/>
              <a:ext cx="409096" cy="595480"/>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rot="4472555">
              <a:off x="2088473" y="4951542"/>
              <a:ext cx="353844" cy="659566"/>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rot="2901859">
              <a:off x="1600391" y="3455800"/>
              <a:ext cx="350593" cy="53989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rot="20226769">
              <a:off x="3110815" y="3395695"/>
              <a:ext cx="381999" cy="60359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rapezoid 51"/>
            <p:cNvSpPr/>
            <p:nvPr/>
          </p:nvSpPr>
          <p:spPr>
            <a:xfrm>
              <a:off x="1858755" y="2650668"/>
              <a:ext cx="1449747" cy="2554999"/>
            </a:xfrm>
            <a:prstGeom prst="trapezoid">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rapezoid 52"/>
            <p:cNvSpPr/>
            <p:nvPr/>
          </p:nvSpPr>
          <p:spPr>
            <a:xfrm rot="1442139">
              <a:off x="1807086" y="249798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rapezoid 53"/>
            <p:cNvSpPr/>
            <p:nvPr/>
          </p:nvSpPr>
          <p:spPr>
            <a:xfrm rot="20249249">
              <a:off x="2909729" y="249951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rapezoid 54"/>
            <p:cNvSpPr/>
            <p:nvPr/>
          </p:nvSpPr>
          <p:spPr>
            <a:xfrm>
              <a:off x="1705861" y="2887209"/>
              <a:ext cx="1688779" cy="2321000"/>
            </a:xfrm>
            <a:prstGeom prst="trapezoid">
              <a:avLst>
                <a:gd name="adj" fmla="val 42843"/>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rapezoid 55"/>
            <p:cNvSpPr/>
            <p:nvPr/>
          </p:nvSpPr>
          <p:spPr>
            <a:xfrm>
              <a:off x="1705861"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rapezoid 56"/>
            <p:cNvSpPr/>
            <p:nvPr/>
          </p:nvSpPr>
          <p:spPr>
            <a:xfrm>
              <a:off x="2362609"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363449" y="2728210"/>
              <a:ext cx="349770" cy="39099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004133" y="1510892"/>
              <a:ext cx="1059430" cy="14291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49"/>
            <p:cNvGrpSpPr/>
            <p:nvPr/>
          </p:nvGrpSpPr>
          <p:grpSpPr>
            <a:xfrm>
              <a:off x="1905000" y="1424066"/>
              <a:ext cx="1242934" cy="404734"/>
              <a:chOff x="3962399" y="2286000"/>
              <a:chExt cx="2573311" cy="858139"/>
            </a:xfrm>
          </p:grpSpPr>
          <p:sp>
            <p:nvSpPr>
              <p:cNvPr id="76" name="Rounded Rectangle 17"/>
              <p:cNvSpPr/>
              <p:nvPr/>
            </p:nvSpPr>
            <p:spPr>
              <a:xfrm>
                <a:off x="3962399" y="2286000"/>
                <a:ext cx="2573311" cy="858139"/>
              </a:xfrm>
              <a:prstGeom prst="roundRect">
                <a:avLst>
                  <a:gd name="adj" fmla="val 15516"/>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35"/>
              <p:cNvGrpSpPr/>
              <p:nvPr/>
            </p:nvGrpSpPr>
            <p:grpSpPr>
              <a:xfrm>
                <a:off x="3962400" y="2362200"/>
                <a:ext cx="2553325" cy="679554"/>
                <a:chOff x="5181600" y="4267200"/>
                <a:chExt cx="3848723" cy="940633"/>
              </a:xfrm>
            </p:grpSpPr>
            <p:grpSp>
              <p:nvGrpSpPr>
                <p:cNvPr id="8" name="Group 25"/>
                <p:cNvGrpSpPr/>
                <p:nvPr/>
              </p:nvGrpSpPr>
              <p:grpSpPr>
                <a:xfrm>
                  <a:off x="5181600" y="4267200"/>
                  <a:ext cx="990600" cy="914400"/>
                  <a:chOff x="5181600" y="4267200"/>
                  <a:chExt cx="990600" cy="914400"/>
                </a:xfrm>
              </p:grpSpPr>
              <p:sp>
                <p:nvSpPr>
                  <p:cNvPr id="88" name="Left-Right Arrow Callout 2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onut 2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 name="Group 26"/>
                <p:cNvGrpSpPr/>
                <p:nvPr/>
              </p:nvGrpSpPr>
              <p:grpSpPr>
                <a:xfrm>
                  <a:off x="6160957" y="4293433"/>
                  <a:ext cx="990600" cy="914400"/>
                  <a:chOff x="5181600" y="4267200"/>
                  <a:chExt cx="990600" cy="914400"/>
                </a:xfrm>
              </p:grpSpPr>
              <p:sp>
                <p:nvSpPr>
                  <p:cNvPr id="86" name="Left-Right Arrow Callout 85"/>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onut 86"/>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 name="Group 29"/>
                <p:cNvGrpSpPr/>
                <p:nvPr/>
              </p:nvGrpSpPr>
              <p:grpSpPr>
                <a:xfrm>
                  <a:off x="7122825" y="4280941"/>
                  <a:ext cx="990600" cy="914400"/>
                  <a:chOff x="5181600" y="4267200"/>
                  <a:chExt cx="990600" cy="914400"/>
                </a:xfrm>
              </p:grpSpPr>
              <p:sp>
                <p:nvSpPr>
                  <p:cNvPr id="84" name="Left-Right Arrow Callout 8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Donut 8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 name="Group 32"/>
                <p:cNvGrpSpPr/>
                <p:nvPr/>
              </p:nvGrpSpPr>
              <p:grpSpPr>
                <a:xfrm>
                  <a:off x="8039723" y="4268449"/>
                  <a:ext cx="990600" cy="914400"/>
                  <a:chOff x="5181600" y="4267200"/>
                  <a:chExt cx="990600" cy="914400"/>
                </a:xfrm>
              </p:grpSpPr>
              <p:sp>
                <p:nvSpPr>
                  <p:cNvPr id="82" name="Left-Right Arrow Callout 3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nut 3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grpSp>
          <p:nvGrpSpPr>
            <p:cNvPr id="12" name="Group 36"/>
            <p:cNvGrpSpPr/>
            <p:nvPr/>
          </p:nvGrpSpPr>
          <p:grpSpPr>
            <a:xfrm>
              <a:off x="1905000" y="3810000"/>
              <a:ext cx="1362856" cy="432216"/>
              <a:chOff x="5181600" y="4267200"/>
              <a:chExt cx="3848723" cy="940633"/>
            </a:xfrm>
          </p:grpSpPr>
          <p:grpSp>
            <p:nvGrpSpPr>
              <p:cNvPr id="13" name="Group 25"/>
              <p:cNvGrpSpPr/>
              <p:nvPr/>
            </p:nvGrpSpPr>
            <p:grpSpPr>
              <a:xfrm>
                <a:off x="5181600" y="4267200"/>
                <a:ext cx="990600" cy="914400"/>
                <a:chOff x="5181600" y="4267200"/>
                <a:chExt cx="990600" cy="914400"/>
              </a:xfrm>
            </p:grpSpPr>
            <p:sp>
              <p:nvSpPr>
                <p:cNvPr id="74" name="Left-Right Arrow Callout 7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Donut 7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26"/>
              <p:cNvGrpSpPr/>
              <p:nvPr/>
            </p:nvGrpSpPr>
            <p:grpSpPr>
              <a:xfrm>
                <a:off x="6160957" y="4293433"/>
                <a:ext cx="990600" cy="914400"/>
                <a:chOff x="5181600" y="4267200"/>
                <a:chExt cx="990600" cy="914400"/>
              </a:xfrm>
            </p:grpSpPr>
            <p:sp>
              <p:nvSpPr>
                <p:cNvPr id="72" name="Left-Right Arrow Callout 71"/>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onut 72"/>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5" name="Group 29"/>
              <p:cNvGrpSpPr/>
              <p:nvPr/>
            </p:nvGrpSpPr>
            <p:grpSpPr>
              <a:xfrm>
                <a:off x="7122825" y="4280941"/>
                <a:ext cx="990600" cy="914400"/>
                <a:chOff x="5181600" y="4267200"/>
                <a:chExt cx="990600" cy="914400"/>
              </a:xfrm>
            </p:grpSpPr>
            <p:sp>
              <p:nvSpPr>
                <p:cNvPr id="70" name="Left-Right Arrow Callout 69"/>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nut 70"/>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32"/>
              <p:cNvGrpSpPr/>
              <p:nvPr/>
            </p:nvGrpSpPr>
            <p:grpSpPr>
              <a:xfrm>
                <a:off x="8039723" y="4268449"/>
                <a:ext cx="990600" cy="914400"/>
                <a:chOff x="5181600" y="4267200"/>
                <a:chExt cx="990600" cy="914400"/>
              </a:xfrm>
            </p:grpSpPr>
            <p:sp>
              <p:nvSpPr>
                <p:cNvPr id="68" name="Left-Right Arrow Callout 67"/>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nut 68"/>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62" name="Cloud 61"/>
            <p:cNvSpPr/>
            <p:nvPr/>
          </p:nvSpPr>
          <p:spPr>
            <a:xfrm>
              <a:off x="2133600" y="2438400"/>
              <a:ext cx="762000" cy="533400"/>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423884" y="2547079"/>
              <a:ext cx="276843" cy="14920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p:cNvSpPr txBox="1"/>
          <p:nvPr/>
        </p:nvSpPr>
        <p:spPr>
          <a:xfrm>
            <a:off x="2525152" y="177834"/>
            <a:ext cx="5178734" cy="1938992"/>
          </a:xfrm>
          <a:prstGeom prst="rect">
            <a:avLst/>
          </a:prstGeom>
          <a:noFill/>
        </p:spPr>
        <p:txBody>
          <a:bodyPr wrap="square" rtlCol="0">
            <a:spAutoFit/>
          </a:bodyPr>
          <a:lstStyle/>
          <a:p>
            <a:pPr algn="ctr"/>
            <a:r>
              <a:rPr lang="en-US" sz="4000" dirty="0">
                <a:solidFill>
                  <a:schemeClr val="bg1"/>
                </a:solidFill>
              </a:rPr>
              <a:t>A certain man in Caesarea called Cornelius</a:t>
            </a:r>
          </a:p>
        </p:txBody>
      </p:sp>
      <p:grpSp>
        <p:nvGrpSpPr>
          <p:cNvPr id="17" name="Group 335"/>
          <p:cNvGrpSpPr/>
          <p:nvPr/>
        </p:nvGrpSpPr>
        <p:grpSpPr>
          <a:xfrm>
            <a:off x="2286001" y="3810001"/>
            <a:ext cx="4483309" cy="2269761"/>
            <a:chOff x="1981200" y="990600"/>
            <a:chExt cx="7222761" cy="4114800"/>
          </a:xfrm>
        </p:grpSpPr>
        <p:grpSp>
          <p:nvGrpSpPr>
            <p:cNvPr id="18" name="Group 311"/>
            <p:cNvGrpSpPr/>
            <p:nvPr/>
          </p:nvGrpSpPr>
          <p:grpSpPr>
            <a:xfrm>
              <a:off x="1981200" y="1219200"/>
              <a:ext cx="1752600" cy="1332281"/>
              <a:chOff x="304800" y="838200"/>
              <a:chExt cx="3810000" cy="4038600"/>
            </a:xfrm>
          </p:grpSpPr>
          <p:sp>
            <p:nvSpPr>
              <p:cNvPr id="948" name="Rounded Rectangle 947"/>
              <p:cNvSpPr/>
              <p:nvPr/>
            </p:nvSpPr>
            <p:spPr>
              <a:xfrm rot="10800000">
                <a:off x="5334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9" name="Rounded Rectangle 948"/>
              <p:cNvSpPr/>
              <p:nvPr/>
            </p:nvSpPr>
            <p:spPr>
              <a:xfrm rot="10800000">
                <a:off x="12192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0" name="Rounded Rectangle 949"/>
              <p:cNvSpPr/>
              <p:nvPr/>
            </p:nvSpPr>
            <p:spPr>
              <a:xfrm rot="10800000">
                <a:off x="19050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1" name="Rounded Rectangle 950"/>
              <p:cNvSpPr/>
              <p:nvPr/>
            </p:nvSpPr>
            <p:spPr>
              <a:xfrm rot="10800000">
                <a:off x="25908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Rounded Rectangle 951"/>
              <p:cNvSpPr/>
              <p:nvPr/>
            </p:nvSpPr>
            <p:spPr>
              <a:xfrm rot="10800000">
                <a:off x="32766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3" name="Rounded Rectangle 952"/>
              <p:cNvSpPr/>
              <p:nvPr/>
            </p:nvSpPr>
            <p:spPr>
              <a:xfrm rot="10800000">
                <a:off x="457200" y="1066800"/>
                <a:ext cx="3581400" cy="3733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89"/>
              <p:cNvGrpSpPr/>
              <p:nvPr/>
            </p:nvGrpSpPr>
            <p:grpSpPr>
              <a:xfrm>
                <a:off x="457200" y="1295400"/>
                <a:ext cx="3505200" cy="591746"/>
                <a:chOff x="3048000" y="5199454"/>
                <a:chExt cx="5285040" cy="1157497"/>
              </a:xfrm>
            </p:grpSpPr>
            <p:grpSp>
              <p:nvGrpSpPr>
                <p:cNvPr id="20" name="Group 16"/>
                <p:cNvGrpSpPr/>
                <p:nvPr/>
              </p:nvGrpSpPr>
              <p:grpSpPr>
                <a:xfrm>
                  <a:off x="3048000" y="5227282"/>
                  <a:ext cx="1152752" cy="1129669"/>
                  <a:chOff x="5029200" y="1371600"/>
                  <a:chExt cx="1752600" cy="1905000"/>
                </a:xfrm>
              </p:grpSpPr>
              <p:sp>
                <p:nvSpPr>
                  <p:cNvPr id="973" name="4-Point Star 337"/>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4" name="4-Point Star 33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6"/>
                <p:cNvGrpSpPr/>
                <p:nvPr/>
              </p:nvGrpSpPr>
              <p:grpSpPr>
                <a:xfrm>
                  <a:off x="4081072" y="5220325"/>
                  <a:ext cx="1152752" cy="1129669"/>
                  <a:chOff x="5029200" y="1371600"/>
                  <a:chExt cx="1752600" cy="1905000"/>
                </a:xfrm>
              </p:grpSpPr>
              <p:sp>
                <p:nvSpPr>
                  <p:cNvPr id="971" name="4-Point Star 970"/>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2" name="4-Point Star 336"/>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326"/>
                <p:cNvGrpSpPr/>
                <p:nvPr/>
              </p:nvGrpSpPr>
              <p:grpSpPr>
                <a:xfrm>
                  <a:off x="5114144" y="5213368"/>
                  <a:ext cx="1152752" cy="1129669"/>
                  <a:chOff x="5029200" y="1371600"/>
                  <a:chExt cx="1752600" cy="1905000"/>
                </a:xfrm>
              </p:grpSpPr>
              <p:sp>
                <p:nvSpPr>
                  <p:cNvPr id="969" name="4-Point Star 968"/>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0" name="4-Point Star 969"/>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16"/>
                <p:cNvGrpSpPr/>
                <p:nvPr/>
              </p:nvGrpSpPr>
              <p:grpSpPr>
                <a:xfrm>
                  <a:off x="6147216" y="5206411"/>
                  <a:ext cx="1152752" cy="1129669"/>
                  <a:chOff x="5029200" y="1371600"/>
                  <a:chExt cx="1752600" cy="1905000"/>
                </a:xfrm>
              </p:grpSpPr>
              <p:sp>
                <p:nvSpPr>
                  <p:cNvPr id="967" name="4-Point Star 966"/>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8" name="4-Point Star 967"/>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16"/>
                <p:cNvGrpSpPr/>
                <p:nvPr/>
              </p:nvGrpSpPr>
              <p:grpSpPr>
                <a:xfrm>
                  <a:off x="7180288" y="5199454"/>
                  <a:ext cx="1152752" cy="1129669"/>
                  <a:chOff x="5029200" y="1371600"/>
                  <a:chExt cx="1752600" cy="1905000"/>
                </a:xfrm>
              </p:grpSpPr>
              <p:sp>
                <p:nvSpPr>
                  <p:cNvPr id="965" name="4-Point Star 32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6" name="4-Point Star 965"/>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5" name="Rounded Rectangle 319"/>
              <p:cNvSpPr/>
              <p:nvPr/>
            </p:nvSpPr>
            <p:spPr>
              <a:xfrm rot="10800000">
                <a:off x="1752600" y="1981200"/>
                <a:ext cx="990600" cy="2133600"/>
              </a:xfrm>
              <a:prstGeom prst="roundRect">
                <a:avLst>
                  <a:gd name="adj" fmla="val 7040"/>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Rounded Rectangle 320"/>
              <p:cNvSpPr/>
              <p:nvPr/>
            </p:nvSpPr>
            <p:spPr>
              <a:xfrm rot="10800000">
                <a:off x="1143000" y="3886200"/>
                <a:ext cx="20574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7" name="Rounded Rectangle 956"/>
              <p:cNvSpPr/>
              <p:nvPr/>
            </p:nvSpPr>
            <p:spPr>
              <a:xfrm rot="10800000">
                <a:off x="685800" y="4038600"/>
                <a:ext cx="3048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8" name="Rounded Rectangle 957"/>
              <p:cNvSpPr/>
              <p:nvPr/>
            </p:nvSpPr>
            <p:spPr>
              <a:xfrm rot="10800000">
                <a:off x="457200" y="4267200"/>
                <a:ext cx="3581400" cy="3810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9" name="Rounded Rectangle 958"/>
              <p:cNvSpPr/>
              <p:nvPr/>
            </p:nvSpPr>
            <p:spPr>
              <a:xfrm rot="10800000">
                <a:off x="304800" y="4572000"/>
                <a:ext cx="3810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61"/>
            <p:cNvGrpSpPr/>
            <p:nvPr/>
          </p:nvGrpSpPr>
          <p:grpSpPr>
            <a:xfrm>
              <a:off x="3886200" y="990600"/>
              <a:ext cx="2133600" cy="1905000"/>
              <a:chOff x="1066800" y="3581400"/>
              <a:chExt cx="1860030" cy="2347210"/>
            </a:xfrm>
          </p:grpSpPr>
          <p:sp>
            <p:nvSpPr>
              <p:cNvPr id="931" name="Oval 930"/>
              <p:cNvSpPr/>
              <p:nvPr/>
            </p:nvSpPr>
            <p:spPr>
              <a:xfrm>
                <a:off x="1066800" y="3581400"/>
                <a:ext cx="1828800" cy="2209800"/>
              </a:xfrm>
              <a:prstGeom prst="ellipse">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6"/>
              <p:cNvGrpSpPr/>
              <p:nvPr/>
            </p:nvGrpSpPr>
            <p:grpSpPr>
              <a:xfrm>
                <a:off x="1066800" y="4191000"/>
                <a:ext cx="1860030" cy="1737610"/>
                <a:chOff x="3200400" y="2133600"/>
                <a:chExt cx="1860030" cy="1737610"/>
              </a:xfrm>
            </p:grpSpPr>
            <p:sp>
              <p:nvSpPr>
                <p:cNvPr id="939" name="Rounded Rectangle 938"/>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0" name="Rounded Rectangle 939"/>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1" name="Rounded Rectangle 940"/>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Rounded Rectangle 941"/>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3" name="Rounded Rectangle 942"/>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4" name="Rounded Rectangle 943"/>
                <p:cNvSpPr/>
                <p:nvPr/>
              </p:nvSpPr>
              <p:spPr>
                <a:xfrm>
                  <a:off x="3200400"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43"/>
                <p:cNvGrpSpPr/>
                <p:nvPr/>
              </p:nvGrpSpPr>
              <p:grpSpPr>
                <a:xfrm>
                  <a:off x="3733800" y="2819400"/>
                  <a:ext cx="898161" cy="1051810"/>
                  <a:chOff x="1752600" y="1600200"/>
                  <a:chExt cx="1905000" cy="2895600"/>
                </a:xfrm>
              </p:grpSpPr>
              <p:sp>
                <p:nvSpPr>
                  <p:cNvPr id="946" name="Flowchart: Delay 154"/>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7" name="Flowchart: Delay 155"/>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9" name="Group 50"/>
              <p:cNvGrpSpPr/>
              <p:nvPr/>
            </p:nvGrpSpPr>
            <p:grpSpPr>
              <a:xfrm>
                <a:off x="1143000" y="4038600"/>
                <a:ext cx="1600200" cy="414137"/>
                <a:chOff x="4191000" y="381000"/>
                <a:chExt cx="3533186" cy="914400"/>
              </a:xfrm>
            </p:grpSpPr>
            <p:sp>
              <p:nvSpPr>
                <p:cNvPr id="934" name="Quad Arrow Callout 933"/>
                <p:cNvSpPr/>
                <p:nvPr/>
              </p:nvSpPr>
              <p:spPr>
                <a:xfrm>
                  <a:off x="41910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5" name="Quad Arrow Callout 934"/>
                <p:cNvSpPr/>
                <p:nvPr/>
              </p:nvSpPr>
              <p:spPr>
                <a:xfrm>
                  <a:off x="48768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6" name="Quad Arrow Callout 144"/>
                <p:cNvSpPr/>
                <p:nvPr/>
              </p:nvSpPr>
              <p:spPr>
                <a:xfrm>
                  <a:off x="55626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7" name="Quad Arrow Callout 145"/>
                <p:cNvSpPr/>
                <p:nvPr/>
              </p:nvSpPr>
              <p:spPr>
                <a:xfrm>
                  <a:off x="62484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8" name="Quad Arrow Callout 146"/>
                <p:cNvSpPr/>
                <p:nvPr/>
              </p:nvSpPr>
              <p:spPr>
                <a:xfrm>
                  <a:off x="69342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0" name="Group 304"/>
            <p:cNvGrpSpPr/>
            <p:nvPr/>
          </p:nvGrpSpPr>
          <p:grpSpPr>
            <a:xfrm>
              <a:off x="3048000" y="1991366"/>
              <a:ext cx="1211289" cy="1668927"/>
              <a:chOff x="2438400" y="2514600"/>
              <a:chExt cx="982689" cy="926727"/>
            </a:xfrm>
          </p:grpSpPr>
          <p:grpSp>
            <p:nvGrpSpPr>
              <p:cNvPr id="31" name="Group 59"/>
              <p:cNvGrpSpPr/>
              <p:nvPr/>
            </p:nvGrpSpPr>
            <p:grpSpPr>
              <a:xfrm>
                <a:off x="2438400" y="2514601"/>
                <a:ext cx="982689" cy="926726"/>
                <a:chOff x="3231630" y="2133600"/>
                <a:chExt cx="1842541" cy="1737611"/>
              </a:xfrm>
            </p:grpSpPr>
            <p:sp>
              <p:nvSpPr>
                <p:cNvPr id="92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6" name="Rounded Rectangle 10"/>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6" name="Group 9"/>
                <p:cNvGrpSpPr/>
                <p:nvPr/>
              </p:nvGrpSpPr>
              <p:grpSpPr>
                <a:xfrm>
                  <a:off x="3733803" y="3212336"/>
                  <a:ext cx="898161" cy="658875"/>
                  <a:chOff x="1752606" y="2681940"/>
                  <a:chExt cx="1905000" cy="1813861"/>
                </a:xfrm>
              </p:grpSpPr>
              <p:sp>
                <p:nvSpPr>
                  <p:cNvPr id="929" name="Flowchart: Delay 7"/>
                  <p:cNvSpPr/>
                  <p:nvPr/>
                </p:nvSpPr>
                <p:spPr>
                  <a:xfrm rot="16200000">
                    <a:off x="1798175" y="2636371"/>
                    <a:ext cx="1813861"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0" name="Flowchart: Delay 8"/>
                  <p:cNvSpPr/>
                  <p:nvPr/>
                </p:nvSpPr>
                <p:spPr>
                  <a:xfrm rot="16200000">
                    <a:off x="1941119" y="3315971"/>
                    <a:ext cx="1210770" cy="1130599"/>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3" name="Group 79"/>
              <p:cNvGrpSpPr/>
              <p:nvPr/>
            </p:nvGrpSpPr>
            <p:grpSpPr>
              <a:xfrm>
                <a:off x="2438400" y="2514600"/>
                <a:ext cx="934720" cy="203200"/>
                <a:chOff x="4038600" y="287312"/>
                <a:chExt cx="5102902" cy="474688"/>
              </a:xfrm>
            </p:grpSpPr>
            <p:sp>
              <p:nvSpPr>
                <p:cNvPr id="918" name="Quad Arrow Callout 135"/>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9" name="Quad Arrow Callout 136"/>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0" name="Quad Arrow Callout 137"/>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 name="Quad Arrow Callout 920"/>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4" name="Group 30"/>
            <p:cNvGrpSpPr/>
            <p:nvPr/>
          </p:nvGrpSpPr>
          <p:grpSpPr>
            <a:xfrm flipH="1">
              <a:off x="4419600" y="4572000"/>
              <a:ext cx="2313482" cy="398489"/>
              <a:chOff x="1524000" y="1905000"/>
              <a:chExt cx="3429000" cy="2057400"/>
            </a:xfrm>
          </p:grpSpPr>
          <p:sp>
            <p:nvSpPr>
              <p:cNvPr id="908" name="Rounded Rectangle 907"/>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9" name="Rounded Rectangle 908"/>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 name="Rounded Rectangle 909"/>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1" name="Rounded Rectangle 910"/>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2" name="Rounded Rectangle 911"/>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3" name="Rounded Rectangle 132"/>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 name="Rounded Rectangle 133"/>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 name="Rounded Rectangle 134"/>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5" name="Group 310"/>
            <p:cNvGrpSpPr/>
            <p:nvPr/>
          </p:nvGrpSpPr>
          <p:grpSpPr>
            <a:xfrm>
              <a:off x="5830841" y="1752600"/>
              <a:ext cx="3373120" cy="1761602"/>
              <a:chOff x="5830841" y="1752600"/>
              <a:chExt cx="3373120" cy="1761602"/>
            </a:xfrm>
          </p:grpSpPr>
          <p:grpSp>
            <p:nvGrpSpPr>
              <p:cNvPr id="752" name="Group 40"/>
              <p:cNvGrpSpPr/>
              <p:nvPr/>
            </p:nvGrpSpPr>
            <p:grpSpPr>
              <a:xfrm>
                <a:off x="6461760" y="1813560"/>
                <a:ext cx="2148840" cy="1666052"/>
                <a:chOff x="4724400" y="1825788"/>
                <a:chExt cx="2410918" cy="3660612"/>
              </a:xfrm>
            </p:grpSpPr>
            <p:sp>
              <p:nvSpPr>
                <p:cNvPr id="890" name="Rounded Rectangle 889"/>
                <p:cNvSpPr/>
                <p:nvPr/>
              </p:nvSpPr>
              <p:spPr>
                <a:xfrm>
                  <a:off x="4724400" y="2819400"/>
                  <a:ext cx="2362200" cy="26670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1" name="Flowchart: Delay 890"/>
                <p:cNvSpPr/>
                <p:nvPr/>
              </p:nvSpPr>
              <p:spPr>
                <a:xfrm rot="16200000">
                  <a:off x="5638800" y="1752600"/>
                  <a:ext cx="571500" cy="2400300"/>
                </a:xfrm>
                <a:prstGeom prst="flowChartDelay">
                  <a:avLst/>
                </a:prstGeom>
                <a:solidFill>
                  <a:srgbClr val="C49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2" name="Chord 891"/>
                <p:cNvSpPr/>
                <p:nvPr/>
              </p:nvSpPr>
              <p:spPr>
                <a:xfrm rot="5216037">
                  <a:off x="4809477" y="1895398"/>
                  <a:ext cx="2214057" cy="2074837"/>
                </a:xfrm>
                <a:prstGeom prst="chord">
                  <a:avLst>
                    <a:gd name="adj1" fmla="val 5821066"/>
                    <a:gd name="adj2" fmla="val 16200000"/>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3" name="Group 17"/>
                <p:cNvGrpSpPr/>
                <p:nvPr/>
              </p:nvGrpSpPr>
              <p:grpSpPr>
                <a:xfrm>
                  <a:off x="4953000" y="4038600"/>
                  <a:ext cx="898161" cy="1432810"/>
                  <a:chOff x="1752600" y="1600200"/>
                  <a:chExt cx="1905000" cy="2895600"/>
                </a:xfrm>
              </p:grpSpPr>
              <p:sp>
                <p:nvSpPr>
                  <p:cNvPr id="906" name="Flowchart: Delay 905"/>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7" name="Flowchart: Delay 906"/>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4" name="Group 20"/>
                <p:cNvGrpSpPr/>
                <p:nvPr/>
              </p:nvGrpSpPr>
              <p:grpSpPr>
                <a:xfrm>
                  <a:off x="5943600" y="4038600"/>
                  <a:ext cx="898161" cy="1432810"/>
                  <a:chOff x="1752600" y="1600200"/>
                  <a:chExt cx="1905000" cy="2895600"/>
                </a:xfrm>
              </p:grpSpPr>
              <p:sp>
                <p:nvSpPr>
                  <p:cNvPr id="904" name="Flowchart: Delay 903"/>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5" name="Flowchart: Delay 904"/>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5" name="Rounded Rectangle 894"/>
                <p:cNvSpPr/>
                <p:nvPr/>
              </p:nvSpPr>
              <p:spPr>
                <a:xfrm>
                  <a:off x="4876800" y="335280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6" name="Rounded Rectangle 162"/>
                <p:cNvSpPr/>
                <p:nvPr/>
              </p:nvSpPr>
              <p:spPr>
                <a:xfrm>
                  <a:off x="5687518" y="3365291"/>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7" name="Rounded Rectangle 163"/>
                <p:cNvSpPr/>
                <p:nvPr/>
              </p:nvSpPr>
              <p:spPr>
                <a:xfrm>
                  <a:off x="6427033" y="336779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1" name="Group 32"/>
                <p:cNvGrpSpPr/>
                <p:nvPr/>
              </p:nvGrpSpPr>
              <p:grpSpPr>
                <a:xfrm>
                  <a:off x="4724400" y="2595459"/>
                  <a:ext cx="2410918" cy="432553"/>
                  <a:chOff x="3810000" y="419724"/>
                  <a:chExt cx="4596984" cy="951876"/>
                </a:xfrm>
              </p:grpSpPr>
              <p:sp>
                <p:nvSpPr>
                  <p:cNvPr id="899" name="Left-Right-Up Arrow 165"/>
                  <p:cNvSpPr/>
                  <p:nvPr/>
                </p:nvSpPr>
                <p:spPr>
                  <a:xfrm>
                    <a:off x="38100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0" name="Left-Right-Up Arrow 166"/>
                  <p:cNvSpPr/>
                  <p:nvPr/>
                </p:nvSpPr>
                <p:spPr>
                  <a:xfrm>
                    <a:off x="46482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1" name="Left-Right-Up Arrow 167"/>
                  <p:cNvSpPr/>
                  <p:nvPr/>
                </p:nvSpPr>
                <p:spPr>
                  <a:xfrm>
                    <a:off x="5520128" y="444708"/>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2" name="Left-Right-Up Arrow 901"/>
                  <p:cNvSpPr/>
                  <p:nvPr/>
                </p:nvSpPr>
                <p:spPr>
                  <a:xfrm>
                    <a:off x="6392056" y="432216"/>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3" name="Left-Right-Up Arrow 902"/>
                  <p:cNvSpPr/>
                  <p:nvPr/>
                </p:nvSpPr>
                <p:spPr>
                  <a:xfrm>
                    <a:off x="7263984" y="419724"/>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62" name="Group 305"/>
              <p:cNvGrpSpPr/>
              <p:nvPr/>
            </p:nvGrpSpPr>
            <p:grpSpPr>
              <a:xfrm>
                <a:off x="5830841" y="1752600"/>
                <a:ext cx="661399" cy="1746610"/>
                <a:chOff x="3352800" y="361846"/>
                <a:chExt cx="661399" cy="832210"/>
              </a:xfrm>
            </p:grpSpPr>
            <p:sp>
              <p:nvSpPr>
                <p:cNvPr id="887" name="Rounded Rectangle 11"/>
                <p:cNvSpPr/>
                <p:nvPr/>
              </p:nvSpPr>
              <p:spPr>
                <a:xfrm>
                  <a:off x="3352800" y="533400"/>
                  <a:ext cx="650240" cy="65024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8" name="Flowchart: Delay 887"/>
                <p:cNvSpPr/>
                <p:nvPr/>
              </p:nvSpPr>
              <p:spPr>
                <a:xfrm rot="16200000">
                  <a:off x="3548440" y="972135"/>
                  <a:ext cx="178683" cy="26516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9" name="Flowchart: Delay 888"/>
                <p:cNvSpPr/>
                <p:nvPr/>
              </p:nvSpPr>
              <p:spPr>
                <a:xfrm rot="16200000">
                  <a:off x="3583375" y="131604"/>
                  <a:ext cx="200582" cy="661066"/>
                </a:xfrm>
                <a:prstGeom prst="flowChartDelay">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3" name="Group 306"/>
              <p:cNvGrpSpPr/>
              <p:nvPr/>
            </p:nvGrpSpPr>
            <p:grpSpPr>
              <a:xfrm>
                <a:off x="8542562" y="1767590"/>
                <a:ext cx="661399" cy="1746612"/>
                <a:chOff x="3352800" y="361846"/>
                <a:chExt cx="661399" cy="832211"/>
              </a:xfrm>
            </p:grpSpPr>
            <p:sp>
              <p:nvSpPr>
                <p:cNvPr id="884" name="Rounded Rectangle 11"/>
                <p:cNvSpPr/>
                <p:nvPr/>
              </p:nvSpPr>
              <p:spPr>
                <a:xfrm>
                  <a:off x="3352800" y="533400"/>
                  <a:ext cx="650240" cy="65024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5" name="Flowchart: Delay 308"/>
                <p:cNvSpPr/>
                <p:nvPr/>
              </p:nvSpPr>
              <p:spPr>
                <a:xfrm rot="16200000">
                  <a:off x="3523601" y="958288"/>
                  <a:ext cx="217370" cy="254167"/>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6" name="Flowchart: Delay 309"/>
                <p:cNvSpPr/>
                <p:nvPr/>
              </p:nvSpPr>
              <p:spPr>
                <a:xfrm rot="16200000">
                  <a:off x="3583375" y="131604"/>
                  <a:ext cx="200582" cy="661066"/>
                </a:xfrm>
                <a:prstGeom prst="flowChartDelay">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64" name="Group 339"/>
            <p:cNvGrpSpPr/>
            <p:nvPr/>
          </p:nvGrpSpPr>
          <p:grpSpPr>
            <a:xfrm>
              <a:off x="3048000" y="3048000"/>
              <a:ext cx="2001849" cy="2057400"/>
              <a:chOff x="457200" y="2497304"/>
              <a:chExt cx="4781871" cy="4284496"/>
            </a:xfrm>
          </p:grpSpPr>
          <p:grpSp>
            <p:nvGrpSpPr>
              <p:cNvPr id="765" name="Group 230"/>
              <p:cNvGrpSpPr/>
              <p:nvPr/>
            </p:nvGrpSpPr>
            <p:grpSpPr>
              <a:xfrm rot="18989829" flipH="1">
                <a:off x="2994882" y="2720848"/>
                <a:ext cx="1586260" cy="1364114"/>
                <a:chOff x="736597" y="733384"/>
                <a:chExt cx="1807860" cy="1807860"/>
              </a:xfrm>
            </p:grpSpPr>
            <p:grpSp>
              <p:nvGrpSpPr>
                <p:cNvPr id="766" name="Group 15"/>
                <p:cNvGrpSpPr/>
                <p:nvPr/>
              </p:nvGrpSpPr>
              <p:grpSpPr>
                <a:xfrm rot="20238387">
                  <a:off x="736597" y="881328"/>
                  <a:ext cx="1193804" cy="897916"/>
                  <a:chOff x="1111998" y="1862460"/>
                  <a:chExt cx="2362200" cy="1921930"/>
                </a:xfrm>
              </p:grpSpPr>
              <p:grpSp>
                <p:nvGrpSpPr>
                  <p:cNvPr id="773" name="Group 6"/>
                  <p:cNvGrpSpPr/>
                  <p:nvPr/>
                </p:nvGrpSpPr>
                <p:grpSpPr>
                  <a:xfrm rot="17802976">
                    <a:off x="1912098" y="1823816"/>
                    <a:ext cx="762000" cy="2362200"/>
                    <a:chOff x="1905000" y="1828800"/>
                    <a:chExt cx="762000" cy="2362200"/>
                  </a:xfrm>
                </p:grpSpPr>
                <p:sp>
                  <p:nvSpPr>
                    <p:cNvPr id="87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4" name="Group 9"/>
                  <p:cNvGrpSpPr/>
                  <p:nvPr/>
                </p:nvGrpSpPr>
                <p:grpSpPr>
                  <a:xfrm rot="19123498">
                    <a:off x="2501621" y="1862460"/>
                    <a:ext cx="542170" cy="1782007"/>
                    <a:chOff x="1905000" y="1828800"/>
                    <a:chExt cx="762000" cy="2362200"/>
                  </a:xfrm>
                </p:grpSpPr>
                <p:sp>
                  <p:nvSpPr>
                    <p:cNvPr id="877"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8"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5" name="Group 12"/>
                  <p:cNvGrpSpPr/>
                  <p:nvPr/>
                </p:nvGrpSpPr>
                <p:grpSpPr>
                  <a:xfrm rot="15530705">
                    <a:off x="2284581" y="2639655"/>
                    <a:ext cx="405591" cy="1883879"/>
                    <a:chOff x="1905000" y="1828800"/>
                    <a:chExt cx="762000" cy="2362200"/>
                  </a:xfrm>
                </p:grpSpPr>
                <p:sp>
                  <p:nvSpPr>
                    <p:cNvPr id="875"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82" name="Group 21"/>
                <p:cNvGrpSpPr/>
                <p:nvPr/>
              </p:nvGrpSpPr>
              <p:grpSpPr>
                <a:xfrm rot="2927600">
                  <a:off x="1498597" y="881328"/>
                  <a:ext cx="1193804" cy="897916"/>
                  <a:chOff x="1111998" y="1862460"/>
                  <a:chExt cx="2362200" cy="1921930"/>
                </a:xfrm>
              </p:grpSpPr>
              <p:grpSp>
                <p:nvGrpSpPr>
                  <p:cNvPr id="783" name="Group 6"/>
                  <p:cNvGrpSpPr/>
                  <p:nvPr/>
                </p:nvGrpSpPr>
                <p:grpSpPr>
                  <a:xfrm rot="17802976">
                    <a:off x="1912098" y="1823816"/>
                    <a:ext cx="762000" cy="2362200"/>
                    <a:chOff x="1905000" y="1828800"/>
                    <a:chExt cx="762000" cy="2362200"/>
                  </a:xfrm>
                </p:grpSpPr>
                <p:sp>
                  <p:nvSpPr>
                    <p:cNvPr id="87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1" name="Oval 8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4" name="Group 9"/>
                  <p:cNvGrpSpPr/>
                  <p:nvPr/>
                </p:nvGrpSpPr>
                <p:grpSpPr>
                  <a:xfrm rot="19123498">
                    <a:off x="2501621" y="1862460"/>
                    <a:ext cx="542170" cy="1782007"/>
                    <a:chOff x="1905000" y="1828800"/>
                    <a:chExt cx="762000" cy="2362200"/>
                  </a:xfrm>
                </p:grpSpPr>
                <p:sp>
                  <p:nvSpPr>
                    <p:cNvPr id="868"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9"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1" name="Group 12"/>
                  <p:cNvGrpSpPr/>
                  <p:nvPr/>
                </p:nvGrpSpPr>
                <p:grpSpPr>
                  <a:xfrm rot="15530705">
                    <a:off x="2284581" y="2639655"/>
                    <a:ext cx="405591" cy="1883879"/>
                    <a:chOff x="1905000" y="1828800"/>
                    <a:chExt cx="762000" cy="2362200"/>
                  </a:xfrm>
                </p:grpSpPr>
                <p:sp>
                  <p:nvSpPr>
                    <p:cNvPr id="866" name="Oval 8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7" name="Oval 86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92" name="Group 31"/>
                <p:cNvGrpSpPr/>
                <p:nvPr/>
              </p:nvGrpSpPr>
              <p:grpSpPr>
                <a:xfrm rot="20238387">
                  <a:off x="1346199" y="1643328"/>
                  <a:ext cx="1193804" cy="897916"/>
                  <a:chOff x="1111998" y="1862460"/>
                  <a:chExt cx="2362200" cy="1921930"/>
                </a:xfrm>
              </p:grpSpPr>
              <p:grpSp>
                <p:nvGrpSpPr>
                  <p:cNvPr id="793" name="Group 6"/>
                  <p:cNvGrpSpPr/>
                  <p:nvPr/>
                </p:nvGrpSpPr>
                <p:grpSpPr>
                  <a:xfrm rot="17802976">
                    <a:off x="1912098" y="1823816"/>
                    <a:ext cx="762000" cy="2362200"/>
                    <a:chOff x="1905000" y="1828800"/>
                    <a:chExt cx="762000" cy="2362200"/>
                  </a:xfrm>
                </p:grpSpPr>
                <p:sp>
                  <p:nvSpPr>
                    <p:cNvPr id="86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2" name="Oval 8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4" name="Group 9"/>
                  <p:cNvGrpSpPr/>
                  <p:nvPr/>
                </p:nvGrpSpPr>
                <p:grpSpPr>
                  <a:xfrm rot="19123498">
                    <a:off x="2501621" y="1862460"/>
                    <a:ext cx="542170" cy="1782007"/>
                    <a:chOff x="1905000" y="1828800"/>
                    <a:chExt cx="762000" cy="2362200"/>
                  </a:xfrm>
                </p:grpSpPr>
                <p:sp>
                  <p:nvSpPr>
                    <p:cNvPr id="859"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5" name="Group 12"/>
                  <p:cNvGrpSpPr/>
                  <p:nvPr/>
                </p:nvGrpSpPr>
                <p:grpSpPr>
                  <a:xfrm rot="15530705">
                    <a:off x="2284581" y="2639655"/>
                    <a:ext cx="405591" cy="1883879"/>
                    <a:chOff x="1905000" y="1828800"/>
                    <a:chExt cx="762000" cy="2362200"/>
                  </a:xfrm>
                </p:grpSpPr>
                <p:sp>
                  <p:nvSpPr>
                    <p:cNvPr id="857"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8"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96" name="Group 199"/>
              <p:cNvGrpSpPr/>
              <p:nvPr/>
            </p:nvGrpSpPr>
            <p:grpSpPr>
              <a:xfrm rot="3068959">
                <a:off x="1334455" y="2628335"/>
                <a:ext cx="1820842" cy="1558779"/>
                <a:chOff x="736597" y="733384"/>
                <a:chExt cx="1807860" cy="1807860"/>
              </a:xfrm>
            </p:grpSpPr>
            <p:grpSp>
              <p:nvGrpSpPr>
                <p:cNvPr id="32" name="Group 15"/>
                <p:cNvGrpSpPr/>
                <p:nvPr/>
              </p:nvGrpSpPr>
              <p:grpSpPr>
                <a:xfrm rot="20238387">
                  <a:off x="736597" y="881328"/>
                  <a:ext cx="1193804" cy="897916"/>
                  <a:chOff x="1111998" y="1862460"/>
                  <a:chExt cx="2362200" cy="1921930"/>
                </a:xfrm>
              </p:grpSpPr>
              <p:grpSp>
                <p:nvGrpSpPr>
                  <p:cNvPr id="33" name="Group 6"/>
                  <p:cNvGrpSpPr/>
                  <p:nvPr/>
                </p:nvGrpSpPr>
                <p:grpSpPr>
                  <a:xfrm rot="17802976">
                    <a:off x="1912098" y="1823816"/>
                    <a:ext cx="762000" cy="2362200"/>
                    <a:chOff x="1905000" y="1828800"/>
                    <a:chExt cx="762000" cy="2362200"/>
                  </a:xfrm>
                </p:grpSpPr>
                <p:sp>
                  <p:nvSpPr>
                    <p:cNvPr id="84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9"/>
                  <p:cNvGrpSpPr/>
                  <p:nvPr/>
                </p:nvGrpSpPr>
                <p:grpSpPr>
                  <a:xfrm rot="19123498">
                    <a:off x="2501621" y="1862460"/>
                    <a:ext cx="542170" cy="1782007"/>
                    <a:chOff x="1905000" y="1828800"/>
                    <a:chExt cx="762000" cy="2362200"/>
                  </a:xfrm>
                </p:grpSpPr>
                <p:sp>
                  <p:nvSpPr>
                    <p:cNvPr id="847" name="Oval 84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8"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12"/>
                  <p:cNvGrpSpPr/>
                  <p:nvPr/>
                </p:nvGrpSpPr>
                <p:grpSpPr>
                  <a:xfrm rot="15530705">
                    <a:off x="2284581" y="2639655"/>
                    <a:ext cx="405591" cy="1883879"/>
                    <a:chOff x="1905000" y="1828800"/>
                    <a:chExt cx="762000" cy="2362200"/>
                  </a:xfrm>
                </p:grpSpPr>
                <p:sp>
                  <p:nvSpPr>
                    <p:cNvPr id="845" name="Oval 84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 name="Group 21"/>
                <p:cNvGrpSpPr/>
                <p:nvPr/>
              </p:nvGrpSpPr>
              <p:grpSpPr>
                <a:xfrm rot="2927600">
                  <a:off x="1498597" y="881328"/>
                  <a:ext cx="1193804" cy="897916"/>
                  <a:chOff x="1111998" y="1862460"/>
                  <a:chExt cx="2362200" cy="1921930"/>
                </a:xfrm>
              </p:grpSpPr>
              <p:grpSp>
                <p:nvGrpSpPr>
                  <p:cNvPr id="39" name="Group 6"/>
                  <p:cNvGrpSpPr/>
                  <p:nvPr/>
                </p:nvGrpSpPr>
                <p:grpSpPr>
                  <a:xfrm rot="17802976">
                    <a:off x="1912098" y="1823816"/>
                    <a:ext cx="762000" cy="2362200"/>
                    <a:chOff x="1905000" y="1828800"/>
                    <a:chExt cx="762000" cy="2362200"/>
                  </a:xfrm>
                </p:grpSpPr>
                <p:sp>
                  <p:nvSpPr>
                    <p:cNvPr id="84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1"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9"/>
                  <p:cNvGrpSpPr/>
                  <p:nvPr/>
                </p:nvGrpSpPr>
                <p:grpSpPr>
                  <a:xfrm rot="19123498">
                    <a:off x="2501621" y="1862460"/>
                    <a:ext cx="542170" cy="1782007"/>
                    <a:chOff x="1905000" y="1828800"/>
                    <a:chExt cx="762000" cy="2362200"/>
                  </a:xfrm>
                </p:grpSpPr>
                <p:sp>
                  <p:nvSpPr>
                    <p:cNvPr id="838" name="Oval 8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2"/>
                  <p:cNvGrpSpPr/>
                  <p:nvPr/>
                </p:nvGrpSpPr>
                <p:grpSpPr>
                  <a:xfrm rot="15530705">
                    <a:off x="2284581" y="2639655"/>
                    <a:ext cx="405591" cy="1883879"/>
                    <a:chOff x="1905000" y="1828800"/>
                    <a:chExt cx="762000" cy="2362200"/>
                  </a:xfrm>
                </p:grpSpPr>
                <p:sp>
                  <p:nvSpPr>
                    <p:cNvPr id="836" name="Oval 83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7" name="Oval 83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2" name="Group 31"/>
                <p:cNvGrpSpPr/>
                <p:nvPr/>
              </p:nvGrpSpPr>
              <p:grpSpPr>
                <a:xfrm rot="20238387">
                  <a:off x="1346199" y="1643328"/>
                  <a:ext cx="1193804" cy="897916"/>
                  <a:chOff x="1111998" y="1862460"/>
                  <a:chExt cx="2362200" cy="1921930"/>
                </a:xfrm>
              </p:grpSpPr>
              <p:grpSp>
                <p:nvGrpSpPr>
                  <p:cNvPr id="43" name="Group 6"/>
                  <p:cNvGrpSpPr/>
                  <p:nvPr/>
                </p:nvGrpSpPr>
                <p:grpSpPr>
                  <a:xfrm rot="17802976">
                    <a:off x="1912098" y="1823816"/>
                    <a:ext cx="762000" cy="2362200"/>
                    <a:chOff x="1905000" y="1828800"/>
                    <a:chExt cx="762000" cy="2362200"/>
                  </a:xfrm>
                </p:grpSpPr>
                <p:sp>
                  <p:nvSpPr>
                    <p:cNvPr id="83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2"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9"/>
                  <p:cNvGrpSpPr/>
                  <p:nvPr/>
                </p:nvGrpSpPr>
                <p:grpSpPr>
                  <a:xfrm rot="19123498">
                    <a:off x="2501621" y="1862460"/>
                    <a:ext cx="542170" cy="1782007"/>
                    <a:chOff x="1905000" y="1828800"/>
                    <a:chExt cx="762000" cy="2362200"/>
                  </a:xfrm>
                </p:grpSpPr>
                <p:sp>
                  <p:nvSpPr>
                    <p:cNvPr id="829"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0"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12"/>
                  <p:cNvGrpSpPr/>
                  <p:nvPr/>
                </p:nvGrpSpPr>
                <p:grpSpPr>
                  <a:xfrm rot="15530705">
                    <a:off x="2284581" y="2639655"/>
                    <a:ext cx="405591" cy="1883879"/>
                    <a:chOff x="1905000" y="1828800"/>
                    <a:chExt cx="762000" cy="2362200"/>
                  </a:xfrm>
                </p:grpSpPr>
                <p:sp>
                  <p:nvSpPr>
                    <p:cNvPr id="827"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8"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619" name="Double Wave 618"/>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Double Wave 619"/>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Double Wave 620"/>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2" name="Oval 621"/>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3" name="Oval 622"/>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1"/>
              <p:cNvGrpSpPr/>
              <p:nvPr/>
            </p:nvGrpSpPr>
            <p:grpSpPr>
              <a:xfrm>
                <a:off x="457200" y="3352800"/>
                <a:ext cx="1397003" cy="1095416"/>
                <a:chOff x="736597" y="733384"/>
                <a:chExt cx="1807860" cy="1807860"/>
              </a:xfrm>
            </p:grpSpPr>
            <p:grpSp>
              <p:nvGrpSpPr>
                <p:cNvPr id="47" name="Group 15"/>
                <p:cNvGrpSpPr/>
                <p:nvPr/>
              </p:nvGrpSpPr>
              <p:grpSpPr>
                <a:xfrm rot="20238387">
                  <a:off x="736597" y="881328"/>
                  <a:ext cx="1193804" cy="897916"/>
                  <a:chOff x="1111998" y="1862460"/>
                  <a:chExt cx="2362200" cy="1921930"/>
                </a:xfrm>
              </p:grpSpPr>
              <p:grpSp>
                <p:nvGrpSpPr>
                  <p:cNvPr id="48" name="Group 6"/>
                  <p:cNvGrpSpPr/>
                  <p:nvPr/>
                </p:nvGrpSpPr>
                <p:grpSpPr>
                  <a:xfrm rot="17802976">
                    <a:off x="1912098" y="1823816"/>
                    <a:ext cx="762000" cy="2362200"/>
                    <a:chOff x="1905000" y="1828800"/>
                    <a:chExt cx="762000" cy="2362200"/>
                  </a:xfrm>
                </p:grpSpPr>
                <p:sp>
                  <p:nvSpPr>
                    <p:cNvPr id="81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9"/>
                  <p:cNvGrpSpPr/>
                  <p:nvPr/>
                </p:nvGrpSpPr>
                <p:grpSpPr>
                  <a:xfrm rot="19123498">
                    <a:off x="2501621" y="1862460"/>
                    <a:ext cx="542170" cy="1782007"/>
                    <a:chOff x="1905000" y="1828800"/>
                    <a:chExt cx="762000" cy="2362200"/>
                  </a:xfrm>
                </p:grpSpPr>
                <p:sp>
                  <p:nvSpPr>
                    <p:cNvPr id="817"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8"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12"/>
                  <p:cNvGrpSpPr/>
                  <p:nvPr/>
                </p:nvGrpSpPr>
                <p:grpSpPr>
                  <a:xfrm rot="15530705">
                    <a:off x="2284581" y="2639655"/>
                    <a:ext cx="405591" cy="1883879"/>
                    <a:chOff x="1905000" y="1828800"/>
                    <a:chExt cx="762000" cy="2362200"/>
                  </a:xfrm>
                </p:grpSpPr>
                <p:sp>
                  <p:nvSpPr>
                    <p:cNvPr id="815"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21"/>
                <p:cNvGrpSpPr/>
                <p:nvPr/>
              </p:nvGrpSpPr>
              <p:grpSpPr>
                <a:xfrm rot="2927600">
                  <a:off x="1498597" y="881328"/>
                  <a:ext cx="1193804" cy="897916"/>
                  <a:chOff x="1111998" y="1862460"/>
                  <a:chExt cx="2362200" cy="1921930"/>
                </a:xfrm>
              </p:grpSpPr>
              <p:grpSp>
                <p:nvGrpSpPr>
                  <p:cNvPr id="65" name="Group 6"/>
                  <p:cNvGrpSpPr/>
                  <p:nvPr/>
                </p:nvGrpSpPr>
                <p:grpSpPr>
                  <a:xfrm rot="17802976">
                    <a:off x="1912098" y="1823816"/>
                    <a:ext cx="762000" cy="2362200"/>
                    <a:chOff x="1905000" y="1828800"/>
                    <a:chExt cx="762000" cy="2362200"/>
                  </a:xfrm>
                </p:grpSpPr>
                <p:sp>
                  <p:nvSpPr>
                    <p:cNvPr id="81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1"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9"/>
                  <p:cNvGrpSpPr/>
                  <p:nvPr/>
                </p:nvGrpSpPr>
                <p:grpSpPr>
                  <a:xfrm rot="19123498">
                    <a:off x="2501621" y="1862460"/>
                    <a:ext cx="542170" cy="1782007"/>
                    <a:chOff x="1905000" y="1828800"/>
                    <a:chExt cx="762000" cy="2362200"/>
                  </a:xfrm>
                </p:grpSpPr>
                <p:sp>
                  <p:nvSpPr>
                    <p:cNvPr id="808"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9"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12"/>
                  <p:cNvGrpSpPr/>
                  <p:nvPr/>
                </p:nvGrpSpPr>
                <p:grpSpPr>
                  <a:xfrm rot="15530705">
                    <a:off x="2284581" y="2639655"/>
                    <a:ext cx="405591" cy="1883879"/>
                    <a:chOff x="1905000" y="1828800"/>
                    <a:chExt cx="762000" cy="2362200"/>
                  </a:xfrm>
                </p:grpSpPr>
                <p:sp>
                  <p:nvSpPr>
                    <p:cNvPr id="806"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7"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 name="Group 31"/>
                <p:cNvGrpSpPr/>
                <p:nvPr/>
              </p:nvGrpSpPr>
              <p:grpSpPr>
                <a:xfrm rot="20238387">
                  <a:off x="1346199" y="1643328"/>
                  <a:ext cx="1193804" cy="897916"/>
                  <a:chOff x="1111998" y="1862460"/>
                  <a:chExt cx="2362200" cy="1921930"/>
                </a:xfrm>
              </p:grpSpPr>
              <p:grpSp>
                <p:nvGrpSpPr>
                  <p:cNvPr id="78" name="Group 6"/>
                  <p:cNvGrpSpPr/>
                  <p:nvPr/>
                </p:nvGrpSpPr>
                <p:grpSpPr>
                  <a:xfrm rot="17802976">
                    <a:off x="1912098" y="1823816"/>
                    <a:ext cx="762000" cy="2362200"/>
                    <a:chOff x="1905000" y="1828800"/>
                    <a:chExt cx="762000" cy="2362200"/>
                  </a:xfrm>
                </p:grpSpPr>
                <p:sp>
                  <p:nvSpPr>
                    <p:cNvPr id="80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2"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9"/>
                  <p:cNvGrpSpPr/>
                  <p:nvPr/>
                </p:nvGrpSpPr>
                <p:grpSpPr>
                  <a:xfrm rot="19123498">
                    <a:off x="2501621" y="1862460"/>
                    <a:ext cx="542170" cy="1782007"/>
                    <a:chOff x="1905000" y="1828800"/>
                    <a:chExt cx="762000" cy="2362200"/>
                  </a:xfrm>
                </p:grpSpPr>
                <p:sp>
                  <p:nvSpPr>
                    <p:cNvPr id="799" name="Oval 7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0"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12"/>
                  <p:cNvGrpSpPr/>
                  <p:nvPr/>
                </p:nvGrpSpPr>
                <p:grpSpPr>
                  <a:xfrm rot="15530705">
                    <a:off x="2284581" y="2639655"/>
                    <a:ext cx="405591" cy="1883879"/>
                    <a:chOff x="1905000" y="1828800"/>
                    <a:chExt cx="762000" cy="2362200"/>
                  </a:xfrm>
                </p:grpSpPr>
                <p:sp>
                  <p:nvSpPr>
                    <p:cNvPr id="797" name="Oval 79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 name="Oval 7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1" name="Group 42"/>
              <p:cNvGrpSpPr/>
              <p:nvPr/>
            </p:nvGrpSpPr>
            <p:grpSpPr>
              <a:xfrm rot="1956276">
                <a:off x="1167495" y="3842653"/>
                <a:ext cx="1397003" cy="1095416"/>
                <a:chOff x="736597" y="733384"/>
                <a:chExt cx="1807860" cy="1807860"/>
              </a:xfrm>
            </p:grpSpPr>
            <p:grpSp>
              <p:nvGrpSpPr>
                <p:cNvPr id="91" name="Group 15"/>
                <p:cNvGrpSpPr/>
                <p:nvPr/>
              </p:nvGrpSpPr>
              <p:grpSpPr>
                <a:xfrm rot="20238387">
                  <a:off x="736597" y="881328"/>
                  <a:ext cx="1193804" cy="897916"/>
                  <a:chOff x="1111998" y="1862460"/>
                  <a:chExt cx="2362200" cy="1921930"/>
                </a:xfrm>
              </p:grpSpPr>
              <p:grpSp>
                <p:nvGrpSpPr>
                  <p:cNvPr id="92" name="Group 6"/>
                  <p:cNvGrpSpPr/>
                  <p:nvPr/>
                </p:nvGrpSpPr>
                <p:grpSpPr>
                  <a:xfrm rot="17802976">
                    <a:off x="1912098" y="1823816"/>
                    <a:ext cx="762000" cy="2362200"/>
                    <a:chOff x="1905000" y="1828800"/>
                    <a:chExt cx="762000" cy="2362200"/>
                  </a:xfrm>
                </p:grpSpPr>
                <p:sp>
                  <p:nvSpPr>
                    <p:cNvPr id="78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
                  <p:cNvGrpSpPr/>
                  <p:nvPr/>
                </p:nvGrpSpPr>
                <p:grpSpPr>
                  <a:xfrm rot="19123498">
                    <a:off x="2501621" y="1862460"/>
                    <a:ext cx="542170" cy="1782007"/>
                    <a:chOff x="1905000" y="1828800"/>
                    <a:chExt cx="762000" cy="2362200"/>
                  </a:xfrm>
                </p:grpSpPr>
                <p:sp>
                  <p:nvSpPr>
                    <p:cNvPr id="787"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12"/>
                  <p:cNvGrpSpPr/>
                  <p:nvPr/>
                </p:nvGrpSpPr>
                <p:grpSpPr>
                  <a:xfrm rot="15530705">
                    <a:off x="2284581" y="2639655"/>
                    <a:ext cx="405591" cy="1883879"/>
                    <a:chOff x="1905000" y="1828800"/>
                    <a:chExt cx="762000" cy="2362200"/>
                  </a:xfrm>
                </p:grpSpPr>
                <p:sp>
                  <p:nvSpPr>
                    <p:cNvPr id="785" name="Oval 7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5" name="Group 21"/>
                <p:cNvGrpSpPr/>
                <p:nvPr/>
              </p:nvGrpSpPr>
              <p:grpSpPr>
                <a:xfrm rot="2927600">
                  <a:off x="1498597" y="881328"/>
                  <a:ext cx="1193804" cy="897916"/>
                  <a:chOff x="1111998" y="1862460"/>
                  <a:chExt cx="2362200" cy="1921930"/>
                </a:xfrm>
              </p:grpSpPr>
              <p:grpSp>
                <p:nvGrpSpPr>
                  <p:cNvPr id="803" name="Group 6"/>
                  <p:cNvGrpSpPr/>
                  <p:nvPr/>
                </p:nvGrpSpPr>
                <p:grpSpPr>
                  <a:xfrm rot="17802976">
                    <a:off x="1912098" y="1823816"/>
                    <a:ext cx="762000" cy="2362200"/>
                    <a:chOff x="1905000" y="1828800"/>
                    <a:chExt cx="762000" cy="2362200"/>
                  </a:xfrm>
                </p:grpSpPr>
                <p:sp>
                  <p:nvSpPr>
                    <p:cNvPr id="78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1" name="Oval 78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4" name="Group 9"/>
                  <p:cNvGrpSpPr/>
                  <p:nvPr/>
                </p:nvGrpSpPr>
                <p:grpSpPr>
                  <a:xfrm rot="19123498">
                    <a:off x="2501621" y="1862460"/>
                    <a:ext cx="542170" cy="1782007"/>
                    <a:chOff x="1905000" y="1828800"/>
                    <a:chExt cx="762000" cy="2362200"/>
                  </a:xfrm>
                </p:grpSpPr>
                <p:sp>
                  <p:nvSpPr>
                    <p:cNvPr id="778"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9"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5" name="Group 12"/>
                  <p:cNvGrpSpPr/>
                  <p:nvPr/>
                </p:nvGrpSpPr>
                <p:grpSpPr>
                  <a:xfrm rot="15530705">
                    <a:off x="2284581" y="2639655"/>
                    <a:ext cx="405591" cy="1883879"/>
                    <a:chOff x="1905000" y="1828800"/>
                    <a:chExt cx="762000" cy="2362200"/>
                  </a:xfrm>
                </p:grpSpPr>
                <p:sp>
                  <p:nvSpPr>
                    <p:cNvPr id="776"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7"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2" name="Group 31"/>
                <p:cNvGrpSpPr/>
                <p:nvPr/>
              </p:nvGrpSpPr>
              <p:grpSpPr>
                <a:xfrm rot="20238387">
                  <a:off x="1346199" y="1643328"/>
                  <a:ext cx="1193804" cy="897916"/>
                  <a:chOff x="1111998" y="1862460"/>
                  <a:chExt cx="2362200" cy="1921930"/>
                </a:xfrm>
              </p:grpSpPr>
              <p:grpSp>
                <p:nvGrpSpPr>
                  <p:cNvPr id="813" name="Group 6"/>
                  <p:cNvGrpSpPr/>
                  <p:nvPr/>
                </p:nvGrpSpPr>
                <p:grpSpPr>
                  <a:xfrm rot="17802976">
                    <a:off x="1912098" y="1823816"/>
                    <a:ext cx="762000" cy="2362200"/>
                    <a:chOff x="1905000" y="1828800"/>
                    <a:chExt cx="762000" cy="2362200"/>
                  </a:xfrm>
                </p:grpSpPr>
                <p:sp>
                  <p:nvSpPr>
                    <p:cNvPr id="77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2" name="Oval 77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4" name="Group 9"/>
                  <p:cNvGrpSpPr/>
                  <p:nvPr/>
                </p:nvGrpSpPr>
                <p:grpSpPr>
                  <a:xfrm rot="19123498">
                    <a:off x="2501621" y="1862460"/>
                    <a:ext cx="542170" cy="1782007"/>
                    <a:chOff x="1905000" y="1828800"/>
                    <a:chExt cx="762000" cy="2362200"/>
                  </a:xfrm>
                </p:grpSpPr>
                <p:sp>
                  <p:nvSpPr>
                    <p:cNvPr id="769" name="Oval 76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0" name="Oval 76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1" name="Group 12"/>
                  <p:cNvGrpSpPr/>
                  <p:nvPr/>
                </p:nvGrpSpPr>
                <p:grpSpPr>
                  <a:xfrm rot="15530705">
                    <a:off x="2284581" y="2639655"/>
                    <a:ext cx="405591" cy="1883879"/>
                    <a:chOff x="1905000" y="1828800"/>
                    <a:chExt cx="762000" cy="2362200"/>
                  </a:xfrm>
                </p:grpSpPr>
                <p:sp>
                  <p:nvSpPr>
                    <p:cNvPr id="767"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8" name="Oval 7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22" name="Group 73"/>
              <p:cNvGrpSpPr/>
              <p:nvPr/>
            </p:nvGrpSpPr>
            <p:grpSpPr>
              <a:xfrm rot="3068959">
                <a:off x="1791654" y="2628338"/>
                <a:ext cx="1820842" cy="1558779"/>
                <a:chOff x="736597" y="733384"/>
                <a:chExt cx="1807860" cy="1807860"/>
              </a:xfrm>
            </p:grpSpPr>
            <p:grpSp>
              <p:nvGrpSpPr>
                <p:cNvPr id="823" name="Group 15"/>
                <p:cNvGrpSpPr/>
                <p:nvPr/>
              </p:nvGrpSpPr>
              <p:grpSpPr>
                <a:xfrm rot="20238387">
                  <a:off x="736597" y="881328"/>
                  <a:ext cx="1193804" cy="897916"/>
                  <a:chOff x="1111998" y="1862460"/>
                  <a:chExt cx="2362200" cy="1921930"/>
                </a:xfrm>
              </p:grpSpPr>
              <p:grpSp>
                <p:nvGrpSpPr>
                  <p:cNvPr id="824" name="Group 6"/>
                  <p:cNvGrpSpPr/>
                  <p:nvPr/>
                </p:nvGrpSpPr>
                <p:grpSpPr>
                  <a:xfrm rot="17802976">
                    <a:off x="1912098" y="1823816"/>
                    <a:ext cx="762000" cy="2362200"/>
                    <a:chOff x="1905000" y="1828800"/>
                    <a:chExt cx="762000" cy="2362200"/>
                  </a:xfrm>
                </p:grpSpPr>
                <p:sp>
                  <p:nvSpPr>
                    <p:cNvPr id="75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5" name="Group 9"/>
                  <p:cNvGrpSpPr/>
                  <p:nvPr/>
                </p:nvGrpSpPr>
                <p:grpSpPr>
                  <a:xfrm rot="19123498">
                    <a:off x="2501621" y="1862460"/>
                    <a:ext cx="542170" cy="1782007"/>
                    <a:chOff x="1905000" y="1828800"/>
                    <a:chExt cx="762000" cy="2362200"/>
                  </a:xfrm>
                </p:grpSpPr>
                <p:sp>
                  <p:nvSpPr>
                    <p:cNvPr id="757"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Oval 75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6" name="Group 12"/>
                  <p:cNvGrpSpPr/>
                  <p:nvPr/>
                </p:nvGrpSpPr>
                <p:grpSpPr>
                  <a:xfrm rot="15530705">
                    <a:off x="2284581" y="2639655"/>
                    <a:ext cx="405591" cy="1883879"/>
                    <a:chOff x="1905000" y="1828800"/>
                    <a:chExt cx="762000" cy="2362200"/>
                  </a:xfrm>
                </p:grpSpPr>
                <p:sp>
                  <p:nvSpPr>
                    <p:cNvPr id="755"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33" name="Group 21"/>
                <p:cNvGrpSpPr/>
                <p:nvPr/>
              </p:nvGrpSpPr>
              <p:grpSpPr>
                <a:xfrm rot="2927600">
                  <a:off x="1498597" y="881328"/>
                  <a:ext cx="1193804" cy="897916"/>
                  <a:chOff x="1111998" y="1862460"/>
                  <a:chExt cx="2362200" cy="1921930"/>
                </a:xfrm>
              </p:grpSpPr>
              <p:grpSp>
                <p:nvGrpSpPr>
                  <p:cNvPr id="834" name="Group 6"/>
                  <p:cNvGrpSpPr/>
                  <p:nvPr/>
                </p:nvGrpSpPr>
                <p:grpSpPr>
                  <a:xfrm rot="17802976">
                    <a:off x="1912098" y="1823816"/>
                    <a:ext cx="762000" cy="2362200"/>
                    <a:chOff x="1905000" y="1828800"/>
                    <a:chExt cx="762000" cy="2362200"/>
                  </a:xfrm>
                </p:grpSpPr>
                <p:sp>
                  <p:nvSpPr>
                    <p:cNvPr id="75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Oval 75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5" name="Group 9"/>
                  <p:cNvGrpSpPr/>
                  <p:nvPr/>
                </p:nvGrpSpPr>
                <p:grpSpPr>
                  <a:xfrm rot="19123498">
                    <a:off x="2501621" y="1862460"/>
                    <a:ext cx="542170" cy="1782007"/>
                    <a:chOff x="1905000" y="1828800"/>
                    <a:chExt cx="762000" cy="2362200"/>
                  </a:xfrm>
                </p:grpSpPr>
                <p:sp>
                  <p:nvSpPr>
                    <p:cNvPr id="748"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Oval 74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2" name="Group 12"/>
                  <p:cNvGrpSpPr/>
                  <p:nvPr/>
                </p:nvGrpSpPr>
                <p:grpSpPr>
                  <a:xfrm rot="15530705">
                    <a:off x="2284581" y="2639655"/>
                    <a:ext cx="405591" cy="1883879"/>
                    <a:chOff x="1905000" y="1828800"/>
                    <a:chExt cx="762000" cy="2362200"/>
                  </a:xfrm>
                </p:grpSpPr>
                <p:sp>
                  <p:nvSpPr>
                    <p:cNvPr id="746"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3" name="Group 31"/>
                <p:cNvGrpSpPr/>
                <p:nvPr/>
              </p:nvGrpSpPr>
              <p:grpSpPr>
                <a:xfrm rot="20238387">
                  <a:off x="1346199" y="1643328"/>
                  <a:ext cx="1193804" cy="897916"/>
                  <a:chOff x="1111998" y="1862460"/>
                  <a:chExt cx="2362200" cy="1921930"/>
                </a:xfrm>
              </p:grpSpPr>
              <p:grpSp>
                <p:nvGrpSpPr>
                  <p:cNvPr id="844" name="Group 6"/>
                  <p:cNvGrpSpPr/>
                  <p:nvPr/>
                </p:nvGrpSpPr>
                <p:grpSpPr>
                  <a:xfrm rot="17802976">
                    <a:off x="1912098" y="1823816"/>
                    <a:ext cx="762000" cy="2362200"/>
                    <a:chOff x="1905000" y="1828800"/>
                    <a:chExt cx="762000" cy="2362200"/>
                  </a:xfrm>
                </p:grpSpPr>
                <p:sp>
                  <p:nvSpPr>
                    <p:cNvPr id="74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2" name="Oval 74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1" name="Group 9"/>
                  <p:cNvGrpSpPr/>
                  <p:nvPr/>
                </p:nvGrpSpPr>
                <p:grpSpPr>
                  <a:xfrm rot="19123498">
                    <a:off x="2501621" y="1862460"/>
                    <a:ext cx="542170" cy="1782007"/>
                    <a:chOff x="1905000" y="1828800"/>
                    <a:chExt cx="762000" cy="2362200"/>
                  </a:xfrm>
                </p:grpSpPr>
                <p:sp>
                  <p:nvSpPr>
                    <p:cNvPr id="739" name="Oval 73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0" name="Oval 73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2" name="Group 12"/>
                  <p:cNvGrpSpPr/>
                  <p:nvPr/>
                </p:nvGrpSpPr>
                <p:grpSpPr>
                  <a:xfrm rot="15530705">
                    <a:off x="2284581" y="2639655"/>
                    <a:ext cx="405591" cy="1883879"/>
                    <a:chOff x="1905000" y="1828800"/>
                    <a:chExt cx="762000" cy="2362200"/>
                  </a:xfrm>
                </p:grpSpPr>
                <p:sp>
                  <p:nvSpPr>
                    <p:cNvPr id="737" name="Oval 73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8" name="Oval 73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53" name="Group 104"/>
              <p:cNvGrpSpPr/>
              <p:nvPr/>
            </p:nvGrpSpPr>
            <p:grpSpPr>
              <a:xfrm rot="3068959">
                <a:off x="2247659" y="3793897"/>
                <a:ext cx="1143483" cy="840157"/>
                <a:chOff x="736597" y="733384"/>
                <a:chExt cx="1807860" cy="1807860"/>
              </a:xfrm>
            </p:grpSpPr>
            <p:grpSp>
              <p:nvGrpSpPr>
                <p:cNvPr id="854" name="Group 15"/>
                <p:cNvGrpSpPr/>
                <p:nvPr/>
              </p:nvGrpSpPr>
              <p:grpSpPr>
                <a:xfrm rot="20238387">
                  <a:off x="736597" y="881328"/>
                  <a:ext cx="1193804" cy="897916"/>
                  <a:chOff x="1111998" y="1862460"/>
                  <a:chExt cx="2362200" cy="1921930"/>
                </a:xfrm>
              </p:grpSpPr>
              <p:grpSp>
                <p:nvGrpSpPr>
                  <p:cNvPr id="855" name="Group 6"/>
                  <p:cNvGrpSpPr/>
                  <p:nvPr/>
                </p:nvGrpSpPr>
                <p:grpSpPr>
                  <a:xfrm rot="17802976">
                    <a:off x="1912098" y="1823816"/>
                    <a:ext cx="762000" cy="2362200"/>
                    <a:chOff x="1905000" y="1828800"/>
                    <a:chExt cx="762000" cy="2362200"/>
                  </a:xfrm>
                </p:grpSpPr>
                <p:sp>
                  <p:nvSpPr>
                    <p:cNvPr id="72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6" name="Group 9"/>
                  <p:cNvGrpSpPr/>
                  <p:nvPr/>
                </p:nvGrpSpPr>
                <p:grpSpPr>
                  <a:xfrm rot="19123498">
                    <a:off x="2501621" y="1862460"/>
                    <a:ext cx="542170" cy="1782007"/>
                    <a:chOff x="1905000" y="1828800"/>
                    <a:chExt cx="762000" cy="2362200"/>
                  </a:xfrm>
                </p:grpSpPr>
                <p:sp>
                  <p:nvSpPr>
                    <p:cNvPr id="727" name="Oval 72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Oval 7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3" name="Group 12"/>
                  <p:cNvGrpSpPr/>
                  <p:nvPr/>
                </p:nvGrpSpPr>
                <p:grpSpPr>
                  <a:xfrm rot="15530705">
                    <a:off x="2284581" y="2639655"/>
                    <a:ext cx="405591" cy="1883879"/>
                    <a:chOff x="1905000" y="1828800"/>
                    <a:chExt cx="762000" cy="2362200"/>
                  </a:xfrm>
                </p:grpSpPr>
                <p:sp>
                  <p:nvSpPr>
                    <p:cNvPr id="725" name="Oval 72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64" name="Group 21"/>
                <p:cNvGrpSpPr/>
                <p:nvPr/>
              </p:nvGrpSpPr>
              <p:grpSpPr>
                <a:xfrm rot="2927600">
                  <a:off x="1498597" y="881328"/>
                  <a:ext cx="1193804" cy="897916"/>
                  <a:chOff x="1111998" y="1862460"/>
                  <a:chExt cx="2362200" cy="1921930"/>
                </a:xfrm>
              </p:grpSpPr>
              <p:grpSp>
                <p:nvGrpSpPr>
                  <p:cNvPr id="865" name="Group 6"/>
                  <p:cNvGrpSpPr/>
                  <p:nvPr/>
                </p:nvGrpSpPr>
                <p:grpSpPr>
                  <a:xfrm rot="17802976">
                    <a:off x="1912098" y="1823816"/>
                    <a:ext cx="762000" cy="2362200"/>
                    <a:chOff x="1905000" y="1828800"/>
                    <a:chExt cx="762000" cy="2362200"/>
                  </a:xfrm>
                </p:grpSpPr>
                <p:sp>
                  <p:nvSpPr>
                    <p:cNvPr id="72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7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2" name="Group 9"/>
                  <p:cNvGrpSpPr/>
                  <p:nvPr/>
                </p:nvGrpSpPr>
                <p:grpSpPr>
                  <a:xfrm rot="19123498">
                    <a:off x="2501621" y="1862460"/>
                    <a:ext cx="542170" cy="1782007"/>
                    <a:chOff x="1905000" y="1828800"/>
                    <a:chExt cx="762000" cy="2362200"/>
                  </a:xfrm>
                </p:grpSpPr>
                <p:sp>
                  <p:nvSpPr>
                    <p:cNvPr id="718" name="Oval 71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 name="Oval 7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3" name="Group 12"/>
                  <p:cNvGrpSpPr/>
                  <p:nvPr/>
                </p:nvGrpSpPr>
                <p:grpSpPr>
                  <a:xfrm rot="15530705">
                    <a:off x="2284581" y="2639655"/>
                    <a:ext cx="405591" cy="1883879"/>
                    <a:chOff x="1905000" y="1828800"/>
                    <a:chExt cx="762000" cy="2362200"/>
                  </a:xfrm>
                </p:grpSpPr>
                <p:sp>
                  <p:nvSpPr>
                    <p:cNvPr id="716" name="Oval 7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 name="Oval 7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4" name="Group 31"/>
                <p:cNvGrpSpPr/>
                <p:nvPr/>
              </p:nvGrpSpPr>
              <p:grpSpPr>
                <a:xfrm rot="20238387">
                  <a:off x="1346199" y="1643328"/>
                  <a:ext cx="1193804" cy="897916"/>
                  <a:chOff x="1111998" y="1862460"/>
                  <a:chExt cx="2362200" cy="1921930"/>
                </a:xfrm>
              </p:grpSpPr>
              <p:grpSp>
                <p:nvGrpSpPr>
                  <p:cNvPr id="881" name="Group 6"/>
                  <p:cNvGrpSpPr/>
                  <p:nvPr/>
                </p:nvGrpSpPr>
                <p:grpSpPr>
                  <a:xfrm rot="17802976">
                    <a:off x="1912098" y="1823816"/>
                    <a:ext cx="762000" cy="2362200"/>
                    <a:chOff x="1905000" y="1828800"/>
                    <a:chExt cx="762000" cy="2362200"/>
                  </a:xfrm>
                </p:grpSpPr>
                <p:sp>
                  <p:nvSpPr>
                    <p:cNvPr id="71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2" name="Oval 7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2" name="Group 9"/>
                  <p:cNvGrpSpPr/>
                  <p:nvPr/>
                </p:nvGrpSpPr>
                <p:grpSpPr>
                  <a:xfrm rot="19123498">
                    <a:off x="2501621" y="1862460"/>
                    <a:ext cx="542170" cy="1782007"/>
                    <a:chOff x="1905000" y="1828800"/>
                    <a:chExt cx="762000" cy="2362200"/>
                  </a:xfrm>
                </p:grpSpPr>
                <p:sp>
                  <p:nvSpPr>
                    <p:cNvPr id="709" name="Oval 7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0" name="Oval 7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3" name="Group 12"/>
                  <p:cNvGrpSpPr/>
                  <p:nvPr/>
                </p:nvGrpSpPr>
                <p:grpSpPr>
                  <a:xfrm rot="15530705">
                    <a:off x="2284581" y="2639655"/>
                    <a:ext cx="405591" cy="1883879"/>
                    <a:chOff x="1905000" y="1828800"/>
                    <a:chExt cx="762000" cy="2362200"/>
                  </a:xfrm>
                </p:grpSpPr>
                <p:sp>
                  <p:nvSpPr>
                    <p:cNvPr id="707" name="Oval 7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8" name="Oval 7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93" name="Group 135"/>
              <p:cNvGrpSpPr/>
              <p:nvPr/>
            </p:nvGrpSpPr>
            <p:grpSpPr>
              <a:xfrm rot="5892673">
                <a:off x="3061159" y="3301846"/>
                <a:ext cx="1528325" cy="1350205"/>
                <a:chOff x="736597" y="733384"/>
                <a:chExt cx="1807860" cy="1807860"/>
              </a:xfrm>
            </p:grpSpPr>
            <p:grpSp>
              <p:nvGrpSpPr>
                <p:cNvPr id="894" name="Group 15"/>
                <p:cNvGrpSpPr/>
                <p:nvPr/>
              </p:nvGrpSpPr>
              <p:grpSpPr>
                <a:xfrm rot="20238387">
                  <a:off x="736597" y="881328"/>
                  <a:ext cx="1193804" cy="897916"/>
                  <a:chOff x="1111998" y="1862460"/>
                  <a:chExt cx="2362200" cy="1921930"/>
                </a:xfrm>
              </p:grpSpPr>
              <p:grpSp>
                <p:nvGrpSpPr>
                  <p:cNvPr id="898" name="Group 6"/>
                  <p:cNvGrpSpPr/>
                  <p:nvPr/>
                </p:nvGrpSpPr>
                <p:grpSpPr>
                  <a:xfrm rot="17802976">
                    <a:off x="1912098" y="1823816"/>
                    <a:ext cx="762000" cy="2362200"/>
                    <a:chOff x="1905000" y="1828800"/>
                    <a:chExt cx="762000" cy="2362200"/>
                  </a:xfrm>
                </p:grpSpPr>
                <p:sp>
                  <p:nvSpPr>
                    <p:cNvPr id="69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6" name="Group 9"/>
                  <p:cNvGrpSpPr/>
                  <p:nvPr/>
                </p:nvGrpSpPr>
                <p:grpSpPr>
                  <a:xfrm rot="19123498">
                    <a:off x="2501621" y="1862460"/>
                    <a:ext cx="542170" cy="1782007"/>
                    <a:chOff x="1905000" y="1828800"/>
                    <a:chExt cx="762000" cy="2362200"/>
                  </a:xfrm>
                </p:grpSpPr>
                <p:sp>
                  <p:nvSpPr>
                    <p:cNvPr id="697" name="Oval 69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7" name="Group 12"/>
                  <p:cNvGrpSpPr/>
                  <p:nvPr/>
                </p:nvGrpSpPr>
                <p:grpSpPr>
                  <a:xfrm rot="15530705">
                    <a:off x="2284581" y="2639655"/>
                    <a:ext cx="405591" cy="1883879"/>
                    <a:chOff x="1905000" y="1828800"/>
                    <a:chExt cx="762000" cy="2362200"/>
                  </a:xfrm>
                </p:grpSpPr>
                <p:sp>
                  <p:nvSpPr>
                    <p:cNvPr id="695" name="Oval 69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28" name="Group 21"/>
                <p:cNvGrpSpPr/>
                <p:nvPr/>
              </p:nvGrpSpPr>
              <p:grpSpPr>
                <a:xfrm rot="2927600">
                  <a:off x="1498597" y="881328"/>
                  <a:ext cx="1193804" cy="897916"/>
                  <a:chOff x="1111998" y="1862460"/>
                  <a:chExt cx="2362200" cy="1921930"/>
                </a:xfrm>
              </p:grpSpPr>
              <p:grpSp>
                <p:nvGrpSpPr>
                  <p:cNvPr id="932" name="Group 6"/>
                  <p:cNvGrpSpPr/>
                  <p:nvPr/>
                </p:nvGrpSpPr>
                <p:grpSpPr>
                  <a:xfrm rot="17802976">
                    <a:off x="1912098" y="1823816"/>
                    <a:ext cx="762000" cy="2362200"/>
                    <a:chOff x="1905000" y="1828800"/>
                    <a:chExt cx="762000" cy="2362200"/>
                  </a:xfrm>
                </p:grpSpPr>
                <p:sp>
                  <p:nvSpPr>
                    <p:cNvPr id="69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3" name="Group 9"/>
                  <p:cNvGrpSpPr/>
                  <p:nvPr/>
                </p:nvGrpSpPr>
                <p:grpSpPr>
                  <a:xfrm rot="19123498">
                    <a:off x="2501621" y="1862460"/>
                    <a:ext cx="542170" cy="1782007"/>
                    <a:chOff x="1905000" y="1828800"/>
                    <a:chExt cx="762000" cy="2362200"/>
                  </a:xfrm>
                </p:grpSpPr>
                <p:sp>
                  <p:nvSpPr>
                    <p:cNvPr id="688" name="Oval 68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5" name="Group 12"/>
                  <p:cNvGrpSpPr/>
                  <p:nvPr/>
                </p:nvGrpSpPr>
                <p:grpSpPr>
                  <a:xfrm rot="15530705">
                    <a:off x="2284581" y="2639655"/>
                    <a:ext cx="405591" cy="1883879"/>
                    <a:chOff x="1905000" y="1828800"/>
                    <a:chExt cx="762000" cy="2362200"/>
                  </a:xfrm>
                </p:grpSpPr>
                <p:sp>
                  <p:nvSpPr>
                    <p:cNvPr id="686" name="Oval 68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54" name="Group 31"/>
                <p:cNvGrpSpPr/>
                <p:nvPr/>
              </p:nvGrpSpPr>
              <p:grpSpPr>
                <a:xfrm rot="20238387">
                  <a:off x="1346199" y="1643328"/>
                  <a:ext cx="1193804" cy="897916"/>
                  <a:chOff x="1111998" y="1862460"/>
                  <a:chExt cx="2362200" cy="1921930"/>
                </a:xfrm>
              </p:grpSpPr>
              <p:grpSp>
                <p:nvGrpSpPr>
                  <p:cNvPr id="960" name="Group 6"/>
                  <p:cNvGrpSpPr/>
                  <p:nvPr/>
                </p:nvGrpSpPr>
                <p:grpSpPr>
                  <a:xfrm rot="17802976">
                    <a:off x="1912098" y="1823816"/>
                    <a:ext cx="762000" cy="2362200"/>
                    <a:chOff x="1905000" y="1828800"/>
                    <a:chExt cx="762000" cy="2362200"/>
                  </a:xfrm>
                </p:grpSpPr>
                <p:sp>
                  <p:nvSpPr>
                    <p:cNvPr id="68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2" name="Oval 68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1" name="Group 9"/>
                  <p:cNvGrpSpPr/>
                  <p:nvPr/>
                </p:nvGrpSpPr>
                <p:grpSpPr>
                  <a:xfrm rot="19123498">
                    <a:off x="2501621" y="1862460"/>
                    <a:ext cx="542170" cy="1782007"/>
                    <a:chOff x="1905000" y="1828800"/>
                    <a:chExt cx="762000" cy="2362200"/>
                  </a:xfrm>
                </p:grpSpPr>
                <p:sp>
                  <p:nvSpPr>
                    <p:cNvPr id="679" name="Oval 67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2" name="Group 12"/>
                  <p:cNvGrpSpPr/>
                  <p:nvPr/>
                </p:nvGrpSpPr>
                <p:grpSpPr>
                  <a:xfrm rot="15530705">
                    <a:off x="2284581" y="2639655"/>
                    <a:ext cx="405591" cy="1883879"/>
                    <a:chOff x="1905000" y="1828800"/>
                    <a:chExt cx="762000" cy="2362200"/>
                  </a:xfrm>
                </p:grpSpPr>
                <p:sp>
                  <p:nvSpPr>
                    <p:cNvPr id="677" name="Oval 67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63" name="Group 166"/>
              <p:cNvGrpSpPr/>
              <p:nvPr/>
            </p:nvGrpSpPr>
            <p:grpSpPr>
              <a:xfrm rot="20555714" flipH="1">
                <a:off x="3652811" y="2791157"/>
                <a:ext cx="1586260" cy="1364114"/>
                <a:chOff x="736597" y="733384"/>
                <a:chExt cx="1807860" cy="1807860"/>
              </a:xfrm>
            </p:grpSpPr>
            <p:grpSp>
              <p:nvGrpSpPr>
                <p:cNvPr id="964" name="Group 15"/>
                <p:cNvGrpSpPr/>
                <p:nvPr/>
              </p:nvGrpSpPr>
              <p:grpSpPr>
                <a:xfrm rot="20238387">
                  <a:off x="736597" y="881328"/>
                  <a:ext cx="1193804" cy="897916"/>
                  <a:chOff x="1111998" y="1862460"/>
                  <a:chExt cx="2362200" cy="1921930"/>
                </a:xfrm>
              </p:grpSpPr>
              <p:grpSp>
                <p:nvGrpSpPr>
                  <p:cNvPr id="975" name="Group 6"/>
                  <p:cNvGrpSpPr/>
                  <p:nvPr/>
                </p:nvGrpSpPr>
                <p:grpSpPr>
                  <a:xfrm rot="17802976">
                    <a:off x="1912098" y="1823816"/>
                    <a:ext cx="762000" cy="2362200"/>
                    <a:chOff x="1905000" y="1828800"/>
                    <a:chExt cx="762000" cy="2362200"/>
                  </a:xfrm>
                </p:grpSpPr>
                <p:sp>
                  <p:nvSpPr>
                    <p:cNvPr id="66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6" name="Group 9"/>
                  <p:cNvGrpSpPr/>
                  <p:nvPr/>
                </p:nvGrpSpPr>
                <p:grpSpPr>
                  <a:xfrm rot="19123498">
                    <a:off x="2501621" y="1862460"/>
                    <a:ext cx="542170" cy="1782007"/>
                    <a:chOff x="1905000" y="1828800"/>
                    <a:chExt cx="762000" cy="2362200"/>
                  </a:xfrm>
                </p:grpSpPr>
                <p:sp>
                  <p:nvSpPr>
                    <p:cNvPr id="667" name="Oval 66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7" name="Group 12"/>
                  <p:cNvGrpSpPr/>
                  <p:nvPr/>
                </p:nvGrpSpPr>
                <p:grpSpPr>
                  <a:xfrm rot="15530705">
                    <a:off x="2284581" y="2639655"/>
                    <a:ext cx="405591" cy="1883879"/>
                    <a:chOff x="1905000" y="1828800"/>
                    <a:chExt cx="762000" cy="2362200"/>
                  </a:xfrm>
                </p:grpSpPr>
                <p:sp>
                  <p:nvSpPr>
                    <p:cNvPr id="665" name="Oval 66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8" name="Group 21"/>
                <p:cNvGrpSpPr/>
                <p:nvPr/>
              </p:nvGrpSpPr>
              <p:grpSpPr>
                <a:xfrm rot="2927600">
                  <a:off x="1498597" y="881328"/>
                  <a:ext cx="1193804" cy="897916"/>
                  <a:chOff x="1111998" y="1862460"/>
                  <a:chExt cx="2362200" cy="1921930"/>
                </a:xfrm>
              </p:grpSpPr>
              <p:grpSp>
                <p:nvGrpSpPr>
                  <p:cNvPr id="979" name="Group 6"/>
                  <p:cNvGrpSpPr/>
                  <p:nvPr/>
                </p:nvGrpSpPr>
                <p:grpSpPr>
                  <a:xfrm rot="17802976">
                    <a:off x="1912098" y="1823816"/>
                    <a:ext cx="762000" cy="2362200"/>
                    <a:chOff x="1905000" y="1828800"/>
                    <a:chExt cx="762000" cy="2362200"/>
                  </a:xfrm>
                </p:grpSpPr>
                <p:sp>
                  <p:nvSpPr>
                    <p:cNvPr id="66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0" name="Group 9"/>
                  <p:cNvGrpSpPr/>
                  <p:nvPr/>
                </p:nvGrpSpPr>
                <p:grpSpPr>
                  <a:xfrm rot="19123498">
                    <a:off x="2501621" y="1862460"/>
                    <a:ext cx="542170" cy="1782007"/>
                    <a:chOff x="1905000" y="1828800"/>
                    <a:chExt cx="762000" cy="2362200"/>
                  </a:xfrm>
                </p:grpSpPr>
                <p:sp>
                  <p:nvSpPr>
                    <p:cNvPr id="658" name="Oval 6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1" name="Group 12"/>
                  <p:cNvGrpSpPr/>
                  <p:nvPr/>
                </p:nvGrpSpPr>
                <p:grpSpPr>
                  <a:xfrm rot="15530705">
                    <a:off x="2284581" y="2639655"/>
                    <a:ext cx="405591" cy="1883879"/>
                    <a:chOff x="1905000" y="1828800"/>
                    <a:chExt cx="762000" cy="2362200"/>
                  </a:xfrm>
                </p:grpSpPr>
                <p:sp>
                  <p:nvSpPr>
                    <p:cNvPr id="656" name="Oval 6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2" name="Group 31"/>
                <p:cNvGrpSpPr/>
                <p:nvPr/>
              </p:nvGrpSpPr>
              <p:grpSpPr>
                <a:xfrm rot="20238387">
                  <a:off x="1346199" y="1643328"/>
                  <a:ext cx="1193804" cy="897916"/>
                  <a:chOff x="1111998" y="1862460"/>
                  <a:chExt cx="2362200" cy="1921930"/>
                </a:xfrm>
              </p:grpSpPr>
              <p:grpSp>
                <p:nvGrpSpPr>
                  <p:cNvPr id="983" name="Group 6"/>
                  <p:cNvGrpSpPr/>
                  <p:nvPr/>
                </p:nvGrpSpPr>
                <p:grpSpPr>
                  <a:xfrm rot="17802976">
                    <a:off x="1912098" y="1823816"/>
                    <a:ext cx="762000" cy="2362200"/>
                    <a:chOff x="1905000" y="1828800"/>
                    <a:chExt cx="762000" cy="2362200"/>
                  </a:xfrm>
                </p:grpSpPr>
                <p:sp>
                  <p:nvSpPr>
                    <p:cNvPr id="65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2" name="Oval 65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4" name="Group 9"/>
                  <p:cNvGrpSpPr/>
                  <p:nvPr/>
                </p:nvGrpSpPr>
                <p:grpSpPr>
                  <a:xfrm rot="19123498">
                    <a:off x="2501621" y="1862460"/>
                    <a:ext cx="542170" cy="1782007"/>
                    <a:chOff x="1905000" y="1828800"/>
                    <a:chExt cx="762000" cy="2362200"/>
                  </a:xfrm>
                </p:grpSpPr>
                <p:sp>
                  <p:nvSpPr>
                    <p:cNvPr id="649" name="Oval 6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5" name="Group 12"/>
                  <p:cNvGrpSpPr/>
                  <p:nvPr/>
                </p:nvGrpSpPr>
                <p:grpSpPr>
                  <a:xfrm rot="15530705">
                    <a:off x="2284581" y="2639655"/>
                    <a:ext cx="405591" cy="1883879"/>
                    <a:chOff x="1905000" y="1828800"/>
                    <a:chExt cx="762000" cy="2362200"/>
                  </a:xfrm>
                </p:grpSpPr>
                <p:sp>
                  <p:nvSpPr>
                    <p:cNvPr id="647" name="Oval 64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630" name="Double Wave 629"/>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Double Wave 630"/>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2" name="Oval 631"/>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3" name="Oval 632"/>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 name="Oval 633"/>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5" name="Oval 634"/>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7" name="Oval 636"/>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Oval 638"/>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6" name="Group 604"/>
            <p:cNvGrpSpPr/>
            <p:nvPr/>
          </p:nvGrpSpPr>
          <p:grpSpPr>
            <a:xfrm>
              <a:off x="7216294" y="2895600"/>
              <a:ext cx="1927706" cy="1981200"/>
              <a:chOff x="457200" y="2497304"/>
              <a:chExt cx="4781871" cy="4284496"/>
            </a:xfrm>
          </p:grpSpPr>
          <p:grpSp>
            <p:nvGrpSpPr>
              <p:cNvPr id="987" name="Group 230"/>
              <p:cNvGrpSpPr/>
              <p:nvPr/>
            </p:nvGrpSpPr>
            <p:grpSpPr>
              <a:xfrm rot="18989829" flipH="1">
                <a:off x="2994882" y="2720848"/>
                <a:ext cx="1586260" cy="1364114"/>
                <a:chOff x="736597" y="733384"/>
                <a:chExt cx="1807860" cy="1807860"/>
              </a:xfrm>
            </p:grpSpPr>
            <p:grpSp>
              <p:nvGrpSpPr>
                <p:cNvPr id="988" name="Group 15"/>
                <p:cNvGrpSpPr/>
                <p:nvPr/>
              </p:nvGrpSpPr>
              <p:grpSpPr>
                <a:xfrm rot="20238387">
                  <a:off x="736597" y="881328"/>
                  <a:ext cx="1193804" cy="897916"/>
                  <a:chOff x="1111998" y="1862460"/>
                  <a:chExt cx="2362200" cy="1921930"/>
                </a:xfrm>
              </p:grpSpPr>
              <p:grpSp>
                <p:nvGrpSpPr>
                  <p:cNvPr id="989" name="Group 6"/>
                  <p:cNvGrpSpPr/>
                  <p:nvPr/>
                </p:nvGrpSpPr>
                <p:grpSpPr>
                  <a:xfrm rot="17802976">
                    <a:off x="1912098" y="1823816"/>
                    <a:ext cx="762000" cy="2362200"/>
                    <a:chOff x="1905000" y="1828800"/>
                    <a:chExt cx="762000" cy="2362200"/>
                  </a:xfrm>
                </p:grpSpPr>
                <p:sp>
                  <p:nvSpPr>
                    <p:cNvPr id="61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0" name="Group 9"/>
                  <p:cNvGrpSpPr/>
                  <p:nvPr/>
                </p:nvGrpSpPr>
                <p:grpSpPr>
                  <a:xfrm rot="19123498">
                    <a:off x="2501621" y="1862460"/>
                    <a:ext cx="542170" cy="1782007"/>
                    <a:chOff x="1905000" y="1828800"/>
                    <a:chExt cx="762000" cy="2362200"/>
                  </a:xfrm>
                </p:grpSpPr>
                <p:sp>
                  <p:nvSpPr>
                    <p:cNvPr id="613"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1" name="Group 12"/>
                  <p:cNvGrpSpPr/>
                  <p:nvPr/>
                </p:nvGrpSpPr>
                <p:grpSpPr>
                  <a:xfrm rot="15530705">
                    <a:off x="2284581" y="2639655"/>
                    <a:ext cx="405591" cy="1883879"/>
                    <a:chOff x="1905000" y="1828800"/>
                    <a:chExt cx="762000" cy="2362200"/>
                  </a:xfrm>
                </p:grpSpPr>
                <p:sp>
                  <p:nvSpPr>
                    <p:cNvPr id="611"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20" name="Group 21"/>
                <p:cNvGrpSpPr/>
                <p:nvPr/>
              </p:nvGrpSpPr>
              <p:grpSpPr>
                <a:xfrm rot="2927600">
                  <a:off x="1498597" y="881328"/>
                  <a:ext cx="1193804" cy="897916"/>
                  <a:chOff x="1111998" y="1862460"/>
                  <a:chExt cx="2362200" cy="1921930"/>
                </a:xfrm>
              </p:grpSpPr>
              <p:grpSp>
                <p:nvGrpSpPr>
                  <p:cNvPr id="321" name="Group 6"/>
                  <p:cNvGrpSpPr/>
                  <p:nvPr/>
                </p:nvGrpSpPr>
                <p:grpSpPr>
                  <a:xfrm rot="17802976">
                    <a:off x="1912098" y="1823816"/>
                    <a:ext cx="762000" cy="2362200"/>
                    <a:chOff x="1905000" y="1828800"/>
                    <a:chExt cx="762000" cy="2362200"/>
                  </a:xfrm>
                </p:grpSpPr>
                <p:sp>
                  <p:nvSpPr>
                    <p:cNvPr id="60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2" name="Group 9"/>
                  <p:cNvGrpSpPr/>
                  <p:nvPr/>
                </p:nvGrpSpPr>
                <p:grpSpPr>
                  <a:xfrm rot="19123498">
                    <a:off x="2501621" y="1862460"/>
                    <a:ext cx="542170" cy="1782007"/>
                    <a:chOff x="1905000" y="1828800"/>
                    <a:chExt cx="762000" cy="2362200"/>
                  </a:xfrm>
                </p:grpSpPr>
                <p:sp>
                  <p:nvSpPr>
                    <p:cNvPr id="604"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3" name="Group 12"/>
                  <p:cNvGrpSpPr/>
                  <p:nvPr/>
                </p:nvGrpSpPr>
                <p:grpSpPr>
                  <a:xfrm rot="15530705">
                    <a:off x="2284581" y="2639655"/>
                    <a:ext cx="405591" cy="1883879"/>
                    <a:chOff x="1905000" y="1828800"/>
                    <a:chExt cx="762000" cy="2362200"/>
                  </a:xfrm>
                </p:grpSpPr>
                <p:sp>
                  <p:nvSpPr>
                    <p:cNvPr id="602" name="Oval 60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3" name="Oval 60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24" name="Group 31"/>
                <p:cNvGrpSpPr/>
                <p:nvPr/>
              </p:nvGrpSpPr>
              <p:grpSpPr>
                <a:xfrm rot="20238387">
                  <a:off x="1346199" y="1643328"/>
                  <a:ext cx="1193804" cy="897916"/>
                  <a:chOff x="1111998" y="1862460"/>
                  <a:chExt cx="2362200" cy="1921930"/>
                </a:xfrm>
              </p:grpSpPr>
              <p:grpSp>
                <p:nvGrpSpPr>
                  <p:cNvPr id="325" name="Group 6"/>
                  <p:cNvGrpSpPr/>
                  <p:nvPr/>
                </p:nvGrpSpPr>
                <p:grpSpPr>
                  <a:xfrm rot="17802976">
                    <a:off x="1912098" y="1823816"/>
                    <a:ext cx="762000" cy="2362200"/>
                    <a:chOff x="1905000" y="1828800"/>
                    <a:chExt cx="762000" cy="2362200"/>
                  </a:xfrm>
                </p:grpSpPr>
                <p:sp>
                  <p:nvSpPr>
                    <p:cNvPr id="59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8" name="Oval 5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6" name="Group 9"/>
                  <p:cNvGrpSpPr/>
                  <p:nvPr/>
                </p:nvGrpSpPr>
                <p:grpSpPr>
                  <a:xfrm rot="19123498">
                    <a:off x="2501621" y="1862460"/>
                    <a:ext cx="542170" cy="1782007"/>
                    <a:chOff x="1905000" y="1828800"/>
                    <a:chExt cx="762000" cy="2362200"/>
                  </a:xfrm>
                </p:grpSpPr>
                <p:sp>
                  <p:nvSpPr>
                    <p:cNvPr id="595"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12"/>
                  <p:cNvGrpSpPr/>
                  <p:nvPr/>
                </p:nvGrpSpPr>
                <p:grpSpPr>
                  <a:xfrm rot="15530705">
                    <a:off x="2284581" y="2639655"/>
                    <a:ext cx="405591" cy="1883879"/>
                    <a:chOff x="1905000" y="1828800"/>
                    <a:chExt cx="762000" cy="2362200"/>
                  </a:xfrm>
                </p:grpSpPr>
                <p:sp>
                  <p:nvSpPr>
                    <p:cNvPr id="593"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4"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28" name="Group 199"/>
              <p:cNvGrpSpPr/>
              <p:nvPr/>
            </p:nvGrpSpPr>
            <p:grpSpPr>
              <a:xfrm rot="3068959">
                <a:off x="1334455" y="2628335"/>
                <a:ext cx="1820842" cy="1558779"/>
                <a:chOff x="736597" y="733384"/>
                <a:chExt cx="1807860" cy="1807860"/>
              </a:xfrm>
            </p:grpSpPr>
            <p:grpSp>
              <p:nvGrpSpPr>
                <p:cNvPr id="329" name="Group 15"/>
                <p:cNvGrpSpPr/>
                <p:nvPr/>
              </p:nvGrpSpPr>
              <p:grpSpPr>
                <a:xfrm rot="20238387">
                  <a:off x="736597" y="881328"/>
                  <a:ext cx="1193804" cy="897916"/>
                  <a:chOff x="1111998" y="1862460"/>
                  <a:chExt cx="2362200" cy="1921930"/>
                </a:xfrm>
              </p:grpSpPr>
              <p:grpSp>
                <p:nvGrpSpPr>
                  <p:cNvPr id="330" name="Group 6"/>
                  <p:cNvGrpSpPr/>
                  <p:nvPr/>
                </p:nvGrpSpPr>
                <p:grpSpPr>
                  <a:xfrm rot="17802976">
                    <a:off x="1912098" y="1823816"/>
                    <a:ext cx="762000" cy="2362200"/>
                    <a:chOff x="1905000" y="1828800"/>
                    <a:chExt cx="762000" cy="2362200"/>
                  </a:xfrm>
                </p:grpSpPr>
                <p:sp>
                  <p:nvSpPr>
                    <p:cNvPr id="58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1" name="Group 9"/>
                  <p:cNvGrpSpPr/>
                  <p:nvPr/>
                </p:nvGrpSpPr>
                <p:grpSpPr>
                  <a:xfrm rot="19123498">
                    <a:off x="2501621" y="1862460"/>
                    <a:ext cx="542170" cy="1782007"/>
                    <a:chOff x="1905000" y="1828800"/>
                    <a:chExt cx="762000" cy="2362200"/>
                  </a:xfrm>
                </p:grpSpPr>
                <p:sp>
                  <p:nvSpPr>
                    <p:cNvPr id="583" name="Oval 58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4"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2" name="Group 12"/>
                  <p:cNvGrpSpPr/>
                  <p:nvPr/>
                </p:nvGrpSpPr>
                <p:grpSpPr>
                  <a:xfrm rot="15530705">
                    <a:off x="2284581" y="2639655"/>
                    <a:ext cx="405591" cy="1883879"/>
                    <a:chOff x="1905000" y="1828800"/>
                    <a:chExt cx="762000" cy="2362200"/>
                  </a:xfrm>
                </p:grpSpPr>
                <p:sp>
                  <p:nvSpPr>
                    <p:cNvPr id="581" name="Oval 58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3" name="Group 21"/>
                <p:cNvGrpSpPr/>
                <p:nvPr/>
              </p:nvGrpSpPr>
              <p:grpSpPr>
                <a:xfrm rot="2927600">
                  <a:off x="1498597" y="881328"/>
                  <a:ext cx="1193804" cy="897916"/>
                  <a:chOff x="1111998" y="1862460"/>
                  <a:chExt cx="2362200" cy="1921930"/>
                </a:xfrm>
              </p:grpSpPr>
              <p:grpSp>
                <p:nvGrpSpPr>
                  <p:cNvPr id="334" name="Group 6"/>
                  <p:cNvGrpSpPr/>
                  <p:nvPr/>
                </p:nvGrpSpPr>
                <p:grpSpPr>
                  <a:xfrm rot="17802976">
                    <a:off x="1912098" y="1823816"/>
                    <a:ext cx="762000" cy="2362200"/>
                    <a:chOff x="1905000" y="1828800"/>
                    <a:chExt cx="762000" cy="2362200"/>
                  </a:xfrm>
                </p:grpSpPr>
                <p:sp>
                  <p:nvSpPr>
                    <p:cNvPr id="57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5" name="Group 9"/>
                  <p:cNvGrpSpPr/>
                  <p:nvPr/>
                </p:nvGrpSpPr>
                <p:grpSpPr>
                  <a:xfrm rot="19123498">
                    <a:off x="2501621" y="1862460"/>
                    <a:ext cx="542170" cy="1782007"/>
                    <a:chOff x="1905000" y="1828800"/>
                    <a:chExt cx="762000" cy="2362200"/>
                  </a:xfrm>
                </p:grpSpPr>
                <p:sp>
                  <p:nvSpPr>
                    <p:cNvPr id="574" name="Oval 57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6" name="Group 12"/>
                  <p:cNvGrpSpPr/>
                  <p:nvPr/>
                </p:nvGrpSpPr>
                <p:grpSpPr>
                  <a:xfrm rot="15530705">
                    <a:off x="2284581" y="2639655"/>
                    <a:ext cx="405591" cy="1883879"/>
                    <a:chOff x="1905000" y="1828800"/>
                    <a:chExt cx="762000" cy="2362200"/>
                  </a:xfrm>
                </p:grpSpPr>
                <p:sp>
                  <p:nvSpPr>
                    <p:cNvPr id="572" name="Oval 57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 name="Oval 57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7" name="Group 31"/>
                <p:cNvGrpSpPr/>
                <p:nvPr/>
              </p:nvGrpSpPr>
              <p:grpSpPr>
                <a:xfrm rot="20238387">
                  <a:off x="1346199" y="1643328"/>
                  <a:ext cx="1193804" cy="897916"/>
                  <a:chOff x="1111998" y="1862460"/>
                  <a:chExt cx="2362200" cy="1921930"/>
                </a:xfrm>
              </p:grpSpPr>
              <p:grpSp>
                <p:nvGrpSpPr>
                  <p:cNvPr id="338" name="Group 6"/>
                  <p:cNvGrpSpPr/>
                  <p:nvPr/>
                </p:nvGrpSpPr>
                <p:grpSpPr>
                  <a:xfrm rot="17802976">
                    <a:off x="1912098" y="1823816"/>
                    <a:ext cx="762000" cy="2362200"/>
                    <a:chOff x="1905000" y="1828800"/>
                    <a:chExt cx="762000" cy="2362200"/>
                  </a:xfrm>
                </p:grpSpPr>
                <p:sp>
                  <p:nvSpPr>
                    <p:cNvPr id="56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8"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9" name="Group 9"/>
                  <p:cNvGrpSpPr/>
                  <p:nvPr/>
                </p:nvGrpSpPr>
                <p:grpSpPr>
                  <a:xfrm rot="19123498">
                    <a:off x="2501621" y="1862460"/>
                    <a:ext cx="542170" cy="1782007"/>
                    <a:chOff x="1905000" y="1828800"/>
                    <a:chExt cx="762000" cy="2362200"/>
                  </a:xfrm>
                </p:grpSpPr>
                <p:sp>
                  <p:nvSpPr>
                    <p:cNvPr id="565"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6"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0" name="Group 12"/>
                  <p:cNvGrpSpPr/>
                  <p:nvPr/>
                </p:nvGrpSpPr>
                <p:grpSpPr>
                  <a:xfrm rot="15530705">
                    <a:off x="2284581" y="2639655"/>
                    <a:ext cx="405591" cy="1883879"/>
                    <a:chOff x="1905000" y="1828800"/>
                    <a:chExt cx="762000" cy="2362200"/>
                  </a:xfrm>
                </p:grpSpPr>
                <p:sp>
                  <p:nvSpPr>
                    <p:cNvPr id="563"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4"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55" name="Double Wave 354"/>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Double Wave 355"/>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Double Wave 356"/>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Oval 357"/>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Oval 358"/>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1" name="Group 41"/>
              <p:cNvGrpSpPr/>
              <p:nvPr/>
            </p:nvGrpSpPr>
            <p:grpSpPr>
              <a:xfrm>
                <a:off x="457200" y="3352800"/>
                <a:ext cx="1397003" cy="1095416"/>
                <a:chOff x="736597" y="733384"/>
                <a:chExt cx="1807860" cy="1807860"/>
              </a:xfrm>
            </p:grpSpPr>
            <p:grpSp>
              <p:nvGrpSpPr>
                <p:cNvPr id="342" name="Group 15"/>
                <p:cNvGrpSpPr/>
                <p:nvPr/>
              </p:nvGrpSpPr>
              <p:grpSpPr>
                <a:xfrm rot="20238387">
                  <a:off x="736597" y="881328"/>
                  <a:ext cx="1193804" cy="897916"/>
                  <a:chOff x="1111998" y="1862460"/>
                  <a:chExt cx="2362200" cy="1921930"/>
                </a:xfrm>
              </p:grpSpPr>
              <p:grpSp>
                <p:nvGrpSpPr>
                  <p:cNvPr id="343" name="Group 6"/>
                  <p:cNvGrpSpPr/>
                  <p:nvPr/>
                </p:nvGrpSpPr>
                <p:grpSpPr>
                  <a:xfrm rot="17802976">
                    <a:off x="1912098" y="1823816"/>
                    <a:ext cx="762000" cy="2362200"/>
                    <a:chOff x="1905000" y="1828800"/>
                    <a:chExt cx="762000" cy="2362200"/>
                  </a:xfrm>
                </p:grpSpPr>
                <p:sp>
                  <p:nvSpPr>
                    <p:cNvPr id="55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4" name="Group 9"/>
                  <p:cNvGrpSpPr/>
                  <p:nvPr/>
                </p:nvGrpSpPr>
                <p:grpSpPr>
                  <a:xfrm rot="19123498">
                    <a:off x="2501621" y="1862460"/>
                    <a:ext cx="542170" cy="1782007"/>
                    <a:chOff x="1905000" y="1828800"/>
                    <a:chExt cx="762000" cy="2362200"/>
                  </a:xfrm>
                </p:grpSpPr>
                <p:sp>
                  <p:nvSpPr>
                    <p:cNvPr id="553"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3" name="Group 12"/>
                  <p:cNvGrpSpPr/>
                  <p:nvPr/>
                </p:nvGrpSpPr>
                <p:grpSpPr>
                  <a:xfrm rot="15530705">
                    <a:off x="2284581" y="2639655"/>
                    <a:ext cx="405591" cy="1883879"/>
                    <a:chOff x="1905000" y="1828800"/>
                    <a:chExt cx="762000" cy="2362200"/>
                  </a:xfrm>
                </p:grpSpPr>
                <p:sp>
                  <p:nvSpPr>
                    <p:cNvPr id="551"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4" name="Group 21"/>
                <p:cNvGrpSpPr/>
                <p:nvPr/>
              </p:nvGrpSpPr>
              <p:grpSpPr>
                <a:xfrm rot="2927600">
                  <a:off x="1498597" y="881328"/>
                  <a:ext cx="1193804" cy="897916"/>
                  <a:chOff x="1111998" y="1862460"/>
                  <a:chExt cx="2362200" cy="1921930"/>
                </a:xfrm>
              </p:grpSpPr>
              <p:grpSp>
                <p:nvGrpSpPr>
                  <p:cNvPr id="360" name="Group 6"/>
                  <p:cNvGrpSpPr/>
                  <p:nvPr/>
                </p:nvGrpSpPr>
                <p:grpSpPr>
                  <a:xfrm rot="17802976">
                    <a:off x="1912098" y="1823816"/>
                    <a:ext cx="762000" cy="2362200"/>
                    <a:chOff x="1905000" y="1828800"/>
                    <a:chExt cx="762000" cy="2362200"/>
                  </a:xfrm>
                </p:grpSpPr>
                <p:sp>
                  <p:nvSpPr>
                    <p:cNvPr id="54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7"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1" name="Group 9"/>
                  <p:cNvGrpSpPr/>
                  <p:nvPr/>
                </p:nvGrpSpPr>
                <p:grpSpPr>
                  <a:xfrm rot="19123498">
                    <a:off x="2501621" y="1862460"/>
                    <a:ext cx="542170" cy="1782007"/>
                    <a:chOff x="1905000" y="1828800"/>
                    <a:chExt cx="762000" cy="2362200"/>
                  </a:xfrm>
                </p:grpSpPr>
                <p:sp>
                  <p:nvSpPr>
                    <p:cNvPr id="544"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5"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2" name="Group 12"/>
                  <p:cNvGrpSpPr/>
                  <p:nvPr/>
                </p:nvGrpSpPr>
                <p:grpSpPr>
                  <a:xfrm rot="15530705">
                    <a:off x="2284581" y="2639655"/>
                    <a:ext cx="405591" cy="1883879"/>
                    <a:chOff x="1905000" y="1828800"/>
                    <a:chExt cx="762000" cy="2362200"/>
                  </a:xfrm>
                </p:grpSpPr>
                <p:sp>
                  <p:nvSpPr>
                    <p:cNvPr id="542"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3" name="Group 31"/>
                <p:cNvGrpSpPr/>
                <p:nvPr/>
              </p:nvGrpSpPr>
              <p:grpSpPr>
                <a:xfrm rot="20238387">
                  <a:off x="1346199" y="1643328"/>
                  <a:ext cx="1193804" cy="897916"/>
                  <a:chOff x="1111998" y="1862460"/>
                  <a:chExt cx="2362200" cy="1921930"/>
                </a:xfrm>
              </p:grpSpPr>
              <p:grpSp>
                <p:nvGrpSpPr>
                  <p:cNvPr id="364" name="Group 6"/>
                  <p:cNvGrpSpPr/>
                  <p:nvPr/>
                </p:nvGrpSpPr>
                <p:grpSpPr>
                  <a:xfrm rot="17802976">
                    <a:off x="1912098" y="1823816"/>
                    <a:ext cx="762000" cy="2362200"/>
                    <a:chOff x="1905000" y="1828800"/>
                    <a:chExt cx="762000" cy="2362200"/>
                  </a:xfrm>
                </p:grpSpPr>
                <p:sp>
                  <p:nvSpPr>
                    <p:cNvPr id="53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8"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5" name="Group 9"/>
                  <p:cNvGrpSpPr/>
                  <p:nvPr/>
                </p:nvGrpSpPr>
                <p:grpSpPr>
                  <a:xfrm rot="19123498">
                    <a:off x="2501621" y="1862460"/>
                    <a:ext cx="542170" cy="1782007"/>
                    <a:chOff x="1905000" y="1828800"/>
                    <a:chExt cx="762000" cy="2362200"/>
                  </a:xfrm>
                </p:grpSpPr>
                <p:sp>
                  <p:nvSpPr>
                    <p:cNvPr id="535" name="Oval 53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6"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7" name="Group 12"/>
                  <p:cNvGrpSpPr/>
                  <p:nvPr/>
                </p:nvGrpSpPr>
                <p:grpSpPr>
                  <a:xfrm rot="15530705">
                    <a:off x="2284581" y="2639655"/>
                    <a:ext cx="405591" cy="1883879"/>
                    <a:chOff x="1905000" y="1828800"/>
                    <a:chExt cx="762000" cy="2362200"/>
                  </a:xfrm>
                </p:grpSpPr>
                <p:sp>
                  <p:nvSpPr>
                    <p:cNvPr id="533" name="Oval 53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Oval 53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78" name="Group 42"/>
              <p:cNvGrpSpPr/>
              <p:nvPr/>
            </p:nvGrpSpPr>
            <p:grpSpPr>
              <a:xfrm rot="1956276">
                <a:off x="1167495" y="3842653"/>
                <a:ext cx="1397003" cy="1095416"/>
                <a:chOff x="736597" y="733384"/>
                <a:chExt cx="1807860" cy="1807860"/>
              </a:xfrm>
            </p:grpSpPr>
            <p:grpSp>
              <p:nvGrpSpPr>
                <p:cNvPr id="379" name="Group 15"/>
                <p:cNvGrpSpPr/>
                <p:nvPr/>
              </p:nvGrpSpPr>
              <p:grpSpPr>
                <a:xfrm rot="20238387">
                  <a:off x="736597" y="881328"/>
                  <a:ext cx="1193804" cy="897916"/>
                  <a:chOff x="1111998" y="1862460"/>
                  <a:chExt cx="2362200" cy="1921930"/>
                </a:xfrm>
              </p:grpSpPr>
              <p:grpSp>
                <p:nvGrpSpPr>
                  <p:cNvPr id="380" name="Group 6"/>
                  <p:cNvGrpSpPr/>
                  <p:nvPr/>
                </p:nvGrpSpPr>
                <p:grpSpPr>
                  <a:xfrm rot="17802976">
                    <a:off x="1912098" y="1823816"/>
                    <a:ext cx="762000" cy="2362200"/>
                    <a:chOff x="1905000" y="1828800"/>
                    <a:chExt cx="762000" cy="2362200"/>
                  </a:xfrm>
                </p:grpSpPr>
                <p:sp>
                  <p:nvSpPr>
                    <p:cNvPr id="52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1" name="Group 9"/>
                  <p:cNvGrpSpPr/>
                  <p:nvPr/>
                </p:nvGrpSpPr>
                <p:grpSpPr>
                  <a:xfrm rot="19123498">
                    <a:off x="2501621" y="1862460"/>
                    <a:ext cx="542170" cy="1782007"/>
                    <a:chOff x="1905000" y="1828800"/>
                    <a:chExt cx="762000" cy="2362200"/>
                  </a:xfrm>
                </p:grpSpPr>
                <p:sp>
                  <p:nvSpPr>
                    <p:cNvPr id="523"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4"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2" name="Group 12"/>
                  <p:cNvGrpSpPr/>
                  <p:nvPr/>
                </p:nvGrpSpPr>
                <p:grpSpPr>
                  <a:xfrm rot="15530705">
                    <a:off x="2284581" y="2639655"/>
                    <a:ext cx="405591" cy="1883879"/>
                    <a:chOff x="1905000" y="1828800"/>
                    <a:chExt cx="762000" cy="2362200"/>
                  </a:xfrm>
                </p:grpSpPr>
                <p:sp>
                  <p:nvSpPr>
                    <p:cNvPr id="521" name="Oval 52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9" name="Group 21"/>
                <p:cNvGrpSpPr/>
                <p:nvPr/>
              </p:nvGrpSpPr>
              <p:grpSpPr>
                <a:xfrm rot="2927600">
                  <a:off x="1498597" y="881328"/>
                  <a:ext cx="1193804" cy="897916"/>
                  <a:chOff x="1111998" y="1862460"/>
                  <a:chExt cx="2362200" cy="1921930"/>
                </a:xfrm>
              </p:grpSpPr>
              <p:grpSp>
                <p:nvGrpSpPr>
                  <p:cNvPr id="390" name="Group 6"/>
                  <p:cNvGrpSpPr/>
                  <p:nvPr/>
                </p:nvGrpSpPr>
                <p:grpSpPr>
                  <a:xfrm rot="17802976">
                    <a:off x="1912098" y="1823816"/>
                    <a:ext cx="762000" cy="2362200"/>
                    <a:chOff x="1905000" y="1828800"/>
                    <a:chExt cx="762000" cy="2362200"/>
                  </a:xfrm>
                </p:grpSpPr>
                <p:sp>
                  <p:nvSpPr>
                    <p:cNvPr id="51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7" name="Oval 5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1" name="Group 9"/>
                  <p:cNvGrpSpPr/>
                  <p:nvPr/>
                </p:nvGrpSpPr>
                <p:grpSpPr>
                  <a:xfrm rot="19123498">
                    <a:off x="2501621" y="1862460"/>
                    <a:ext cx="542170" cy="1782007"/>
                    <a:chOff x="1905000" y="1828800"/>
                    <a:chExt cx="762000" cy="2362200"/>
                  </a:xfrm>
                </p:grpSpPr>
                <p:sp>
                  <p:nvSpPr>
                    <p:cNvPr id="514"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8" name="Group 12"/>
                  <p:cNvGrpSpPr/>
                  <p:nvPr/>
                </p:nvGrpSpPr>
                <p:grpSpPr>
                  <a:xfrm rot="15530705">
                    <a:off x="2284581" y="2639655"/>
                    <a:ext cx="405591" cy="1883879"/>
                    <a:chOff x="1905000" y="1828800"/>
                    <a:chExt cx="762000" cy="2362200"/>
                  </a:xfrm>
                </p:grpSpPr>
                <p:sp>
                  <p:nvSpPr>
                    <p:cNvPr id="512"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99" name="Group 31"/>
                <p:cNvGrpSpPr/>
                <p:nvPr/>
              </p:nvGrpSpPr>
              <p:grpSpPr>
                <a:xfrm rot="20238387">
                  <a:off x="1346199" y="1643328"/>
                  <a:ext cx="1193804" cy="897916"/>
                  <a:chOff x="1111998" y="1862460"/>
                  <a:chExt cx="2362200" cy="1921930"/>
                </a:xfrm>
              </p:grpSpPr>
              <p:grpSp>
                <p:nvGrpSpPr>
                  <p:cNvPr id="400" name="Group 6"/>
                  <p:cNvGrpSpPr/>
                  <p:nvPr/>
                </p:nvGrpSpPr>
                <p:grpSpPr>
                  <a:xfrm rot="17802976">
                    <a:off x="1912098" y="1823816"/>
                    <a:ext cx="762000" cy="2362200"/>
                    <a:chOff x="1905000" y="1828800"/>
                    <a:chExt cx="762000" cy="2362200"/>
                  </a:xfrm>
                </p:grpSpPr>
                <p:sp>
                  <p:nvSpPr>
                    <p:cNvPr id="50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Oval 5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7" name="Group 9"/>
                  <p:cNvGrpSpPr/>
                  <p:nvPr/>
                </p:nvGrpSpPr>
                <p:grpSpPr>
                  <a:xfrm rot="19123498">
                    <a:off x="2501621" y="1862460"/>
                    <a:ext cx="542170" cy="1782007"/>
                    <a:chOff x="1905000" y="1828800"/>
                    <a:chExt cx="762000" cy="2362200"/>
                  </a:xfrm>
                </p:grpSpPr>
                <p:sp>
                  <p:nvSpPr>
                    <p:cNvPr id="505" name="Oval 50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6" name="Oval 50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8" name="Group 12"/>
                  <p:cNvGrpSpPr/>
                  <p:nvPr/>
                </p:nvGrpSpPr>
                <p:grpSpPr>
                  <a:xfrm rot="15530705">
                    <a:off x="2284581" y="2639655"/>
                    <a:ext cx="405591" cy="1883879"/>
                    <a:chOff x="1905000" y="1828800"/>
                    <a:chExt cx="762000" cy="2362200"/>
                  </a:xfrm>
                </p:grpSpPr>
                <p:sp>
                  <p:nvSpPr>
                    <p:cNvPr id="503"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4" name="Oval 50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09" name="Group 73"/>
              <p:cNvGrpSpPr/>
              <p:nvPr/>
            </p:nvGrpSpPr>
            <p:grpSpPr>
              <a:xfrm rot="3068959">
                <a:off x="1791654" y="2628338"/>
                <a:ext cx="1820842" cy="1558779"/>
                <a:chOff x="736597" y="733384"/>
                <a:chExt cx="1807860" cy="1807860"/>
              </a:xfrm>
            </p:grpSpPr>
            <p:grpSp>
              <p:nvGrpSpPr>
                <p:cNvPr id="410" name="Group 15"/>
                <p:cNvGrpSpPr/>
                <p:nvPr/>
              </p:nvGrpSpPr>
              <p:grpSpPr>
                <a:xfrm rot="20238387">
                  <a:off x="736597" y="881328"/>
                  <a:ext cx="1193804" cy="897916"/>
                  <a:chOff x="1111998" y="1862460"/>
                  <a:chExt cx="2362200" cy="1921930"/>
                </a:xfrm>
              </p:grpSpPr>
              <p:grpSp>
                <p:nvGrpSpPr>
                  <p:cNvPr id="411" name="Group 6"/>
                  <p:cNvGrpSpPr/>
                  <p:nvPr/>
                </p:nvGrpSpPr>
                <p:grpSpPr>
                  <a:xfrm rot="17802976">
                    <a:off x="1912098" y="1823816"/>
                    <a:ext cx="762000" cy="2362200"/>
                    <a:chOff x="1905000" y="1828800"/>
                    <a:chExt cx="762000" cy="2362200"/>
                  </a:xfrm>
                </p:grpSpPr>
                <p:sp>
                  <p:nvSpPr>
                    <p:cNvPr id="49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2" name="Group 9"/>
                  <p:cNvGrpSpPr/>
                  <p:nvPr/>
                </p:nvGrpSpPr>
                <p:grpSpPr>
                  <a:xfrm rot="19123498">
                    <a:off x="2501621" y="1862460"/>
                    <a:ext cx="542170" cy="1782007"/>
                    <a:chOff x="1905000" y="1828800"/>
                    <a:chExt cx="762000" cy="2362200"/>
                  </a:xfrm>
                </p:grpSpPr>
                <p:sp>
                  <p:nvSpPr>
                    <p:cNvPr id="493"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4" name="Oval 49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9" name="Group 12"/>
                  <p:cNvGrpSpPr/>
                  <p:nvPr/>
                </p:nvGrpSpPr>
                <p:grpSpPr>
                  <a:xfrm rot="15530705">
                    <a:off x="2284581" y="2639655"/>
                    <a:ext cx="405591" cy="1883879"/>
                    <a:chOff x="1905000" y="1828800"/>
                    <a:chExt cx="762000" cy="2362200"/>
                  </a:xfrm>
                </p:grpSpPr>
                <p:sp>
                  <p:nvSpPr>
                    <p:cNvPr id="491"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20" name="Group 21"/>
                <p:cNvGrpSpPr/>
                <p:nvPr/>
              </p:nvGrpSpPr>
              <p:grpSpPr>
                <a:xfrm rot="2927600">
                  <a:off x="1498597" y="881328"/>
                  <a:ext cx="1193804" cy="897916"/>
                  <a:chOff x="1111998" y="1862460"/>
                  <a:chExt cx="2362200" cy="1921930"/>
                </a:xfrm>
              </p:grpSpPr>
              <p:grpSp>
                <p:nvGrpSpPr>
                  <p:cNvPr id="421" name="Group 6"/>
                  <p:cNvGrpSpPr/>
                  <p:nvPr/>
                </p:nvGrpSpPr>
                <p:grpSpPr>
                  <a:xfrm rot="17802976">
                    <a:off x="1912098" y="1823816"/>
                    <a:ext cx="762000" cy="2362200"/>
                    <a:chOff x="1905000" y="1828800"/>
                    <a:chExt cx="762000" cy="2362200"/>
                  </a:xfrm>
                </p:grpSpPr>
                <p:sp>
                  <p:nvSpPr>
                    <p:cNvPr id="48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7" name="Oval 4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8" name="Group 9"/>
                  <p:cNvGrpSpPr/>
                  <p:nvPr/>
                </p:nvGrpSpPr>
                <p:grpSpPr>
                  <a:xfrm rot="19123498">
                    <a:off x="2501621" y="1862460"/>
                    <a:ext cx="542170" cy="1782007"/>
                    <a:chOff x="1905000" y="1828800"/>
                    <a:chExt cx="762000" cy="2362200"/>
                  </a:xfrm>
                </p:grpSpPr>
                <p:sp>
                  <p:nvSpPr>
                    <p:cNvPr id="484"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5" name="Oval 48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9" name="Group 12"/>
                  <p:cNvGrpSpPr/>
                  <p:nvPr/>
                </p:nvGrpSpPr>
                <p:grpSpPr>
                  <a:xfrm rot="15530705">
                    <a:off x="2284581" y="2639655"/>
                    <a:ext cx="405591" cy="1883879"/>
                    <a:chOff x="1905000" y="1828800"/>
                    <a:chExt cx="762000" cy="2362200"/>
                  </a:xfrm>
                </p:grpSpPr>
                <p:sp>
                  <p:nvSpPr>
                    <p:cNvPr id="482"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3"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0" name="Group 31"/>
                <p:cNvGrpSpPr/>
                <p:nvPr/>
              </p:nvGrpSpPr>
              <p:grpSpPr>
                <a:xfrm rot="20238387">
                  <a:off x="1346199" y="1643328"/>
                  <a:ext cx="1193804" cy="897916"/>
                  <a:chOff x="1111998" y="1862460"/>
                  <a:chExt cx="2362200" cy="1921930"/>
                </a:xfrm>
              </p:grpSpPr>
              <p:grpSp>
                <p:nvGrpSpPr>
                  <p:cNvPr id="437" name="Group 6"/>
                  <p:cNvGrpSpPr/>
                  <p:nvPr/>
                </p:nvGrpSpPr>
                <p:grpSpPr>
                  <a:xfrm rot="17802976">
                    <a:off x="1912098" y="1823816"/>
                    <a:ext cx="762000" cy="2362200"/>
                    <a:chOff x="1905000" y="1828800"/>
                    <a:chExt cx="762000" cy="2362200"/>
                  </a:xfrm>
                </p:grpSpPr>
                <p:sp>
                  <p:nvSpPr>
                    <p:cNvPr id="47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8" name="Oval 4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8" name="Group 9"/>
                  <p:cNvGrpSpPr/>
                  <p:nvPr/>
                </p:nvGrpSpPr>
                <p:grpSpPr>
                  <a:xfrm rot="19123498">
                    <a:off x="2501621" y="1862460"/>
                    <a:ext cx="542170" cy="1782007"/>
                    <a:chOff x="1905000" y="1828800"/>
                    <a:chExt cx="762000" cy="2362200"/>
                  </a:xfrm>
                </p:grpSpPr>
                <p:sp>
                  <p:nvSpPr>
                    <p:cNvPr id="475" name="Oval 47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Oval 47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9" name="Group 12"/>
                  <p:cNvGrpSpPr/>
                  <p:nvPr/>
                </p:nvGrpSpPr>
                <p:grpSpPr>
                  <a:xfrm rot="15530705">
                    <a:off x="2284581" y="2639655"/>
                    <a:ext cx="405591" cy="1883879"/>
                    <a:chOff x="1905000" y="1828800"/>
                    <a:chExt cx="762000" cy="2362200"/>
                  </a:xfrm>
                </p:grpSpPr>
                <p:sp>
                  <p:nvSpPr>
                    <p:cNvPr id="473" name="Oval 47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Oval 47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40" name="Group 104"/>
              <p:cNvGrpSpPr/>
              <p:nvPr/>
            </p:nvGrpSpPr>
            <p:grpSpPr>
              <a:xfrm rot="3068959">
                <a:off x="2247659" y="3793897"/>
                <a:ext cx="1143483" cy="840157"/>
                <a:chOff x="736597" y="733384"/>
                <a:chExt cx="1807860" cy="1807860"/>
              </a:xfrm>
            </p:grpSpPr>
            <p:grpSp>
              <p:nvGrpSpPr>
                <p:cNvPr id="441" name="Group 15"/>
                <p:cNvGrpSpPr/>
                <p:nvPr/>
              </p:nvGrpSpPr>
              <p:grpSpPr>
                <a:xfrm rot="20238387">
                  <a:off x="736597" y="881328"/>
                  <a:ext cx="1193804" cy="897916"/>
                  <a:chOff x="1111998" y="1862460"/>
                  <a:chExt cx="2362200" cy="1921930"/>
                </a:xfrm>
              </p:grpSpPr>
              <p:grpSp>
                <p:nvGrpSpPr>
                  <p:cNvPr id="442" name="Group 6"/>
                  <p:cNvGrpSpPr/>
                  <p:nvPr/>
                </p:nvGrpSpPr>
                <p:grpSpPr>
                  <a:xfrm rot="17802976">
                    <a:off x="1912098" y="1823816"/>
                    <a:ext cx="762000" cy="2362200"/>
                    <a:chOff x="1905000" y="1828800"/>
                    <a:chExt cx="762000" cy="2362200"/>
                  </a:xfrm>
                </p:grpSpPr>
                <p:sp>
                  <p:nvSpPr>
                    <p:cNvPr id="46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9" name="Group 9"/>
                  <p:cNvGrpSpPr/>
                  <p:nvPr/>
                </p:nvGrpSpPr>
                <p:grpSpPr>
                  <a:xfrm rot="19123498">
                    <a:off x="2501621" y="1862460"/>
                    <a:ext cx="542170" cy="1782007"/>
                    <a:chOff x="1905000" y="1828800"/>
                    <a:chExt cx="762000" cy="2362200"/>
                  </a:xfrm>
                </p:grpSpPr>
                <p:sp>
                  <p:nvSpPr>
                    <p:cNvPr id="463" name="Oval 46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Oval 46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0" name="Group 12"/>
                  <p:cNvGrpSpPr/>
                  <p:nvPr/>
                </p:nvGrpSpPr>
                <p:grpSpPr>
                  <a:xfrm rot="15530705">
                    <a:off x="2284581" y="2639655"/>
                    <a:ext cx="405591" cy="1883879"/>
                    <a:chOff x="1905000" y="1828800"/>
                    <a:chExt cx="762000" cy="2362200"/>
                  </a:xfrm>
                </p:grpSpPr>
                <p:sp>
                  <p:nvSpPr>
                    <p:cNvPr id="461" name="Oval 4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1" name="Group 21"/>
                <p:cNvGrpSpPr/>
                <p:nvPr/>
              </p:nvGrpSpPr>
              <p:grpSpPr>
                <a:xfrm rot="2927600">
                  <a:off x="1498597" y="881328"/>
                  <a:ext cx="1193804" cy="897916"/>
                  <a:chOff x="1111998" y="1862460"/>
                  <a:chExt cx="2362200" cy="1921930"/>
                </a:xfrm>
              </p:grpSpPr>
              <p:grpSp>
                <p:nvGrpSpPr>
                  <p:cNvPr id="458" name="Group 6"/>
                  <p:cNvGrpSpPr/>
                  <p:nvPr/>
                </p:nvGrpSpPr>
                <p:grpSpPr>
                  <a:xfrm rot="17802976">
                    <a:off x="1912098" y="1823816"/>
                    <a:ext cx="762000" cy="2362200"/>
                    <a:chOff x="1905000" y="1828800"/>
                    <a:chExt cx="762000" cy="2362200"/>
                  </a:xfrm>
                </p:grpSpPr>
                <p:sp>
                  <p:nvSpPr>
                    <p:cNvPr id="45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9" name="Group 9"/>
                  <p:cNvGrpSpPr/>
                  <p:nvPr/>
                </p:nvGrpSpPr>
                <p:grpSpPr>
                  <a:xfrm rot="19123498">
                    <a:off x="2501621" y="1862460"/>
                    <a:ext cx="542170" cy="1782007"/>
                    <a:chOff x="1905000" y="1828800"/>
                    <a:chExt cx="762000" cy="2362200"/>
                  </a:xfrm>
                </p:grpSpPr>
                <p:sp>
                  <p:nvSpPr>
                    <p:cNvPr id="454" name="Oval 45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5" name="Oval 45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0" name="Group 12"/>
                  <p:cNvGrpSpPr/>
                  <p:nvPr/>
                </p:nvGrpSpPr>
                <p:grpSpPr>
                  <a:xfrm rot="15530705">
                    <a:off x="2284581" y="2639655"/>
                    <a:ext cx="405591" cy="1883879"/>
                    <a:chOff x="1905000" y="1828800"/>
                    <a:chExt cx="762000" cy="2362200"/>
                  </a:xfrm>
                </p:grpSpPr>
                <p:sp>
                  <p:nvSpPr>
                    <p:cNvPr id="452" name="Oval 45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Oval 45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7" name="Group 31"/>
                <p:cNvGrpSpPr/>
                <p:nvPr/>
              </p:nvGrpSpPr>
              <p:grpSpPr>
                <a:xfrm rot="20238387">
                  <a:off x="1346199" y="1643328"/>
                  <a:ext cx="1193804" cy="897916"/>
                  <a:chOff x="1111998" y="1862460"/>
                  <a:chExt cx="2362200" cy="1921930"/>
                </a:xfrm>
              </p:grpSpPr>
              <p:grpSp>
                <p:nvGrpSpPr>
                  <p:cNvPr id="468" name="Group 6"/>
                  <p:cNvGrpSpPr/>
                  <p:nvPr/>
                </p:nvGrpSpPr>
                <p:grpSpPr>
                  <a:xfrm rot="17802976">
                    <a:off x="1912098" y="1823816"/>
                    <a:ext cx="762000" cy="2362200"/>
                    <a:chOff x="1905000" y="1828800"/>
                    <a:chExt cx="762000" cy="2362200"/>
                  </a:xfrm>
                </p:grpSpPr>
                <p:sp>
                  <p:nvSpPr>
                    <p:cNvPr id="44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8" name="Oval 44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9" name="Group 9"/>
                  <p:cNvGrpSpPr/>
                  <p:nvPr/>
                </p:nvGrpSpPr>
                <p:grpSpPr>
                  <a:xfrm rot="19123498">
                    <a:off x="2501621" y="1862460"/>
                    <a:ext cx="542170" cy="1782007"/>
                    <a:chOff x="1905000" y="1828800"/>
                    <a:chExt cx="762000" cy="2362200"/>
                  </a:xfrm>
                </p:grpSpPr>
                <p:sp>
                  <p:nvSpPr>
                    <p:cNvPr id="445" name="Oval 44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Oval 44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0" name="Group 12"/>
                  <p:cNvGrpSpPr/>
                  <p:nvPr/>
                </p:nvGrpSpPr>
                <p:grpSpPr>
                  <a:xfrm rot="15530705">
                    <a:off x="2284581" y="2639655"/>
                    <a:ext cx="405591" cy="1883879"/>
                    <a:chOff x="1905000" y="1828800"/>
                    <a:chExt cx="762000" cy="2362200"/>
                  </a:xfrm>
                </p:grpSpPr>
                <p:sp>
                  <p:nvSpPr>
                    <p:cNvPr id="443" name="Oval 44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Oval 44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71" name="Group 135"/>
              <p:cNvGrpSpPr/>
              <p:nvPr/>
            </p:nvGrpSpPr>
            <p:grpSpPr>
              <a:xfrm rot="5892673">
                <a:off x="3061159" y="3301846"/>
                <a:ext cx="1528325" cy="1350205"/>
                <a:chOff x="736597" y="733384"/>
                <a:chExt cx="1807860" cy="1807860"/>
              </a:xfrm>
            </p:grpSpPr>
            <p:grpSp>
              <p:nvGrpSpPr>
                <p:cNvPr id="472" name="Group 15"/>
                <p:cNvGrpSpPr/>
                <p:nvPr/>
              </p:nvGrpSpPr>
              <p:grpSpPr>
                <a:xfrm rot="20238387">
                  <a:off x="736597" y="881328"/>
                  <a:ext cx="1193804" cy="897916"/>
                  <a:chOff x="1111998" y="1862460"/>
                  <a:chExt cx="2362200" cy="1921930"/>
                </a:xfrm>
              </p:grpSpPr>
              <p:grpSp>
                <p:nvGrpSpPr>
                  <p:cNvPr id="479" name="Group 6"/>
                  <p:cNvGrpSpPr/>
                  <p:nvPr/>
                </p:nvGrpSpPr>
                <p:grpSpPr>
                  <a:xfrm rot="17802976">
                    <a:off x="1912098" y="1823816"/>
                    <a:ext cx="762000" cy="2362200"/>
                    <a:chOff x="1905000" y="1828800"/>
                    <a:chExt cx="762000" cy="2362200"/>
                  </a:xfrm>
                </p:grpSpPr>
                <p:sp>
                  <p:nvSpPr>
                    <p:cNvPr id="43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0" name="Group 9"/>
                  <p:cNvGrpSpPr/>
                  <p:nvPr/>
                </p:nvGrpSpPr>
                <p:grpSpPr>
                  <a:xfrm rot="19123498">
                    <a:off x="2501621" y="1862460"/>
                    <a:ext cx="542170" cy="1782007"/>
                    <a:chOff x="1905000" y="1828800"/>
                    <a:chExt cx="762000" cy="2362200"/>
                  </a:xfrm>
                </p:grpSpPr>
                <p:sp>
                  <p:nvSpPr>
                    <p:cNvPr id="433" name="Oval 43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Oval 43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1" name="Group 12"/>
                  <p:cNvGrpSpPr/>
                  <p:nvPr/>
                </p:nvGrpSpPr>
                <p:grpSpPr>
                  <a:xfrm rot="15530705">
                    <a:off x="2284581" y="2639655"/>
                    <a:ext cx="405591" cy="1883879"/>
                    <a:chOff x="1905000" y="1828800"/>
                    <a:chExt cx="762000" cy="2362200"/>
                  </a:xfrm>
                </p:grpSpPr>
                <p:sp>
                  <p:nvSpPr>
                    <p:cNvPr id="431" name="Oval 43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88" name="Group 21"/>
                <p:cNvGrpSpPr/>
                <p:nvPr/>
              </p:nvGrpSpPr>
              <p:grpSpPr>
                <a:xfrm rot="2927600">
                  <a:off x="1498597" y="881328"/>
                  <a:ext cx="1193804" cy="897916"/>
                  <a:chOff x="1111998" y="1862460"/>
                  <a:chExt cx="2362200" cy="1921930"/>
                </a:xfrm>
              </p:grpSpPr>
              <p:grpSp>
                <p:nvGrpSpPr>
                  <p:cNvPr id="489" name="Group 6"/>
                  <p:cNvGrpSpPr/>
                  <p:nvPr/>
                </p:nvGrpSpPr>
                <p:grpSpPr>
                  <a:xfrm rot="17802976">
                    <a:off x="1912098" y="1823816"/>
                    <a:ext cx="762000" cy="2362200"/>
                    <a:chOff x="1905000" y="1828800"/>
                    <a:chExt cx="762000" cy="2362200"/>
                  </a:xfrm>
                </p:grpSpPr>
                <p:sp>
                  <p:nvSpPr>
                    <p:cNvPr id="42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Oval 4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0" name="Group 9"/>
                  <p:cNvGrpSpPr/>
                  <p:nvPr/>
                </p:nvGrpSpPr>
                <p:grpSpPr>
                  <a:xfrm rot="19123498">
                    <a:off x="2501621" y="1862460"/>
                    <a:ext cx="542170" cy="1782007"/>
                    <a:chOff x="1905000" y="1828800"/>
                    <a:chExt cx="762000" cy="2362200"/>
                  </a:xfrm>
                </p:grpSpPr>
                <p:sp>
                  <p:nvSpPr>
                    <p:cNvPr id="424" name="Oval 42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5" name="Oval 42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7" name="Group 12"/>
                  <p:cNvGrpSpPr/>
                  <p:nvPr/>
                </p:nvGrpSpPr>
                <p:grpSpPr>
                  <a:xfrm rot="15530705">
                    <a:off x="2284581" y="2639655"/>
                    <a:ext cx="405591" cy="1883879"/>
                    <a:chOff x="1905000" y="1828800"/>
                    <a:chExt cx="762000" cy="2362200"/>
                  </a:xfrm>
                </p:grpSpPr>
                <p:sp>
                  <p:nvSpPr>
                    <p:cNvPr id="422" name="Oval 42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3" name="Oval 42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98" name="Group 31"/>
                <p:cNvGrpSpPr/>
                <p:nvPr/>
              </p:nvGrpSpPr>
              <p:grpSpPr>
                <a:xfrm rot="20238387">
                  <a:off x="1346199" y="1643328"/>
                  <a:ext cx="1193804" cy="897916"/>
                  <a:chOff x="1111998" y="1862460"/>
                  <a:chExt cx="2362200" cy="1921930"/>
                </a:xfrm>
              </p:grpSpPr>
              <p:grpSp>
                <p:nvGrpSpPr>
                  <p:cNvPr id="499" name="Group 6"/>
                  <p:cNvGrpSpPr/>
                  <p:nvPr/>
                </p:nvGrpSpPr>
                <p:grpSpPr>
                  <a:xfrm rot="17802976">
                    <a:off x="1912098" y="1823816"/>
                    <a:ext cx="762000" cy="2362200"/>
                    <a:chOff x="1905000" y="1828800"/>
                    <a:chExt cx="762000" cy="2362200"/>
                  </a:xfrm>
                </p:grpSpPr>
                <p:sp>
                  <p:nvSpPr>
                    <p:cNvPr id="41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Oval 41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0" name="Group 9"/>
                  <p:cNvGrpSpPr/>
                  <p:nvPr/>
                </p:nvGrpSpPr>
                <p:grpSpPr>
                  <a:xfrm rot="19123498">
                    <a:off x="2501621" y="1862460"/>
                    <a:ext cx="542170" cy="1782007"/>
                    <a:chOff x="1905000" y="1828800"/>
                    <a:chExt cx="762000" cy="2362200"/>
                  </a:xfrm>
                </p:grpSpPr>
                <p:sp>
                  <p:nvSpPr>
                    <p:cNvPr id="415" name="Oval 41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Oval 41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1" name="Group 12"/>
                  <p:cNvGrpSpPr/>
                  <p:nvPr/>
                </p:nvGrpSpPr>
                <p:grpSpPr>
                  <a:xfrm rot="15530705">
                    <a:off x="2284581" y="2639655"/>
                    <a:ext cx="405591" cy="1883879"/>
                    <a:chOff x="1905000" y="1828800"/>
                    <a:chExt cx="762000" cy="2362200"/>
                  </a:xfrm>
                </p:grpSpPr>
                <p:sp>
                  <p:nvSpPr>
                    <p:cNvPr id="413" name="Oval 41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 name="Oval 41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502" name="Group 166"/>
              <p:cNvGrpSpPr/>
              <p:nvPr/>
            </p:nvGrpSpPr>
            <p:grpSpPr>
              <a:xfrm rot="20555714" flipH="1">
                <a:off x="3652811" y="2791157"/>
                <a:ext cx="1586260" cy="1364114"/>
                <a:chOff x="736597" y="733384"/>
                <a:chExt cx="1807860" cy="1807860"/>
              </a:xfrm>
            </p:grpSpPr>
            <p:grpSp>
              <p:nvGrpSpPr>
                <p:cNvPr id="509" name="Group 15"/>
                <p:cNvGrpSpPr/>
                <p:nvPr/>
              </p:nvGrpSpPr>
              <p:grpSpPr>
                <a:xfrm rot="20238387">
                  <a:off x="736597" y="881328"/>
                  <a:ext cx="1193804" cy="897916"/>
                  <a:chOff x="1111998" y="1862460"/>
                  <a:chExt cx="2362200" cy="1921930"/>
                </a:xfrm>
              </p:grpSpPr>
              <p:grpSp>
                <p:nvGrpSpPr>
                  <p:cNvPr id="510" name="Group 6"/>
                  <p:cNvGrpSpPr/>
                  <p:nvPr/>
                </p:nvGrpSpPr>
                <p:grpSpPr>
                  <a:xfrm rot="17802976">
                    <a:off x="1912098" y="1823816"/>
                    <a:ext cx="762000" cy="2362200"/>
                    <a:chOff x="1905000" y="1828800"/>
                    <a:chExt cx="762000" cy="2362200"/>
                  </a:xfrm>
                </p:grpSpPr>
                <p:sp>
                  <p:nvSpPr>
                    <p:cNvPr id="40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1" name="Group 9"/>
                  <p:cNvGrpSpPr/>
                  <p:nvPr/>
                </p:nvGrpSpPr>
                <p:grpSpPr>
                  <a:xfrm rot="19123498">
                    <a:off x="2501621" y="1862460"/>
                    <a:ext cx="542170" cy="1782007"/>
                    <a:chOff x="1905000" y="1828800"/>
                    <a:chExt cx="762000" cy="2362200"/>
                  </a:xfrm>
                </p:grpSpPr>
                <p:sp>
                  <p:nvSpPr>
                    <p:cNvPr id="403" name="Oval 40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Oval 40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8" name="Group 12"/>
                  <p:cNvGrpSpPr/>
                  <p:nvPr/>
                </p:nvGrpSpPr>
                <p:grpSpPr>
                  <a:xfrm rot="15530705">
                    <a:off x="2284581" y="2639655"/>
                    <a:ext cx="405591" cy="1883879"/>
                    <a:chOff x="1905000" y="1828800"/>
                    <a:chExt cx="762000" cy="2362200"/>
                  </a:xfrm>
                </p:grpSpPr>
                <p:sp>
                  <p:nvSpPr>
                    <p:cNvPr id="401" name="Oval 4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9" name="Group 21"/>
                <p:cNvGrpSpPr/>
                <p:nvPr/>
              </p:nvGrpSpPr>
              <p:grpSpPr>
                <a:xfrm rot="2927600">
                  <a:off x="1498597" y="881328"/>
                  <a:ext cx="1193804" cy="897916"/>
                  <a:chOff x="1111998" y="1862460"/>
                  <a:chExt cx="2362200" cy="1921930"/>
                </a:xfrm>
              </p:grpSpPr>
              <p:grpSp>
                <p:nvGrpSpPr>
                  <p:cNvPr id="520" name="Group 6"/>
                  <p:cNvGrpSpPr/>
                  <p:nvPr/>
                </p:nvGrpSpPr>
                <p:grpSpPr>
                  <a:xfrm rot="17802976">
                    <a:off x="1912098" y="1823816"/>
                    <a:ext cx="762000" cy="2362200"/>
                    <a:chOff x="1905000" y="1828800"/>
                    <a:chExt cx="762000" cy="2362200"/>
                  </a:xfrm>
                </p:grpSpPr>
                <p:sp>
                  <p:nvSpPr>
                    <p:cNvPr id="39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Oval 39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7" name="Group 9"/>
                  <p:cNvGrpSpPr/>
                  <p:nvPr/>
                </p:nvGrpSpPr>
                <p:grpSpPr>
                  <a:xfrm rot="19123498">
                    <a:off x="2501621" y="1862460"/>
                    <a:ext cx="542170" cy="1782007"/>
                    <a:chOff x="1905000" y="1828800"/>
                    <a:chExt cx="762000" cy="2362200"/>
                  </a:xfrm>
                </p:grpSpPr>
                <p:sp>
                  <p:nvSpPr>
                    <p:cNvPr id="394" name="Oval 39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Oval 39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8" name="Group 12"/>
                  <p:cNvGrpSpPr/>
                  <p:nvPr/>
                </p:nvGrpSpPr>
                <p:grpSpPr>
                  <a:xfrm rot="15530705">
                    <a:off x="2284581" y="2639655"/>
                    <a:ext cx="405591" cy="1883879"/>
                    <a:chOff x="1905000" y="1828800"/>
                    <a:chExt cx="762000" cy="2362200"/>
                  </a:xfrm>
                </p:grpSpPr>
                <p:sp>
                  <p:nvSpPr>
                    <p:cNvPr id="392" name="Oval 3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Oval 39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9" name="Group 31"/>
                <p:cNvGrpSpPr/>
                <p:nvPr/>
              </p:nvGrpSpPr>
              <p:grpSpPr>
                <a:xfrm rot="20238387">
                  <a:off x="1346199" y="1643328"/>
                  <a:ext cx="1193804" cy="897916"/>
                  <a:chOff x="1111998" y="1862460"/>
                  <a:chExt cx="2362200" cy="1921930"/>
                </a:xfrm>
              </p:grpSpPr>
              <p:grpSp>
                <p:nvGrpSpPr>
                  <p:cNvPr id="530" name="Group 6"/>
                  <p:cNvGrpSpPr/>
                  <p:nvPr/>
                </p:nvGrpSpPr>
                <p:grpSpPr>
                  <a:xfrm rot="17802976">
                    <a:off x="1912098" y="1823816"/>
                    <a:ext cx="762000" cy="2362200"/>
                    <a:chOff x="1905000" y="1828800"/>
                    <a:chExt cx="762000" cy="2362200"/>
                  </a:xfrm>
                </p:grpSpPr>
                <p:sp>
                  <p:nvSpPr>
                    <p:cNvPr id="38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1" name="Group 9"/>
                  <p:cNvGrpSpPr/>
                  <p:nvPr/>
                </p:nvGrpSpPr>
                <p:grpSpPr>
                  <a:xfrm rot="19123498">
                    <a:off x="2501621" y="1862460"/>
                    <a:ext cx="542170" cy="1782007"/>
                    <a:chOff x="1905000" y="1828800"/>
                    <a:chExt cx="762000" cy="2362200"/>
                  </a:xfrm>
                </p:grpSpPr>
                <p:sp>
                  <p:nvSpPr>
                    <p:cNvPr id="385" name="Oval 3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2" name="Group 12"/>
                  <p:cNvGrpSpPr/>
                  <p:nvPr/>
                </p:nvGrpSpPr>
                <p:grpSpPr>
                  <a:xfrm rot="15530705">
                    <a:off x="2284581" y="2639655"/>
                    <a:ext cx="405591" cy="1883879"/>
                    <a:chOff x="1905000" y="1828800"/>
                    <a:chExt cx="762000" cy="2362200"/>
                  </a:xfrm>
                </p:grpSpPr>
                <p:sp>
                  <p:nvSpPr>
                    <p:cNvPr id="383" name="Oval 38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Oval 38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66" name="Double Wave 365"/>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Double Wave 366"/>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Oval 369"/>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370"/>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Oval 371"/>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372"/>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Oval 373"/>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Oval 375"/>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9" name="Group 21"/>
            <p:cNvGrpSpPr/>
            <p:nvPr/>
          </p:nvGrpSpPr>
          <p:grpSpPr>
            <a:xfrm>
              <a:off x="6705600" y="4557010"/>
              <a:ext cx="2123607" cy="419724"/>
              <a:chOff x="1524000" y="1905000"/>
              <a:chExt cx="3429000" cy="2057400"/>
            </a:xfrm>
          </p:grpSpPr>
          <p:sp>
            <p:nvSpPr>
              <p:cNvPr id="345" name="Rounded Rectangle 22"/>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ounded Rectangle 23"/>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ounded Rectangle 24"/>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ed Rectangle 25"/>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ounded Rectangle 26"/>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ounded Rectangle 27"/>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ounded Rectangle 28"/>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ounded Rectangle 29"/>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2" name="TextBox 691"/>
          <p:cNvSpPr txBox="1"/>
          <p:nvPr/>
        </p:nvSpPr>
        <p:spPr>
          <a:xfrm>
            <a:off x="6829632" y="6521004"/>
            <a:ext cx="5410200" cy="338554"/>
          </a:xfrm>
          <a:prstGeom prst="rect">
            <a:avLst/>
          </a:prstGeom>
          <a:noFill/>
        </p:spPr>
        <p:txBody>
          <a:bodyPr wrap="square" rtlCol="0">
            <a:spAutoFit/>
          </a:bodyPr>
          <a:lstStyle/>
          <a:p>
            <a:pPr algn="r"/>
            <a:r>
              <a:rPr lang="en-US" sz="1600" dirty="0"/>
              <a:t>(2)</a:t>
            </a:r>
          </a:p>
        </p:txBody>
      </p:sp>
    </p:spTree>
    <p:extLst>
      <p:ext uri="{BB962C8B-B14F-4D97-AF65-F5344CB8AC3E}">
        <p14:creationId xmlns:p14="http://schemas.microsoft.com/office/powerpoint/2010/main" val="239923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3"/>
                                        </p:tgtEl>
                                        <p:attrNameLst>
                                          <p:attrName>style.visibility</p:attrName>
                                        </p:attrNameLst>
                                      </p:cBhvr>
                                      <p:to>
                                        <p:strVal val="visible"/>
                                      </p:to>
                                    </p:set>
                                    <p:animEffect transition="in" filter="fade">
                                      <p:cBhvr>
                                        <p:cTn id="7" dur="1000"/>
                                        <p:tgtEl>
                                          <p:spTgt spid="693"/>
                                        </p:tgtEl>
                                      </p:cBhvr>
                                    </p:animEffect>
                                    <p:anim calcmode="lin" valueType="num">
                                      <p:cBhvr>
                                        <p:cTn id="8" dur="1000" fill="hold"/>
                                        <p:tgtEl>
                                          <p:spTgt spid="693"/>
                                        </p:tgtEl>
                                        <p:attrNameLst>
                                          <p:attrName>ppt_x</p:attrName>
                                        </p:attrNameLst>
                                      </p:cBhvr>
                                      <p:tavLst>
                                        <p:tav tm="0">
                                          <p:val>
                                            <p:strVal val="#ppt_x"/>
                                          </p:val>
                                        </p:tav>
                                        <p:tav tm="100000">
                                          <p:val>
                                            <p:strVal val="#ppt_x"/>
                                          </p:val>
                                        </p:tav>
                                      </p:tavLst>
                                    </p:anim>
                                    <p:anim calcmode="lin" valueType="num">
                                      <p:cBhvr>
                                        <p:cTn id="9" dur="1000" fill="hold"/>
                                        <p:tgtEl>
                                          <p:spTgt spid="69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0"/>
                                        </p:tgtEl>
                                        <p:attrNameLst>
                                          <p:attrName>style.visibility</p:attrName>
                                        </p:attrNameLst>
                                      </p:cBhvr>
                                      <p:to>
                                        <p:strVal val="visible"/>
                                      </p:to>
                                    </p:set>
                                    <p:animEffect transition="in" filter="fade">
                                      <p:cBhvr>
                                        <p:cTn id="14" dur="1000"/>
                                        <p:tgtEl>
                                          <p:spTgt spid="540"/>
                                        </p:tgtEl>
                                      </p:cBhvr>
                                    </p:animEffect>
                                    <p:anim calcmode="lin" valueType="num">
                                      <p:cBhvr>
                                        <p:cTn id="15" dur="1000" fill="hold"/>
                                        <p:tgtEl>
                                          <p:spTgt spid="540"/>
                                        </p:tgtEl>
                                        <p:attrNameLst>
                                          <p:attrName>ppt_x</p:attrName>
                                        </p:attrNameLst>
                                      </p:cBhvr>
                                      <p:tavLst>
                                        <p:tav tm="0">
                                          <p:val>
                                            <p:strVal val="#ppt_x"/>
                                          </p:val>
                                        </p:tav>
                                        <p:tav tm="100000">
                                          <p:val>
                                            <p:strVal val="#ppt_x"/>
                                          </p:val>
                                        </p:tav>
                                      </p:tavLst>
                                    </p:anim>
                                    <p:anim calcmode="lin" valueType="num">
                                      <p:cBhvr>
                                        <p:cTn id="16" dur="1000" fill="hold"/>
                                        <p:tgtEl>
                                          <p:spTgt spid="5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 grpId="0" animBg="1"/>
      <p:bldP spid="5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029200"/>
            <a:ext cx="12192000" cy="18288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5105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uble Wave 4"/>
          <p:cNvSpPr/>
          <p:nvPr/>
        </p:nvSpPr>
        <p:spPr>
          <a:xfrm>
            <a:off x="0" y="4267200"/>
            <a:ext cx="12192000" cy="1600200"/>
          </a:xfrm>
          <a:prstGeom prst="doubleWave">
            <a:avLst/>
          </a:prstGeom>
          <a:solidFill>
            <a:srgbClr val="E8C77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4869" y="6513113"/>
            <a:ext cx="5410200" cy="338554"/>
          </a:xfrm>
          <a:prstGeom prst="rect">
            <a:avLst/>
          </a:prstGeom>
          <a:noFill/>
        </p:spPr>
        <p:txBody>
          <a:bodyPr wrap="square" rtlCol="0">
            <a:spAutoFit/>
          </a:bodyPr>
          <a:lstStyle/>
          <a:p>
            <a:r>
              <a:rPr lang="en-US" sz="1600" dirty="0"/>
              <a:t>Acts 10:3-7</a:t>
            </a:r>
          </a:p>
        </p:txBody>
      </p:sp>
      <p:grpSp>
        <p:nvGrpSpPr>
          <p:cNvPr id="2" name="Group 35"/>
          <p:cNvGrpSpPr/>
          <p:nvPr/>
        </p:nvGrpSpPr>
        <p:grpSpPr>
          <a:xfrm>
            <a:off x="7743425" y="2438400"/>
            <a:ext cx="1997791" cy="4062334"/>
            <a:chOff x="1495023" y="1424066"/>
            <a:chExt cx="1997791" cy="4062334"/>
          </a:xfrm>
        </p:grpSpPr>
        <p:sp>
          <p:nvSpPr>
            <p:cNvPr id="37" name="Cloud 36"/>
            <p:cNvSpPr/>
            <p:nvPr/>
          </p:nvSpPr>
          <p:spPr>
            <a:xfrm rot="6329178">
              <a:off x="1636886" y="1485732"/>
              <a:ext cx="1775440" cy="1773996"/>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6128217">
              <a:off x="2653827" y="4984112"/>
              <a:ext cx="409096" cy="595480"/>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rot="4472555">
              <a:off x="2088473" y="4951542"/>
              <a:ext cx="353844" cy="659566"/>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rot="2901859">
              <a:off x="1605805" y="3443745"/>
              <a:ext cx="318332" cy="53989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rot="20226769">
              <a:off x="3110815" y="3395695"/>
              <a:ext cx="381999" cy="60359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rapezoid 51"/>
            <p:cNvSpPr/>
            <p:nvPr/>
          </p:nvSpPr>
          <p:spPr>
            <a:xfrm>
              <a:off x="1858755" y="2650668"/>
              <a:ext cx="1449747" cy="2554999"/>
            </a:xfrm>
            <a:prstGeom prst="trapezoid">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rapezoid 52"/>
            <p:cNvSpPr/>
            <p:nvPr/>
          </p:nvSpPr>
          <p:spPr>
            <a:xfrm rot="1442139">
              <a:off x="1807086" y="249798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rapezoid 53"/>
            <p:cNvSpPr/>
            <p:nvPr/>
          </p:nvSpPr>
          <p:spPr>
            <a:xfrm rot="20249249">
              <a:off x="2909729" y="249951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rapezoid 54"/>
            <p:cNvSpPr/>
            <p:nvPr/>
          </p:nvSpPr>
          <p:spPr>
            <a:xfrm>
              <a:off x="1705861" y="2887209"/>
              <a:ext cx="1688779" cy="2321000"/>
            </a:xfrm>
            <a:prstGeom prst="trapezoid">
              <a:avLst>
                <a:gd name="adj" fmla="val 42843"/>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rapezoid 55"/>
            <p:cNvSpPr/>
            <p:nvPr/>
          </p:nvSpPr>
          <p:spPr>
            <a:xfrm>
              <a:off x="1705861"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rapezoid 56"/>
            <p:cNvSpPr/>
            <p:nvPr/>
          </p:nvSpPr>
          <p:spPr>
            <a:xfrm>
              <a:off x="2362609"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363449" y="2728210"/>
              <a:ext cx="349770" cy="39099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004133" y="1510892"/>
              <a:ext cx="1059430" cy="14291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49"/>
            <p:cNvGrpSpPr/>
            <p:nvPr/>
          </p:nvGrpSpPr>
          <p:grpSpPr>
            <a:xfrm>
              <a:off x="1905000" y="1424066"/>
              <a:ext cx="1242934" cy="404734"/>
              <a:chOff x="3962399" y="2286000"/>
              <a:chExt cx="2573311" cy="858139"/>
            </a:xfrm>
          </p:grpSpPr>
          <p:sp>
            <p:nvSpPr>
              <p:cNvPr id="76" name="Rounded Rectangle 17"/>
              <p:cNvSpPr/>
              <p:nvPr/>
            </p:nvSpPr>
            <p:spPr>
              <a:xfrm>
                <a:off x="3962399" y="2286000"/>
                <a:ext cx="2573311" cy="858139"/>
              </a:xfrm>
              <a:prstGeom prst="roundRect">
                <a:avLst>
                  <a:gd name="adj" fmla="val 15516"/>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35"/>
              <p:cNvGrpSpPr/>
              <p:nvPr/>
            </p:nvGrpSpPr>
            <p:grpSpPr>
              <a:xfrm>
                <a:off x="3962400" y="2362200"/>
                <a:ext cx="2553325" cy="679554"/>
                <a:chOff x="5181600" y="4267200"/>
                <a:chExt cx="3848723" cy="940633"/>
              </a:xfrm>
            </p:grpSpPr>
            <p:grpSp>
              <p:nvGrpSpPr>
                <p:cNvPr id="8" name="Group 25"/>
                <p:cNvGrpSpPr/>
                <p:nvPr/>
              </p:nvGrpSpPr>
              <p:grpSpPr>
                <a:xfrm>
                  <a:off x="5181600" y="4267200"/>
                  <a:ext cx="990600" cy="914400"/>
                  <a:chOff x="5181600" y="4267200"/>
                  <a:chExt cx="990600" cy="914400"/>
                </a:xfrm>
              </p:grpSpPr>
              <p:sp>
                <p:nvSpPr>
                  <p:cNvPr id="88" name="Left-Right Arrow Callout 2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onut 2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 name="Group 26"/>
                <p:cNvGrpSpPr/>
                <p:nvPr/>
              </p:nvGrpSpPr>
              <p:grpSpPr>
                <a:xfrm>
                  <a:off x="6160957" y="4293433"/>
                  <a:ext cx="990600" cy="914400"/>
                  <a:chOff x="5181600" y="4267200"/>
                  <a:chExt cx="990600" cy="914400"/>
                </a:xfrm>
              </p:grpSpPr>
              <p:sp>
                <p:nvSpPr>
                  <p:cNvPr id="86" name="Left-Right Arrow Callout 85"/>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onut 86"/>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 name="Group 29"/>
                <p:cNvGrpSpPr/>
                <p:nvPr/>
              </p:nvGrpSpPr>
              <p:grpSpPr>
                <a:xfrm>
                  <a:off x="7122825" y="4280941"/>
                  <a:ext cx="990600" cy="914400"/>
                  <a:chOff x="5181600" y="4267200"/>
                  <a:chExt cx="990600" cy="914400"/>
                </a:xfrm>
              </p:grpSpPr>
              <p:sp>
                <p:nvSpPr>
                  <p:cNvPr id="84" name="Left-Right Arrow Callout 8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Donut 8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 name="Group 32"/>
                <p:cNvGrpSpPr/>
                <p:nvPr/>
              </p:nvGrpSpPr>
              <p:grpSpPr>
                <a:xfrm>
                  <a:off x="8039723" y="4268449"/>
                  <a:ext cx="990600" cy="914400"/>
                  <a:chOff x="5181600" y="4267200"/>
                  <a:chExt cx="990600" cy="914400"/>
                </a:xfrm>
              </p:grpSpPr>
              <p:sp>
                <p:nvSpPr>
                  <p:cNvPr id="82" name="Left-Right Arrow Callout 3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nut 3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grpSp>
          <p:nvGrpSpPr>
            <p:cNvPr id="12" name="Group 36"/>
            <p:cNvGrpSpPr/>
            <p:nvPr/>
          </p:nvGrpSpPr>
          <p:grpSpPr>
            <a:xfrm>
              <a:off x="1905000" y="3810000"/>
              <a:ext cx="1362856" cy="432216"/>
              <a:chOff x="5181600" y="4267200"/>
              <a:chExt cx="3848723" cy="940633"/>
            </a:xfrm>
          </p:grpSpPr>
          <p:grpSp>
            <p:nvGrpSpPr>
              <p:cNvPr id="13" name="Group 25"/>
              <p:cNvGrpSpPr/>
              <p:nvPr/>
            </p:nvGrpSpPr>
            <p:grpSpPr>
              <a:xfrm>
                <a:off x="5181600" y="4267200"/>
                <a:ext cx="990600" cy="914400"/>
                <a:chOff x="5181600" y="4267200"/>
                <a:chExt cx="990600" cy="914400"/>
              </a:xfrm>
            </p:grpSpPr>
            <p:sp>
              <p:nvSpPr>
                <p:cNvPr id="74" name="Left-Right Arrow Callout 7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Donut 7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26"/>
              <p:cNvGrpSpPr/>
              <p:nvPr/>
            </p:nvGrpSpPr>
            <p:grpSpPr>
              <a:xfrm>
                <a:off x="6160957" y="4293433"/>
                <a:ext cx="990600" cy="914400"/>
                <a:chOff x="5181600" y="4267200"/>
                <a:chExt cx="990600" cy="914400"/>
              </a:xfrm>
            </p:grpSpPr>
            <p:sp>
              <p:nvSpPr>
                <p:cNvPr id="72" name="Left-Right Arrow Callout 71"/>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onut 72"/>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5" name="Group 29"/>
              <p:cNvGrpSpPr/>
              <p:nvPr/>
            </p:nvGrpSpPr>
            <p:grpSpPr>
              <a:xfrm>
                <a:off x="7122825" y="4280941"/>
                <a:ext cx="990600" cy="914400"/>
                <a:chOff x="5181600" y="4267200"/>
                <a:chExt cx="990600" cy="914400"/>
              </a:xfrm>
            </p:grpSpPr>
            <p:sp>
              <p:nvSpPr>
                <p:cNvPr id="70" name="Left-Right Arrow Callout 69"/>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nut 70"/>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32"/>
              <p:cNvGrpSpPr/>
              <p:nvPr/>
            </p:nvGrpSpPr>
            <p:grpSpPr>
              <a:xfrm>
                <a:off x="8039723" y="4268449"/>
                <a:ext cx="990600" cy="914400"/>
                <a:chOff x="5181600" y="4267200"/>
                <a:chExt cx="990600" cy="914400"/>
              </a:xfrm>
            </p:grpSpPr>
            <p:sp>
              <p:nvSpPr>
                <p:cNvPr id="68" name="Left-Right Arrow Callout 67"/>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nut 68"/>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62" name="Cloud 61"/>
            <p:cNvSpPr/>
            <p:nvPr/>
          </p:nvSpPr>
          <p:spPr>
            <a:xfrm>
              <a:off x="2133600" y="2438400"/>
              <a:ext cx="762000" cy="533400"/>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355731" y="2510204"/>
              <a:ext cx="336030" cy="21361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p:cNvSpPr txBox="1"/>
          <p:nvPr/>
        </p:nvSpPr>
        <p:spPr>
          <a:xfrm>
            <a:off x="3048000" y="914401"/>
            <a:ext cx="5410200" cy="1323439"/>
          </a:xfrm>
          <a:prstGeom prst="rect">
            <a:avLst/>
          </a:prstGeom>
          <a:noFill/>
        </p:spPr>
        <p:txBody>
          <a:bodyPr wrap="square" rtlCol="0">
            <a:spAutoFit/>
          </a:bodyPr>
          <a:lstStyle/>
          <a:p>
            <a:r>
              <a:rPr lang="en-US" sz="4000" dirty="0">
                <a:solidFill>
                  <a:schemeClr val="bg1"/>
                </a:solidFill>
              </a:rPr>
              <a:t>Had an angel come to him in the 9</a:t>
            </a:r>
            <a:r>
              <a:rPr lang="en-US" sz="4000" baseline="30000" dirty="0">
                <a:solidFill>
                  <a:schemeClr val="bg1"/>
                </a:solidFill>
              </a:rPr>
              <a:t>th</a:t>
            </a:r>
            <a:r>
              <a:rPr lang="en-US" sz="4000" dirty="0">
                <a:solidFill>
                  <a:schemeClr val="bg1"/>
                </a:solidFill>
              </a:rPr>
              <a:t> hour</a:t>
            </a:r>
          </a:p>
        </p:txBody>
      </p:sp>
      <p:grpSp>
        <p:nvGrpSpPr>
          <p:cNvPr id="17" name="Group 335"/>
          <p:cNvGrpSpPr/>
          <p:nvPr/>
        </p:nvGrpSpPr>
        <p:grpSpPr>
          <a:xfrm>
            <a:off x="1718873" y="3597640"/>
            <a:ext cx="4483309" cy="2269761"/>
            <a:chOff x="1981200" y="990600"/>
            <a:chExt cx="7222761" cy="4114800"/>
          </a:xfrm>
        </p:grpSpPr>
        <p:grpSp>
          <p:nvGrpSpPr>
            <p:cNvPr id="18" name="Group 311"/>
            <p:cNvGrpSpPr/>
            <p:nvPr/>
          </p:nvGrpSpPr>
          <p:grpSpPr>
            <a:xfrm>
              <a:off x="1981200" y="1219200"/>
              <a:ext cx="1752600" cy="1332281"/>
              <a:chOff x="304800" y="838200"/>
              <a:chExt cx="3810000" cy="4038600"/>
            </a:xfrm>
          </p:grpSpPr>
          <p:sp>
            <p:nvSpPr>
              <p:cNvPr id="948" name="Rounded Rectangle 947"/>
              <p:cNvSpPr/>
              <p:nvPr/>
            </p:nvSpPr>
            <p:spPr>
              <a:xfrm rot="10800000">
                <a:off x="5334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9" name="Rounded Rectangle 948"/>
              <p:cNvSpPr/>
              <p:nvPr/>
            </p:nvSpPr>
            <p:spPr>
              <a:xfrm rot="10800000">
                <a:off x="12192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0" name="Rounded Rectangle 949"/>
              <p:cNvSpPr/>
              <p:nvPr/>
            </p:nvSpPr>
            <p:spPr>
              <a:xfrm rot="10800000">
                <a:off x="19050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1" name="Rounded Rectangle 950"/>
              <p:cNvSpPr/>
              <p:nvPr/>
            </p:nvSpPr>
            <p:spPr>
              <a:xfrm rot="10800000">
                <a:off x="25908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Rounded Rectangle 951"/>
              <p:cNvSpPr/>
              <p:nvPr/>
            </p:nvSpPr>
            <p:spPr>
              <a:xfrm rot="10800000">
                <a:off x="3276600" y="838200"/>
                <a:ext cx="457200" cy="304800"/>
              </a:xfrm>
              <a:prstGeom prst="roundRect">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3" name="Rounded Rectangle 952"/>
              <p:cNvSpPr/>
              <p:nvPr/>
            </p:nvSpPr>
            <p:spPr>
              <a:xfrm rot="10800000">
                <a:off x="457200" y="1066800"/>
                <a:ext cx="3581400" cy="3733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89"/>
              <p:cNvGrpSpPr/>
              <p:nvPr/>
            </p:nvGrpSpPr>
            <p:grpSpPr>
              <a:xfrm>
                <a:off x="457200" y="1295400"/>
                <a:ext cx="3505200" cy="591746"/>
                <a:chOff x="3048000" y="5199454"/>
                <a:chExt cx="5285040" cy="1157497"/>
              </a:xfrm>
            </p:grpSpPr>
            <p:grpSp>
              <p:nvGrpSpPr>
                <p:cNvPr id="20" name="Group 16"/>
                <p:cNvGrpSpPr/>
                <p:nvPr/>
              </p:nvGrpSpPr>
              <p:grpSpPr>
                <a:xfrm>
                  <a:off x="3048000" y="5227282"/>
                  <a:ext cx="1152752" cy="1129669"/>
                  <a:chOff x="5029200" y="1371600"/>
                  <a:chExt cx="1752600" cy="1905000"/>
                </a:xfrm>
              </p:grpSpPr>
              <p:sp>
                <p:nvSpPr>
                  <p:cNvPr id="973" name="4-Point Star 337"/>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4" name="4-Point Star 338"/>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6"/>
                <p:cNvGrpSpPr/>
                <p:nvPr/>
              </p:nvGrpSpPr>
              <p:grpSpPr>
                <a:xfrm>
                  <a:off x="4081072" y="5220325"/>
                  <a:ext cx="1152752" cy="1129669"/>
                  <a:chOff x="5029200" y="1371600"/>
                  <a:chExt cx="1752600" cy="1905000"/>
                </a:xfrm>
              </p:grpSpPr>
              <p:sp>
                <p:nvSpPr>
                  <p:cNvPr id="971" name="4-Point Star 970"/>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2" name="4-Point Star 336"/>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326"/>
                <p:cNvGrpSpPr/>
                <p:nvPr/>
              </p:nvGrpSpPr>
              <p:grpSpPr>
                <a:xfrm>
                  <a:off x="5114144" y="5213368"/>
                  <a:ext cx="1152752" cy="1129669"/>
                  <a:chOff x="5029200" y="1371600"/>
                  <a:chExt cx="1752600" cy="1905000"/>
                </a:xfrm>
              </p:grpSpPr>
              <p:sp>
                <p:nvSpPr>
                  <p:cNvPr id="969" name="4-Point Star 968"/>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0" name="4-Point Star 969"/>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16"/>
                <p:cNvGrpSpPr/>
                <p:nvPr/>
              </p:nvGrpSpPr>
              <p:grpSpPr>
                <a:xfrm>
                  <a:off x="6147216" y="5206411"/>
                  <a:ext cx="1152752" cy="1129669"/>
                  <a:chOff x="5029200" y="1371600"/>
                  <a:chExt cx="1752600" cy="1905000"/>
                </a:xfrm>
              </p:grpSpPr>
              <p:sp>
                <p:nvSpPr>
                  <p:cNvPr id="967" name="4-Point Star 966"/>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8" name="4-Point Star 967"/>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16"/>
                <p:cNvGrpSpPr/>
                <p:nvPr/>
              </p:nvGrpSpPr>
              <p:grpSpPr>
                <a:xfrm>
                  <a:off x="7180288" y="5199454"/>
                  <a:ext cx="1152752" cy="1129669"/>
                  <a:chOff x="5029200" y="1371600"/>
                  <a:chExt cx="1752600" cy="1905000"/>
                </a:xfrm>
              </p:grpSpPr>
              <p:sp>
                <p:nvSpPr>
                  <p:cNvPr id="965" name="4-Point Star 329"/>
                  <p:cNvSpPr/>
                  <p:nvPr/>
                </p:nvSpPr>
                <p:spPr>
                  <a:xfrm>
                    <a:off x="5029200" y="1371600"/>
                    <a:ext cx="1752600" cy="1905000"/>
                  </a:xfrm>
                  <a:prstGeom prst="star4">
                    <a:avLst>
                      <a:gd name="adj" fmla="val 24303"/>
                    </a:avLst>
                  </a:prstGeom>
                  <a:solidFill>
                    <a:srgbClr val="F1C87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6" name="4-Point Star 965"/>
                  <p:cNvSpPr/>
                  <p:nvPr/>
                </p:nvSpPr>
                <p:spPr>
                  <a:xfrm>
                    <a:off x="5372725" y="1697636"/>
                    <a:ext cx="1054308" cy="1189220"/>
                  </a:xfrm>
                  <a:prstGeom prst="star4">
                    <a:avLst>
                      <a:gd name="adj" fmla="val 24303"/>
                    </a:avLst>
                  </a:prstGeom>
                  <a:solidFill>
                    <a:srgbClr val="EEBD4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5" name="Rounded Rectangle 319"/>
              <p:cNvSpPr/>
              <p:nvPr/>
            </p:nvSpPr>
            <p:spPr>
              <a:xfrm rot="10800000">
                <a:off x="1752600" y="1981200"/>
                <a:ext cx="990600" cy="2133600"/>
              </a:xfrm>
              <a:prstGeom prst="roundRect">
                <a:avLst>
                  <a:gd name="adj" fmla="val 7040"/>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Rounded Rectangle 320"/>
              <p:cNvSpPr/>
              <p:nvPr/>
            </p:nvSpPr>
            <p:spPr>
              <a:xfrm rot="10800000">
                <a:off x="1143000" y="3886200"/>
                <a:ext cx="20574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7" name="Rounded Rectangle 956"/>
              <p:cNvSpPr/>
              <p:nvPr/>
            </p:nvSpPr>
            <p:spPr>
              <a:xfrm rot="10800000">
                <a:off x="685800" y="4038600"/>
                <a:ext cx="3048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8" name="Rounded Rectangle 957"/>
              <p:cNvSpPr/>
              <p:nvPr/>
            </p:nvSpPr>
            <p:spPr>
              <a:xfrm rot="10800000">
                <a:off x="457200" y="4267200"/>
                <a:ext cx="3581400" cy="3810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9" name="Rounded Rectangle 958"/>
              <p:cNvSpPr/>
              <p:nvPr/>
            </p:nvSpPr>
            <p:spPr>
              <a:xfrm rot="10800000">
                <a:off x="304800" y="4572000"/>
                <a:ext cx="3810000" cy="304800"/>
              </a:xfrm>
              <a:prstGeom prst="roundRect">
                <a:avLst>
                  <a:gd name="adj" fmla="val 7040"/>
                </a:avLst>
              </a:prstGeom>
              <a:solidFill>
                <a:srgbClr val="E5C5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61"/>
            <p:cNvGrpSpPr/>
            <p:nvPr/>
          </p:nvGrpSpPr>
          <p:grpSpPr>
            <a:xfrm>
              <a:off x="3886200" y="990600"/>
              <a:ext cx="2133600" cy="1905000"/>
              <a:chOff x="1066800" y="3581400"/>
              <a:chExt cx="1860030" cy="2347210"/>
            </a:xfrm>
          </p:grpSpPr>
          <p:sp>
            <p:nvSpPr>
              <p:cNvPr id="931" name="Oval 930"/>
              <p:cNvSpPr/>
              <p:nvPr/>
            </p:nvSpPr>
            <p:spPr>
              <a:xfrm>
                <a:off x="1066800" y="3581400"/>
                <a:ext cx="1828800" cy="2209800"/>
              </a:xfrm>
              <a:prstGeom prst="ellipse">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6"/>
              <p:cNvGrpSpPr/>
              <p:nvPr/>
            </p:nvGrpSpPr>
            <p:grpSpPr>
              <a:xfrm>
                <a:off x="1066800" y="4191000"/>
                <a:ext cx="1860030" cy="1737610"/>
                <a:chOff x="3200400" y="2133600"/>
                <a:chExt cx="1860030" cy="1737610"/>
              </a:xfrm>
            </p:grpSpPr>
            <p:sp>
              <p:nvSpPr>
                <p:cNvPr id="939" name="Rounded Rectangle 938"/>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0" name="Rounded Rectangle 939"/>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1" name="Rounded Rectangle 940"/>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Rounded Rectangle 941"/>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3" name="Rounded Rectangle 942"/>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4" name="Rounded Rectangle 943"/>
                <p:cNvSpPr/>
                <p:nvPr/>
              </p:nvSpPr>
              <p:spPr>
                <a:xfrm>
                  <a:off x="3200400"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43"/>
                <p:cNvGrpSpPr/>
                <p:nvPr/>
              </p:nvGrpSpPr>
              <p:grpSpPr>
                <a:xfrm>
                  <a:off x="3733800" y="2819400"/>
                  <a:ext cx="898161" cy="1051810"/>
                  <a:chOff x="1752600" y="1600200"/>
                  <a:chExt cx="1905000" cy="2895600"/>
                </a:xfrm>
              </p:grpSpPr>
              <p:sp>
                <p:nvSpPr>
                  <p:cNvPr id="946" name="Flowchart: Delay 154"/>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7" name="Flowchart: Delay 155"/>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9" name="Group 50"/>
              <p:cNvGrpSpPr/>
              <p:nvPr/>
            </p:nvGrpSpPr>
            <p:grpSpPr>
              <a:xfrm>
                <a:off x="1143000" y="4038600"/>
                <a:ext cx="1600200" cy="414137"/>
                <a:chOff x="4191000" y="381000"/>
                <a:chExt cx="3533186" cy="914400"/>
              </a:xfrm>
            </p:grpSpPr>
            <p:sp>
              <p:nvSpPr>
                <p:cNvPr id="934" name="Quad Arrow Callout 933"/>
                <p:cNvSpPr/>
                <p:nvPr/>
              </p:nvSpPr>
              <p:spPr>
                <a:xfrm>
                  <a:off x="41910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5" name="Quad Arrow Callout 934"/>
                <p:cNvSpPr/>
                <p:nvPr/>
              </p:nvSpPr>
              <p:spPr>
                <a:xfrm>
                  <a:off x="48768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6" name="Quad Arrow Callout 144"/>
                <p:cNvSpPr/>
                <p:nvPr/>
              </p:nvSpPr>
              <p:spPr>
                <a:xfrm>
                  <a:off x="55626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7" name="Quad Arrow Callout 145"/>
                <p:cNvSpPr/>
                <p:nvPr/>
              </p:nvSpPr>
              <p:spPr>
                <a:xfrm>
                  <a:off x="62484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8" name="Quad Arrow Callout 146"/>
                <p:cNvSpPr/>
                <p:nvPr/>
              </p:nvSpPr>
              <p:spPr>
                <a:xfrm>
                  <a:off x="69342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0" name="Group 304"/>
            <p:cNvGrpSpPr/>
            <p:nvPr/>
          </p:nvGrpSpPr>
          <p:grpSpPr>
            <a:xfrm>
              <a:off x="3048000" y="1991366"/>
              <a:ext cx="1211289" cy="1668927"/>
              <a:chOff x="2438400" y="2514600"/>
              <a:chExt cx="982689" cy="926727"/>
            </a:xfrm>
          </p:grpSpPr>
          <p:grpSp>
            <p:nvGrpSpPr>
              <p:cNvPr id="31" name="Group 59"/>
              <p:cNvGrpSpPr/>
              <p:nvPr/>
            </p:nvGrpSpPr>
            <p:grpSpPr>
              <a:xfrm>
                <a:off x="2438400" y="2514601"/>
                <a:ext cx="982689" cy="926726"/>
                <a:chOff x="3231630" y="2133600"/>
                <a:chExt cx="1842541" cy="1737611"/>
              </a:xfrm>
            </p:grpSpPr>
            <p:sp>
              <p:nvSpPr>
                <p:cNvPr id="92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6" name="Rounded Rectangle 10"/>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6" name="Group 9"/>
                <p:cNvGrpSpPr/>
                <p:nvPr/>
              </p:nvGrpSpPr>
              <p:grpSpPr>
                <a:xfrm>
                  <a:off x="3733803" y="3212336"/>
                  <a:ext cx="898161" cy="658875"/>
                  <a:chOff x="1752606" y="2681940"/>
                  <a:chExt cx="1905000" cy="1813861"/>
                </a:xfrm>
              </p:grpSpPr>
              <p:sp>
                <p:nvSpPr>
                  <p:cNvPr id="929" name="Flowchart: Delay 7"/>
                  <p:cNvSpPr/>
                  <p:nvPr/>
                </p:nvSpPr>
                <p:spPr>
                  <a:xfrm rot="16200000">
                    <a:off x="1798175" y="2636371"/>
                    <a:ext cx="1813861"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0" name="Flowchart: Delay 8"/>
                  <p:cNvSpPr/>
                  <p:nvPr/>
                </p:nvSpPr>
                <p:spPr>
                  <a:xfrm rot="16200000">
                    <a:off x="1941119" y="3315971"/>
                    <a:ext cx="1210770" cy="1130599"/>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3" name="Group 79"/>
              <p:cNvGrpSpPr/>
              <p:nvPr/>
            </p:nvGrpSpPr>
            <p:grpSpPr>
              <a:xfrm>
                <a:off x="2438400" y="2514600"/>
                <a:ext cx="934720" cy="203200"/>
                <a:chOff x="4038600" y="287312"/>
                <a:chExt cx="5102902" cy="474688"/>
              </a:xfrm>
            </p:grpSpPr>
            <p:sp>
              <p:nvSpPr>
                <p:cNvPr id="918" name="Quad Arrow Callout 135"/>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9" name="Quad Arrow Callout 136"/>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0" name="Quad Arrow Callout 137"/>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 name="Quad Arrow Callout 920"/>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4" name="Group 30"/>
            <p:cNvGrpSpPr/>
            <p:nvPr/>
          </p:nvGrpSpPr>
          <p:grpSpPr>
            <a:xfrm flipH="1">
              <a:off x="4419600" y="4572000"/>
              <a:ext cx="2313482" cy="398489"/>
              <a:chOff x="1524000" y="1905000"/>
              <a:chExt cx="3429000" cy="2057400"/>
            </a:xfrm>
          </p:grpSpPr>
          <p:sp>
            <p:nvSpPr>
              <p:cNvPr id="908" name="Rounded Rectangle 907"/>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9" name="Rounded Rectangle 908"/>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 name="Rounded Rectangle 909"/>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1" name="Rounded Rectangle 910"/>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2" name="Rounded Rectangle 911"/>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3" name="Rounded Rectangle 132"/>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 name="Rounded Rectangle 133"/>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 name="Rounded Rectangle 134"/>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5" name="Group 310"/>
            <p:cNvGrpSpPr/>
            <p:nvPr/>
          </p:nvGrpSpPr>
          <p:grpSpPr>
            <a:xfrm>
              <a:off x="5830841" y="1752600"/>
              <a:ext cx="3373120" cy="1761602"/>
              <a:chOff x="5830841" y="1752600"/>
              <a:chExt cx="3373120" cy="1761602"/>
            </a:xfrm>
          </p:grpSpPr>
          <p:grpSp>
            <p:nvGrpSpPr>
              <p:cNvPr id="752" name="Group 40"/>
              <p:cNvGrpSpPr/>
              <p:nvPr/>
            </p:nvGrpSpPr>
            <p:grpSpPr>
              <a:xfrm>
                <a:off x="6461760" y="1813560"/>
                <a:ext cx="2148840" cy="1666052"/>
                <a:chOff x="4724400" y="1825788"/>
                <a:chExt cx="2410918" cy="3660612"/>
              </a:xfrm>
            </p:grpSpPr>
            <p:sp>
              <p:nvSpPr>
                <p:cNvPr id="890" name="Rounded Rectangle 889"/>
                <p:cNvSpPr/>
                <p:nvPr/>
              </p:nvSpPr>
              <p:spPr>
                <a:xfrm>
                  <a:off x="4724400" y="2819400"/>
                  <a:ext cx="2362200" cy="26670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1" name="Flowchart: Delay 890"/>
                <p:cNvSpPr/>
                <p:nvPr/>
              </p:nvSpPr>
              <p:spPr>
                <a:xfrm rot="16200000">
                  <a:off x="5638800" y="1752600"/>
                  <a:ext cx="571500" cy="2400300"/>
                </a:xfrm>
                <a:prstGeom prst="flowChartDelay">
                  <a:avLst/>
                </a:prstGeom>
                <a:solidFill>
                  <a:srgbClr val="C49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2" name="Chord 891"/>
                <p:cNvSpPr/>
                <p:nvPr/>
              </p:nvSpPr>
              <p:spPr>
                <a:xfrm rot="5216037">
                  <a:off x="4809477" y="1895398"/>
                  <a:ext cx="2214057" cy="2074837"/>
                </a:xfrm>
                <a:prstGeom prst="chord">
                  <a:avLst>
                    <a:gd name="adj1" fmla="val 5821066"/>
                    <a:gd name="adj2" fmla="val 16200000"/>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3" name="Group 17"/>
                <p:cNvGrpSpPr/>
                <p:nvPr/>
              </p:nvGrpSpPr>
              <p:grpSpPr>
                <a:xfrm>
                  <a:off x="4953000" y="4038600"/>
                  <a:ext cx="898161" cy="1432810"/>
                  <a:chOff x="1752600" y="1600200"/>
                  <a:chExt cx="1905000" cy="2895600"/>
                </a:xfrm>
              </p:grpSpPr>
              <p:sp>
                <p:nvSpPr>
                  <p:cNvPr id="906" name="Flowchart: Delay 905"/>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7" name="Flowchart: Delay 906"/>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4" name="Group 20"/>
                <p:cNvGrpSpPr/>
                <p:nvPr/>
              </p:nvGrpSpPr>
              <p:grpSpPr>
                <a:xfrm>
                  <a:off x="5943600" y="4038600"/>
                  <a:ext cx="898161" cy="1432810"/>
                  <a:chOff x="1752600" y="1600200"/>
                  <a:chExt cx="1905000" cy="2895600"/>
                </a:xfrm>
              </p:grpSpPr>
              <p:sp>
                <p:nvSpPr>
                  <p:cNvPr id="904" name="Flowchart: Delay 903"/>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5" name="Flowchart: Delay 904"/>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5" name="Rounded Rectangle 894"/>
                <p:cNvSpPr/>
                <p:nvPr/>
              </p:nvSpPr>
              <p:spPr>
                <a:xfrm>
                  <a:off x="4876800" y="335280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6" name="Rounded Rectangle 162"/>
                <p:cNvSpPr/>
                <p:nvPr/>
              </p:nvSpPr>
              <p:spPr>
                <a:xfrm>
                  <a:off x="5687518" y="3365291"/>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7" name="Rounded Rectangle 163"/>
                <p:cNvSpPr/>
                <p:nvPr/>
              </p:nvSpPr>
              <p:spPr>
                <a:xfrm>
                  <a:off x="6427033" y="336779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1" name="Group 32"/>
                <p:cNvGrpSpPr/>
                <p:nvPr/>
              </p:nvGrpSpPr>
              <p:grpSpPr>
                <a:xfrm>
                  <a:off x="4724400" y="2595459"/>
                  <a:ext cx="2410918" cy="432553"/>
                  <a:chOff x="3810000" y="419724"/>
                  <a:chExt cx="4596984" cy="951876"/>
                </a:xfrm>
              </p:grpSpPr>
              <p:sp>
                <p:nvSpPr>
                  <p:cNvPr id="899" name="Left-Right-Up Arrow 165"/>
                  <p:cNvSpPr/>
                  <p:nvPr/>
                </p:nvSpPr>
                <p:spPr>
                  <a:xfrm>
                    <a:off x="38100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0" name="Left-Right-Up Arrow 166"/>
                  <p:cNvSpPr/>
                  <p:nvPr/>
                </p:nvSpPr>
                <p:spPr>
                  <a:xfrm>
                    <a:off x="46482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1" name="Left-Right-Up Arrow 167"/>
                  <p:cNvSpPr/>
                  <p:nvPr/>
                </p:nvSpPr>
                <p:spPr>
                  <a:xfrm>
                    <a:off x="5520128" y="444708"/>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2" name="Left-Right-Up Arrow 901"/>
                  <p:cNvSpPr/>
                  <p:nvPr/>
                </p:nvSpPr>
                <p:spPr>
                  <a:xfrm>
                    <a:off x="6392056" y="432216"/>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3" name="Left-Right-Up Arrow 902"/>
                  <p:cNvSpPr/>
                  <p:nvPr/>
                </p:nvSpPr>
                <p:spPr>
                  <a:xfrm>
                    <a:off x="7263984" y="419724"/>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62" name="Group 305"/>
              <p:cNvGrpSpPr/>
              <p:nvPr/>
            </p:nvGrpSpPr>
            <p:grpSpPr>
              <a:xfrm>
                <a:off x="5830841" y="1752600"/>
                <a:ext cx="661399" cy="1746610"/>
                <a:chOff x="3352800" y="361846"/>
                <a:chExt cx="661399" cy="832210"/>
              </a:xfrm>
            </p:grpSpPr>
            <p:sp>
              <p:nvSpPr>
                <p:cNvPr id="887" name="Rounded Rectangle 11"/>
                <p:cNvSpPr/>
                <p:nvPr/>
              </p:nvSpPr>
              <p:spPr>
                <a:xfrm>
                  <a:off x="3352800" y="533400"/>
                  <a:ext cx="650240" cy="65024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8" name="Flowchart: Delay 887"/>
                <p:cNvSpPr/>
                <p:nvPr/>
              </p:nvSpPr>
              <p:spPr>
                <a:xfrm rot="16200000">
                  <a:off x="3548440" y="972135"/>
                  <a:ext cx="178683" cy="26516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9" name="Flowchart: Delay 888"/>
                <p:cNvSpPr/>
                <p:nvPr/>
              </p:nvSpPr>
              <p:spPr>
                <a:xfrm rot="16200000">
                  <a:off x="3583375" y="131604"/>
                  <a:ext cx="200582" cy="661066"/>
                </a:xfrm>
                <a:prstGeom prst="flowChartDelay">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3" name="Group 306"/>
              <p:cNvGrpSpPr/>
              <p:nvPr/>
            </p:nvGrpSpPr>
            <p:grpSpPr>
              <a:xfrm>
                <a:off x="8542562" y="1767590"/>
                <a:ext cx="661399" cy="1746612"/>
                <a:chOff x="3352800" y="361846"/>
                <a:chExt cx="661399" cy="832211"/>
              </a:xfrm>
            </p:grpSpPr>
            <p:sp>
              <p:nvSpPr>
                <p:cNvPr id="884" name="Rounded Rectangle 11"/>
                <p:cNvSpPr/>
                <p:nvPr/>
              </p:nvSpPr>
              <p:spPr>
                <a:xfrm>
                  <a:off x="3352800" y="533400"/>
                  <a:ext cx="650240" cy="65024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5" name="Flowchart: Delay 308"/>
                <p:cNvSpPr/>
                <p:nvPr/>
              </p:nvSpPr>
              <p:spPr>
                <a:xfrm rot="16200000">
                  <a:off x="3523601" y="958288"/>
                  <a:ext cx="217370" cy="254167"/>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6" name="Flowchart: Delay 309"/>
                <p:cNvSpPr/>
                <p:nvPr/>
              </p:nvSpPr>
              <p:spPr>
                <a:xfrm rot="16200000">
                  <a:off x="3583375" y="131604"/>
                  <a:ext cx="200582" cy="661066"/>
                </a:xfrm>
                <a:prstGeom prst="flowChartDelay">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64" name="Group 339"/>
            <p:cNvGrpSpPr/>
            <p:nvPr/>
          </p:nvGrpSpPr>
          <p:grpSpPr>
            <a:xfrm>
              <a:off x="3048000" y="3048000"/>
              <a:ext cx="2001849" cy="2057400"/>
              <a:chOff x="457200" y="2497304"/>
              <a:chExt cx="4781871" cy="4284496"/>
            </a:xfrm>
          </p:grpSpPr>
          <p:grpSp>
            <p:nvGrpSpPr>
              <p:cNvPr id="765" name="Group 230"/>
              <p:cNvGrpSpPr/>
              <p:nvPr/>
            </p:nvGrpSpPr>
            <p:grpSpPr>
              <a:xfrm rot="18989829" flipH="1">
                <a:off x="2994882" y="2720848"/>
                <a:ext cx="1586260" cy="1364114"/>
                <a:chOff x="736597" y="733384"/>
                <a:chExt cx="1807860" cy="1807860"/>
              </a:xfrm>
            </p:grpSpPr>
            <p:grpSp>
              <p:nvGrpSpPr>
                <p:cNvPr id="766" name="Group 15"/>
                <p:cNvGrpSpPr/>
                <p:nvPr/>
              </p:nvGrpSpPr>
              <p:grpSpPr>
                <a:xfrm rot="20238387">
                  <a:off x="736597" y="881328"/>
                  <a:ext cx="1193804" cy="897916"/>
                  <a:chOff x="1111998" y="1862460"/>
                  <a:chExt cx="2362200" cy="1921930"/>
                </a:xfrm>
              </p:grpSpPr>
              <p:grpSp>
                <p:nvGrpSpPr>
                  <p:cNvPr id="773" name="Group 6"/>
                  <p:cNvGrpSpPr/>
                  <p:nvPr/>
                </p:nvGrpSpPr>
                <p:grpSpPr>
                  <a:xfrm rot="17802976">
                    <a:off x="1912098" y="1823816"/>
                    <a:ext cx="762000" cy="2362200"/>
                    <a:chOff x="1905000" y="1828800"/>
                    <a:chExt cx="762000" cy="2362200"/>
                  </a:xfrm>
                </p:grpSpPr>
                <p:sp>
                  <p:nvSpPr>
                    <p:cNvPr id="87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4" name="Group 9"/>
                  <p:cNvGrpSpPr/>
                  <p:nvPr/>
                </p:nvGrpSpPr>
                <p:grpSpPr>
                  <a:xfrm rot="19123498">
                    <a:off x="2501621" y="1862460"/>
                    <a:ext cx="542170" cy="1782007"/>
                    <a:chOff x="1905000" y="1828800"/>
                    <a:chExt cx="762000" cy="2362200"/>
                  </a:xfrm>
                </p:grpSpPr>
                <p:sp>
                  <p:nvSpPr>
                    <p:cNvPr id="877"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8"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5" name="Group 12"/>
                  <p:cNvGrpSpPr/>
                  <p:nvPr/>
                </p:nvGrpSpPr>
                <p:grpSpPr>
                  <a:xfrm rot="15530705">
                    <a:off x="2284581" y="2639655"/>
                    <a:ext cx="405591" cy="1883879"/>
                    <a:chOff x="1905000" y="1828800"/>
                    <a:chExt cx="762000" cy="2362200"/>
                  </a:xfrm>
                </p:grpSpPr>
                <p:sp>
                  <p:nvSpPr>
                    <p:cNvPr id="875"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82" name="Group 21"/>
                <p:cNvGrpSpPr/>
                <p:nvPr/>
              </p:nvGrpSpPr>
              <p:grpSpPr>
                <a:xfrm rot="2927600">
                  <a:off x="1498597" y="881328"/>
                  <a:ext cx="1193804" cy="897916"/>
                  <a:chOff x="1111998" y="1862460"/>
                  <a:chExt cx="2362200" cy="1921930"/>
                </a:xfrm>
              </p:grpSpPr>
              <p:grpSp>
                <p:nvGrpSpPr>
                  <p:cNvPr id="783" name="Group 6"/>
                  <p:cNvGrpSpPr/>
                  <p:nvPr/>
                </p:nvGrpSpPr>
                <p:grpSpPr>
                  <a:xfrm rot="17802976">
                    <a:off x="1912098" y="1823816"/>
                    <a:ext cx="762000" cy="2362200"/>
                    <a:chOff x="1905000" y="1828800"/>
                    <a:chExt cx="762000" cy="2362200"/>
                  </a:xfrm>
                </p:grpSpPr>
                <p:sp>
                  <p:nvSpPr>
                    <p:cNvPr id="87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1" name="Oval 8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4" name="Group 9"/>
                  <p:cNvGrpSpPr/>
                  <p:nvPr/>
                </p:nvGrpSpPr>
                <p:grpSpPr>
                  <a:xfrm rot="19123498">
                    <a:off x="2501621" y="1862460"/>
                    <a:ext cx="542170" cy="1782007"/>
                    <a:chOff x="1905000" y="1828800"/>
                    <a:chExt cx="762000" cy="2362200"/>
                  </a:xfrm>
                </p:grpSpPr>
                <p:sp>
                  <p:nvSpPr>
                    <p:cNvPr id="868"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9"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1" name="Group 12"/>
                  <p:cNvGrpSpPr/>
                  <p:nvPr/>
                </p:nvGrpSpPr>
                <p:grpSpPr>
                  <a:xfrm rot="15530705">
                    <a:off x="2284581" y="2639655"/>
                    <a:ext cx="405591" cy="1883879"/>
                    <a:chOff x="1905000" y="1828800"/>
                    <a:chExt cx="762000" cy="2362200"/>
                  </a:xfrm>
                </p:grpSpPr>
                <p:sp>
                  <p:nvSpPr>
                    <p:cNvPr id="866" name="Oval 86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7" name="Oval 86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92" name="Group 31"/>
                <p:cNvGrpSpPr/>
                <p:nvPr/>
              </p:nvGrpSpPr>
              <p:grpSpPr>
                <a:xfrm rot="20238387">
                  <a:off x="1346199" y="1643328"/>
                  <a:ext cx="1193804" cy="897916"/>
                  <a:chOff x="1111998" y="1862460"/>
                  <a:chExt cx="2362200" cy="1921930"/>
                </a:xfrm>
              </p:grpSpPr>
              <p:grpSp>
                <p:nvGrpSpPr>
                  <p:cNvPr id="793" name="Group 6"/>
                  <p:cNvGrpSpPr/>
                  <p:nvPr/>
                </p:nvGrpSpPr>
                <p:grpSpPr>
                  <a:xfrm rot="17802976">
                    <a:off x="1912098" y="1823816"/>
                    <a:ext cx="762000" cy="2362200"/>
                    <a:chOff x="1905000" y="1828800"/>
                    <a:chExt cx="762000" cy="2362200"/>
                  </a:xfrm>
                </p:grpSpPr>
                <p:sp>
                  <p:nvSpPr>
                    <p:cNvPr id="86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2" name="Oval 8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4" name="Group 9"/>
                  <p:cNvGrpSpPr/>
                  <p:nvPr/>
                </p:nvGrpSpPr>
                <p:grpSpPr>
                  <a:xfrm rot="19123498">
                    <a:off x="2501621" y="1862460"/>
                    <a:ext cx="542170" cy="1782007"/>
                    <a:chOff x="1905000" y="1828800"/>
                    <a:chExt cx="762000" cy="2362200"/>
                  </a:xfrm>
                </p:grpSpPr>
                <p:sp>
                  <p:nvSpPr>
                    <p:cNvPr id="859"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5" name="Group 12"/>
                  <p:cNvGrpSpPr/>
                  <p:nvPr/>
                </p:nvGrpSpPr>
                <p:grpSpPr>
                  <a:xfrm rot="15530705">
                    <a:off x="2284581" y="2639655"/>
                    <a:ext cx="405591" cy="1883879"/>
                    <a:chOff x="1905000" y="1828800"/>
                    <a:chExt cx="762000" cy="2362200"/>
                  </a:xfrm>
                </p:grpSpPr>
                <p:sp>
                  <p:nvSpPr>
                    <p:cNvPr id="857"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8"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96" name="Group 199"/>
              <p:cNvGrpSpPr/>
              <p:nvPr/>
            </p:nvGrpSpPr>
            <p:grpSpPr>
              <a:xfrm rot="3068959">
                <a:off x="1334455" y="2628335"/>
                <a:ext cx="1820842" cy="1558779"/>
                <a:chOff x="736597" y="733384"/>
                <a:chExt cx="1807860" cy="1807860"/>
              </a:xfrm>
            </p:grpSpPr>
            <p:grpSp>
              <p:nvGrpSpPr>
                <p:cNvPr id="32" name="Group 15"/>
                <p:cNvGrpSpPr/>
                <p:nvPr/>
              </p:nvGrpSpPr>
              <p:grpSpPr>
                <a:xfrm rot="20238387">
                  <a:off x="736597" y="881328"/>
                  <a:ext cx="1193804" cy="897916"/>
                  <a:chOff x="1111998" y="1862460"/>
                  <a:chExt cx="2362200" cy="1921930"/>
                </a:xfrm>
              </p:grpSpPr>
              <p:grpSp>
                <p:nvGrpSpPr>
                  <p:cNvPr id="33" name="Group 6"/>
                  <p:cNvGrpSpPr/>
                  <p:nvPr/>
                </p:nvGrpSpPr>
                <p:grpSpPr>
                  <a:xfrm rot="17802976">
                    <a:off x="1912098" y="1823816"/>
                    <a:ext cx="762000" cy="2362200"/>
                    <a:chOff x="1905000" y="1828800"/>
                    <a:chExt cx="762000" cy="2362200"/>
                  </a:xfrm>
                </p:grpSpPr>
                <p:sp>
                  <p:nvSpPr>
                    <p:cNvPr id="84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9"/>
                  <p:cNvGrpSpPr/>
                  <p:nvPr/>
                </p:nvGrpSpPr>
                <p:grpSpPr>
                  <a:xfrm rot="19123498">
                    <a:off x="2501621" y="1862460"/>
                    <a:ext cx="542170" cy="1782007"/>
                    <a:chOff x="1905000" y="1828800"/>
                    <a:chExt cx="762000" cy="2362200"/>
                  </a:xfrm>
                </p:grpSpPr>
                <p:sp>
                  <p:nvSpPr>
                    <p:cNvPr id="847" name="Oval 84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8"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12"/>
                  <p:cNvGrpSpPr/>
                  <p:nvPr/>
                </p:nvGrpSpPr>
                <p:grpSpPr>
                  <a:xfrm rot="15530705">
                    <a:off x="2284581" y="2639655"/>
                    <a:ext cx="405591" cy="1883879"/>
                    <a:chOff x="1905000" y="1828800"/>
                    <a:chExt cx="762000" cy="2362200"/>
                  </a:xfrm>
                </p:grpSpPr>
                <p:sp>
                  <p:nvSpPr>
                    <p:cNvPr id="845" name="Oval 84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 name="Group 21"/>
                <p:cNvGrpSpPr/>
                <p:nvPr/>
              </p:nvGrpSpPr>
              <p:grpSpPr>
                <a:xfrm rot="2927600">
                  <a:off x="1498597" y="881328"/>
                  <a:ext cx="1193804" cy="897916"/>
                  <a:chOff x="1111998" y="1862460"/>
                  <a:chExt cx="2362200" cy="1921930"/>
                </a:xfrm>
              </p:grpSpPr>
              <p:grpSp>
                <p:nvGrpSpPr>
                  <p:cNvPr id="39" name="Group 6"/>
                  <p:cNvGrpSpPr/>
                  <p:nvPr/>
                </p:nvGrpSpPr>
                <p:grpSpPr>
                  <a:xfrm rot="17802976">
                    <a:off x="1912098" y="1823816"/>
                    <a:ext cx="762000" cy="2362200"/>
                    <a:chOff x="1905000" y="1828800"/>
                    <a:chExt cx="762000" cy="2362200"/>
                  </a:xfrm>
                </p:grpSpPr>
                <p:sp>
                  <p:nvSpPr>
                    <p:cNvPr id="84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1"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9"/>
                  <p:cNvGrpSpPr/>
                  <p:nvPr/>
                </p:nvGrpSpPr>
                <p:grpSpPr>
                  <a:xfrm rot="19123498">
                    <a:off x="2501621" y="1862460"/>
                    <a:ext cx="542170" cy="1782007"/>
                    <a:chOff x="1905000" y="1828800"/>
                    <a:chExt cx="762000" cy="2362200"/>
                  </a:xfrm>
                </p:grpSpPr>
                <p:sp>
                  <p:nvSpPr>
                    <p:cNvPr id="838" name="Oval 8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2"/>
                  <p:cNvGrpSpPr/>
                  <p:nvPr/>
                </p:nvGrpSpPr>
                <p:grpSpPr>
                  <a:xfrm rot="15530705">
                    <a:off x="2284581" y="2639655"/>
                    <a:ext cx="405591" cy="1883879"/>
                    <a:chOff x="1905000" y="1828800"/>
                    <a:chExt cx="762000" cy="2362200"/>
                  </a:xfrm>
                </p:grpSpPr>
                <p:sp>
                  <p:nvSpPr>
                    <p:cNvPr id="836" name="Oval 83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7" name="Oval 83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2" name="Group 31"/>
                <p:cNvGrpSpPr/>
                <p:nvPr/>
              </p:nvGrpSpPr>
              <p:grpSpPr>
                <a:xfrm rot="20238387">
                  <a:off x="1346199" y="1643328"/>
                  <a:ext cx="1193804" cy="897916"/>
                  <a:chOff x="1111998" y="1862460"/>
                  <a:chExt cx="2362200" cy="1921930"/>
                </a:xfrm>
              </p:grpSpPr>
              <p:grpSp>
                <p:nvGrpSpPr>
                  <p:cNvPr id="43" name="Group 6"/>
                  <p:cNvGrpSpPr/>
                  <p:nvPr/>
                </p:nvGrpSpPr>
                <p:grpSpPr>
                  <a:xfrm rot="17802976">
                    <a:off x="1912098" y="1823816"/>
                    <a:ext cx="762000" cy="2362200"/>
                    <a:chOff x="1905000" y="1828800"/>
                    <a:chExt cx="762000" cy="2362200"/>
                  </a:xfrm>
                </p:grpSpPr>
                <p:sp>
                  <p:nvSpPr>
                    <p:cNvPr id="83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2"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9"/>
                  <p:cNvGrpSpPr/>
                  <p:nvPr/>
                </p:nvGrpSpPr>
                <p:grpSpPr>
                  <a:xfrm rot="19123498">
                    <a:off x="2501621" y="1862460"/>
                    <a:ext cx="542170" cy="1782007"/>
                    <a:chOff x="1905000" y="1828800"/>
                    <a:chExt cx="762000" cy="2362200"/>
                  </a:xfrm>
                </p:grpSpPr>
                <p:sp>
                  <p:nvSpPr>
                    <p:cNvPr id="829"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0"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12"/>
                  <p:cNvGrpSpPr/>
                  <p:nvPr/>
                </p:nvGrpSpPr>
                <p:grpSpPr>
                  <a:xfrm rot="15530705">
                    <a:off x="2284581" y="2639655"/>
                    <a:ext cx="405591" cy="1883879"/>
                    <a:chOff x="1905000" y="1828800"/>
                    <a:chExt cx="762000" cy="2362200"/>
                  </a:xfrm>
                </p:grpSpPr>
                <p:sp>
                  <p:nvSpPr>
                    <p:cNvPr id="827"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8"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619" name="Double Wave 618"/>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Double Wave 619"/>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Double Wave 620"/>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2" name="Oval 621"/>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3" name="Oval 622"/>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1"/>
              <p:cNvGrpSpPr/>
              <p:nvPr/>
            </p:nvGrpSpPr>
            <p:grpSpPr>
              <a:xfrm>
                <a:off x="457200" y="3352800"/>
                <a:ext cx="1397003" cy="1095416"/>
                <a:chOff x="736597" y="733384"/>
                <a:chExt cx="1807860" cy="1807860"/>
              </a:xfrm>
            </p:grpSpPr>
            <p:grpSp>
              <p:nvGrpSpPr>
                <p:cNvPr id="47" name="Group 15"/>
                <p:cNvGrpSpPr/>
                <p:nvPr/>
              </p:nvGrpSpPr>
              <p:grpSpPr>
                <a:xfrm rot="20238387">
                  <a:off x="736597" y="881328"/>
                  <a:ext cx="1193804" cy="897916"/>
                  <a:chOff x="1111998" y="1862460"/>
                  <a:chExt cx="2362200" cy="1921930"/>
                </a:xfrm>
              </p:grpSpPr>
              <p:grpSp>
                <p:nvGrpSpPr>
                  <p:cNvPr id="48" name="Group 6"/>
                  <p:cNvGrpSpPr/>
                  <p:nvPr/>
                </p:nvGrpSpPr>
                <p:grpSpPr>
                  <a:xfrm rot="17802976">
                    <a:off x="1912098" y="1823816"/>
                    <a:ext cx="762000" cy="2362200"/>
                    <a:chOff x="1905000" y="1828800"/>
                    <a:chExt cx="762000" cy="2362200"/>
                  </a:xfrm>
                </p:grpSpPr>
                <p:sp>
                  <p:nvSpPr>
                    <p:cNvPr id="81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9"/>
                  <p:cNvGrpSpPr/>
                  <p:nvPr/>
                </p:nvGrpSpPr>
                <p:grpSpPr>
                  <a:xfrm rot="19123498">
                    <a:off x="2501621" y="1862460"/>
                    <a:ext cx="542170" cy="1782007"/>
                    <a:chOff x="1905000" y="1828800"/>
                    <a:chExt cx="762000" cy="2362200"/>
                  </a:xfrm>
                </p:grpSpPr>
                <p:sp>
                  <p:nvSpPr>
                    <p:cNvPr id="817"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8"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12"/>
                  <p:cNvGrpSpPr/>
                  <p:nvPr/>
                </p:nvGrpSpPr>
                <p:grpSpPr>
                  <a:xfrm rot="15530705">
                    <a:off x="2284581" y="2639655"/>
                    <a:ext cx="405591" cy="1883879"/>
                    <a:chOff x="1905000" y="1828800"/>
                    <a:chExt cx="762000" cy="2362200"/>
                  </a:xfrm>
                </p:grpSpPr>
                <p:sp>
                  <p:nvSpPr>
                    <p:cNvPr id="815"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21"/>
                <p:cNvGrpSpPr/>
                <p:nvPr/>
              </p:nvGrpSpPr>
              <p:grpSpPr>
                <a:xfrm rot="2927600">
                  <a:off x="1498597" y="881328"/>
                  <a:ext cx="1193804" cy="897916"/>
                  <a:chOff x="1111998" y="1862460"/>
                  <a:chExt cx="2362200" cy="1921930"/>
                </a:xfrm>
              </p:grpSpPr>
              <p:grpSp>
                <p:nvGrpSpPr>
                  <p:cNvPr id="65" name="Group 6"/>
                  <p:cNvGrpSpPr/>
                  <p:nvPr/>
                </p:nvGrpSpPr>
                <p:grpSpPr>
                  <a:xfrm rot="17802976">
                    <a:off x="1912098" y="1823816"/>
                    <a:ext cx="762000" cy="2362200"/>
                    <a:chOff x="1905000" y="1828800"/>
                    <a:chExt cx="762000" cy="2362200"/>
                  </a:xfrm>
                </p:grpSpPr>
                <p:sp>
                  <p:nvSpPr>
                    <p:cNvPr id="81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1"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9"/>
                  <p:cNvGrpSpPr/>
                  <p:nvPr/>
                </p:nvGrpSpPr>
                <p:grpSpPr>
                  <a:xfrm rot="19123498">
                    <a:off x="2501621" y="1862460"/>
                    <a:ext cx="542170" cy="1782007"/>
                    <a:chOff x="1905000" y="1828800"/>
                    <a:chExt cx="762000" cy="2362200"/>
                  </a:xfrm>
                </p:grpSpPr>
                <p:sp>
                  <p:nvSpPr>
                    <p:cNvPr id="808"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9"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12"/>
                  <p:cNvGrpSpPr/>
                  <p:nvPr/>
                </p:nvGrpSpPr>
                <p:grpSpPr>
                  <a:xfrm rot="15530705">
                    <a:off x="2284581" y="2639655"/>
                    <a:ext cx="405591" cy="1883879"/>
                    <a:chOff x="1905000" y="1828800"/>
                    <a:chExt cx="762000" cy="2362200"/>
                  </a:xfrm>
                </p:grpSpPr>
                <p:sp>
                  <p:nvSpPr>
                    <p:cNvPr id="806"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7"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7" name="Group 31"/>
                <p:cNvGrpSpPr/>
                <p:nvPr/>
              </p:nvGrpSpPr>
              <p:grpSpPr>
                <a:xfrm rot="20238387">
                  <a:off x="1346199" y="1643328"/>
                  <a:ext cx="1193804" cy="897916"/>
                  <a:chOff x="1111998" y="1862460"/>
                  <a:chExt cx="2362200" cy="1921930"/>
                </a:xfrm>
              </p:grpSpPr>
              <p:grpSp>
                <p:nvGrpSpPr>
                  <p:cNvPr id="78" name="Group 6"/>
                  <p:cNvGrpSpPr/>
                  <p:nvPr/>
                </p:nvGrpSpPr>
                <p:grpSpPr>
                  <a:xfrm rot="17802976">
                    <a:off x="1912098" y="1823816"/>
                    <a:ext cx="762000" cy="2362200"/>
                    <a:chOff x="1905000" y="1828800"/>
                    <a:chExt cx="762000" cy="2362200"/>
                  </a:xfrm>
                </p:grpSpPr>
                <p:sp>
                  <p:nvSpPr>
                    <p:cNvPr id="80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2"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9"/>
                  <p:cNvGrpSpPr/>
                  <p:nvPr/>
                </p:nvGrpSpPr>
                <p:grpSpPr>
                  <a:xfrm rot="19123498">
                    <a:off x="2501621" y="1862460"/>
                    <a:ext cx="542170" cy="1782007"/>
                    <a:chOff x="1905000" y="1828800"/>
                    <a:chExt cx="762000" cy="2362200"/>
                  </a:xfrm>
                </p:grpSpPr>
                <p:sp>
                  <p:nvSpPr>
                    <p:cNvPr id="799" name="Oval 7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0"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12"/>
                  <p:cNvGrpSpPr/>
                  <p:nvPr/>
                </p:nvGrpSpPr>
                <p:grpSpPr>
                  <a:xfrm rot="15530705">
                    <a:off x="2284581" y="2639655"/>
                    <a:ext cx="405591" cy="1883879"/>
                    <a:chOff x="1905000" y="1828800"/>
                    <a:chExt cx="762000" cy="2362200"/>
                  </a:xfrm>
                </p:grpSpPr>
                <p:sp>
                  <p:nvSpPr>
                    <p:cNvPr id="797" name="Oval 79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 name="Oval 7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1" name="Group 42"/>
              <p:cNvGrpSpPr/>
              <p:nvPr/>
            </p:nvGrpSpPr>
            <p:grpSpPr>
              <a:xfrm rot="1956276">
                <a:off x="1167495" y="3842653"/>
                <a:ext cx="1397003" cy="1095416"/>
                <a:chOff x="736597" y="733384"/>
                <a:chExt cx="1807860" cy="1807860"/>
              </a:xfrm>
            </p:grpSpPr>
            <p:grpSp>
              <p:nvGrpSpPr>
                <p:cNvPr id="91" name="Group 15"/>
                <p:cNvGrpSpPr/>
                <p:nvPr/>
              </p:nvGrpSpPr>
              <p:grpSpPr>
                <a:xfrm rot="20238387">
                  <a:off x="736597" y="881328"/>
                  <a:ext cx="1193804" cy="897916"/>
                  <a:chOff x="1111998" y="1862460"/>
                  <a:chExt cx="2362200" cy="1921930"/>
                </a:xfrm>
              </p:grpSpPr>
              <p:grpSp>
                <p:nvGrpSpPr>
                  <p:cNvPr id="92" name="Group 6"/>
                  <p:cNvGrpSpPr/>
                  <p:nvPr/>
                </p:nvGrpSpPr>
                <p:grpSpPr>
                  <a:xfrm rot="17802976">
                    <a:off x="1912098" y="1823816"/>
                    <a:ext cx="762000" cy="2362200"/>
                    <a:chOff x="1905000" y="1828800"/>
                    <a:chExt cx="762000" cy="2362200"/>
                  </a:xfrm>
                </p:grpSpPr>
                <p:sp>
                  <p:nvSpPr>
                    <p:cNvPr id="78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
                  <p:cNvGrpSpPr/>
                  <p:nvPr/>
                </p:nvGrpSpPr>
                <p:grpSpPr>
                  <a:xfrm rot="19123498">
                    <a:off x="2501621" y="1862460"/>
                    <a:ext cx="542170" cy="1782007"/>
                    <a:chOff x="1905000" y="1828800"/>
                    <a:chExt cx="762000" cy="2362200"/>
                  </a:xfrm>
                </p:grpSpPr>
                <p:sp>
                  <p:nvSpPr>
                    <p:cNvPr id="787"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12"/>
                  <p:cNvGrpSpPr/>
                  <p:nvPr/>
                </p:nvGrpSpPr>
                <p:grpSpPr>
                  <a:xfrm rot="15530705">
                    <a:off x="2284581" y="2639655"/>
                    <a:ext cx="405591" cy="1883879"/>
                    <a:chOff x="1905000" y="1828800"/>
                    <a:chExt cx="762000" cy="2362200"/>
                  </a:xfrm>
                </p:grpSpPr>
                <p:sp>
                  <p:nvSpPr>
                    <p:cNvPr id="785" name="Oval 7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5" name="Group 21"/>
                <p:cNvGrpSpPr/>
                <p:nvPr/>
              </p:nvGrpSpPr>
              <p:grpSpPr>
                <a:xfrm rot="2927600">
                  <a:off x="1498597" y="881328"/>
                  <a:ext cx="1193804" cy="897916"/>
                  <a:chOff x="1111998" y="1862460"/>
                  <a:chExt cx="2362200" cy="1921930"/>
                </a:xfrm>
              </p:grpSpPr>
              <p:grpSp>
                <p:nvGrpSpPr>
                  <p:cNvPr id="803" name="Group 6"/>
                  <p:cNvGrpSpPr/>
                  <p:nvPr/>
                </p:nvGrpSpPr>
                <p:grpSpPr>
                  <a:xfrm rot="17802976">
                    <a:off x="1912098" y="1823816"/>
                    <a:ext cx="762000" cy="2362200"/>
                    <a:chOff x="1905000" y="1828800"/>
                    <a:chExt cx="762000" cy="2362200"/>
                  </a:xfrm>
                </p:grpSpPr>
                <p:sp>
                  <p:nvSpPr>
                    <p:cNvPr id="78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1" name="Oval 78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4" name="Group 9"/>
                  <p:cNvGrpSpPr/>
                  <p:nvPr/>
                </p:nvGrpSpPr>
                <p:grpSpPr>
                  <a:xfrm rot="19123498">
                    <a:off x="2501621" y="1862460"/>
                    <a:ext cx="542170" cy="1782007"/>
                    <a:chOff x="1905000" y="1828800"/>
                    <a:chExt cx="762000" cy="2362200"/>
                  </a:xfrm>
                </p:grpSpPr>
                <p:sp>
                  <p:nvSpPr>
                    <p:cNvPr id="778"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9"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5" name="Group 12"/>
                  <p:cNvGrpSpPr/>
                  <p:nvPr/>
                </p:nvGrpSpPr>
                <p:grpSpPr>
                  <a:xfrm rot="15530705">
                    <a:off x="2284581" y="2639655"/>
                    <a:ext cx="405591" cy="1883879"/>
                    <a:chOff x="1905000" y="1828800"/>
                    <a:chExt cx="762000" cy="2362200"/>
                  </a:xfrm>
                </p:grpSpPr>
                <p:sp>
                  <p:nvSpPr>
                    <p:cNvPr id="776"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7"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2" name="Group 31"/>
                <p:cNvGrpSpPr/>
                <p:nvPr/>
              </p:nvGrpSpPr>
              <p:grpSpPr>
                <a:xfrm rot="20238387">
                  <a:off x="1346199" y="1643328"/>
                  <a:ext cx="1193804" cy="897916"/>
                  <a:chOff x="1111998" y="1862460"/>
                  <a:chExt cx="2362200" cy="1921930"/>
                </a:xfrm>
              </p:grpSpPr>
              <p:grpSp>
                <p:nvGrpSpPr>
                  <p:cNvPr id="813" name="Group 6"/>
                  <p:cNvGrpSpPr/>
                  <p:nvPr/>
                </p:nvGrpSpPr>
                <p:grpSpPr>
                  <a:xfrm rot="17802976">
                    <a:off x="1912098" y="1823816"/>
                    <a:ext cx="762000" cy="2362200"/>
                    <a:chOff x="1905000" y="1828800"/>
                    <a:chExt cx="762000" cy="2362200"/>
                  </a:xfrm>
                </p:grpSpPr>
                <p:sp>
                  <p:nvSpPr>
                    <p:cNvPr id="77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2" name="Oval 77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4" name="Group 9"/>
                  <p:cNvGrpSpPr/>
                  <p:nvPr/>
                </p:nvGrpSpPr>
                <p:grpSpPr>
                  <a:xfrm rot="19123498">
                    <a:off x="2501621" y="1862460"/>
                    <a:ext cx="542170" cy="1782007"/>
                    <a:chOff x="1905000" y="1828800"/>
                    <a:chExt cx="762000" cy="2362200"/>
                  </a:xfrm>
                </p:grpSpPr>
                <p:sp>
                  <p:nvSpPr>
                    <p:cNvPr id="769" name="Oval 76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0" name="Oval 76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1" name="Group 12"/>
                  <p:cNvGrpSpPr/>
                  <p:nvPr/>
                </p:nvGrpSpPr>
                <p:grpSpPr>
                  <a:xfrm rot="15530705">
                    <a:off x="2284581" y="2639655"/>
                    <a:ext cx="405591" cy="1883879"/>
                    <a:chOff x="1905000" y="1828800"/>
                    <a:chExt cx="762000" cy="2362200"/>
                  </a:xfrm>
                </p:grpSpPr>
                <p:sp>
                  <p:nvSpPr>
                    <p:cNvPr id="767"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8" name="Oval 7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22" name="Group 73"/>
              <p:cNvGrpSpPr/>
              <p:nvPr/>
            </p:nvGrpSpPr>
            <p:grpSpPr>
              <a:xfrm rot="3068959">
                <a:off x="1791654" y="2628338"/>
                <a:ext cx="1820842" cy="1558779"/>
                <a:chOff x="736597" y="733384"/>
                <a:chExt cx="1807860" cy="1807860"/>
              </a:xfrm>
            </p:grpSpPr>
            <p:grpSp>
              <p:nvGrpSpPr>
                <p:cNvPr id="823" name="Group 15"/>
                <p:cNvGrpSpPr/>
                <p:nvPr/>
              </p:nvGrpSpPr>
              <p:grpSpPr>
                <a:xfrm rot="20238387">
                  <a:off x="736597" y="881328"/>
                  <a:ext cx="1193804" cy="897916"/>
                  <a:chOff x="1111998" y="1862460"/>
                  <a:chExt cx="2362200" cy="1921930"/>
                </a:xfrm>
              </p:grpSpPr>
              <p:grpSp>
                <p:nvGrpSpPr>
                  <p:cNvPr id="824" name="Group 6"/>
                  <p:cNvGrpSpPr/>
                  <p:nvPr/>
                </p:nvGrpSpPr>
                <p:grpSpPr>
                  <a:xfrm rot="17802976">
                    <a:off x="1912098" y="1823816"/>
                    <a:ext cx="762000" cy="2362200"/>
                    <a:chOff x="1905000" y="1828800"/>
                    <a:chExt cx="762000" cy="2362200"/>
                  </a:xfrm>
                </p:grpSpPr>
                <p:sp>
                  <p:nvSpPr>
                    <p:cNvPr id="75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5" name="Group 9"/>
                  <p:cNvGrpSpPr/>
                  <p:nvPr/>
                </p:nvGrpSpPr>
                <p:grpSpPr>
                  <a:xfrm rot="19123498">
                    <a:off x="2501621" y="1862460"/>
                    <a:ext cx="542170" cy="1782007"/>
                    <a:chOff x="1905000" y="1828800"/>
                    <a:chExt cx="762000" cy="2362200"/>
                  </a:xfrm>
                </p:grpSpPr>
                <p:sp>
                  <p:nvSpPr>
                    <p:cNvPr id="757"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Oval 75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6" name="Group 12"/>
                  <p:cNvGrpSpPr/>
                  <p:nvPr/>
                </p:nvGrpSpPr>
                <p:grpSpPr>
                  <a:xfrm rot="15530705">
                    <a:off x="2284581" y="2639655"/>
                    <a:ext cx="405591" cy="1883879"/>
                    <a:chOff x="1905000" y="1828800"/>
                    <a:chExt cx="762000" cy="2362200"/>
                  </a:xfrm>
                </p:grpSpPr>
                <p:sp>
                  <p:nvSpPr>
                    <p:cNvPr id="755"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33" name="Group 21"/>
                <p:cNvGrpSpPr/>
                <p:nvPr/>
              </p:nvGrpSpPr>
              <p:grpSpPr>
                <a:xfrm rot="2927600">
                  <a:off x="1498597" y="881328"/>
                  <a:ext cx="1193804" cy="897916"/>
                  <a:chOff x="1111998" y="1862460"/>
                  <a:chExt cx="2362200" cy="1921930"/>
                </a:xfrm>
              </p:grpSpPr>
              <p:grpSp>
                <p:nvGrpSpPr>
                  <p:cNvPr id="834" name="Group 6"/>
                  <p:cNvGrpSpPr/>
                  <p:nvPr/>
                </p:nvGrpSpPr>
                <p:grpSpPr>
                  <a:xfrm rot="17802976">
                    <a:off x="1912098" y="1823816"/>
                    <a:ext cx="762000" cy="2362200"/>
                    <a:chOff x="1905000" y="1828800"/>
                    <a:chExt cx="762000" cy="2362200"/>
                  </a:xfrm>
                </p:grpSpPr>
                <p:sp>
                  <p:nvSpPr>
                    <p:cNvPr id="75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Oval 75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5" name="Group 9"/>
                  <p:cNvGrpSpPr/>
                  <p:nvPr/>
                </p:nvGrpSpPr>
                <p:grpSpPr>
                  <a:xfrm rot="19123498">
                    <a:off x="2501621" y="1862460"/>
                    <a:ext cx="542170" cy="1782007"/>
                    <a:chOff x="1905000" y="1828800"/>
                    <a:chExt cx="762000" cy="2362200"/>
                  </a:xfrm>
                </p:grpSpPr>
                <p:sp>
                  <p:nvSpPr>
                    <p:cNvPr id="748"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Oval 74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2" name="Group 12"/>
                  <p:cNvGrpSpPr/>
                  <p:nvPr/>
                </p:nvGrpSpPr>
                <p:grpSpPr>
                  <a:xfrm rot="15530705">
                    <a:off x="2284581" y="2639655"/>
                    <a:ext cx="405591" cy="1883879"/>
                    <a:chOff x="1905000" y="1828800"/>
                    <a:chExt cx="762000" cy="2362200"/>
                  </a:xfrm>
                </p:grpSpPr>
                <p:sp>
                  <p:nvSpPr>
                    <p:cNvPr id="746"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3" name="Group 31"/>
                <p:cNvGrpSpPr/>
                <p:nvPr/>
              </p:nvGrpSpPr>
              <p:grpSpPr>
                <a:xfrm rot="20238387">
                  <a:off x="1346199" y="1643328"/>
                  <a:ext cx="1193804" cy="897916"/>
                  <a:chOff x="1111998" y="1862460"/>
                  <a:chExt cx="2362200" cy="1921930"/>
                </a:xfrm>
              </p:grpSpPr>
              <p:grpSp>
                <p:nvGrpSpPr>
                  <p:cNvPr id="844" name="Group 6"/>
                  <p:cNvGrpSpPr/>
                  <p:nvPr/>
                </p:nvGrpSpPr>
                <p:grpSpPr>
                  <a:xfrm rot="17802976">
                    <a:off x="1912098" y="1823816"/>
                    <a:ext cx="762000" cy="2362200"/>
                    <a:chOff x="1905000" y="1828800"/>
                    <a:chExt cx="762000" cy="2362200"/>
                  </a:xfrm>
                </p:grpSpPr>
                <p:sp>
                  <p:nvSpPr>
                    <p:cNvPr id="74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2" name="Oval 74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1" name="Group 9"/>
                  <p:cNvGrpSpPr/>
                  <p:nvPr/>
                </p:nvGrpSpPr>
                <p:grpSpPr>
                  <a:xfrm rot="19123498">
                    <a:off x="2501621" y="1862460"/>
                    <a:ext cx="542170" cy="1782007"/>
                    <a:chOff x="1905000" y="1828800"/>
                    <a:chExt cx="762000" cy="2362200"/>
                  </a:xfrm>
                </p:grpSpPr>
                <p:sp>
                  <p:nvSpPr>
                    <p:cNvPr id="739" name="Oval 73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0" name="Oval 73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2" name="Group 12"/>
                  <p:cNvGrpSpPr/>
                  <p:nvPr/>
                </p:nvGrpSpPr>
                <p:grpSpPr>
                  <a:xfrm rot="15530705">
                    <a:off x="2284581" y="2639655"/>
                    <a:ext cx="405591" cy="1883879"/>
                    <a:chOff x="1905000" y="1828800"/>
                    <a:chExt cx="762000" cy="2362200"/>
                  </a:xfrm>
                </p:grpSpPr>
                <p:sp>
                  <p:nvSpPr>
                    <p:cNvPr id="737" name="Oval 73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8" name="Oval 73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53" name="Group 104"/>
              <p:cNvGrpSpPr/>
              <p:nvPr/>
            </p:nvGrpSpPr>
            <p:grpSpPr>
              <a:xfrm rot="3068959">
                <a:off x="2247659" y="3793897"/>
                <a:ext cx="1143483" cy="840157"/>
                <a:chOff x="736597" y="733384"/>
                <a:chExt cx="1807860" cy="1807860"/>
              </a:xfrm>
            </p:grpSpPr>
            <p:grpSp>
              <p:nvGrpSpPr>
                <p:cNvPr id="854" name="Group 15"/>
                <p:cNvGrpSpPr/>
                <p:nvPr/>
              </p:nvGrpSpPr>
              <p:grpSpPr>
                <a:xfrm rot="20238387">
                  <a:off x="736597" y="881328"/>
                  <a:ext cx="1193804" cy="897916"/>
                  <a:chOff x="1111998" y="1862460"/>
                  <a:chExt cx="2362200" cy="1921930"/>
                </a:xfrm>
              </p:grpSpPr>
              <p:grpSp>
                <p:nvGrpSpPr>
                  <p:cNvPr id="855" name="Group 6"/>
                  <p:cNvGrpSpPr/>
                  <p:nvPr/>
                </p:nvGrpSpPr>
                <p:grpSpPr>
                  <a:xfrm rot="17802976">
                    <a:off x="1912098" y="1823816"/>
                    <a:ext cx="762000" cy="2362200"/>
                    <a:chOff x="1905000" y="1828800"/>
                    <a:chExt cx="762000" cy="2362200"/>
                  </a:xfrm>
                </p:grpSpPr>
                <p:sp>
                  <p:nvSpPr>
                    <p:cNvPr id="72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6" name="Group 9"/>
                  <p:cNvGrpSpPr/>
                  <p:nvPr/>
                </p:nvGrpSpPr>
                <p:grpSpPr>
                  <a:xfrm rot="19123498">
                    <a:off x="2501621" y="1862460"/>
                    <a:ext cx="542170" cy="1782007"/>
                    <a:chOff x="1905000" y="1828800"/>
                    <a:chExt cx="762000" cy="2362200"/>
                  </a:xfrm>
                </p:grpSpPr>
                <p:sp>
                  <p:nvSpPr>
                    <p:cNvPr id="727" name="Oval 72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Oval 7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3" name="Group 12"/>
                  <p:cNvGrpSpPr/>
                  <p:nvPr/>
                </p:nvGrpSpPr>
                <p:grpSpPr>
                  <a:xfrm rot="15530705">
                    <a:off x="2284581" y="2639655"/>
                    <a:ext cx="405591" cy="1883879"/>
                    <a:chOff x="1905000" y="1828800"/>
                    <a:chExt cx="762000" cy="2362200"/>
                  </a:xfrm>
                </p:grpSpPr>
                <p:sp>
                  <p:nvSpPr>
                    <p:cNvPr id="725" name="Oval 72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64" name="Group 21"/>
                <p:cNvGrpSpPr/>
                <p:nvPr/>
              </p:nvGrpSpPr>
              <p:grpSpPr>
                <a:xfrm rot="2927600">
                  <a:off x="1498597" y="881328"/>
                  <a:ext cx="1193804" cy="897916"/>
                  <a:chOff x="1111998" y="1862460"/>
                  <a:chExt cx="2362200" cy="1921930"/>
                </a:xfrm>
              </p:grpSpPr>
              <p:grpSp>
                <p:nvGrpSpPr>
                  <p:cNvPr id="865" name="Group 6"/>
                  <p:cNvGrpSpPr/>
                  <p:nvPr/>
                </p:nvGrpSpPr>
                <p:grpSpPr>
                  <a:xfrm rot="17802976">
                    <a:off x="1912098" y="1823816"/>
                    <a:ext cx="762000" cy="2362200"/>
                    <a:chOff x="1905000" y="1828800"/>
                    <a:chExt cx="762000" cy="2362200"/>
                  </a:xfrm>
                </p:grpSpPr>
                <p:sp>
                  <p:nvSpPr>
                    <p:cNvPr id="72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7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2" name="Group 9"/>
                  <p:cNvGrpSpPr/>
                  <p:nvPr/>
                </p:nvGrpSpPr>
                <p:grpSpPr>
                  <a:xfrm rot="19123498">
                    <a:off x="2501621" y="1862460"/>
                    <a:ext cx="542170" cy="1782007"/>
                    <a:chOff x="1905000" y="1828800"/>
                    <a:chExt cx="762000" cy="2362200"/>
                  </a:xfrm>
                </p:grpSpPr>
                <p:sp>
                  <p:nvSpPr>
                    <p:cNvPr id="718" name="Oval 71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 name="Oval 7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3" name="Group 12"/>
                  <p:cNvGrpSpPr/>
                  <p:nvPr/>
                </p:nvGrpSpPr>
                <p:grpSpPr>
                  <a:xfrm rot="15530705">
                    <a:off x="2284581" y="2639655"/>
                    <a:ext cx="405591" cy="1883879"/>
                    <a:chOff x="1905000" y="1828800"/>
                    <a:chExt cx="762000" cy="2362200"/>
                  </a:xfrm>
                </p:grpSpPr>
                <p:sp>
                  <p:nvSpPr>
                    <p:cNvPr id="716" name="Oval 71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 name="Oval 7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4" name="Group 31"/>
                <p:cNvGrpSpPr/>
                <p:nvPr/>
              </p:nvGrpSpPr>
              <p:grpSpPr>
                <a:xfrm rot="20238387">
                  <a:off x="1346199" y="1643328"/>
                  <a:ext cx="1193804" cy="897916"/>
                  <a:chOff x="1111998" y="1862460"/>
                  <a:chExt cx="2362200" cy="1921930"/>
                </a:xfrm>
              </p:grpSpPr>
              <p:grpSp>
                <p:nvGrpSpPr>
                  <p:cNvPr id="881" name="Group 6"/>
                  <p:cNvGrpSpPr/>
                  <p:nvPr/>
                </p:nvGrpSpPr>
                <p:grpSpPr>
                  <a:xfrm rot="17802976">
                    <a:off x="1912098" y="1823816"/>
                    <a:ext cx="762000" cy="2362200"/>
                    <a:chOff x="1905000" y="1828800"/>
                    <a:chExt cx="762000" cy="2362200"/>
                  </a:xfrm>
                </p:grpSpPr>
                <p:sp>
                  <p:nvSpPr>
                    <p:cNvPr id="71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2" name="Oval 7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2" name="Group 9"/>
                  <p:cNvGrpSpPr/>
                  <p:nvPr/>
                </p:nvGrpSpPr>
                <p:grpSpPr>
                  <a:xfrm rot="19123498">
                    <a:off x="2501621" y="1862460"/>
                    <a:ext cx="542170" cy="1782007"/>
                    <a:chOff x="1905000" y="1828800"/>
                    <a:chExt cx="762000" cy="2362200"/>
                  </a:xfrm>
                </p:grpSpPr>
                <p:sp>
                  <p:nvSpPr>
                    <p:cNvPr id="709" name="Oval 7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0" name="Oval 7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3" name="Group 12"/>
                  <p:cNvGrpSpPr/>
                  <p:nvPr/>
                </p:nvGrpSpPr>
                <p:grpSpPr>
                  <a:xfrm rot="15530705">
                    <a:off x="2284581" y="2639655"/>
                    <a:ext cx="405591" cy="1883879"/>
                    <a:chOff x="1905000" y="1828800"/>
                    <a:chExt cx="762000" cy="2362200"/>
                  </a:xfrm>
                </p:grpSpPr>
                <p:sp>
                  <p:nvSpPr>
                    <p:cNvPr id="707" name="Oval 7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8" name="Oval 7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93" name="Group 135"/>
              <p:cNvGrpSpPr/>
              <p:nvPr/>
            </p:nvGrpSpPr>
            <p:grpSpPr>
              <a:xfrm rot="5892673">
                <a:off x="3061159" y="3301846"/>
                <a:ext cx="1528325" cy="1350205"/>
                <a:chOff x="736597" y="733384"/>
                <a:chExt cx="1807860" cy="1807860"/>
              </a:xfrm>
            </p:grpSpPr>
            <p:grpSp>
              <p:nvGrpSpPr>
                <p:cNvPr id="894" name="Group 15"/>
                <p:cNvGrpSpPr/>
                <p:nvPr/>
              </p:nvGrpSpPr>
              <p:grpSpPr>
                <a:xfrm rot="20238387">
                  <a:off x="736597" y="881328"/>
                  <a:ext cx="1193804" cy="897916"/>
                  <a:chOff x="1111998" y="1862460"/>
                  <a:chExt cx="2362200" cy="1921930"/>
                </a:xfrm>
              </p:grpSpPr>
              <p:grpSp>
                <p:nvGrpSpPr>
                  <p:cNvPr id="898" name="Group 6"/>
                  <p:cNvGrpSpPr/>
                  <p:nvPr/>
                </p:nvGrpSpPr>
                <p:grpSpPr>
                  <a:xfrm rot="17802976">
                    <a:off x="1912098" y="1823816"/>
                    <a:ext cx="762000" cy="2362200"/>
                    <a:chOff x="1905000" y="1828800"/>
                    <a:chExt cx="762000" cy="2362200"/>
                  </a:xfrm>
                </p:grpSpPr>
                <p:sp>
                  <p:nvSpPr>
                    <p:cNvPr id="69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6" name="Group 9"/>
                  <p:cNvGrpSpPr/>
                  <p:nvPr/>
                </p:nvGrpSpPr>
                <p:grpSpPr>
                  <a:xfrm rot="19123498">
                    <a:off x="2501621" y="1862460"/>
                    <a:ext cx="542170" cy="1782007"/>
                    <a:chOff x="1905000" y="1828800"/>
                    <a:chExt cx="762000" cy="2362200"/>
                  </a:xfrm>
                </p:grpSpPr>
                <p:sp>
                  <p:nvSpPr>
                    <p:cNvPr id="697" name="Oval 69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7" name="Group 12"/>
                  <p:cNvGrpSpPr/>
                  <p:nvPr/>
                </p:nvGrpSpPr>
                <p:grpSpPr>
                  <a:xfrm rot="15530705">
                    <a:off x="2284581" y="2639655"/>
                    <a:ext cx="405591" cy="1883879"/>
                    <a:chOff x="1905000" y="1828800"/>
                    <a:chExt cx="762000" cy="2362200"/>
                  </a:xfrm>
                </p:grpSpPr>
                <p:sp>
                  <p:nvSpPr>
                    <p:cNvPr id="695" name="Oval 69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28" name="Group 21"/>
                <p:cNvGrpSpPr/>
                <p:nvPr/>
              </p:nvGrpSpPr>
              <p:grpSpPr>
                <a:xfrm rot="2927600">
                  <a:off x="1498597" y="881328"/>
                  <a:ext cx="1193804" cy="897916"/>
                  <a:chOff x="1111998" y="1862460"/>
                  <a:chExt cx="2362200" cy="1921930"/>
                </a:xfrm>
              </p:grpSpPr>
              <p:grpSp>
                <p:nvGrpSpPr>
                  <p:cNvPr id="932" name="Group 6"/>
                  <p:cNvGrpSpPr/>
                  <p:nvPr/>
                </p:nvGrpSpPr>
                <p:grpSpPr>
                  <a:xfrm rot="17802976">
                    <a:off x="1912098" y="1823816"/>
                    <a:ext cx="762000" cy="2362200"/>
                    <a:chOff x="1905000" y="1828800"/>
                    <a:chExt cx="762000" cy="2362200"/>
                  </a:xfrm>
                </p:grpSpPr>
                <p:sp>
                  <p:nvSpPr>
                    <p:cNvPr id="69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3" name="Group 9"/>
                  <p:cNvGrpSpPr/>
                  <p:nvPr/>
                </p:nvGrpSpPr>
                <p:grpSpPr>
                  <a:xfrm rot="19123498">
                    <a:off x="2501621" y="1862460"/>
                    <a:ext cx="542170" cy="1782007"/>
                    <a:chOff x="1905000" y="1828800"/>
                    <a:chExt cx="762000" cy="2362200"/>
                  </a:xfrm>
                </p:grpSpPr>
                <p:sp>
                  <p:nvSpPr>
                    <p:cNvPr id="688" name="Oval 68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5" name="Group 12"/>
                  <p:cNvGrpSpPr/>
                  <p:nvPr/>
                </p:nvGrpSpPr>
                <p:grpSpPr>
                  <a:xfrm rot="15530705">
                    <a:off x="2284581" y="2639655"/>
                    <a:ext cx="405591" cy="1883879"/>
                    <a:chOff x="1905000" y="1828800"/>
                    <a:chExt cx="762000" cy="2362200"/>
                  </a:xfrm>
                </p:grpSpPr>
                <p:sp>
                  <p:nvSpPr>
                    <p:cNvPr id="686" name="Oval 68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54" name="Group 31"/>
                <p:cNvGrpSpPr/>
                <p:nvPr/>
              </p:nvGrpSpPr>
              <p:grpSpPr>
                <a:xfrm rot="20238387">
                  <a:off x="1346199" y="1643328"/>
                  <a:ext cx="1193804" cy="897916"/>
                  <a:chOff x="1111998" y="1862460"/>
                  <a:chExt cx="2362200" cy="1921930"/>
                </a:xfrm>
              </p:grpSpPr>
              <p:grpSp>
                <p:nvGrpSpPr>
                  <p:cNvPr id="960" name="Group 6"/>
                  <p:cNvGrpSpPr/>
                  <p:nvPr/>
                </p:nvGrpSpPr>
                <p:grpSpPr>
                  <a:xfrm rot="17802976">
                    <a:off x="1912098" y="1823816"/>
                    <a:ext cx="762000" cy="2362200"/>
                    <a:chOff x="1905000" y="1828800"/>
                    <a:chExt cx="762000" cy="2362200"/>
                  </a:xfrm>
                </p:grpSpPr>
                <p:sp>
                  <p:nvSpPr>
                    <p:cNvPr id="68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2" name="Oval 68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1" name="Group 9"/>
                  <p:cNvGrpSpPr/>
                  <p:nvPr/>
                </p:nvGrpSpPr>
                <p:grpSpPr>
                  <a:xfrm rot="19123498">
                    <a:off x="2501621" y="1862460"/>
                    <a:ext cx="542170" cy="1782007"/>
                    <a:chOff x="1905000" y="1828800"/>
                    <a:chExt cx="762000" cy="2362200"/>
                  </a:xfrm>
                </p:grpSpPr>
                <p:sp>
                  <p:nvSpPr>
                    <p:cNvPr id="679" name="Oval 67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2" name="Group 12"/>
                  <p:cNvGrpSpPr/>
                  <p:nvPr/>
                </p:nvGrpSpPr>
                <p:grpSpPr>
                  <a:xfrm rot="15530705">
                    <a:off x="2284581" y="2639655"/>
                    <a:ext cx="405591" cy="1883879"/>
                    <a:chOff x="1905000" y="1828800"/>
                    <a:chExt cx="762000" cy="2362200"/>
                  </a:xfrm>
                </p:grpSpPr>
                <p:sp>
                  <p:nvSpPr>
                    <p:cNvPr id="677" name="Oval 67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63" name="Group 166"/>
              <p:cNvGrpSpPr/>
              <p:nvPr/>
            </p:nvGrpSpPr>
            <p:grpSpPr>
              <a:xfrm rot="20555714" flipH="1">
                <a:off x="3652811" y="2791157"/>
                <a:ext cx="1586260" cy="1364114"/>
                <a:chOff x="736597" y="733384"/>
                <a:chExt cx="1807860" cy="1807860"/>
              </a:xfrm>
            </p:grpSpPr>
            <p:grpSp>
              <p:nvGrpSpPr>
                <p:cNvPr id="964" name="Group 15"/>
                <p:cNvGrpSpPr/>
                <p:nvPr/>
              </p:nvGrpSpPr>
              <p:grpSpPr>
                <a:xfrm rot="20238387">
                  <a:off x="736597" y="881328"/>
                  <a:ext cx="1193804" cy="897916"/>
                  <a:chOff x="1111998" y="1862460"/>
                  <a:chExt cx="2362200" cy="1921930"/>
                </a:xfrm>
              </p:grpSpPr>
              <p:grpSp>
                <p:nvGrpSpPr>
                  <p:cNvPr id="975" name="Group 6"/>
                  <p:cNvGrpSpPr/>
                  <p:nvPr/>
                </p:nvGrpSpPr>
                <p:grpSpPr>
                  <a:xfrm rot="17802976">
                    <a:off x="1912098" y="1823816"/>
                    <a:ext cx="762000" cy="2362200"/>
                    <a:chOff x="1905000" y="1828800"/>
                    <a:chExt cx="762000" cy="2362200"/>
                  </a:xfrm>
                </p:grpSpPr>
                <p:sp>
                  <p:nvSpPr>
                    <p:cNvPr id="669"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6" name="Group 9"/>
                  <p:cNvGrpSpPr/>
                  <p:nvPr/>
                </p:nvGrpSpPr>
                <p:grpSpPr>
                  <a:xfrm rot="19123498">
                    <a:off x="2501621" y="1862460"/>
                    <a:ext cx="542170" cy="1782007"/>
                    <a:chOff x="1905000" y="1828800"/>
                    <a:chExt cx="762000" cy="2362200"/>
                  </a:xfrm>
                </p:grpSpPr>
                <p:sp>
                  <p:nvSpPr>
                    <p:cNvPr id="667" name="Oval 66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7" name="Group 12"/>
                  <p:cNvGrpSpPr/>
                  <p:nvPr/>
                </p:nvGrpSpPr>
                <p:grpSpPr>
                  <a:xfrm rot="15530705">
                    <a:off x="2284581" y="2639655"/>
                    <a:ext cx="405591" cy="1883879"/>
                    <a:chOff x="1905000" y="1828800"/>
                    <a:chExt cx="762000" cy="2362200"/>
                  </a:xfrm>
                </p:grpSpPr>
                <p:sp>
                  <p:nvSpPr>
                    <p:cNvPr id="665" name="Oval 66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8" name="Group 21"/>
                <p:cNvGrpSpPr/>
                <p:nvPr/>
              </p:nvGrpSpPr>
              <p:grpSpPr>
                <a:xfrm rot="2927600">
                  <a:off x="1498597" y="881328"/>
                  <a:ext cx="1193804" cy="897916"/>
                  <a:chOff x="1111998" y="1862460"/>
                  <a:chExt cx="2362200" cy="1921930"/>
                </a:xfrm>
              </p:grpSpPr>
              <p:grpSp>
                <p:nvGrpSpPr>
                  <p:cNvPr id="989" name="Group 6"/>
                  <p:cNvGrpSpPr/>
                  <p:nvPr/>
                </p:nvGrpSpPr>
                <p:grpSpPr>
                  <a:xfrm rot="17802976">
                    <a:off x="1912098" y="1823816"/>
                    <a:ext cx="762000" cy="2362200"/>
                    <a:chOff x="1905000" y="1828800"/>
                    <a:chExt cx="762000" cy="2362200"/>
                  </a:xfrm>
                </p:grpSpPr>
                <p:sp>
                  <p:nvSpPr>
                    <p:cNvPr id="660"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0" name="Group 9"/>
                  <p:cNvGrpSpPr/>
                  <p:nvPr/>
                </p:nvGrpSpPr>
                <p:grpSpPr>
                  <a:xfrm rot="19123498">
                    <a:off x="2501621" y="1862460"/>
                    <a:ext cx="542170" cy="1782007"/>
                    <a:chOff x="1905000" y="1828800"/>
                    <a:chExt cx="762000" cy="2362200"/>
                  </a:xfrm>
                </p:grpSpPr>
                <p:sp>
                  <p:nvSpPr>
                    <p:cNvPr id="658" name="Oval 6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1" name="Group 12"/>
                  <p:cNvGrpSpPr/>
                  <p:nvPr/>
                </p:nvGrpSpPr>
                <p:grpSpPr>
                  <a:xfrm rot="15530705">
                    <a:off x="2284581" y="2639655"/>
                    <a:ext cx="405591" cy="1883879"/>
                    <a:chOff x="1905000" y="1828800"/>
                    <a:chExt cx="762000" cy="2362200"/>
                  </a:xfrm>
                </p:grpSpPr>
                <p:sp>
                  <p:nvSpPr>
                    <p:cNvPr id="656" name="Oval 6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20" name="Group 31"/>
                <p:cNvGrpSpPr/>
                <p:nvPr/>
              </p:nvGrpSpPr>
              <p:grpSpPr>
                <a:xfrm rot="20238387">
                  <a:off x="1346199" y="1643328"/>
                  <a:ext cx="1193804" cy="897916"/>
                  <a:chOff x="1111998" y="1862460"/>
                  <a:chExt cx="2362200" cy="1921930"/>
                </a:xfrm>
              </p:grpSpPr>
              <p:grpSp>
                <p:nvGrpSpPr>
                  <p:cNvPr id="321" name="Group 6"/>
                  <p:cNvGrpSpPr/>
                  <p:nvPr/>
                </p:nvGrpSpPr>
                <p:grpSpPr>
                  <a:xfrm rot="17802976">
                    <a:off x="1912098" y="1823816"/>
                    <a:ext cx="762000" cy="2362200"/>
                    <a:chOff x="1905000" y="1828800"/>
                    <a:chExt cx="762000" cy="2362200"/>
                  </a:xfrm>
                </p:grpSpPr>
                <p:sp>
                  <p:nvSpPr>
                    <p:cNvPr id="651"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2" name="Oval 65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2" name="Group 9"/>
                  <p:cNvGrpSpPr/>
                  <p:nvPr/>
                </p:nvGrpSpPr>
                <p:grpSpPr>
                  <a:xfrm rot="19123498">
                    <a:off x="2501621" y="1862460"/>
                    <a:ext cx="542170" cy="1782007"/>
                    <a:chOff x="1905000" y="1828800"/>
                    <a:chExt cx="762000" cy="2362200"/>
                  </a:xfrm>
                </p:grpSpPr>
                <p:sp>
                  <p:nvSpPr>
                    <p:cNvPr id="649" name="Oval 6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3" name="Group 12"/>
                  <p:cNvGrpSpPr/>
                  <p:nvPr/>
                </p:nvGrpSpPr>
                <p:grpSpPr>
                  <a:xfrm rot="15530705">
                    <a:off x="2284581" y="2639655"/>
                    <a:ext cx="405591" cy="1883879"/>
                    <a:chOff x="1905000" y="1828800"/>
                    <a:chExt cx="762000" cy="2362200"/>
                  </a:xfrm>
                </p:grpSpPr>
                <p:sp>
                  <p:nvSpPr>
                    <p:cNvPr id="647" name="Oval 64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630" name="Double Wave 629"/>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Double Wave 630"/>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2" name="Oval 631"/>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3" name="Oval 632"/>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 name="Oval 633"/>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5" name="Oval 634"/>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7" name="Oval 636"/>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Oval 638"/>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4" name="Group 604"/>
            <p:cNvGrpSpPr/>
            <p:nvPr/>
          </p:nvGrpSpPr>
          <p:grpSpPr>
            <a:xfrm>
              <a:off x="7216294" y="2895600"/>
              <a:ext cx="1927706" cy="1981200"/>
              <a:chOff x="457200" y="2497304"/>
              <a:chExt cx="4781871" cy="4284496"/>
            </a:xfrm>
          </p:grpSpPr>
          <p:grpSp>
            <p:nvGrpSpPr>
              <p:cNvPr id="325" name="Group 230"/>
              <p:cNvGrpSpPr/>
              <p:nvPr/>
            </p:nvGrpSpPr>
            <p:grpSpPr>
              <a:xfrm rot="18989829" flipH="1">
                <a:off x="2994882" y="2720848"/>
                <a:ext cx="1586260" cy="1364114"/>
                <a:chOff x="736597" y="733384"/>
                <a:chExt cx="1807860" cy="1807860"/>
              </a:xfrm>
            </p:grpSpPr>
            <p:grpSp>
              <p:nvGrpSpPr>
                <p:cNvPr id="326" name="Group 15"/>
                <p:cNvGrpSpPr/>
                <p:nvPr/>
              </p:nvGrpSpPr>
              <p:grpSpPr>
                <a:xfrm rot="20238387">
                  <a:off x="736597" y="881328"/>
                  <a:ext cx="1193804" cy="897916"/>
                  <a:chOff x="1111998" y="1862460"/>
                  <a:chExt cx="2362200" cy="1921930"/>
                </a:xfrm>
              </p:grpSpPr>
              <p:grpSp>
                <p:nvGrpSpPr>
                  <p:cNvPr id="327" name="Group 6"/>
                  <p:cNvGrpSpPr/>
                  <p:nvPr/>
                </p:nvGrpSpPr>
                <p:grpSpPr>
                  <a:xfrm rot="17802976">
                    <a:off x="1912098" y="1823816"/>
                    <a:ext cx="762000" cy="2362200"/>
                    <a:chOff x="1905000" y="1828800"/>
                    <a:chExt cx="762000" cy="2362200"/>
                  </a:xfrm>
                </p:grpSpPr>
                <p:sp>
                  <p:nvSpPr>
                    <p:cNvPr id="61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8" name="Group 9"/>
                  <p:cNvGrpSpPr/>
                  <p:nvPr/>
                </p:nvGrpSpPr>
                <p:grpSpPr>
                  <a:xfrm rot="19123498">
                    <a:off x="2501621" y="1862460"/>
                    <a:ext cx="542170" cy="1782007"/>
                    <a:chOff x="1905000" y="1828800"/>
                    <a:chExt cx="762000" cy="2362200"/>
                  </a:xfrm>
                </p:grpSpPr>
                <p:sp>
                  <p:nvSpPr>
                    <p:cNvPr id="613" name="Oval 25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25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9" name="Group 12"/>
                  <p:cNvGrpSpPr/>
                  <p:nvPr/>
                </p:nvGrpSpPr>
                <p:grpSpPr>
                  <a:xfrm rot="15530705">
                    <a:off x="2284581" y="2639655"/>
                    <a:ext cx="405591" cy="1883879"/>
                    <a:chOff x="1905000" y="1828800"/>
                    <a:chExt cx="762000" cy="2362200"/>
                  </a:xfrm>
                </p:grpSpPr>
                <p:sp>
                  <p:nvSpPr>
                    <p:cNvPr id="611" name="Oval 25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0" name="Group 21"/>
                <p:cNvGrpSpPr/>
                <p:nvPr/>
              </p:nvGrpSpPr>
              <p:grpSpPr>
                <a:xfrm rot="2927600">
                  <a:off x="1498597" y="881328"/>
                  <a:ext cx="1193804" cy="897916"/>
                  <a:chOff x="1111998" y="1862460"/>
                  <a:chExt cx="2362200" cy="1921930"/>
                </a:xfrm>
              </p:grpSpPr>
              <p:grpSp>
                <p:nvGrpSpPr>
                  <p:cNvPr id="331" name="Group 6"/>
                  <p:cNvGrpSpPr/>
                  <p:nvPr/>
                </p:nvGrpSpPr>
                <p:grpSpPr>
                  <a:xfrm rot="17802976">
                    <a:off x="1912098" y="1823816"/>
                    <a:ext cx="762000" cy="2362200"/>
                    <a:chOff x="1905000" y="1828800"/>
                    <a:chExt cx="762000" cy="2362200"/>
                  </a:xfrm>
                </p:grpSpPr>
                <p:sp>
                  <p:nvSpPr>
                    <p:cNvPr id="60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2" name="Group 9"/>
                  <p:cNvGrpSpPr/>
                  <p:nvPr/>
                </p:nvGrpSpPr>
                <p:grpSpPr>
                  <a:xfrm rot="19123498">
                    <a:off x="2501621" y="1862460"/>
                    <a:ext cx="542170" cy="1782007"/>
                    <a:chOff x="1905000" y="1828800"/>
                    <a:chExt cx="762000" cy="2362200"/>
                  </a:xfrm>
                </p:grpSpPr>
                <p:sp>
                  <p:nvSpPr>
                    <p:cNvPr id="604" name="Oval 24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24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3" name="Group 12"/>
                  <p:cNvGrpSpPr/>
                  <p:nvPr/>
                </p:nvGrpSpPr>
                <p:grpSpPr>
                  <a:xfrm rot="15530705">
                    <a:off x="2284581" y="2639655"/>
                    <a:ext cx="405591" cy="1883879"/>
                    <a:chOff x="1905000" y="1828800"/>
                    <a:chExt cx="762000" cy="2362200"/>
                  </a:xfrm>
                </p:grpSpPr>
                <p:sp>
                  <p:nvSpPr>
                    <p:cNvPr id="602" name="Oval 60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3" name="Oval 60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4" name="Group 31"/>
                <p:cNvGrpSpPr/>
                <p:nvPr/>
              </p:nvGrpSpPr>
              <p:grpSpPr>
                <a:xfrm rot="20238387">
                  <a:off x="1346199" y="1643328"/>
                  <a:ext cx="1193804" cy="897916"/>
                  <a:chOff x="1111998" y="1862460"/>
                  <a:chExt cx="2362200" cy="1921930"/>
                </a:xfrm>
              </p:grpSpPr>
              <p:grpSp>
                <p:nvGrpSpPr>
                  <p:cNvPr id="335" name="Group 6"/>
                  <p:cNvGrpSpPr/>
                  <p:nvPr/>
                </p:nvGrpSpPr>
                <p:grpSpPr>
                  <a:xfrm rot="17802976">
                    <a:off x="1912098" y="1823816"/>
                    <a:ext cx="762000" cy="2362200"/>
                    <a:chOff x="1905000" y="1828800"/>
                    <a:chExt cx="762000" cy="2362200"/>
                  </a:xfrm>
                </p:grpSpPr>
                <p:sp>
                  <p:nvSpPr>
                    <p:cNvPr id="59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8" name="Oval 59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6" name="Group 9"/>
                  <p:cNvGrpSpPr/>
                  <p:nvPr/>
                </p:nvGrpSpPr>
                <p:grpSpPr>
                  <a:xfrm rot="19123498">
                    <a:off x="2501621" y="1862460"/>
                    <a:ext cx="542170" cy="1782007"/>
                    <a:chOff x="1905000" y="1828800"/>
                    <a:chExt cx="762000" cy="2362200"/>
                  </a:xfrm>
                </p:grpSpPr>
                <p:sp>
                  <p:nvSpPr>
                    <p:cNvPr id="595" name="Oval 23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Oval 2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7" name="Group 12"/>
                  <p:cNvGrpSpPr/>
                  <p:nvPr/>
                </p:nvGrpSpPr>
                <p:grpSpPr>
                  <a:xfrm rot="15530705">
                    <a:off x="2284581" y="2639655"/>
                    <a:ext cx="405591" cy="1883879"/>
                    <a:chOff x="1905000" y="1828800"/>
                    <a:chExt cx="762000" cy="2362200"/>
                  </a:xfrm>
                </p:grpSpPr>
                <p:sp>
                  <p:nvSpPr>
                    <p:cNvPr id="593" name="Oval 23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4" name="Oval 2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38" name="Group 199"/>
              <p:cNvGrpSpPr/>
              <p:nvPr/>
            </p:nvGrpSpPr>
            <p:grpSpPr>
              <a:xfrm rot="3068959">
                <a:off x="1334455" y="2628335"/>
                <a:ext cx="1820842" cy="1558779"/>
                <a:chOff x="736597" y="733384"/>
                <a:chExt cx="1807860" cy="1807860"/>
              </a:xfrm>
            </p:grpSpPr>
            <p:grpSp>
              <p:nvGrpSpPr>
                <p:cNvPr id="339" name="Group 15"/>
                <p:cNvGrpSpPr/>
                <p:nvPr/>
              </p:nvGrpSpPr>
              <p:grpSpPr>
                <a:xfrm rot="20238387">
                  <a:off x="736597" y="881328"/>
                  <a:ext cx="1193804" cy="897916"/>
                  <a:chOff x="1111998" y="1862460"/>
                  <a:chExt cx="2362200" cy="1921930"/>
                </a:xfrm>
              </p:grpSpPr>
              <p:grpSp>
                <p:nvGrpSpPr>
                  <p:cNvPr id="340" name="Group 6"/>
                  <p:cNvGrpSpPr/>
                  <p:nvPr/>
                </p:nvGrpSpPr>
                <p:grpSpPr>
                  <a:xfrm rot="17802976">
                    <a:off x="1912098" y="1823816"/>
                    <a:ext cx="762000" cy="2362200"/>
                    <a:chOff x="1905000" y="1828800"/>
                    <a:chExt cx="762000" cy="2362200"/>
                  </a:xfrm>
                </p:grpSpPr>
                <p:sp>
                  <p:nvSpPr>
                    <p:cNvPr id="58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1" name="Group 9"/>
                  <p:cNvGrpSpPr/>
                  <p:nvPr/>
                </p:nvGrpSpPr>
                <p:grpSpPr>
                  <a:xfrm rot="19123498">
                    <a:off x="2501621" y="1862460"/>
                    <a:ext cx="542170" cy="1782007"/>
                    <a:chOff x="1905000" y="1828800"/>
                    <a:chExt cx="762000" cy="2362200"/>
                  </a:xfrm>
                </p:grpSpPr>
                <p:sp>
                  <p:nvSpPr>
                    <p:cNvPr id="583" name="Oval 58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4" name="Oval 22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2" name="Group 12"/>
                  <p:cNvGrpSpPr/>
                  <p:nvPr/>
                </p:nvGrpSpPr>
                <p:grpSpPr>
                  <a:xfrm rot="15530705">
                    <a:off x="2284581" y="2639655"/>
                    <a:ext cx="405591" cy="1883879"/>
                    <a:chOff x="1905000" y="1828800"/>
                    <a:chExt cx="762000" cy="2362200"/>
                  </a:xfrm>
                </p:grpSpPr>
                <p:sp>
                  <p:nvSpPr>
                    <p:cNvPr id="581" name="Oval 58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43" name="Group 21"/>
                <p:cNvGrpSpPr/>
                <p:nvPr/>
              </p:nvGrpSpPr>
              <p:grpSpPr>
                <a:xfrm rot="2927600">
                  <a:off x="1498597" y="881328"/>
                  <a:ext cx="1193804" cy="897916"/>
                  <a:chOff x="1111998" y="1862460"/>
                  <a:chExt cx="2362200" cy="1921930"/>
                </a:xfrm>
              </p:grpSpPr>
              <p:grpSp>
                <p:nvGrpSpPr>
                  <p:cNvPr id="344" name="Group 6"/>
                  <p:cNvGrpSpPr/>
                  <p:nvPr/>
                </p:nvGrpSpPr>
                <p:grpSpPr>
                  <a:xfrm rot="17802976">
                    <a:off x="1912098" y="1823816"/>
                    <a:ext cx="762000" cy="2362200"/>
                    <a:chOff x="1905000" y="1828800"/>
                    <a:chExt cx="762000" cy="2362200"/>
                  </a:xfrm>
                </p:grpSpPr>
                <p:sp>
                  <p:nvSpPr>
                    <p:cNvPr id="57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22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3" name="Group 9"/>
                  <p:cNvGrpSpPr/>
                  <p:nvPr/>
                </p:nvGrpSpPr>
                <p:grpSpPr>
                  <a:xfrm rot="19123498">
                    <a:off x="2501621" y="1862460"/>
                    <a:ext cx="542170" cy="1782007"/>
                    <a:chOff x="1905000" y="1828800"/>
                    <a:chExt cx="762000" cy="2362200"/>
                  </a:xfrm>
                </p:grpSpPr>
                <p:sp>
                  <p:nvSpPr>
                    <p:cNvPr id="574" name="Oval 57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21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4" name="Group 12"/>
                  <p:cNvGrpSpPr/>
                  <p:nvPr/>
                </p:nvGrpSpPr>
                <p:grpSpPr>
                  <a:xfrm rot="15530705">
                    <a:off x="2284581" y="2639655"/>
                    <a:ext cx="405591" cy="1883879"/>
                    <a:chOff x="1905000" y="1828800"/>
                    <a:chExt cx="762000" cy="2362200"/>
                  </a:xfrm>
                </p:grpSpPr>
                <p:sp>
                  <p:nvSpPr>
                    <p:cNvPr id="572" name="Oval 57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 name="Oval 57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0" name="Group 31"/>
                <p:cNvGrpSpPr/>
                <p:nvPr/>
              </p:nvGrpSpPr>
              <p:grpSpPr>
                <a:xfrm rot="20238387">
                  <a:off x="1346199" y="1643328"/>
                  <a:ext cx="1193804" cy="897916"/>
                  <a:chOff x="1111998" y="1862460"/>
                  <a:chExt cx="2362200" cy="1921930"/>
                </a:xfrm>
              </p:grpSpPr>
              <p:grpSp>
                <p:nvGrpSpPr>
                  <p:cNvPr id="361" name="Group 6"/>
                  <p:cNvGrpSpPr/>
                  <p:nvPr/>
                </p:nvGrpSpPr>
                <p:grpSpPr>
                  <a:xfrm rot="17802976">
                    <a:off x="1912098" y="1823816"/>
                    <a:ext cx="762000" cy="2362200"/>
                    <a:chOff x="1905000" y="1828800"/>
                    <a:chExt cx="762000" cy="2362200"/>
                  </a:xfrm>
                </p:grpSpPr>
                <p:sp>
                  <p:nvSpPr>
                    <p:cNvPr id="56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8" name="Oval 2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2" name="Group 9"/>
                  <p:cNvGrpSpPr/>
                  <p:nvPr/>
                </p:nvGrpSpPr>
                <p:grpSpPr>
                  <a:xfrm rot="19123498">
                    <a:off x="2501621" y="1862460"/>
                    <a:ext cx="542170" cy="1782007"/>
                    <a:chOff x="1905000" y="1828800"/>
                    <a:chExt cx="762000" cy="2362200"/>
                  </a:xfrm>
                </p:grpSpPr>
                <p:sp>
                  <p:nvSpPr>
                    <p:cNvPr id="565" name="Oval 20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6" name="Oval 20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3" name="Group 12"/>
                  <p:cNvGrpSpPr/>
                  <p:nvPr/>
                </p:nvGrpSpPr>
                <p:grpSpPr>
                  <a:xfrm rot="15530705">
                    <a:off x="2284581" y="2639655"/>
                    <a:ext cx="405591" cy="1883879"/>
                    <a:chOff x="1905000" y="1828800"/>
                    <a:chExt cx="762000" cy="2362200"/>
                  </a:xfrm>
                </p:grpSpPr>
                <p:sp>
                  <p:nvSpPr>
                    <p:cNvPr id="563" name="Oval 206"/>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4" name="Oval 2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55" name="Double Wave 354"/>
              <p:cNvSpPr/>
              <p:nvPr/>
            </p:nvSpPr>
            <p:spPr>
              <a:xfrm rot="16200000">
                <a:off x="1676400" y="5181600"/>
                <a:ext cx="2438400" cy="4572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Double Wave 355"/>
              <p:cNvSpPr/>
              <p:nvPr/>
            </p:nvSpPr>
            <p:spPr>
              <a:xfrm rot="17901630">
                <a:off x="2238001" y="4743309"/>
                <a:ext cx="2121362" cy="290552"/>
              </a:xfrm>
              <a:prstGeom prst="doubleWave">
                <a:avLst>
                  <a:gd name="adj1" fmla="val 625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Double Wave 356"/>
              <p:cNvSpPr/>
              <p:nvPr/>
            </p:nvSpPr>
            <p:spPr>
              <a:xfrm rot="15202940">
                <a:off x="1453875" y="5448530"/>
                <a:ext cx="2089633" cy="300693"/>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Oval 357"/>
              <p:cNvSpPr/>
              <p:nvPr/>
            </p:nvSpPr>
            <p:spPr>
              <a:xfrm>
                <a:off x="2743200" y="5105400"/>
                <a:ext cx="304800" cy="9144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Oval 358"/>
              <p:cNvSpPr/>
              <p:nvPr/>
            </p:nvSpPr>
            <p:spPr>
              <a:xfrm>
                <a:off x="2590800" y="5867400"/>
                <a:ext cx="381000" cy="7620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4" name="Group 41"/>
              <p:cNvGrpSpPr/>
              <p:nvPr/>
            </p:nvGrpSpPr>
            <p:grpSpPr>
              <a:xfrm>
                <a:off x="457200" y="3352800"/>
                <a:ext cx="1397003" cy="1095416"/>
                <a:chOff x="736597" y="733384"/>
                <a:chExt cx="1807860" cy="1807860"/>
              </a:xfrm>
            </p:grpSpPr>
            <p:grpSp>
              <p:nvGrpSpPr>
                <p:cNvPr id="365" name="Group 15"/>
                <p:cNvGrpSpPr/>
                <p:nvPr/>
              </p:nvGrpSpPr>
              <p:grpSpPr>
                <a:xfrm rot="20238387">
                  <a:off x="736597" y="881328"/>
                  <a:ext cx="1193804" cy="897916"/>
                  <a:chOff x="1111998" y="1862460"/>
                  <a:chExt cx="2362200" cy="1921930"/>
                </a:xfrm>
              </p:grpSpPr>
              <p:grpSp>
                <p:nvGrpSpPr>
                  <p:cNvPr id="377" name="Group 6"/>
                  <p:cNvGrpSpPr/>
                  <p:nvPr/>
                </p:nvGrpSpPr>
                <p:grpSpPr>
                  <a:xfrm rot="17802976">
                    <a:off x="1912098" y="1823816"/>
                    <a:ext cx="762000" cy="2362200"/>
                    <a:chOff x="1905000" y="1828800"/>
                    <a:chExt cx="762000" cy="2362200"/>
                  </a:xfrm>
                </p:grpSpPr>
                <p:sp>
                  <p:nvSpPr>
                    <p:cNvPr id="55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8" name="Group 9"/>
                  <p:cNvGrpSpPr/>
                  <p:nvPr/>
                </p:nvGrpSpPr>
                <p:grpSpPr>
                  <a:xfrm rot="19123498">
                    <a:off x="2501621" y="1862460"/>
                    <a:ext cx="542170" cy="1782007"/>
                    <a:chOff x="1905000" y="1828800"/>
                    <a:chExt cx="762000" cy="2362200"/>
                  </a:xfrm>
                </p:grpSpPr>
                <p:sp>
                  <p:nvSpPr>
                    <p:cNvPr id="553" name="Oval 1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Oval 1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9" name="Group 12"/>
                  <p:cNvGrpSpPr/>
                  <p:nvPr/>
                </p:nvGrpSpPr>
                <p:grpSpPr>
                  <a:xfrm rot="15530705">
                    <a:off x="2284581" y="2639655"/>
                    <a:ext cx="405591" cy="1883879"/>
                    <a:chOff x="1905000" y="1828800"/>
                    <a:chExt cx="762000" cy="2362200"/>
                  </a:xfrm>
                </p:grpSpPr>
                <p:sp>
                  <p:nvSpPr>
                    <p:cNvPr id="551" name="Oval 1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0" name="Group 21"/>
                <p:cNvGrpSpPr/>
                <p:nvPr/>
              </p:nvGrpSpPr>
              <p:grpSpPr>
                <a:xfrm rot="2927600">
                  <a:off x="1498597" y="881328"/>
                  <a:ext cx="1193804" cy="897916"/>
                  <a:chOff x="1111998" y="1862460"/>
                  <a:chExt cx="2362200" cy="1921930"/>
                </a:xfrm>
              </p:grpSpPr>
              <p:grpSp>
                <p:nvGrpSpPr>
                  <p:cNvPr id="381" name="Group 6"/>
                  <p:cNvGrpSpPr/>
                  <p:nvPr/>
                </p:nvGrpSpPr>
                <p:grpSpPr>
                  <a:xfrm rot="17802976">
                    <a:off x="1912098" y="1823816"/>
                    <a:ext cx="762000" cy="2362200"/>
                    <a:chOff x="1905000" y="1828800"/>
                    <a:chExt cx="762000" cy="2362200"/>
                  </a:xfrm>
                </p:grpSpPr>
                <p:sp>
                  <p:nvSpPr>
                    <p:cNvPr id="54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7" name="Oval 3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2" name="Group 9"/>
                  <p:cNvGrpSpPr/>
                  <p:nvPr/>
                </p:nvGrpSpPr>
                <p:grpSpPr>
                  <a:xfrm rot="19123498">
                    <a:off x="2501621" y="1862460"/>
                    <a:ext cx="542170" cy="1782007"/>
                    <a:chOff x="1905000" y="1828800"/>
                    <a:chExt cx="762000" cy="2362200"/>
                  </a:xfrm>
                </p:grpSpPr>
                <p:sp>
                  <p:nvSpPr>
                    <p:cNvPr id="544" name="Oval 27"/>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5" name="Oval 2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9" name="Group 12"/>
                  <p:cNvGrpSpPr/>
                  <p:nvPr/>
                </p:nvGrpSpPr>
                <p:grpSpPr>
                  <a:xfrm rot="15530705">
                    <a:off x="2284581" y="2639655"/>
                    <a:ext cx="405591" cy="1883879"/>
                    <a:chOff x="1905000" y="1828800"/>
                    <a:chExt cx="762000" cy="2362200"/>
                  </a:xfrm>
                </p:grpSpPr>
                <p:sp>
                  <p:nvSpPr>
                    <p:cNvPr id="542" name="Oval 25"/>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 name="Oval 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90" name="Group 31"/>
                <p:cNvGrpSpPr/>
                <p:nvPr/>
              </p:nvGrpSpPr>
              <p:grpSpPr>
                <a:xfrm rot="20238387">
                  <a:off x="1346199" y="1643328"/>
                  <a:ext cx="1193804" cy="897916"/>
                  <a:chOff x="1111998" y="1862460"/>
                  <a:chExt cx="2362200" cy="1921930"/>
                </a:xfrm>
              </p:grpSpPr>
              <p:grpSp>
                <p:nvGrpSpPr>
                  <p:cNvPr id="391" name="Group 6"/>
                  <p:cNvGrpSpPr/>
                  <p:nvPr/>
                </p:nvGrpSpPr>
                <p:grpSpPr>
                  <a:xfrm rot="17802976">
                    <a:off x="1912098" y="1823816"/>
                    <a:ext cx="762000" cy="2362200"/>
                    <a:chOff x="1905000" y="1828800"/>
                    <a:chExt cx="762000" cy="2362200"/>
                  </a:xfrm>
                </p:grpSpPr>
                <p:sp>
                  <p:nvSpPr>
                    <p:cNvPr id="53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8" name="Oval 4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8" name="Group 9"/>
                  <p:cNvGrpSpPr/>
                  <p:nvPr/>
                </p:nvGrpSpPr>
                <p:grpSpPr>
                  <a:xfrm rot="19123498">
                    <a:off x="2501621" y="1862460"/>
                    <a:ext cx="542170" cy="1782007"/>
                    <a:chOff x="1905000" y="1828800"/>
                    <a:chExt cx="762000" cy="2362200"/>
                  </a:xfrm>
                </p:grpSpPr>
                <p:sp>
                  <p:nvSpPr>
                    <p:cNvPr id="535" name="Oval 53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6" name="Oval 38"/>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9" name="Group 12"/>
                  <p:cNvGrpSpPr/>
                  <p:nvPr/>
                </p:nvGrpSpPr>
                <p:grpSpPr>
                  <a:xfrm rot="15530705">
                    <a:off x="2284581" y="2639655"/>
                    <a:ext cx="405591" cy="1883879"/>
                    <a:chOff x="1905000" y="1828800"/>
                    <a:chExt cx="762000" cy="2362200"/>
                  </a:xfrm>
                </p:grpSpPr>
                <p:sp>
                  <p:nvSpPr>
                    <p:cNvPr id="533" name="Oval 53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Oval 53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00" name="Group 42"/>
              <p:cNvGrpSpPr/>
              <p:nvPr/>
            </p:nvGrpSpPr>
            <p:grpSpPr>
              <a:xfrm rot="1956276">
                <a:off x="1167495" y="3842653"/>
                <a:ext cx="1397003" cy="1095416"/>
                <a:chOff x="736597" y="733384"/>
                <a:chExt cx="1807860" cy="1807860"/>
              </a:xfrm>
            </p:grpSpPr>
            <p:grpSp>
              <p:nvGrpSpPr>
                <p:cNvPr id="407" name="Group 15"/>
                <p:cNvGrpSpPr/>
                <p:nvPr/>
              </p:nvGrpSpPr>
              <p:grpSpPr>
                <a:xfrm rot="20238387">
                  <a:off x="736597" y="881328"/>
                  <a:ext cx="1193804" cy="897916"/>
                  <a:chOff x="1111998" y="1862460"/>
                  <a:chExt cx="2362200" cy="1921930"/>
                </a:xfrm>
              </p:grpSpPr>
              <p:grpSp>
                <p:nvGrpSpPr>
                  <p:cNvPr id="408" name="Group 6"/>
                  <p:cNvGrpSpPr/>
                  <p:nvPr/>
                </p:nvGrpSpPr>
                <p:grpSpPr>
                  <a:xfrm rot="17802976">
                    <a:off x="1912098" y="1823816"/>
                    <a:ext cx="762000" cy="2362200"/>
                    <a:chOff x="1905000" y="1828800"/>
                    <a:chExt cx="762000" cy="2362200"/>
                  </a:xfrm>
                </p:grpSpPr>
                <p:sp>
                  <p:nvSpPr>
                    <p:cNvPr id="52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9" name="Group 9"/>
                  <p:cNvGrpSpPr/>
                  <p:nvPr/>
                </p:nvGrpSpPr>
                <p:grpSpPr>
                  <a:xfrm rot="19123498">
                    <a:off x="2501621" y="1862460"/>
                    <a:ext cx="542170" cy="1782007"/>
                    <a:chOff x="1905000" y="1828800"/>
                    <a:chExt cx="762000" cy="2362200"/>
                  </a:xfrm>
                </p:grpSpPr>
                <p:sp>
                  <p:nvSpPr>
                    <p:cNvPr id="523" name="Oval 6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4" name="Oval 7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0" name="Group 12"/>
                  <p:cNvGrpSpPr/>
                  <p:nvPr/>
                </p:nvGrpSpPr>
                <p:grpSpPr>
                  <a:xfrm rot="15530705">
                    <a:off x="2284581" y="2639655"/>
                    <a:ext cx="405591" cy="1883879"/>
                    <a:chOff x="1905000" y="1828800"/>
                    <a:chExt cx="762000" cy="2362200"/>
                  </a:xfrm>
                </p:grpSpPr>
                <p:sp>
                  <p:nvSpPr>
                    <p:cNvPr id="521" name="Oval 52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11" name="Group 21"/>
                <p:cNvGrpSpPr/>
                <p:nvPr/>
              </p:nvGrpSpPr>
              <p:grpSpPr>
                <a:xfrm rot="2927600">
                  <a:off x="1498597" y="881328"/>
                  <a:ext cx="1193804" cy="897916"/>
                  <a:chOff x="1111998" y="1862460"/>
                  <a:chExt cx="2362200" cy="1921930"/>
                </a:xfrm>
              </p:grpSpPr>
              <p:grpSp>
                <p:nvGrpSpPr>
                  <p:cNvPr id="412" name="Group 6"/>
                  <p:cNvGrpSpPr/>
                  <p:nvPr/>
                </p:nvGrpSpPr>
                <p:grpSpPr>
                  <a:xfrm rot="17802976">
                    <a:off x="1912098" y="1823816"/>
                    <a:ext cx="762000" cy="2362200"/>
                    <a:chOff x="1905000" y="1828800"/>
                    <a:chExt cx="762000" cy="2362200"/>
                  </a:xfrm>
                </p:grpSpPr>
                <p:sp>
                  <p:nvSpPr>
                    <p:cNvPr id="51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7" name="Oval 51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9" name="Group 9"/>
                  <p:cNvGrpSpPr/>
                  <p:nvPr/>
                </p:nvGrpSpPr>
                <p:grpSpPr>
                  <a:xfrm rot="19123498">
                    <a:off x="2501621" y="1862460"/>
                    <a:ext cx="542170" cy="1782007"/>
                    <a:chOff x="1905000" y="1828800"/>
                    <a:chExt cx="762000" cy="2362200"/>
                  </a:xfrm>
                </p:grpSpPr>
                <p:sp>
                  <p:nvSpPr>
                    <p:cNvPr id="514" name="Oval 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Oval 61"/>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0" name="Group 12"/>
                  <p:cNvGrpSpPr/>
                  <p:nvPr/>
                </p:nvGrpSpPr>
                <p:grpSpPr>
                  <a:xfrm rot="15530705">
                    <a:off x="2284581" y="2639655"/>
                    <a:ext cx="405591" cy="1883879"/>
                    <a:chOff x="1905000" y="1828800"/>
                    <a:chExt cx="762000" cy="2362200"/>
                  </a:xfrm>
                </p:grpSpPr>
                <p:sp>
                  <p:nvSpPr>
                    <p:cNvPr id="512" name="Oval 5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Oval 59"/>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21" name="Group 31"/>
                <p:cNvGrpSpPr/>
                <p:nvPr/>
              </p:nvGrpSpPr>
              <p:grpSpPr>
                <a:xfrm rot="20238387">
                  <a:off x="1346199" y="1643328"/>
                  <a:ext cx="1193804" cy="897916"/>
                  <a:chOff x="1111998" y="1862460"/>
                  <a:chExt cx="2362200" cy="1921930"/>
                </a:xfrm>
              </p:grpSpPr>
              <p:grpSp>
                <p:nvGrpSpPr>
                  <p:cNvPr id="428" name="Group 6"/>
                  <p:cNvGrpSpPr/>
                  <p:nvPr/>
                </p:nvGrpSpPr>
                <p:grpSpPr>
                  <a:xfrm rot="17802976">
                    <a:off x="1912098" y="1823816"/>
                    <a:ext cx="762000" cy="2362200"/>
                    <a:chOff x="1905000" y="1828800"/>
                    <a:chExt cx="762000" cy="2362200"/>
                  </a:xfrm>
                </p:grpSpPr>
                <p:sp>
                  <p:nvSpPr>
                    <p:cNvPr id="50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Oval 50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9" name="Group 9"/>
                  <p:cNvGrpSpPr/>
                  <p:nvPr/>
                </p:nvGrpSpPr>
                <p:grpSpPr>
                  <a:xfrm rot="19123498">
                    <a:off x="2501621" y="1862460"/>
                    <a:ext cx="542170" cy="1782007"/>
                    <a:chOff x="1905000" y="1828800"/>
                    <a:chExt cx="762000" cy="2362200"/>
                  </a:xfrm>
                </p:grpSpPr>
                <p:sp>
                  <p:nvSpPr>
                    <p:cNvPr id="505" name="Oval 50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6" name="Oval 50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0" name="Group 12"/>
                  <p:cNvGrpSpPr/>
                  <p:nvPr/>
                </p:nvGrpSpPr>
                <p:grpSpPr>
                  <a:xfrm rot="15530705">
                    <a:off x="2284581" y="2639655"/>
                    <a:ext cx="405591" cy="1883879"/>
                    <a:chOff x="1905000" y="1828800"/>
                    <a:chExt cx="762000" cy="2362200"/>
                  </a:xfrm>
                </p:grpSpPr>
                <p:sp>
                  <p:nvSpPr>
                    <p:cNvPr id="503" name="Oval 4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4" name="Oval 50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37" name="Group 73"/>
              <p:cNvGrpSpPr/>
              <p:nvPr/>
            </p:nvGrpSpPr>
            <p:grpSpPr>
              <a:xfrm rot="3068959">
                <a:off x="1791654" y="2628338"/>
                <a:ext cx="1820842" cy="1558779"/>
                <a:chOff x="736597" y="733384"/>
                <a:chExt cx="1807860" cy="1807860"/>
              </a:xfrm>
            </p:grpSpPr>
            <p:grpSp>
              <p:nvGrpSpPr>
                <p:cNvPr id="438" name="Group 15"/>
                <p:cNvGrpSpPr/>
                <p:nvPr/>
              </p:nvGrpSpPr>
              <p:grpSpPr>
                <a:xfrm rot="20238387">
                  <a:off x="736597" y="881328"/>
                  <a:ext cx="1193804" cy="897916"/>
                  <a:chOff x="1111998" y="1862460"/>
                  <a:chExt cx="2362200" cy="1921930"/>
                </a:xfrm>
              </p:grpSpPr>
              <p:grpSp>
                <p:nvGrpSpPr>
                  <p:cNvPr id="439" name="Group 6"/>
                  <p:cNvGrpSpPr/>
                  <p:nvPr/>
                </p:nvGrpSpPr>
                <p:grpSpPr>
                  <a:xfrm rot="17802976">
                    <a:off x="1912098" y="1823816"/>
                    <a:ext cx="762000" cy="2362200"/>
                    <a:chOff x="1905000" y="1828800"/>
                    <a:chExt cx="762000" cy="2362200"/>
                  </a:xfrm>
                </p:grpSpPr>
                <p:sp>
                  <p:nvSpPr>
                    <p:cNvPr id="49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0" name="Group 9"/>
                  <p:cNvGrpSpPr/>
                  <p:nvPr/>
                </p:nvGrpSpPr>
                <p:grpSpPr>
                  <a:xfrm rot="19123498">
                    <a:off x="2501621" y="1862460"/>
                    <a:ext cx="542170" cy="1782007"/>
                    <a:chOff x="1905000" y="1828800"/>
                    <a:chExt cx="762000" cy="2362200"/>
                  </a:xfrm>
                </p:grpSpPr>
                <p:sp>
                  <p:nvSpPr>
                    <p:cNvPr id="493" name="Oval 1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4" name="Oval 49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1" name="Group 12"/>
                  <p:cNvGrpSpPr/>
                  <p:nvPr/>
                </p:nvGrpSpPr>
                <p:grpSpPr>
                  <a:xfrm rot="15530705">
                    <a:off x="2284581" y="2639655"/>
                    <a:ext cx="405591" cy="1883879"/>
                    <a:chOff x="1905000" y="1828800"/>
                    <a:chExt cx="762000" cy="2362200"/>
                  </a:xfrm>
                </p:grpSpPr>
                <p:sp>
                  <p:nvSpPr>
                    <p:cNvPr id="491" name="Oval 98"/>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42" name="Group 21"/>
                <p:cNvGrpSpPr/>
                <p:nvPr/>
              </p:nvGrpSpPr>
              <p:grpSpPr>
                <a:xfrm rot="2927600">
                  <a:off x="1498597" y="881328"/>
                  <a:ext cx="1193804" cy="897916"/>
                  <a:chOff x="1111998" y="1862460"/>
                  <a:chExt cx="2362200" cy="1921930"/>
                </a:xfrm>
              </p:grpSpPr>
              <p:grpSp>
                <p:nvGrpSpPr>
                  <p:cNvPr id="449" name="Group 6"/>
                  <p:cNvGrpSpPr/>
                  <p:nvPr/>
                </p:nvGrpSpPr>
                <p:grpSpPr>
                  <a:xfrm rot="17802976">
                    <a:off x="1912098" y="1823816"/>
                    <a:ext cx="762000" cy="2362200"/>
                    <a:chOff x="1905000" y="1828800"/>
                    <a:chExt cx="762000" cy="2362200"/>
                  </a:xfrm>
                </p:grpSpPr>
                <p:sp>
                  <p:nvSpPr>
                    <p:cNvPr id="48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7" name="Oval 48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0" name="Group 9"/>
                  <p:cNvGrpSpPr/>
                  <p:nvPr/>
                </p:nvGrpSpPr>
                <p:grpSpPr>
                  <a:xfrm rot="19123498">
                    <a:off x="2501621" y="1862460"/>
                    <a:ext cx="542170" cy="1782007"/>
                    <a:chOff x="1905000" y="1828800"/>
                    <a:chExt cx="762000" cy="2362200"/>
                  </a:xfrm>
                </p:grpSpPr>
                <p:sp>
                  <p:nvSpPr>
                    <p:cNvPr id="484" name="Oval 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5" name="Oval 48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1" name="Group 12"/>
                  <p:cNvGrpSpPr/>
                  <p:nvPr/>
                </p:nvGrpSpPr>
                <p:grpSpPr>
                  <a:xfrm rot="15530705">
                    <a:off x="2284581" y="2639655"/>
                    <a:ext cx="405591" cy="1883879"/>
                    <a:chOff x="1905000" y="1828800"/>
                    <a:chExt cx="762000" cy="2362200"/>
                  </a:xfrm>
                </p:grpSpPr>
                <p:sp>
                  <p:nvSpPr>
                    <p:cNvPr id="482" name="Oval 89"/>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3" name="Oval 90"/>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8" name="Group 31"/>
                <p:cNvGrpSpPr/>
                <p:nvPr/>
              </p:nvGrpSpPr>
              <p:grpSpPr>
                <a:xfrm rot="20238387">
                  <a:off x="1346199" y="1643328"/>
                  <a:ext cx="1193804" cy="897916"/>
                  <a:chOff x="1111998" y="1862460"/>
                  <a:chExt cx="2362200" cy="1921930"/>
                </a:xfrm>
              </p:grpSpPr>
              <p:grpSp>
                <p:nvGrpSpPr>
                  <p:cNvPr id="459" name="Group 6"/>
                  <p:cNvGrpSpPr/>
                  <p:nvPr/>
                </p:nvGrpSpPr>
                <p:grpSpPr>
                  <a:xfrm rot="17802976">
                    <a:off x="1912098" y="1823816"/>
                    <a:ext cx="762000" cy="2362200"/>
                    <a:chOff x="1905000" y="1828800"/>
                    <a:chExt cx="762000" cy="2362200"/>
                  </a:xfrm>
                </p:grpSpPr>
                <p:sp>
                  <p:nvSpPr>
                    <p:cNvPr id="47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8" name="Oval 47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0" name="Group 9"/>
                  <p:cNvGrpSpPr/>
                  <p:nvPr/>
                </p:nvGrpSpPr>
                <p:grpSpPr>
                  <a:xfrm rot="19123498">
                    <a:off x="2501621" y="1862460"/>
                    <a:ext cx="542170" cy="1782007"/>
                    <a:chOff x="1905000" y="1828800"/>
                    <a:chExt cx="762000" cy="2362200"/>
                  </a:xfrm>
                </p:grpSpPr>
                <p:sp>
                  <p:nvSpPr>
                    <p:cNvPr id="475" name="Oval 47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Oval 47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7" name="Group 12"/>
                  <p:cNvGrpSpPr/>
                  <p:nvPr/>
                </p:nvGrpSpPr>
                <p:grpSpPr>
                  <a:xfrm rot="15530705">
                    <a:off x="2284581" y="2639655"/>
                    <a:ext cx="405591" cy="1883879"/>
                    <a:chOff x="1905000" y="1828800"/>
                    <a:chExt cx="762000" cy="2362200"/>
                  </a:xfrm>
                </p:grpSpPr>
                <p:sp>
                  <p:nvSpPr>
                    <p:cNvPr id="473" name="Oval 47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Oval 47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68" name="Group 104"/>
              <p:cNvGrpSpPr/>
              <p:nvPr/>
            </p:nvGrpSpPr>
            <p:grpSpPr>
              <a:xfrm rot="3068959">
                <a:off x="2247659" y="3793897"/>
                <a:ext cx="1143483" cy="840157"/>
                <a:chOff x="736597" y="733384"/>
                <a:chExt cx="1807860" cy="1807860"/>
              </a:xfrm>
            </p:grpSpPr>
            <p:grpSp>
              <p:nvGrpSpPr>
                <p:cNvPr id="469" name="Group 15"/>
                <p:cNvGrpSpPr/>
                <p:nvPr/>
              </p:nvGrpSpPr>
              <p:grpSpPr>
                <a:xfrm rot="20238387">
                  <a:off x="736597" y="881328"/>
                  <a:ext cx="1193804" cy="897916"/>
                  <a:chOff x="1111998" y="1862460"/>
                  <a:chExt cx="2362200" cy="1921930"/>
                </a:xfrm>
              </p:grpSpPr>
              <p:grpSp>
                <p:nvGrpSpPr>
                  <p:cNvPr id="470" name="Group 6"/>
                  <p:cNvGrpSpPr/>
                  <p:nvPr/>
                </p:nvGrpSpPr>
                <p:grpSpPr>
                  <a:xfrm rot="17802976">
                    <a:off x="1912098" y="1823816"/>
                    <a:ext cx="762000" cy="2362200"/>
                    <a:chOff x="1905000" y="1828800"/>
                    <a:chExt cx="762000" cy="2362200"/>
                  </a:xfrm>
                </p:grpSpPr>
                <p:sp>
                  <p:nvSpPr>
                    <p:cNvPr id="46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1" name="Group 9"/>
                  <p:cNvGrpSpPr/>
                  <p:nvPr/>
                </p:nvGrpSpPr>
                <p:grpSpPr>
                  <a:xfrm rot="19123498">
                    <a:off x="2501621" y="1862460"/>
                    <a:ext cx="542170" cy="1782007"/>
                    <a:chOff x="1905000" y="1828800"/>
                    <a:chExt cx="762000" cy="2362200"/>
                  </a:xfrm>
                </p:grpSpPr>
                <p:sp>
                  <p:nvSpPr>
                    <p:cNvPr id="463" name="Oval 46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Oval 46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2" name="Group 12"/>
                  <p:cNvGrpSpPr/>
                  <p:nvPr/>
                </p:nvGrpSpPr>
                <p:grpSpPr>
                  <a:xfrm rot="15530705">
                    <a:off x="2284581" y="2639655"/>
                    <a:ext cx="405591" cy="1883879"/>
                    <a:chOff x="1905000" y="1828800"/>
                    <a:chExt cx="762000" cy="2362200"/>
                  </a:xfrm>
                </p:grpSpPr>
                <p:sp>
                  <p:nvSpPr>
                    <p:cNvPr id="461" name="Oval 46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9" name="Group 21"/>
                <p:cNvGrpSpPr/>
                <p:nvPr/>
              </p:nvGrpSpPr>
              <p:grpSpPr>
                <a:xfrm rot="2927600">
                  <a:off x="1498597" y="881328"/>
                  <a:ext cx="1193804" cy="897916"/>
                  <a:chOff x="1111998" y="1862460"/>
                  <a:chExt cx="2362200" cy="1921930"/>
                </a:xfrm>
              </p:grpSpPr>
              <p:grpSp>
                <p:nvGrpSpPr>
                  <p:cNvPr id="480" name="Group 6"/>
                  <p:cNvGrpSpPr/>
                  <p:nvPr/>
                </p:nvGrpSpPr>
                <p:grpSpPr>
                  <a:xfrm rot="17802976">
                    <a:off x="1912098" y="1823816"/>
                    <a:ext cx="762000" cy="2362200"/>
                    <a:chOff x="1905000" y="1828800"/>
                    <a:chExt cx="762000" cy="2362200"/>
                  </a:xfrm>
                </p:grpSpPr>
                <p:sp>
                  <p:nvSpPr>
                    <p:cNvPr id="45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1" name="Group 9"/>
                  <p:cNvGrpSpPr/>
                  <p:nvPr/>
                </p:nvGrpSpPr>
                <p:grpSpPr>
                  <a:xfrm rot="19123498">
                    <a:off x="2501621" y="1862460"/>
                    <a:ext cx="542170" cy="1782007"/>
                    <a:chOff x="1905000" y="1828800"/>
                    <a:chExt cx="762000" cy="2362200"/>
                  </a:xfrm>
                </p:grpSpPr>
                <p:sp>
                  <p:nvSpPr>
                    <p:cNvPr id="454" name="Oval 45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5" name="Oval 45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8" name="Group 12"/>
                  <p:cNvGrpSpPr/>
                  <p:nvPr/>
                </p:nvGrpSpPr>
                <p:grpSpPr>
                  <a:xfrm rot="15530705">
                    <a:off x="2284581" y="2639655"/>
                    <a:ext cx="405591" cy="1883879"/>
                    <a:chOff x="1905000" y="1828800"/>
                    <a:chExt cx="762000" cy="2362200"/>
                  </a:xfrm>
                </p:grpSpPr>
                <p:sp>
                  <p:nvSpPr>
                    <p:cNvPr id="452" name="Oval 45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Oval 45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89" name="Group 31"/>
                <p:cNvGrpSpPr/>
                <p:nvPr/>
              </p:nvGrpSpPr>
              <p:grpSpPr>
                <a:xfrm rot="20238387">
                  <a:off x="1346199" y="1643328"/>
                  <a:ext cx="1193804" cy="897916"/>
                  <a:chOff x="1111998" y="1862460"/>
                  <a:chExt cx="2362200" cy="1921930"/>
                </a:xfrm>
              </p:grpSpPr>
              <p:grpSp>
                <p:nvGrpSpPr>
                  <p:cNvPr id="490" name="Group 6"/>
                  <p:cNvGrpSpPr/>
                  <p:nvPr/>
                </p:nvGrpSpPr>
                <p:grpSpPr>
                  <a:xfrm rot="17802976">
                    <a:off x="1912098" y="1823816"/>
                    <a:ext cx="762000" cy="2362200"/>
                    <a:chOff x="1905000" y="1828800"/>
                    <a:chExt cx="762000" cy="2362200"/>
                  </a:xfrm>
                </p:grpSpPr>
                <p:sp>
                  <p:nvSpPr>
                    <p:cNvPr id="44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8" name="Oval 44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7" name="Group 9"/>
                  <p:cNvGrpSpPr/>
                  <p:nvPr/>
                </p:nvGrpSpPr>
                <p:grpSpPr>
                  <a:xfrm rot="19123498">
                    <a:off x="2501621" y="1862460"/>
                    <a:ext cx="542170" cy="1782007"/>
                    <a:chOff x="1905000" y="1828800"/>
                    <a:chExt cx="762000" cy="2362200"/>
                  </a:xfrm>
                </p:grpSpPr>
                <p:sp>
                  <p:nvSpPr>
                    <p:cNvPr id="445" name="Oval 44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Oval 44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8" name="Group 12"/>
                  <p:cNvGrpSpPr/>
                  <p:nvPr/>
                </p:nvGrpSpPr>
                <p:grpSpPr>
                  <a:xfrm rot="15530705">
                    <a:off x="2284581" y="2639655"/>
                    <a:ext cx="405591" cy="1883879"/>
                    <a:chOff x="1905000" y="1828800"/>
                    <a:chExt cx="762000" cy="2362200"/>
                  </a:xfrm>
                </p:grpSpPr>
                <p:sp>
                  <p:nvSpPr>
                    <p:cNvPr id="443" name="Oval 44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Oval 44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99" name="Group 135"/>
              <p:cNvGrpSpPr/>
              <p:nvPr/>
            </p:nvGrpSpPr>
            <p:grpSpPr>
              <a:xfrm rot="5892673">
                <a:off x="3061159" y="3301846"/>
                <a:ext cx="1528325" cy="1350205"/>
                <a:chOff x="736597" y="733384"/>
                <a:chExt cx="1807860" cy="1807860"/>
              </a:xfrm>
            </p:grpSpPr>
            <p:grpSp>
              <p:nvGrpSpPr>
                <p:cNvPr id="500" name="Group 15"/>
                <p:cNvGrpSpPr/>
                <p:nvPr/>
              </p:nvGrpSpPr>
              <p:grpSpPr>
                <a:xfrm rot="20238387">
                  <a:off x="736597" y="881328"/>
                  <a:ext cx="1193804" cy="897916"/>
                  <a:chOff x="1111998" y="1862460"/>
                  <a:chExt cx="2362200" cy="1921930"/>
                </a:xfrm>
              </p:grpSpPr>
              <p:grpSp>
                <p:nvGrpSpPr>
                  <p:cNvPr id="501" name="Group 6"/>
                  <p:cNvGrpSpPr/>
                  <p:nvPr/>
                </p:nvGrpSpPr>
                <p:grpSpPr>
                  <a:xfrm rot="17802976">
                    <a:off x="1912098" y="1823816"/>
                    <a:ext cx="762000" cy="2362200"/>
                    <a:chOff x="1905000" y="1828800"/>
                    <a:chExt cx="762000" cy="2362200"/>
                  </a:xfrm>
                </p:grpSpPr>
                <p:sp>
                  <p:nvSpPr>
                    <p:cNvPr id="43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2" name="Group 9"/>
                  <p:cNvGrpSpPr/>
                  <p:nvPr/>
                </p:nvGrpSpPr>
                <p:grpSpPr>
                  <a:xfrm rot="19123498">
                    <a:off x="2501621" y="1862460"/>
                    <a:ext cx="542170" cy="1782007"/>
                    <a:chOff x="1905000" y="1828800"/>
                    <a:chExt cx="762000" cy="2362200"/>
                  </a:xfrm>
                </p:grpSpPr>
                <p:sp>
                  <p:nvSpPr>
                    <p:cNvPr id="433" name="Oval 43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Oval 43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9" name="Group 12"/>
                  <p:cNvGrpSpPr/>
                  <p:nvPr/>
                </p:nvGrpSpPr>
                <p:grpSpPr>
                  <a:xfrm rot="15530705">
                    <a:off x="2284581" y="2639655"/>
                    <a:ext cx="405591" cy="1883879"/>
                    <a:chOff x="1905000" y="1828800"/>
                    <a:chExt cx="762000" cy="2362200"/>
                  </a:xfrm>
                </p:grpSpPr>
                <p:sp>
                  <p:nvSpPr>
                    <p:cNvPr id="431" name="Oval 43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0" name="Group 21"/>
                <p:cNvGrpSpPr/>
                <p:nvPr/>
              </p:nvGrpSpPr>
              <p:grpSpPr>
                <a:xfrm rot="2927600">
                  <a:off x="1498597" y="881328"/>
                  <a:ext cx="1193804" cy="897916"/>
                  <a:chOff x="1111998" y="1862460"/>
                  <a:chExt cx="2362200" cy="1921930"/>
                </a:xfrm>
              </p:grpSpPr>
              <p:grpSp>
                <p:nvGrpSpPr>
                  <p:cNvPr id="511" name="Group 6"/>
                  <p:cNvGrpSpPr/>
                  <p:nvPr/>
                </p:nvGrpSpPr>
                <p:grpSpPr>
                  <a:xfrm rot="17802976">
                    <a:off x="1912098" y="1823816"/>
                    <a:ext cx="762000" cy="2362200"/>
                    <a:chOff x="1905000" y="1828800"/>
                    <a:chExt cx="762000" cy="2362200"/>
                  </a:xfrm>
                </p:grpSpPr>
                <p:sp>
                  <p:nvSpPr>
                    <p:cNvPr id="42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Oval 42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8" name="Group 9"/>
                  <p:cNvGrpSpPr/>
                  <p:nvPr/>
                </p:nvGrpSpPr>
                <p:grpSpPr>
                  <a:xfrm rot="19123498">
                    <a:off x="2501621" y="1862460"/>
                    <a:ext cx="542170" cy="1782007"/>
                    <a:chOff x="1905000" y="1828800"/>
                    <a:chExt cx="762000" cy="2362200"/>
                  </a:xfrm>
                </p:grpSpPr>
                <p:sp>
                  <p:nvSpPr>
                    <p:cNvPr id="424" name="Oval 42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5" name="Oval 42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9" name="Group 12"/>
                  <p:cNvGrpSpPr/>
                  <p:nvPr/>
                </p:nvGrpSpPr>
                <p:grpSpPr>
                  <a:xfrm rot="15530705">
                    <a:off x="2284581" y="2639655"/>
                    <a:ext cx="405591" cy="1883879"/>
                    <a:chOff x="1905000" y="1828800"/>
                    <a:chExt cx="762000" cy="2362200"/>
                  </a:xfrm>
                </p:grpSpPr>
                <p:sp>
                  <p:nvSpPr>
                    <p:cNvPr id="422" name="Oval 42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3" name="Oval 42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0" name="Group 31"/>
                <p:cNvGrpSpPr/>
                <p:nvPr/>
              </p:nvGrpSpPr>
              <p:grpSpPr>
                <a:xfrm rot="20238387">
                  <a:off x="1346199" y="1643328"/>
                  <a:ext cx="1193804" cy="897916"/>
                  <a:chOff x="1111998" y="1862460"/>
                  <a:chExt cx="2362200" cy="1921930"/>
                </a:xfrm>
              </p:grpSpPr>
              <p:grpSp>
                <p:nvGrpSpPr>
                  <p:cNvPr id="527" name="Group 6"/>
                  <p:cNvGrpSpPr/>
                  <p:nvPr/>
                </p:nvGrpSpPr>
                <p:grpSpPr>
                  <a:xfrm rot="17802976">
                    <a:off x="1912098" y="1823816"/>
                    <a:ext cx="762000" cy="2362200"/>
                    <a:chOff x="1905000" y="1828800"/>
                    <a:chExt cx="762000" cy="2362200"/>
                  </a:xfrm>
                </p:grpSpPr>
                <p:sp>
                  <p:nvSpPr>
                    <p:cNvPr id="41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Oval 41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8" name="Group 9"/>
                  <p:cNvGrpSpPr/>
                  <p:nvPr/>
                </p:nvGrpSpPr>
                <p:grpSpPr>
                  <a:xfrm rot="19123498">
                    <a:off x="2501621" y="1862460"/>
                    <a:ext cx="542170" cy="1782007"/>
                    <a:chOff x="1905000" y="1828800"/>
                    <a:chExt cx="762000" cy="2362200"/>
                  </a:xfrm>
                </p:grpSpPr>
                <p:sp>
                  <p:nvSpPr>
                    <p:cNvPr id="415" name="Oval 41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Oval 41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9" name="Group 12"/>
                  <p:cNvGrpSpPr/>
                  <p:nvPr/>
                </p:nvGrpSpPr>
                <p:grpSpPr>
                  <a:xfrm rot="15530705">
                    <a:off x="2284581" y="2639655"/>
                    <a:ext cx="405591" cy="1883879"/>
                    <a:chOff x="1905000" y="1828800"/>
                    <a:chExt cx="762000" cy="2362200"/>
                  </a:xfrm>
                </p:grpSpPr>
                <p:sp>
                  <p:nvSpPr>
                    <p:cNvPr id="413" name="Oval 41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 name="Oval 41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530" name="Group 166"/>
              <p:cNvGrpSpPr/>
              <p:nvPr/>
            </p:nvGrpSpPr>
            <p:grpSpPr>
              <a:xfrm rot="20555714" flipH="1">
                <a:off x="3652811" y="2791157"/>
                <a:ext cx="1586260" cy="1364114"/>
                <a:chOff x="736597" y="733384"/>
                <a:chExt cx="1807860" cy="1807860"/>
              </a:xfrm>
            </p:grpSpPr>
            <p:grpSp>
              <p:nvGrpSpPr>
                <p:cNvPr id="531" name="Group 15"/>
                <p:cNvGrpSpPr/>
                <p:nvPr/>
              </p:nvGrpSpPr>
              <p:grpSpPr>
                <a:xfrm rot="20238387">
                  <a:off x="736597" y="881328"/>
                  <a:ext cx="1193804" cy="897916"/>
                  <a:chOff x="1111998" y="1862460"/>
                  <a:chExt cx="2362200" cy="1921930"/>
                </a:xfrm>
              </p:grpSpPr>
              <p:grpSp>
                <p:nvGrpSpPr>
                  <p:cNvPr id="532" name="Group 6"/>
                  <p:cNvGrpSpPr/>
                  <p:nvPr/>
                </p:nvGrpSpPr>
                <p:grpSpPr>
                  <a:xfrm rot="17802976">
                    <a:off x="1912098" y="1823816"/>
                    <a:ext cx="762000" cy="2362200"/>
                    <a:chOff x="1905000" y="1828800"/>
                    <a:chExt cx="762000" cy="2362200"/>
                  </a:xfrm>
                </p:grpSpPr>
                <p:sp>
                  <p:nvSpPr>
                    <p:cNvPr id="405"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Oval 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9" name="Group 9"/>
                  <p:cNvGrpSpPr/>
                  <p:nvPr/>
                </p:nvGrpSpPr>
                <p:grpSpPr>
                  <a:xfrm rot="19123498">
                    <a:off x="2501621" y="1862460"/>
                    <a:ext cx="542170" cy="1782007"/>
                    <a:chOff x="1905000" y="1828800"/>
                    <a:chExt cx="762000" cy="2362200"/>
                  </a:xfrm>
                </p:grpSpPr>
                <p:sp>
                  <p:nvSpPr>
                    <p:cNvPr id="403" name="Oval 40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Oval 40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0" name="Group 12"/>
                  <p:cNvGrpSpPr/>
                  <p:nvPr/>
                </p:nvGrpSpPr>
                <p:grpSpPr>
                  <a:xfrm rot="15530705">
                    <a:off x="2284581" y="2639655"/>
                    <a:ext cx="405591" cy="1883879"/>
                    <a:chOff x="1905000" y="1828800"/>
                    <a:chExt cx="762000" cy="2362200"/>
                  </a:xfrm>
                </p:grpSpPr>
                <p:sp>
                  <p:nvSpPr>
                    <p:cNvPr id="401" name="Oval 400"/>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Oval 1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1" name="Group 21"/>
                <p:cNvGrpSpPr/>
                <p:nvPr/>
              </p:nvGrpSpPr>
              <p:grpSpPr>
                <a:xfrm rot="2927600">
                  <a:off x="1498597" y="881328"/>
                  <a:ext cx="1193804" cy="897916"/>
                  <a:chOff x="1111998" y="1862460"/>
                  <a:chExt cx="2362200" cy="1921930"/>
                </a:xfrm>
              </p:grpSpPr>
              <p:grpSp>
                <p:nvGrpSpPr>
                  <p:cNvPr id="548" name="Group 6"/>
                  <p:cNvGrpSpPr/>
                  <p:nvPr/>
                </p:nvGrpSpPr>
                <p:grpSpPr>
                  <a:xfrm rot="17802976">
                    <a:off x="1912098" y="1823816"/>
                    <a:ext cx="762000" cy="2362200"/>
                    <a:chOff x="1905000" y="1828800"/>
                    <a:chExt cx="762000" cy="2362200"/>
                  </a:xfrm>
                </p:grpSpPr>
                <p:sp>
                  <p:nvSpPr>
                    <p:cNvPr id="396"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Oval 396"/>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9" name="Group 9"/>
                  <p:cNvGrpSpPr/>
                  <p:nvPr/>
                </p:nvGrpSpPr>
                <p:grpSpPr>
                  <a:xfrm rot="19123498">
                    <a:off x="2501621" y="1862460"/>
                    <a:ext cx="542170" cy="1782007"/>
                    <a:chOff x="1905000" y="1828800"/>
                    <a:chExt cx="762000" cy="2362200"/>
                  </a:xfrm>
                </p:grpSpPr>
                <p:sp>
                  <p:nvSpPr>
                    <p:cNvPr id="394" name="Oval 393"/>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Oval 394"/>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0" name="Group 12"/>
                  <p:cNvGrpSpPr/>
                  <p:nvPr/>
                </p:nvGrpSpPr>
                <p:grpSpPr>
                  <a:xfrm rot="15530705">
                    <a:off x="2284581" y="2639655"/>
                    <a:ext cx="405591" cy="1883879"/>
                    <a:chOff x="1905000" y="1828800"/>
                    <a:chExt cx="762000" cy="2362200"/>
                  </a:xfrm>
                </p:grpSpPr>
                <p:sp>
                  <p:nvSpPr>
                    <p:cNvPr id="392" name="Oval 391"/>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Oval 392"/>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57" name="Group 31"/>
                <p:cNvGrpSpPr/>
                <p:nvPr/>
              </p:nvGrpSpPr>
              <p:grpSpPr>
                <a:xfrm rot="20238387">
                  <a:off x="1346199" y="1643328"/>
                  <a:ext cx="1193804" cy="897916"/>
                  <a:chOff x="1111998" y="1862460"/>
                  <a:chExt cx="2362200" cy="1921930"/>
                </a:xfrm>
              </p:grpSpPr>
              <p:grpSp>
                <p:nvGrpSpPr>
                  <p:cNvPr id="558" name="Group 6"/>
                  <p:cNvGrpSpPr/>
                  <p:nvPr/>
                </p:nvGrpSpPr>
                <p:grpSpPr>
                  <a:xfrm rot="17802976">
                    <a:off x="1912098" y="1823816"/>
                    <a:ext cx="762000" cy="2362200"/>
                    <a:chOff x="1905000" y="1828800"/>
                    <a:chExt cx="762000" cy="2362200"/>
                  </a:xfrm>
                </p:grpSpPr>
                <p:sp>
                  <p:nvSpPr>
                    <p:cNvPr id="387" name="Oval 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9" name="Group 9"/>
                  <p:cNvGrpSpPr/>
                  <p:nvPr/>
                </p:nvGrpSpPr>
                <p:grpSpPr>
                  <a:xfrm rot="19123498">
                    <a:off x="2501621" y="1862460"/>
                    <a:ext cx="542170" cy="1782007"/>
                    <a:chOff x="1905000" y="1828800"/>
                    <a:chExt cx="762000" cy="2362200"/>
                  </a:xfrm>
                </p:grpSpPr>
                <p:sp>
                  <p:nvSpPr>
                    <p:cNvPr id="385" name="Oval 384"/>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0" name="Group 12"/>
                  <p:cNvGrpSpPr/>
                  <p:nvPr/>
                </p:nvGrpSpPr>
                <p:grpSpPr>
                  <a:xfrm rot="15530705">
                    <a:off x="2284581" y="2639655"/>
                    <a:ext cx="405591" cy="1883879"/>
                    <a:chOff x="1905000" y="1828800"/>
                    <a:chExt cx="762000" cy="2362200"/>
                  </a:xfrm>
                </p:grpSpPr>
                <p:sp>
                  <p:nvSpPr>
                    <p:cNvPr id="383" name="Oval 382"/>
                    <p:cNvSpPr/>
                    <p:nvPr/>
                  </p:nvSpPr>
                  <p:spPr>
                    <a:xfrm>
                      <a:off x="1905000" y="1828800"/>
                      <a:ext cx="762000" cy="2362200"/>
                    </a:xfrm>
                    <a:prstGeom prst="ellipse">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Oval 383"/>
                    <p:cNvSpPr/>
                    <p:nvPr/>
                  </p:nvSpPr>
                  <p:spPr>
                    <a:xfrm>
                      <a:off x="2209800" y="1905000"/>
                      <a:ext cx="76200" cy="2133600"/>
                    </a:xfrm>
                    <a:prstGeom prst="ellipse">
                      <a:avLst/>
                    </a:prstGeom>
                    <a:solidFill>
                      <a:srgbClr val="F6ED7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66" name="Double Wave 365"/>
              <p:cNvSpPr/>
              <p:nvPr/>
            </p:nvSpPr>
            <p:spPr>
              <a:xfrm>
                <a:off x="1447800" y="66294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Double Wave 366"/>
              <p:cNvSpPr/>
              <p:nvPr/>
            </p:nvSpPr>
            <p:spPr>
              <a:xfrm>
                <a:off x="2286000" y="6553200"/>
                <a:ext cx="1676400" cy="152400"/>
              </a:xfrm>
              <a:prstGeom prst="doubleWave">
                <a:avLst>
                  <a:gd name="adj1" fmla="val 12500"/>
                  <a:gd name="adj2" fmla="val 1000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p:cNvSpPr/>
              <p:nvPr/>
            </p:nvSpPr>
            <p:spPr>
              <a:xfrm rot="672509" flipV="1">
                <a:off x="1600200" y="426720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p:cNvSpPr/>
              <p:nvPr/>
            </p:nvSpPr>
            <p:spPr>
              <a:xfrm rot="1677072" flipV="1">
                <a:off x="3517105" y="44477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Oval 369"/>
              <p:cNvSpPr/>
              <p:nvPr/>
            </p:nvSpPr>
            <p:spPr>
              <a:xfrm rot="20438730" flipV="1">
                <a:off x="3136105" y="4523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370"/>
              <p:cNvSpPr/>
              <p:nvPr/>
            </p:nvSpPr>
            <p:spPr>
              <a:xfrm rot="2774148" flipV="1">
                <a:off x="1916906" y="4523969"/>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Oval 371"/>
              <p:cNvSpPr/>
              <p:nvPr/>
            </p:nvSpPr>
            <p:spPr>
              <a:xfrm rot="21203502" flipV="1">
                <a:off x="1684156" y="4436632"/>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372"/>
              <p:cNvSpPr/>
              <p:nvPr/>
            </p:nvSpPr>
            <p:spPr>
              <a:xfrm rot="672509" flipV="1">
                <a:off x="2907505" y="39905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Oval 373"/>
              <p:cNvSpPr/>
              <p:nvPr/>
            </p:nvSpPr>
            <p:spPr>
              <a:xfrm rot="2578358" flipV="1">
                <a:off x="2601850" y="3893437"/>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p:nvPr/>
            </p:nvSpPr>
            <p:spPr>
              <a:xfrm rot="672509" flipV="1">
                <a:off x="2221704"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Oval 375"/>
              <p:cNvSpPr/>
              <p:nvPr/>
            </p:nvSpPr>
            <p:spPr>
              <a:xfrm rot="20012650" flipV="1">
                <a:off x="1993106" y="6428970"/>
                <a:ext cx="304800" cy="152400"/>
              </a:xfrm>
              <a:prstGeom prst="ellipse">
                <a:avLst/>
              </a:prstGeom>
              <a:solidFill>
                <a:srgbClr val="66343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1" name="Group 21"/>
            <p:cNvGrpSpPr/>
            <p:nvPr/>
          </p:nvGrpSpPr>
          <p:grpSpPr>
            <a:xfrm>
              <a:off x="6705600" y="4557010"/>
              <a:ext cx="2123607" cy="419724"/>
              <a:chOff x="1524000" y="1905000"/>
              <a:chExt cx="3429000" cy="2057400"/>
            </a:xfrm>
          </p:grpSpPr>
          <p:sp>
            <p:nvSpPr>
              <p:cNvPr id="345" name="Rounded Rectangle 22"/>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ounded Rectangle 23"/>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ounded Rectangle 24"/>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ed Rectangle 25"/>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ounded Rectangle 26"/>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ounded Rectangle 27"/>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ounded Rectangle 28"/>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ounded Rectangle 29"/>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62" name="Group 51"/>
          <p:cNvGrpSpPr/>
          <p:nvPr/>
        </p:nvGrpSpPr>
        <p:grpSpPr>
          <a:xfrm>
            <a:off x="2057401" y="685800"/>
            <a:ext cx="953505" cy="2383994"/>
            <a:chOff x="7772400" y="1708596"/>
            <a:chExt cx="1143000" cy="2711004"/>
          </a:xfrm>
        </p:grpSpPr>
        <p:sp>
          <p:nvSpPr>
            <p:cNvPr id="976" name="Oval 5"/>
            <p:cNvSpPr/>
            <p:nvPr/>
          </p:nvSpPr>
          <p:spPr>
            <a:xfrm rot="20244480">
              <a:off x="8343900" y="3911287"/>
              <a:ext cx="285750" cy="508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7" name="Oval 976"/>
            <p:cNvSpPr/>
            <p:nvPr/>
          </p:nvSpPr>
          <p:spPr>
            <a:xfrm rot="1204902">
              <a:off x="8058150" y="3854808"/>
              <a:ext cx="285750" cy="508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8" name="Oval 977"/>
            <p:cNvSpPr/>
            <p:nvPr/>
          </p:nvSpPr>
          <p:spPr>
            <a:xfrm>
              <a:off x="8629650" y="3402974"/>
              <a:ext cx="285750" cy="45183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9" name="Oval 978"/>
            <p:cNvSpPr/>
            <p:nvPr/>
          </p:nvSpPr>
          <p:spPr>
            <a:xfrm>
              <a:off x="7772400" y="3346494"/>
              <a:ext cx="285750" cy="50831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0" name="Isosceles Triangle 979"/>
            <p:cNvSpPr/>
            <p:nvPr/>
          </p:nvSpPr>
          <p:spPr>
            <a:xfrm rot="19518518">
              <a:off x="8254284" y="2505985"/>
              <a:ext cx="575241" cy="120215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Isosceles Triangle 980"/>
            <p:cNvSpPr/>
            <p:nvPr/>
          </p:nvSpPr>
          <p:spPr>
            <a:xfrm rot="2043946">
              <a:off x="7843928" y="2506104"/>
              <a:ext cx="575241" cy="120215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Isosceles Triangle 981"/>
            <p:cNvSpPr/>
            <p:nvPr/>
          </p:nvSpPr>
          <p:spPr>
            <a:xfrm>
              <a:off x="7935686" y="2499306"/>
              <a:ext cx="775607" cy="163789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3" name="Cloud 982"/>
            <p:cNvSpPr/>
            <p:nvPr/>
          </p:nvSpPr>
          <p:spPr>
            <a:xfrm rot="17642893">
              <a:off x="7785260" y="1899844"/>
              <a:ext cx="790709" cy="40821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4" name="Oval 983"/>
            <p:cNvSpPr/>
            <p:nvPr/>
          </p:nvSpPr>
          <p:spPr>
            <a:xfrm>
              <a:off x="8058150" y="1821555"/>
              <a:ext cx="612321" cy="107310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5" name="Cloud 984"/>
            <p:cNvSpPr/>
            <p:nvPr/>
          </p:nvSpPr>
          <p:spPr>
            <a:xfrm rot="12852032">
              <a:off x="8047361" y="1787131"/>
              <a:ext cx="790709" cy="40821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649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62"/>
                                        </p:tgtEl>
                                        <p:attrNameLst>
                                          <p:attrName>style.visibility</p:attrName>
                                        </p:attrNameLst>
                                      </p:cBhvr>
                                      <p:to>
                                        <p:strVal val="visible"/>
                                      </p:to>
                                    </p:set>
                                    <p:anim calcmode="lin" valueType="num">
                                      <p:cBhvr additive="base">
                                        <p:cTn id="7" dur="500" fill="hold"/>
                                        <p:tgtEl>
                                          <p:spTgt spid="562"/>
                                        </p:tgtEl>
                                        <p:attrNameLst>
                                          <p:attrName>ppt_x</p:attrName>
                                        </p:attrNameLst>
                                      </p:cBhvr>
                                      <p:tavLst>
                                        <p:tav tm="0">
                                          <p:val>
                                            <p:strVal val="0-#ppt_w/2"/>
                                          </p:val>
                                        </p:tav>
                                        <p:tav tm="100000">
                                          <p:val>
                                            <p:strVal val="#ppt_x"/>
                                          </p:val>
                                        </p:tav>
                                      </p:tavLst>
                                    </p:anim>
                                    <p:anim calcmode="lin" valueType="num">
                                      <p:cBhvr additive="base">
                                        <p:cTn id="8" dur="500" fill="hold"/>
                                        <p:tgtEl>
                                          <p:spTgt spid="562"/>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029200"/>
            <a:ext cx="12192000" cy="18288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5105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uble Wave 4"/>
          <p:cNvSpPr/>
          <p:nvPr/>
        </p:nvSpPr>
        <p:spPr>
          <a:xfrm>
            <a:off x="0" y="4267200"/>
            <a:ext cx="12192000" cy="1600200"/>
          </a:xfrm>
          <a:prstGeom prst="doubleWave">
            <a:avLst/>
          </a:prstGeom>
          <a:solidFill>
            <a:srgbClr val="E8C77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524" y="6545280"/>
            <a:ext cx="5410200" cy="338554"/>
          </a:xfrm>
          <a:prstGeom prst="rect">
            <a:avLst/>
          </a:prstGeom>
          <a:noFill/>
        </p:spPr>
        <p:txBody>
          <a:bodyPr wrap="square" rtlCol="0">
            <a:spAutoFit/>
          </a:bodyPr>
          <a:lstStyle/>
          <a:p>
            <a:r>
              <a:rPr lang="en-US" sz="1600" dirty="0"/>
              <a:t>Acts 10:7</a:t>
            </a:r>
          </a:p>
        </p:txBody>
      </p:sp>
      <p:sp>
        <p:nvSpPr>
          <p:cNvPr id="90" name="TextBox 89"/>
          <p:cNvSpPr txBox="1"/>
          <p:nvPr/>
        </p:nvSpPr>
        <p:spPr>
          <a:xfrm>
            <a:off x="1524000" y="228601"/>
            <a:ext cx="7239000" cy="1323439"/>
          </a:xfrm>
          <a:prstGeom prst="rect">
            <a:avLst/>
          </a:prstGeom>
          <a:noFill/>
        </p:spPr>
        <p:txBody>
          <a:bodyPr wrap="square" rtlCol="0">
            <a:spAutoFit/>
          </a:bodyPr>
          <a:lstStyle/>
          <a:p>
            <a:r>
              <a:rPr lang="en-US" sz="4000" dirty="0">
                <a:solidFill>
                  <a:schemeClr val="bg1"/>
                </a:solidFill>
              </a:rPr>
              <a:t>Declaring what Cornelius had seen, he sends three to Joppa</a:t>
            </a:r>
          </a:p>
        </p:txBody>
      </p:sp>
      <p:grpSp>
        <p:nvGrpSpPr>
          <p:cNvPr id="17" name="Group 91"/>
          <p:cNvGrpSpPr/>
          <p:nvPr/>
        </p:nvGrpSpPr>
        <p:grpSpPr>
          <a:xfrm>
            <a:off x="4648200" y="2590800"/>
            <a:ext cx="1219200" cy="2819400"/>
            <a:chOff x="4038600" y="2362200"/>
            <a:chExt cx="1380536" cy="3344532"/>
          </a:xfrm>
        </p:grpSpPr>
        <p:sp>
          <p:nvSpPr>
            <p:cNvPr id="702" name="Round Diagonal Corner Rectangle 701"/>
            <p:cNvSpPr/>
            <p:nvPr/>
          </p:nvSpPr>
          <p:spPr>
            <a:xfrm rot="19527262">
              <a:off x="4778338" y="2692626"/>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3" name="Round Diagonal Corner Rectangle 702"/>
            <p:cNvSpPr/>
            <p:nvPr/>
          </p:nvSpPr>
          <p:spPr>
            <a:xfrm rot="19527262">
              <a:off x="4092538" y="2768827"/>
              <a:ext cx="555573" cy="63174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Oval 703"/>
            <p:cNvSpPr/>
            <p:nvPr/>
          </p:nvSpPr>
          <p:spPr>
            <a:xfrm rot="19671902">
              <a:off x="5030448" y="4064673"/>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Oval 704"/>
            <p:cNvSpPr/>
            <p:nvPr/>
          </p:nvSpPr>
          <p:spPr>
            <a:xfrm rot="2647766">
              <a:off x="4038600" y="4017204"/>
              <a:ext cx="388688"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 name="Oval 705"/>
            <p:cNvSpPr/>
            <p:nvPr/>
          </p:nvSpPr>
          <p:spPr>
            <a:xfrm rot="19352409">
              <a:off x="4803886" y="5123365"/>
              <a:ext cx="250930"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3" name="Oval 712"/>
            <p:cNvSpPr/>
            <p:nvPr/>
          </p:nvSpPr>
          <p:spPr>
            <a:xfrm rot="2647766">
              <a:off x="4515409" y="5111826"/>
              <a:ext cx="249729" cy="58336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4" name="Trapezoid 713"/>
            <p:cNvSpPr/>
            <p:nvPr/>
          </p:nvSpPr>
          <p:spPr>
            <a:xfrm rot="20169292">
              <a:off x="4774824" y="3376848"/>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5" name="Trapezoid 714"/>
            <p:cNvSpPr/>
            <p:nvPr/>
          </p:nvSpPr>
          <p:spPr>
            <a:xfrm rot="1790291">
              <a:off x="4189904" y="3342754"/>
              <a:ext cx="535898" cy="1040568"/>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2" name="Trapezoid 721"/>
            <p:cNvSpPr/>
            <p:nvPr/>
          </p:nvSpPr>
          <p:spPr>
            <a:xfrm>
              <a:off x="4347556" y="3510754"/>
              <a:ext cx="799476" cy="1901253"/>
            </a:xfrm>
            <a:prstGeom prst="trapezoid">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 name="Oval 722"/>
            <p:cNvSpPr/>
            <p:nvPr/>
          </p:nvSpPr>
          <p:spPr>
            <a:xfrm>
              <a:off x="4529936" y="3185969"/>
              <a:ext cx="393492" cy="57337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4" name="Oval 723"/>
            <p:cNvSpPr/>
            <p:nvPr/>
          </p:nvSpPr>
          <p:spPr>
            <a:xfrm>
              <a:off x="4347556" y="2516408"/>
              <a:ext cx="762000" cy="10902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1" name="Round Diagonal Corner Rectangle 730"/>
            <p:cNvSpPr/>
            <p:nvPr/>
          </p:nvSpPr>
          <p:spPr>
            <a:xfrm rot="1236535">
              <a:off x="4309319" y="2362200"/>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Round Diagonal Corner Rectangle 731"/>
            <p:cNvSpPr/>
            <p:nvPr/>
          </p:nvSpPr>
          <p:spPr>
            <a:xfrm rot="5076663">
              <a:off x="4705111" y="2429527"/>
              <a:ext cx="436755" cy="503473"/>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3" name="Oval 732"/>
            <p:cNvSpPr/>
            <p:nvPr/>
          </p:nvSpPr>
          <p:spPr>
            <a:xfrm>
              <a:off x="4499956" y="2440208"/>
              <a:ext cx="381000" cy="381000"/>
            </a:xfrm>
            <a:prstGeom prst="ellipse">
              <a:avLst/>
            </a:prstGeom>
            <a:solidFill>
              <a:srgbClr val="713605"/>
            </a:solidFill>
            <a:ln>
              <a:solidFill>
                <a:srgbClr val="71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4" name="Round Diagonal Corner Rectangle 733"/>
            <p:cNvSpPr/>
            <p:nvPr/>
          </p:nvSpPr>
          <p:spPr>
            <a:xfrm rot="8272682">
              <a:off x="4535611" y="3335609"/>
              <a:ext cx="338571" cy="419276"/>
            </a:xfrm>
            <a:prstGeom prst="round2DiagRect">
              <a:avLst>
                <a:gd name="adj1" fmla="val 50000"/>
                <a:gd name="adj2" fmla="val 33772"/>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Oval 734"/>
            <p:cNvSpPr/>
            <p:nvPr/>
          </p:nvSpPr>
          <p:spPr>
            <a:xfrm>
              <a:off x="4599545" y="3363854"/>
              <a:ext cx="169837" cy="18260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06"/>
          <p:cNvGrpSpPr/>
          <p:nvPr/>
        </p:nvGrpSpPr>
        <p:grpSpPr>
          <a:xfrm>
            <a:off x="2971800" y="1981200"/>
            <a:ext cx="1547446" cy="3352800"/>
            <a:chOff x="3581400" y="381000"/>
            <a:chExt cx="2286000" cy="4953000"/>
          </a:xfrm>
        </p:grpSpPr>
        <p:sp>
          <p:nvSpPr>
            <p:cNvPr id="993" name="Cloud 992"/>
            <p:cNvSpPr/>
            <p:nvPr/>
          </p:nvSpPr>
          <p:spPr>
            <a:xfrm>
              <a:off x="3657600" y="381000"/>
              <a:ext cx="1905000" cy="25146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4" name="Oval 993"/>
            <p:cNvSpPr/>
            <p:nvPr/>
          </p:nvSpPr>
          <p:spPr>
            <a:xfrm rot="19671902">
              <a:off x="5223780" y="2902234"/>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5" name="Oval 994"/>
            <p:cNvSpPr/>
            <p:nvPr/>
          </p:nvSpPr>
          <p:spPr>
            <a:xfrm rot="2647766">
              <a:off x="3581400" y="2831936"/>
              <a:ext cx="64362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6" name="Oval 995"/>
            <p:cNvSpPr/>
            <p:nvPr/>
          </p:nvSpPr>
          <p:spPr>
            <a:xfrm rot="19352409">
              <a:off x="4848621" y="4470077"/>
              <a:ext cx="415510"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7" name="Oval 996"/>
            <p:cNvSpPr/>
            <p:nvPr/>
          </p:nvSpPr>
          <p:spPr>
            <a:xfrm rot="2647766">
              <a:off x="4370938" y="4452989"/>
              <a:ext cx="413521" cy="86392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8" name="Trapezoid 997"/>
            <p:cNvSpPr/>
            <p:nvPr/>
          </p:nvSpPr>
          <p:spPr>
            <a:xfrm rot="20169292">
              <a:off x="4800498" y="188361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9" name="Trapezoid 998"/>
            <p:cNvSpPr/>
            <p:nvPr/>
          </p:nvSpPr>
          <p:spPr>
            <a:xfrm rot="1790291">
              <a:off x="3831941" y="1833127"/>
              <a:ext cx="887382" cy="154100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0" name="Trapezoid 999"/>
            <p:cNvSpPr/>
            <p:nvPr/>
          </p:nvSpPr>
          <p:spPr>
            <a:xfrm>
              <a:off x="4092994" y="2081922"/>
              <a:ext cx="1323835" cy="2815613"/>
            </a:xfrm>
            <a:prstGeom prst="trapezoid">
              <a:avLst/>
            </a:prstGeom>
            <a:solidFill>
              <a:srgbClr val="AB8E1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1" name="Oval 1000"/>
            <p:cNvSpPr/>
            <p:nvPr/>
          </p:nvSpPr>
          <p:spPr>
            <a:xfrm>
              <a:off x="4394993" y="1600940"/>
              <a:ext cx="651575" cy="84912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2" name="Oval 1001"/>
            <p:cNvSpPr/>
            <p:nvPr/>
          </p:nvSpPr>
          <p:spPr>
            <a:xfrm>
              <a:off x="4092994" y="609370"/>
              <a:ext cx="1261779" cy="161457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 name="Cloud 1002"/>
            <p:cNvSpPr/>
            <p:nvPr/>
          </p:nvSpPr>
          <p:spPr>
            <a:xfrm>
              <a:off x="4114800" y="3810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4" name="Cloud 1003"/>
            <p:cNvSpPr/>
            <p:nvPr/>
          </p:nvSpPr>
          <p:spPr>
            <a:xfrm>
              <a:off x="4191000" y="1600200"/>
              <a:ext cx="990600" cy="762000"/>
            </a:xfrm>
            <a:prstGeom prst="cloud">
              <a:avLst/>
            </a:prstGeom>
            <a:solidFill>
              <a:srgbClr val="AB6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5" name="Oval 1004"/>
            <p:cNvSpPr/>
            <p:nvPr/>
          </p:nvSpPr>
          <p:spPr>
            <a:xfrm>
              <a:off x="4519266" y="1676400"/>
              <a:ext cx="379340" cy="277098"/>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005"/>
          <p:cNvGrpSpPr/>
          <p:nvPr/>
        </p:nvGrpSpPr>
        <p:grpSpPr>
          <a:xfrm>
            <a:off x="6172200" y="1905001"/>
            <a:ext cx="1219200" cy="3350301"/>
            <a:chOff x="6705600" y="78699"/>
            <a:chExt cx="2133600" cy="5700832"/>
          </a:xfrm>
        </p:grpSpPr>
        <p:sp>
          <p:nvSpPr>
            <p:cNvPr id="1007" name="Oval 1006"/>
            <p:cNvSpPr/>
            <p:nvPr/>
          </p:nvSpPr>
          <p:spPr>
            <a:xfrm rot="19671902">
              <a:off x="8238488" y="3126705"/>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8" name="Oval 1007"/>
            <p:cNvSpPr/>
            <p:nvPr/>
          </p:nvSpPr>
          <p:spPr>
            <a:xfrm rot="2647766">
              <a:off x="6705600" y="3062896"/>
              <a:ext cx="600712" cy="78417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9" name="Oval 1008"/>
            <p:cNvSpPr/>
            <p:nvPr/>
          </p:nvSpPr>
          <p:spPr>
            <a:xfrm>
              <a:off x="7696200" y="4343400"/>
              <a:ext cx="473183" cy="116738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0" name="Oval 1009"/>
            <p:cNvSpPr/>
            <p:nvPr/>
          </p:nvSpPr>
          <p:spPr>
            <a:xfrm>
              <a:off x="7315200" y="4343400"/>
              <a:ext cx="385953"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1" name="Trapezoid 1010"/>
            <p:cNvSpPr/>
            <p:nvPr/>
          </p:nvSpPr>
          <p:spPr>
            <a:xfrm rot="20169292">
              <a:off x="7843424" y="220211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2" name="Trapezoid 1011"/>
            <p:cNvSpPr/>
            <p:nvPr/>
          </p:nvSpPr>
          <p:spPr>
            <a:xfrm rot="1790291">
              <a:off x="6939438" y="2156284"/>
              <a:ext cx="828223" cy="139875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3" name="Trapezoid 1012"/>
            <p:cNvSpPr/>
            <p:nvPr/>
          </p:nvSpPr>
          <p:spPr>
            <a:xfrm>
              <a:off x="7183087" y="2382114"/>
              <a:ext cx="1235580" cy="1427886"/>
            </a:xfrm>
            <a:prstGeom prst="trapezoid">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4" name="Oval 1013"/>
            <p:cNvSpPr/>
            <p:nvPr/>
          </p:nvSpPr>
          <p:spPr>
            <a:xfrm>
              <a:off x="7183087" y="1045490"/>
              <a:ext cx="1177661" cy="146553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5" name="Round Diagonal Corner Rectangle 1014"/>
            <p:cNvSpPr/>
            <p:nvPr/>
          </p:nvSpPr>
          <p:spPr>
            <a:xfrm rot="1236535">
              <a:off x="7123993" y="838200"/>
              <a:ext cx="674999" cy="676780"/>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6" name="Round Diagonal Corner Rectangle 1015"/>
            <p:cNvSpPr/>
            <p:nvPr/>
          </p:nvSpPr>
          <p:spPr>
            <a:xfrm rot="5076663">
              <a:off x="7779635" y="878037"/>
              <a:ext cx="587097" cy="778111"/>
            </a:xfrm>
            <a:prstGeom prst="round2DiagRect">
              <a:avLst>
                <a:gd name="adj1" fmla="val 50000"/>
                <a:gd name="adj2" fmla="val 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7" name="Oval 1016"/>
            <p:cNvSpPr/>
            <p:nvPr/>
          </p:nvSpPr>
          <p:spPr>
            <a:xfrm>
              <a:off x="7418620" y="943061"/>
              <a:ext cx="588830" cy="5047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8" name="Regular Pentagon 1017"/>
            <p:cNvSpPr/>
            <p:nvPr/>
          </p:nvSpPr>
          <p:spPr>
            <a:xfrm rot="13468478">
              <a:off x="6836700" y="2302306"/>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9" name="Regular Pentagon 1018"/>
            <p:cNvSpPr/>
            <p:nvPr/>
          </p:nvSpPr>
          <p:spPr>
            <a:xfrm rot="7924558">
              <a:off x="7977434" y="2227082"/>
              <a:ext cx="762000" cy="685800"/>
            </a:xfrm>
            <a:prstGeom prst="pentago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01"/>
            <p:cNvGrpSpPr/>
            <p:nvPr/>
          </p:nvGrpSpPr>
          <p:grpSpPr>
            <a:xfrm>
              <a:off x="7035859" y="3809890"/>
              <a:ext cx="1346141" cy="1240111"/>
              <a:chOff x="3837117" y="4267077"/>
              <a:chExt cx="2944684" cy="1395125"/>
            </a:xfrm>
          </p:grpSpPr>
          <p:sp>
            <p:nvSpPr>
              <p:cNvPr id="1045" name="Pentagon 97"/>
              <p:cNvSpPr/>
              <p:nvPr/>
            </p:nvSpPr>
            <p:spPr>
              <a:xfrm rot="5990650">
                <a:off x="3532318" y="4595401"/>
                <a:ext cx="1371600" cy="762001"/>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6" name="Pentagon 1045"/>
              <p:cNvSpPr/>
              <p:nvPr/>
            </p:nvSpPr>
            <p:spPr>
              <a:xfrm rot="5663736">
                <a:off x="4244457" y="4585001"/>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Pentagon 1046"/>
              <p:cNvSpPr/>
              <p:nvPr/>
            </p:nvSpPr>
            <p:spPr>
              <a:xfrm rot="5400000">
                <a:off x="5000822" y="4571877"/>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 name="Pentagon 1047"/>
              <p:cNvSpPr/>
              <p:nvPr/>
            </p:nvSpPr>
            <p:spPr>
              <a:xfrm rot="4986444">
                <a:off x="5715001" y="4572000"/>
                <a:ext cx="1371600" cy="762000"/>
              </a:xfrm>
              <a:prstGeom prst="homePlat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09"/>
            <p:cNvGrpSpPr/>
            <p:nvPr/>
          </p:nvGrpSpPr>
          <p:grpSpPr>
            <a:xfrm>
              <a:off x="7090348" y="3581400"/>
              <a:ext cx="1367852" cy="256082"/>
              <a:chOff x="2971800" y="4953000"/>
              <a:chExt cx="2667000" cy="537398"/>
            </a:xfrm>
          </p:grpSpPr>
          <p:sp>
            <p:nvSpPr>
              <p:cNvPr id="1038" name="Rectangle 1037"/>
              <p:cNvSpPr/>
              <p:nvPr/>
            </p:nvSpPr>
            <p:spPr>
              <a:xfrm>
                <a:off x="2971800" y="4953000"/>
                <a:ext cx="2667000" cy="533400"/>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08"/>
              <p:cNvGrpSpPr/>
              <p:nvPr/>
            </p:nvGrpSpPr>
            <p:grpSpPr>
              <a:xfrm>
                <a:off x="2971800" y="5029200"/>
                <a:ext cx="2667000" cy="461198"/>
                <a:chOff x="1066800" y="5486400"/>
                <a:chExt cx="4023610" cy="695793"/>
              </a:xfrm>
            </p:grpSpPr>
            <p:sp>
              <p:nvSpPr>
                <p:cNvPr id="1040" name="Left-Right-Up Arrow 1039"/>
                <p:cNvSpPr/>
                <p:nvPr/>
              </p:nvSpPr>
              <p:spPr>
                <a:xfrm>
                  <a:off x="10668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Left-Right-Up Arrow 1040"/>
                <p:cNvSpPr/>
                <p:nvPr/>
              </p:nvSpPr>
              <p:spPr>
                <a:xfrm rot="10800000">
                  <a:off x="17526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Left-Right-Up Arrow 1041"/>
                <p:cNvSpPr/>
                <p:nvPr/>
              </p:nvSpPr>
              <p:spPr>
                <a:xfrm>
                  <a:off x="2438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Left-Right-Up Arrow 1042"/>
                <p:cNvSpPr/>
                <p:nvPr/>
              </p:nvSpPr>
              <p:spPr>
                <a:xfrm rot="10800000">
                  <a:off x="3200400" y="5486400"/>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Left-Right-Up Arrow 1043"/>
                <p:cNvSpPr/>
                <p:nvPr/>
              </p:nvSpPr>
              <p:spPr>
                <a:xfrm>
                  <a:off x="3947410" y="5496393"/>
                  <a:ext cx="1143000" cy="685800"/>
                </a:xfrm>
                <a:prstGeom prst="leftRightUpArrow">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 name="Group 113"/>
            <p:cNvGrpSpPr/>
            <p:nvPr/>
          </p:nvGrpSpPr>
          <p:grpSpPr>
            <a:xfrm rot="3590630" flipH="1">
              <a:off x="7070866" y="5121846"/>
              <a:ext cx="480613" cy="768981"/>
              <a:chOff x="4953000" y="4724400"/>
              <a:chExt cx="1371600" cy="1371600"/>
            </a:xfrm>
          </p:grpSpPr>
          <p:sp>
            <p:nvSpPr>
              <p:cNvPr id="1035" name="Oval 1034"/>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Moon 1035"/>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Moon 1036"/>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114"/>
            <p:cNvGrpSpPr/>
            <p:nvPr/>
          </p:nvGrpSpPr>
          <p:grpSpPr>
            <a:xfrm rot="18665577" flipH="1">
              <a:off x="7827413" y="5154734"/>
              <a:ext cx="480613" cy="768981"/>
              <a:chOff x="4953000" y="4724400"/>
              <a:chExt cx="1371600" cy="1371600"/>
            </a:xfrm>
          </p:grpSpPr>
          <p:sp>
            <p:nvSpPr>
              <p:cNvPr id="1032" name="Oval 1031"/>
              <p:cNvSpPr/>
              <p:nvPr/>
            </p:nvSpPr>
            <p:spPr>
              <a:xfrm>
                <a:off x="4976734" y="4724400"/>
                <a:ext cx="1347866" cy="118683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Moon 1032"/>
              <p:cNvSpPr/>
              <p:nvPr/>
            </p:nvSpPr>
            <p:spPr>
              <a:xfrm rot="16200000">
                <a:off x="5143500" y="4914900"/>
                <a:ext cx="9906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Moon 1033"/>
              <p:cNvSpPr/>
              <p:nvPr/>
            </p:nvSpPr>
            <p:spPr>
              <a:xfrm rot="5400000">
                <a:off x="5486400" y="4419600"/>
                <a:ext cx="304800" cy="1371600"/>
              </a:xfrm>
              <a:prstGeom prst="mo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4" name="Flowchart: Delay 1023"/>
            <p:cNvSpPr/>
            <p:nvPr/>
          </p:nvSpPr>
          <p:spPr>
            <a:xfrm rot="16200000">
              <a:off x="7391400" y="304800"/>
              <a:ext cx="762000" cy="1371600"/>
            </a:xfrm>
            <a:prstGeom prst="flowChartDelay">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122"/>
            <p:cNvGrpSpPr/>
            <p:nvPr/>
          </p:nvGrpSpPr>
          <p:grpSpPr>
            <a:xfrm flipH="1">
              <a:off x="7472976" y="78699"/>
              <a:ext cx="581739" cy="1219200"/>
              <a:chOff x="4953000" y="2971800"/>
              <a:chExt cx="926612" cy="1941979"/>
            </a:xfrm>
          </p:grpSpPr>
          <p:sp>
            <p:nvSpPr>
              <p:cNvPr id="1029" name="Diamond 1028"/>
              <p:cNvSpPr/>
              <p:nvPr/>
            </p:nvSpPr>
            <p:spPr>
              <a:xfrm>
                <a:off x="5029200" y="29718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Diamond 1029"/>
              <p:cNvSpPr/>
              <p:nvPr/>
            </p:nvSpPr>
            <p:spPr>
              <a:xfrm rot="21363889">
                <a:off x="4953000" y="3048000"/>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Diamond 1030"/>
              <p:cNvSpPr/>
              <p:nvPr/>
            </p:nvSpPr>
            <p:spPr>
              <a:xfrm rot="340679">
                <a:off x="5041412" y="3084979"/>
                <a:ext cx="838200" cy="1828800"/>
              </a:xfrm>
              <a:prstGeom prst="diamon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25"/>
            <p:cNvGrpSpPr/>
            <p:nvPr/>
          </p:nvGrpSpPr>
          <p:grpSpPr>
            <a:xfrm>
              <a:off x="6858000" y="381000"/>
              <a:ext cx="312496" cy="5005983"/>
              <a:chOff x="5783504" y="404217"/>
              <a:chExt cx="513234" cy="5539383"/>
            </a:xfrm>
          </p:grpSpPr>
          <p:sp>
            <p:nvSpPr>
              <p:cNvPr id="1027" name="Rounded Rectangle 1026"/>
              <p:cNvSpPr/>
              <p:nvPr/>
            </p:nvSpPr>
            <p:spPr>
              <a:xfrm>
                <a:off x="5943600" y="1143000"/>
                <a:ext cx="228600" cy="48006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8" name="Diamond 1027"/>
              <p:cNvSpPr/>
              <p:nvPr/>
            </p:nvSpPr>
            <p:spPr>
              <a:xfrm flipH="1">
                <a:off x="5783504" y="404217"/>
                <a:ext cx="513234" cy="1119784"/>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5" name="Group 35"/>
          <p:cNvGrpSpPr/>
          <p:nvPr/>
        </p:nvGrpSpPr>
        <p:grpSpPr>
          <a:xfrm>
            <a:off x="7743425" y="2438400"/>
            <a:ext cx="1997791" cy="4062334"/>
            <a:chOff x="1495023" y="1424066"/>
            <a:chExt cx="1997791" cy="4062334"/>
          </a:xfrm>
        </p:grpSpPr>
        <p:sp>
          <p:nvSpPr>
            <p:cNvPr id="126" name="Cloud 125"/>
            <p:cNvSpPr/>
            <p:nvPr/>
          </p:nvSpPr>
          <p:spPr>
            <a:xfrm rot="6329178">
              <a:off x="1636886" y="1485732"/>
              <a:ext cx="1775440" cy="1773996"/>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rot="6128217">
              <a:off x="2653827" y="4984112"/>
              <a:ext cx="409096" cy="595480"/>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rot="4472555">
              <a:off x="2088473" y="4951542"/>
              <a:ext cx="353844" cy="659566"/>
            </a:xfrm>
            <a:prstGeom prst="ellipse">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rot="2901859">
              <a:off x="1605805" y="3443745"/>
              <a:ext cx="318332" cy="539895"/>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rot="20226769">
              <a:off x="3110815" y="3395695"/>
              <a:ext cx="381999" cy="60359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rapezoid 130"/>
            <p:cNvSpPr/>
            <p:nvPr/>
          </p:nvSpPr>
          <p:spPr>
            <a:xfrm>
              <a:off x="1858755" y="2650668"/>
              <a:ext cx="1449747" cy="2554999"/>
            </a:xfrm>
            <a:prstGeom prst="trapezoid">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rapezoid 131"/>
            <p:cNvSpPr/>
            <p:nvPr/>
          </p:nvSpPr>
          <p:spPr>
            <a:xfrm rot="1442139">
              <a:off x="1807086" y="249798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rapezoid 132"/>
            <p:cNvSpPr/>
            <p:nvPr/>
          </p:nvSpPr>
          <p:spPr>
            <a:xfrm rot="20249249">
              <a:off x="2909729" y="2499511"/>
              <a:ext cx="404324" cy="1338698"/>
            </a:xfrm>
            <a:prstGeom prst="trapezoid">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rapezoid 133"/>
            <p:cNvSpPr/>
            <p:nvPr/>
          </p:nvSpPr>
          <p:spPr>
            <a:xfrm>
              <a:off x="1705861" y="2887209"/>
              <a:ext cx="1688779" cy="2321000"/>
            </a:xfrm>
            <a:prstGeom prst="trapezoid">
              <a:avLst>
                <a:gd name="adj" fmla="val 42843"/>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p:cNvSpPr/>
            <p:nvPr/>
          </p:nvSpPr>
          <p:spPr>
            <a:xfrm>
              <a:off x="1705861"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rapezoid 135"/>
            <p:cNvSpPr/>
            <p:nvPr/>
          </p:nvSpPr>
          <p:spPr>
            <a:xfrm>
              <a:off x="2362609" y="2664807"/>
              <a:ext cx="1032031" cy="2446415"/>
            </a:xfrm>
            <a:prstGeom prst="trapezoid">
              <a:avLst>
                <a:gd name="adj" fmla="val 42843"/>
              </a:avLst>
            </a:prstGeom>
            <a:solidFill>
              <a:srgbClr val="B66D2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363449" y="2728210"/>
              <a:ext cx="349770" cy="390993"/>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004133" y="1510892"/>
              <a:ext cx="1059430" cy="14291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49"/>
            <p:cNvGrpSpPr/>
            <p:nvPr/>
          </p:nvGrpSpPr>
          <p:grpSpPr>
            <a:xfrm>
              <a:off x="1905000" y="1424066"/>
              <a:ext cx="1242934" cy="404734"/>
              <a:chOff x="3962399" y="2286000"/>
              <a:chExt cx="2573311" cy="858139"/>
            </a:xfrm>
          </p:grpSpPr>
          <p:sp>
            <p:nvSpPr>
              <p:cNvPr id="155" name="Rounded Rectangle 17"/>
              <p:cNvSpPr/>
              <p:nvPr/>
            </p:nvSpPr>
            <p:spPr>
              <a:xfrm>
                <a:off x="3962399" y="2286000"/>
                <a:ext cx="2573311" cy="858139"/>
              </a:xfrm>
              <a:prstGeom prst="roundRect">
                <a:avLst>
                  <a:gd name="adj" fmla="val 15516"/>
                </a:avLst>
              </a:prstGeom>
              <a:solidFill>
                <a:srgbClr val="875A1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6" name="Group 35"/>
              <p:cNvGrpSpPr/>
              <p:nvPr/>
            </p:nvGrpSpPr>
            <p:grpSpPr>
              <a:xfrm>
                <a:off x="3962400" y="2362200"/>
                <a:ext cx="2553325" cy="679554"/>
                <a:chOff x="5181600" y="4267200"/>
                <a:chExt cx="3848723" cy="940633"/>
              </a:xfrm>
            </p:grpSpPr>
            <p:grpSp>
              <p:nvGrpSpPr>
                <p:cNvPr id="157" name="Group 25"/>
                <p:cNvGrpSpPr/>
                <p:nvPr/>
              </p:nvGrpSpPr>
              <p:grpSpPr>
                <a:xfrm>
                  <a:off x="5181600" y="4267200"/>
                  <a:ext cx="990600" cy="914400"/>
                  <a:chOff x="5181600" y="4267200"/>
                  <a:chExt cx="990600" cy="914400"/>
                </a:xfrm>
              </p:grpSpPr>
              <p:sp>
                <p:nvSpPr>
                  <p:cNvPr id="167" name="Left-Right Arrow Callout 2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Donut 2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58" name="Group 26"/>
                <p:cNvGrpSpPr/>
                <p:nvPr/>
              </p:nvGrpSpPr>
              <p:grpSpPr>
                <a:xfrm>
                  <a:off x="6160957" y="4293433"/>
                  <a:ext cx="990600" cy="914400"/>
                  <a:chOff x="5181600" y="4267200"/>
                  <a:chExt cx="990600" cy="914400"/>
                </a:xfrm>
              </p:grpSpPr>
              <p:sp>
                <p:nvSpPr>
                  <p:cNvPr id="165" name="Left-Right Arrow Callout 164"/>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Donut 165"/>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59" name="Group 29"/>
                <p:cNvGrpSpPr/>
                <p:nvPr/>
              </p:nvGrpSpPr>
              <p:grpSpPr>
                <a:xfrm>
                  <a:off x="7122825" y="4280941"/>
                  <a:ext cx="990600" cy="914400"/>
                  <a:chOff x="5181600" y="4267200"/>
                  <a:chExt cx="990600" cy="914400"/>
                </a:xfrm>
              </p:grpSpPr>
              <p:sp>
                <p:nvSpPr>
                  <p:cNvPr id="163" name="Left-Right Arrow Callout 162"/>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Donut 163"/>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0" name="Group 32"/>
                <p:cNvGrpSpPr/>
                <p:nvPr/>
              </p:nvGrpSpPr>
              <p:grpSpPr>
                <a:xfrm>
                  <a:off x="8039723" y="4268449"/>
                  <a:ext cx="990600" cy="914400"/>
                  <a:chOff x="5181600" y="4267200"/>
                  <a:chExt cx="990600" cy="914400"/>
                </a:xfrm>
              </p:grpSpPr>
              <p:sp>
                <p:nvSpPr>
                  <p:cNvPr id="161" name="Left-Right Arrow Callout 33"/>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Donut 34"/>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grpSp>
          <p:nvGrpSpPr>
            <p:cNvPr id="140" name="Group 36"/>
            <p:cNvGrpSpPr/>
            <p:nvPr/>
          </p:nvGrpSpPr>
          <p:grpSpPr>
            <a:xfrm>
              <a:off x="1905000" y="3810000"/>
              <a:ext cx="1362856" cy="432216"/>
              <a:chOff x="5181600" y="4267200"/>
              <a:chExt cx="3848723" cy="940633"/>
            </a:xfrm>
          </p:grpSpPr>
          <p:grpSp>
            <p:nvGrpSpPr>
              <p:cNvPr id="143" name="Group 25"/>
              <p:cNvGrpSpPr/>
              <p:nvPr/>
            </p:nvGrpSpPr>
            <p:grpSpPr>
              <a:xfrm>
                <a:off x="5181600" y="4267200"/>
                <a:ext cx="990600" cy="914400"/>
                <a:chOff x="5181600" y="4267200"/>
                <a:chExt cx="990600" cy="914400"/>
              </a:xfrm>
            </p:grpSpPr>
            <p:sp>
              <p:nvSpPr>
                <p:cNvPr id="153" name="Left-Right Arrow Callout 152"/>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Donut 153"/>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4" name="Group 26"/>
              <p:cNvGrpSpPr/>
              <p:nvPr/>
            </p:nvGrpSpPr>
            <p:grpSpPr>
              <a:xfrm>
                <a:off x="6160957" y="4293433"/>
                <a:ext cx="990600" cy="914400"/>
                <a:chOff x="5181600" y="4267200"/>
                <a:chExt cx="990600" cy="914400"/>
              </a:xfrm>
            </p:grpSpPr>
            <p:sp>
              <p:nvSpPr>
                <p:cNvPr id="151" name="Left-Right Arrow Callout 150"/>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Donut 151"/>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5" name="Group 29"/>
              <p:cNvGrpSpPr/>
              <p:nvPr/>
            </p:nvGrpSpPr>
            <p:grpSpPr>
              <a:xfrm>
                <a:off x="7122825" y="4280941"/>
                <a:ext cx="990600" cy="914400"/>
                <a:chOff x="5181600" y="4267200"/>
                <a:chExt cx="990600" cy="914400"/>
              </a:xfrm>
            </p:grpSpPr>
            <p:sp>
              <p:nvSpPr>
                <p:cNvPr id="149" name="Left-Right Arrow Callout 148"/>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Donut 149"/>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6" name="Group 32"/>
              <p:cNvGrpSpPr/>
              <p:nvPr/>
            </p:nvGrpSpPr>
            <p:grpSpPr>
              <a:xfrm>
                <a:off x="8039723" y="4268449"/>
                <a:ext cx="990600" cy="914400"/>
                <a:chOff x="5181600" y="4267200"/>
                <a:chExt cx="990600" cy="914400"/>
              </a:xfrm>
            </p:grpSpPr>
            <p:sp>
              <p:nvSpPr>
                <p:cNvPr id="147" name="Left-Right Arrow Callout 146"/>
                <p:cNvSpPr/>
                <p:nvPr/>
              </p:nvSpPr>
              <p:spPr>
                <a:xfrm>
                  <a:off x="5181600" y="4267200"/>
                  <a:ext cx="990600" cy="914400"/>
                </a:xfrm>
                <a:prstGeom prst="leftRightArrowCallou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nut 147"/>
                <p:cNvSpPr/>
                <p:nvPr/>
              </p:nvSpPr>
              <p:spPr>
                <a:xfrm>
                  <a:off x="5410199" y="4437089"/>
                  <a:ext cx="570875" cy="592111"/>
                </a:xfrm>
                <a:prstGeom prst="donut">
                  <a:avLst>
                    <a:gd name="adj" fmla="val 19807"/>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41" name="Cloud 140"/>
            <p:cNvSpPr/>
            <p:nvPr/>
          </p:nvSpPr>
          <p:spPr>
            <a:xfrm>
              <a:off x="2133600" y="2438400"/>
              <a:ext cx="762000" cy="533400"/>
            </a:xfrm>
            <a:prstGeom prst="cloud">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2355731" y="2510204"/>
              <a:ext cx="336030" cy="21361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903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3000"/>
                                        <p:tgtEl>
                                          <p:spTgt spid="19"/>
                                        </p:tgtEl>
                                        <p:attrNameLst>
                                          <p:attrName>ppt_x</p:attrName>
                                        </p:attrNameLst>
                                      </p:cBhvr>
                                      <p:tavLst>
                                        <p:tav tm="0">
                                          <p:val>
                                            <p:strVal val="ppt_x"/>
                                          </p:val>
                                        </p:tav>
                                        <p:tav tm="100000">
                                          <p:val>
                                            <p:strVal val="0-ppt_w/2"/>
                                          </p:val>
                                        </p:tav>
                                      </p:tavLst>
                                    </p:anim>
                                    <p:anim calcmode="lin" valueType="num">
                                      <p:cBhvr additive="base">
                                        <p:cTn id="7" dur="3000"/>
                                        <p:tgtEl>
                                          <p:spTgt spid="19"/>
                                        </p:tgtEl>
                                        <p:attrNameLst>
                                          <p:attrName>ppt_y</p:attrName>
                                        </p:attrNameLst>
                                      </p:cBhvr>
                                      <p:tavLst>
                                        <p:tav tm="0">
                                          <p:val>
                                            <p:strVal val="ppt_y"/>
                                          </p:val>
                                        </p:tav>
                                        <p:tav tm="100000">
                                          <p:val>
                                            <p:strVal val="ppt_y"/>
                                          </p:val>
                                        </p:tav>
                                      </p:tavLst>
                                    </p:anim>
                                    <p:set>
                                      <p:cBhvr>
                                        <p:cTn id="8" dur="1" fill="hold">
                                          <p:stCondLst>
                                            <p:cond delay="2999"/>
                                          </p:stCondLst>
                                        </p:cTn>
                                        <p:tgtEl>
                                          <p:spTgt spid="19"/>
                                        </p:tgtEl>
                                        <p:attrNameLst>
                                          <p:attrName>style.visibility</p:attrName>
                                        </p:attrNameLst>
                                      </p:cBhvr>
                                      <p:to>
                                        <p:strVal val="hidden"/>
                                      </p:to>
                                    </p:set>
                                  </p:childTnLst>
                                </p:cTn>
                              </p:par>
                              <p:par>
                                <p:cTn id="9" presetID="2" presetClass="exit" presetSubtype="8" fill="hold" nodeType="withEffect">
                                  <p:stCondLst>
                                    <p:cond delay="0"/>
                                  </p:stCondLst>
                                  <p:childTnLst>
                                    <p:anim calcmode="lin" valueType="num">
                                      <p:cBhvr additive="base">
                                        <p:cTn id="10" dur="3000"/>
                                        <p:tgtEl>
                                          <p:spTgt spid="17"/>
                                        </p:tgtEl>
                                        <p:attrNameLst>
                                          <p:attrName>ppt_x</p:attrName>
                                        </p:attrNameLst>
                                      </p:cBhvr>
                                      <p:tavLst>
                                        <p:tav tm="0">
                                          <p:val>
                                            <p:strVal val="ppt_x"/>
                                          </p:val>
                                        </p:tav>
                                        <p:tav tm="100000">
                                          <p:val>
                                            <p:strVal val="0-ppt_w/2"/>
                                          </p:val>
                                        </p:tav>
                                      </p:tavLst>
                                    </p:anim>
                                    <p:anim calcmode="lin" valueType="num">
                                      <p:cBhvr additive="base">
                                        <p:cTn id="11" dur="3000"/>
                                        <p:tgtEl>
                                          <p:spTgt spid="17"/>
                                        </p:tgtEl>
                                        <p:attrNameLst>
                                          <p:attrName>ppt_y</p:attrName>
                                        </p:attrNameLst>
                                      </p:cBhvr>
                                      <p:tavLst>
                                        <p:tav tm="0">
                                          <p:val>
                                            <p:strVal val="ppt_y"/>
                                          </p:val>
                                        </p:tav>
                                        <p:tav tm="100000">
                                          <p:val>
                                            <p:strVal val="ppt_y"/>
                                          </p:val>
                                        </p:tav>
                                      </p:tavLst>
                                    </p:anim>
                                    <p:set>
                                      <p:cBhvr>
                                        <p:cTn id="12" dur="1" fill="hold">
                                          <p:stCondLst>
                                            <p:cond delay="2999"/>
                                          </p:stCondLst>
                                        </p:cTn>
                                        <p:tgtEl>
                                          <p:spTgt spid="17"/>
                                        </p:tgtEl>
                                        <p:attrNameLst>
                                          <p:attrName>style.visibility</p:attrName>
                                        </p:attrNameLst>
                                      </p:cBhvr>
                                      <p:to>
                                        <p:strVal val="hidden"/>
                                      </p:to>
                                    </p:set>
                                  </p:childTnLst>
                                </p:cTn>
                              </p:par>
                              <p:par>
                                <p:cTn id="13" presetID="2" presetClass="exit" presetSubtype="8" fill="hold" nodeType="withEffect">
                                  <p:stCondLst>
                                    <p:cond delay="0"/>
                                  </p:stCondLst>
                                  <p:childTnLst>
                                    <p:anim calcmode="lin" valueType="num">
                                      <p:cBhvr additive="base">
                                        <p:cTn id="14" dur="3000"/>
                                        <p:tgtEl>
                                          <p:spTgt spid="18"/>
                                        </p:tgtEl>
                                        <p:attrNameLst>
                                          <p:attrName>ppt_x</p:attrName>
                                        </p:attrNameLst>
                                      </p:cBhvr>
                                      <p:tavLst>
                                        <p:tav tm="0">
                                          <p:val>
                                            <p:strVal val="ppt_x"/>
                                          </p:val>
                                        </p:tav>
                                        <p:tav tm="100000">
                                          <p:val>
                                            <p:strVal val="0-ppt_w/2"/>
                                          </p:val>
                                        </p:tav>
                                      </p:tavLst>
                                    </p:anim>
                                    <p:anim calcmode="lin" valueType="num">
                                      <p:cBhvr additive="base">
                                        <p:cTn id="15" dur="3000"/>
                                        <p:tgtEl>
                                          <p:spTgt spid="18"/>
                                        </p:tgtEl>
                                        <p:attrNameLst>
                                          <p:attrName>ppt_y</p:attrName>
                                        </p:attrNameLst>
                                      </p:cBhvr>
                                      <p:tavLst>
                                        <p:tav tm="0">
                                          <p:val>
                                            <p:strVal val="ppt_y"/>
                                          </p:val>
                                        </p:tav>
                                        <p:tav tm="100000">
                                          <p:val>
                                            <p:strVal val="ppt_y"/>
                                          </p:val>
                                        </p:tav>
                                      </p:tavLst>
                                    </p:anim>
                                    <p:set>
                                      <p:cBhvr>
                                        <p:cTn id="16" dur="1" fill="hold">
                                          <p:stCondLst>
                                            <p:cond delay="2999"/>
                                          </p:stCondLst>
                                        </p:cTn>
                                        <p:tgtEl>
                                          <p:spTgt spid="1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962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41"/>
          <p:cNvGrpSpPr/>
          <p:nvPr/>
        </p:nvGrpSpPr>
        <p:grpSpPr>
          <a:xfrm>
            <a:off x="3657600" y="762001"/>
            <a:ext cx="1066800" cy="2611821"/>
            <a:chOff x="1747738" y="1143000"/>
            <a:chExt cx="2675816" cy="5410200"/>
          </a:xfrm>
        </p:grpSpPr>
        <p:sp>
          <p:nvSpPr>
            <p:cNvPr id="197" name="Wave 142"/>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Wave 143"/>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2"/>
            <p:cNvGrpSpPr/>
            <p:nvPr/>
          </p:nvGrpSpPr>
          <p:grpSpPr>
            <a:xfrm>
              <a:off x="2468899" y="3115235"/>
              <a:ext cx="1004332" cy="932329"/>
              <a:chOff x="3253121" y="1066802"/>
              <a:chExt cx="2384351" cy="1922552"/>
            </a:xfrm>
            <a:solidFill>
              <a:schemeClr val="bg2">
                <a:lumMod val="50000"/>
              </a:schemeClr>
            </a:solidFill>
          </p:grpSpPr>
          <p:sp>
            <p:nvSpPr>
              <p:cNvPr id="245" name="Teardrop 244"/>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11"/>
            <p:cNvGrpSpPr/>
            <p:nvPr/>
          </p:nvGrpSpPr>
          <p:grpSpPr>
            <a:xfrm rot="3249924">
              <a:off x="1735936" y="2283796"/>
              <a:ext cx="1118259" cy="1094656"/>
              <a:chOff x="3253123" y="1066800"/>
              <a:chExt cx="2384352" cy="1922552"/>
            </a:xfrm>
          </p:grpSpPr>
          <p:sp>
            <p:nvSpPr>
              <p:cNvPr id="237" name="Teardrop 2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Moon 2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Moon 2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Moon 2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Moon 2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Moon 2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Moon 2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22"/>
            <p:cNvGrpSpPr/>
            <p:nvPr/>
          </p:nvGrpSpPr>
          <p:grpSpPr>
            <a:xfrm rot="5400000">
              <a:off x="2045598" y="1154802"/>
              <a:ext cx="1118259" cy="1094656"/>
              <a:chOff x="3253123" y="1066800"/>
              <a:chExt cx="2384352" cy="1922552"/>
            </a:xfrm>
          </p:grpSpPr>
          <p:sp>
            <p:nvSpPr>
              <p:cNvPr id="229" name="Teardrop 2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Moon 2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Moon 2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Moon 2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Moon 2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Moon 2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Moon 2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31"/>
            <p:cNvGrpSpPr/>
            <p:nvPr/>
          </p:nvGrpSpPr>
          <p:grpSpPr>
            <a:xfrm rot="18371763">
              <a:off x="3184558" y="1293913"/>
              <a:ext cx="1118259" cy="1094656"/>
              <a:chOff x="3253123" y="1066800"/>
              <a:chExt cx="2384352" cy="1922552"/>
            </a:xfrm>
          </p:grpSpPr>
          <p:sp>
            <p:nvSpPr>
              <p:cNvPr id="221" name="Teardrop 22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Moon 22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Moon 22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Moon 22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Moon 22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Moon 22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Moon 22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40"/>
            <p:cNvGrpSpPr/>
            <p:nvPr/>
          </p:nvGrpSpPr>
          <p:grpSpPr>
            <a:xfrm rot="19164313">
              <a:off x="3150199" y="2320851"/>
              <a:ext cx="1273355" cy="1253498"/>
              <a:chOff x="3253123" y="1066800"/>
              <a:chExt cx="2384352" cy="1922552"/>
            </a:xfrm>
          </p:grpSpPr>
          <p:sp>
            <p:nvSpPr>
              <p:cNvPr id="213" name="Teardrop 21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Moon 21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Moon 21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Moon 21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Moon 21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Moon 21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Moon 21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49"/>
            <p:cNvGrpSpPr/>
            <p:nvPr/>
          </p:nvGrpSpPr>
          <p:grpSpPr>
            <a:xfrm rot="1063382">
              <a:off x="2473119" y="2046587"/>
              <a:ext cx="1069843" cy="895533"/>
              <a:chOff x="3253123" y="1066800"/>
              <a:chExt cx="2384352" cy="1922552"/>
            </a:xfrm>
          </p:grpSpPr>
          <p:sp>
            <p:nvSpPr>
              <p:cNvPr id="205" name="Teardrop 15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Moon 15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Moon 20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Moon 20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Moon 20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Moon 20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Moon 21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5" name="Group 198"/>
          <p:cNvGrpSpPr/>
          <p:nvPr/>
        </p:nvGrpSpPr>
        <p:grpSpPr>
          <a:xfrm>
            <a:off x="4419600" y="1143001"/>
            <a:ext cx="1066800" cy="2611821"/>
            <a:chOff x="1747738" y="1143000"/>
            <a:chExt cx="2675816" cy="5410200"/>
          </a:xfrm>
        </p:grpSpPr>
        <p:sp>
          <p:nvSpPr>
            <p:cNvPr id="141" name="Wave 14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Wave 14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2"/>
            <p:cNvGrpSpPr/>
            <p:nvPr/>
          </p:nvGrpSpPr>
          <p:grpSpPr>
            <a:xfrm>
              <a:off x="2468899" y="3115235"/>
              <a:ext cx="1004332" cy="932329"/>
              <a:chOff x="3253121" y="1066802"/>
              <a:chExt cx="2384351" cy="1922552"/>
            </a:xfrm>
            <a:solidFill>
              <a:schemeClr val="bg2">
                <a:lumMod val="50000"/>
              </a:schemeClr>
            </a:solidFill>
          </p:grpSpPr>
          <p:sp>
            <p:nvSpPr>
              <p:cNvPr id="189" name="Teardrop 18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1"/>
            <p:cNvGrpSpPr/>
            <p:nvPr/>
          </p:nvGrpSpPr>
          <p:grpSpPr>
            <a:xfrm rot="3249924">
              <a:off x="1735936" y="2283796"/>
              <a:ext cx="1118259" cy="1094656"/>
              <a:chOff x="3253123" y="1066800"/>
              <a:chExt cx="2384352" cy="1922552"/>
            </a:xfrm>
          </p:grpSpPr>
          <p:sp>
            <p:nvSpPr>
              <p:cNvPr id="181" name="Teardrop 18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Moon 18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Moon 18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Moon 18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Moon 18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Moon 18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Moon 18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rot="5400000">
              <a:off x="2045598" y="1154802"/>
              <a:ext cx="1118259" cy="1094656"/>
              <a:chOff x="3253123" y="1066800"/>
              <a:chExt cx="2384352" cy="1922552"/>
            </a:xfrm>
          </p:grpSpPr>
          <p:sp>
            <p:nvSpPr>
              <p:cNvPr id="173" name="Teardrop 17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Moon 17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Moon 17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Moon 17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Moon 17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Moon 17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Moon 17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31"/>
            <p:cNvGrpSpPr/>
            <p:nvPr/>
          </p:nvGrpSpPr>
          <p:grpSpPr>
            <a:xfrm rot="18371763">
              <a:off x="3184558" y="1293913"/>
              <a:ext cx="1118259" cy="1094656"/>
              <a:chOff x="3253123" y="1066800"/>
              <a:chExt cx="2384352" cy="1922552"/>
            </a:xfrm>
          </p:grpSpPr>
          <p:sp>
            <p:nvSpPr>
              <p:cNvPr id="165" name="Teardrop 16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Moon 16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Moon 16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Moon 16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Moon 16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Moon 16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Moon 17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40"/>
            <p:cNvGrpSpPr/>
            <p:nvPr/>
          </p:nvGrpSpPr>
          <p:grpSpPr>
            <a:xfrm rot="19164313">
              <a:off x="3150199" y="2320851"/>
              <a:ext cx="1273355" cy="1253498"/>
              <a:chOff x="3253123" y="1066800"/>
              <a:chExt cx="2384352" cy="1922552"/>
            </a:xfrm>
          </p:grpSpPr>
          <p:sp>
            <p:nvSpPr>
              <p:cNvPr id="157" name="Teardrop 15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Moon 15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Moon 15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Moon 15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Moon 16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Moon 16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Moon 16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49"/>
            <p:cNvGrpSpPr/>
            <p:nvPr/>
          </p:nvGrpSpPr>
          <p:grpSpPr>
            <a:xfrm rot="1063382">
              <a:off x="2473119" y="2046587"/>
              <a:ext cx="1069843" cy="895533"/>
              <a:chOff x="3253123" y="1066800"/>
              <a:chExt cx="2384352" cy="1922552"/>
            </a:xfrm>
          </p:grpSpPr>
          <p:sp>
            <p:nvSpPr>
              <p:cNvPr id="149" name="Teardrop 14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Moon 14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Moon 15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Moon 15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Moon 15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Moon 15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Moon 15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 name="Double Wave 5"/>
          <p:cNvSpPr/>
          <p:nvPr/>
        </p:nvSpPr>
        <p:spPr>
          <a:xfrm>
            <a:off x="0" y="4572000"/>
            <a:ext cx="12192000" cy="914400"/>
          </a:xfrm>
          <a:prstGeom prst="doubleWave">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p:nvPr/>
        </p:nvSpPr>
        <p:spPr>
          <a:xfrm>
            <a:off x="0" y="5562600"/>
            <a:ext cx="12192000" cy="1295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uble Wave 1"/>
          <p:cNvSpPr/>
          <p:nvPr/>
        </p:nvSpPr>
        <p:spPr>
          <a:xfrm>
            <a:off x="0" y="5257800"/>
            <a:ext cx="12192000" cy="1600200"/>
          </a:xfrm>
          <a:prstGeom prst="doubleWav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uble Wave 4"/>
          <p:cNvSpPr/>
          <p:nvPr/>
        </p:nvSpPr>
        <p:spPr>
          <a:xfrm flipV="1">
            <a:off x="0" y="5486400"/>
            <a:ext cx="12192000" cy="685800"/>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uble Wave 6"/>
          <p:cNvSpPr/>
          <p:nvPr/>
        </p:nvSpPr>
        <p:spPr>
          <a:xfrm>
            <a:off x="0" y="3581400"/>
            <a:ext cx="12192000" cy="1219200"/>
          </a:xfrm>
          <a:prstGeom prst="doubleWave">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1"/>
          <p:cNvGrpSpPr/>
          <p:nvPr/>
        </p:nvGrpSpPr>
        <p:grpSpPr>
          <a:xfrm>
            <a:off x="8915400" y="3276600"/>
            <a:ext cx="1524000" cy="914400"/>
            <a:chOff x="1524000" y="1905000"/>
            <a:chExt cx="3429000" cy="2057400"/>
          </a:xfrm>
        </p:grpSpPr>
        <p:sp>
          <p:nvSpPr>
            <p:cNvPr id="124" name="Rounded Rectangle 22"/>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23"/>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24"/>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25"/>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26"/>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27"/>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ounded Rectangle 28"/>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29"/>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40"/>
          <p:cNvGrpSpPr/>
          <p:nvPr/>
        </p:nvGrpSpPr>
        <p:grpSpPr>
          <a:xfrm>
            <a:off x="6781800" y="685800"/>
            <a:ext cx="2057400" cy="3123848"/>
            <a:chOff x="4724400" y="1825788"/>
            <a:chExt cx="2410918" cy="3660612"/>
          </a:xfrm>
        </p:grpSpPr>
        <p:sp>
          <p:nvSpPr>
            <p:cNvPr id="106" name="Rounded Rectangle 105"/>
            <p:cNvSpPr/>
            <p:nvPr/>
          </p:nvSpPr>
          <p:spPr>
            <a:xfrm>
              <a:off x="4724400" y="2819400"/>
              <a:ext cx="2362200" cy="26670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lowchart: Delay 106"/>
            <p:cNvSpPr/>
            <p:nvPr/>
          </p:nvSpPr>
          <p:spPr>
            <a:xfrm rot="16200000">
              <a:off x="5638800" y="1752600"/>
              <a:ext cx="571500" cy="2400300"/>
            </a:xfrm>
            <a:prstGeom prst="flowChartDelay">
              <a:avLst/>
            </a:prstGeom>
            <a:solidFill>
              <a:srgbClr val="C490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hord 107"/>
            <p:cNvSpPr/>
            <p:nvPr/>
          </p:nvSpPr>
          <p:spPr>
            <a:xfrm rot="5216037">
              <a:off x="4809477" y="1895398"/>
              <a:ext cx="2214057" cy="2074837"/>
            </a:xfrm>
            <a:prstGeom prst="chord">
              <a:avLst>
                <a:gd name="adj1" fmla="val 5821066"/>
                <a:gd name="adj2" fmla="val 16200000"/>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3" name="Group 17"/>
            <p:cNvGrpSpPr/>
            <p:nvPr/>
          </p:nvGrpSpPr>
          <p:grpSpPr>
            <a:xfrm>
              <a:off x="4953000" y="4038600"/>
              <a:ext cx="898161" cy="1432810"/>
              <a:chOff x="1752600" y="1600200"/>
              <a:chExt cx="1905000" cy="2895600"/>
            </a:xfrm>
          </p:grpSpPr>
          <p:sp>
            <p:nvSpPr>
              <p:cNvPr id="122" name="Flowchart: Delay 121"/>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lowchart: Delay 122"/>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7" name="Group 20"/>
            <p:cNvGrpSpPr/>
            <p:nvPr/>
          </p:nvGrpSpPr>
          <p:grpSpPr>
            <a:xfrm>
              <a:off x="5943600" y="4038600"/>
              <a:ext cx="898161" cy="1432810"/>
              <a:chOff x="1752600" y="1600200"/>
              <a:chExt cx="1905000" cy="2895600"/>
            </a:xfrm>
          </p:grpSpPr>
          <p:sp>
            <p:nvSpPr>
              <p:cNvPr id="120" name="Flowchart: Delay 119"/>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Delay 120"/>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Rounded Rectangle 110"/>
            <p:cNvSpPr/>
            <p:nvPr/>
          </p:nvSpPr>
          <p:spPr>
            <a:xfrm>
              <a:off x="4876800" y="335280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5687518" y="3365291"/>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6427033" y="3367790"/>
              <a:ext cx="381000" cy="533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8" name="Group 32"/>
            <p:cNvGrpSpPr/>
            <p:nvPr/>
          </p:nvGrpSpPr>
          <p:grpSpPr>
            <a:xfrm>
              <a:off x="4724400" y="2595459"/>
              <a:ext cx="2410918" cy="432553"/>
              <a:chOff x="3810000" y="419724"/>
              <a:chExt cx="4596984" cy="951876"/>
            </a:xfrm>
          </p:grpSpPr>
          <p:sp>
            <p:nvSpPr>
              <p:cNvPr id="115" name="Left-Right-Up Arrow 114"/>
              <p:cNvSpPr/>
              <p:nvPr/>
            </p:nvSpPr>
            <p:spPr>
              <a:xfrm>
                <a:off x="38100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Left-Right-Up Arrow 115"/>
              <p:cNvSpPr/>
              <p:nvPr/>
            </p:nvSpPr>
            <p:spPr>
              <a:xfrm>
                <a:off x="4648200" y="457200"/>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Left-Right-Up Arrow 116"/>
              <p:cNvSpPr/>
              <p:nvPr/>
            </p:nvSpPr>
            <p:spPr>
              <a:xfrm>
                <a:off x="5520128" y="444708"/>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Left-Right-Up Arrow 117"/>
              <p:cNvSpPr/>
              <p:nvPr/>
            </p:nvSpPr>
            <p:spPr>
              <a:xfrm>
                <a:off x="6392056" y="432216"/>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Left-Right-Up Arrow 118"/>
              <p:cNvSpPr/>
              <p:nvPr/>
            </p:nvSpPr>
            <p:spPr>
              <a:xfrm>
                <a:off x="7263984" y="419724"/>
                <a:ext cx="1143000" cy="914400"/>
              </a:xfrm>
              <a:prstGeom prst="leftRightUp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9" name="Group 61"/>
          <p:cNvGrpSpPr/>
          <p:nvPr/>
        </p:nvGrpSpPr>
        <p:grpSpPr>
          <a:xfrm>
            <a:off x="4724400" y="1905000"/>
            <a:ext cx="1860030" cy="2347210"/>
            <a:chOff x="1066800" y="3581400"/>
            <a:chExt cx="1860030" cy="2347210"/>
          </a:xfrm>
        </p:grpSpPr>
        <p:sp>
          <p:nvSpPr>
            <p:cNvPr id="89" name="Oval 88"/>
            <p:cNvSpPr/>
            <p:nvPr/>
          </p:nvSpPr>
          <p:spPr>
            <a:xfrm>
              <a:off x="1066800" y="3581400"/>
              <a:ext cx="1828800" cy="2209800"/>
            </a:xfrm>
            <a:prstGeom prst="ellipse">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2" name="Group 36"/>
            <p:cNvGrpSpPr/>
            <p:nvPr/>
          </p:nvGrpSpPr>
          <p:grpSpPr>
            <a:xfrm>
              <a:off x="1066800" y="4191000"/>
              <a:ext cx="1860030" cy="1737610"/>
              <a:chOff x="3200400" y="2133600"/>
              <a:chExt cx="1860030" cy="1737610"/>
            </a:xfrm>
          </p:grpSpPr>
          <p:sp>
            <p:nvSpPr>
              <p:cNvPr id="97" name="Rounded Rectangle 96"/>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3200400"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3" name="Group 43"/>
              <p:cNvGrpSpPr/>
              <p:nvPr/>
            </p:nvGrpSpPr>
            <p:grpSpPr>
              <a:xfrm>
                <a:off x="3733800" y="2819400"/>
                <a:ext cx="898161" cy="1051810"/>
                <a:chOff x="1752600" y="1600200"/>
                <a:chExt cx="1905000" cy="2895600"/>
              </a:xfrm>
            </p:grpSpPr>
            <p:sp>
              <p:nvSpPr>
                <p:cNvPr id="104" name="Flowchart: Delay 103"/>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lowchart: Delay 104"/>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4" name="Group 50"/>
            <p:cNvGrpSpPr/>
            <p:nvPr/>
          </p:nvGrpSpPr>
          <p:grpSpPr>
            <a:xfrm>
              <a:off x="1143000" y="4038600"/>
              <a:ext cx="1600200" cy="414137"/>
              <a:chOff x="4191000" y="381000"/>
              <a:chExt cx="3533186" cy="914400"/>
            </a:xfrm>
          </p:grpSpPr>
          <p:sp>
            <p:nvSpPr>
              <p:cNvPr id="92" name="Quad Arrow Callout 91"/>
              <p:cNvSpPr/>
              <p:nvPr/>
            </p:nvSpPr>
            <p:spPr>
              <a:xfrm>
                <a:off x="41910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Quad Arrow Callout 92"/>
              <p:cNvSpPr/>
              <p:nvPr/>
            </p:nvSpPr>
            <p:spPr>
              <a:xfrm>
                <a:off x="48768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Quad Arrow Callout 93"/>
              <p:cNvSpPr/>
              <p:nvPr/>
            </p:nvSpPr>
            <p:spPr>
              <a:xfrm>
                <a:off x="55626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Quad Arrow Callout 94"/>
              <p:cNvSpPr/>
              <p:nvPr/>
            </p:nvSpPr>
            <p:spPr>
              <a:xfrm>
                <a:off x="62484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Quad Arrow Callout 95"/>
              <p:cNvSpPr/>
              <p:nvPr/>
            </p:nvSpPr>
            <p:spPr>
              <a:xfrm>
                <a:off x="6934200" y="381000"/>
                <a:ext cx="789986" cy="914400"/>
              </a:xfrm>
              <a:prstGeom prst="quadArrowCallout">
                <a:avLst>
                  <a:gd name="adj1" fmla="val 37030"/>
                  <a:gd name="adj2" fmla="val 18515"/>
                  <a:gd name="adj3" fmla="val 18515"/>
                  <a:gd name="adj4" fmla="val 48123"/>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7" name="Flowchart: Delay 16"/>
          <p:cNvSpPr/>
          <p:nvPr/>
        </p:nvSpPr>
        <p:spPr>
          <a:xfrm rot="16200000">
            <a:off x="3582060" y="3567002"/>
            <a:ext cx="667231" cy="516146"/>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84"/>
          <p:cNvGrpSpPr/>
          <p:nvPr/>
        </p:nvGrpSpPr>
        <p:grpSpPr>
          <a:xfrm>
            <a:off x="8987308" y="609600"/>
            <a:ext cx="1680693" cy="4114800"/>
            <a:chOff x="1747738" y="1143000"/>
            <a:chExt cx="2675816" cy="5410200"/>
          </a:xfrm>
        </p:grpSpPr>
        <p:sp>
          <p:nvSpPr>
            <p:cNvPr id="21" name="Wave 2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Wave 2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 name="Group 2"/>
            <p:cNvGrpSpPr/>
            <p:nvPr/>
          </p:nvGrpSpPr>
          <p:grpSpPr>
            <a:xfrm>
              <a:off x="2468899" y="3115235"/>
              <a:ext cx="1004332" cy="932329"/>
              <a:chOff x="3253121" y="1066802"/>
              <a:chExt cx="2384351" cy="1922552"/>
            </a:xfrm>
            <a:solidFill>
              <a:schemeClr val="bg2">
                <a:lumMod val="50000"/>
              </a:schemeClr>
            </a:solidFill>
          </p:grpSpPr>
          <p:sp>
            <p:nvSpPr>
              <p:cNvPr id="69" name="Teardrop 6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11"/>
            <p:cNvGrpSpPr/>
            <p:nvPr/>
          </p:nvGrpSpPr>
          <p:grpSpPr>
            <a:xfrm rot="3249924">
              <a:off x="1735936" y="2283796"/>
              <a:ext cx="1118259" cy="1094656"/>
              <a:chOff x="3253123" y="1066800"/>
              <a:chExt cx="2384352" cy="1922552"/>
            </a:xfrm>
          </p:grpSpPr>
          <p:sp>
            <p:nvSpPr>
              <p:cNvPr id="61" name="Teardrop 6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oon 6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22"/>
            <p:cNvGrpSpPr/>
            <p:nvPr/>
          </p:nvGrpSpPr>
          <p:grpSpPr>
            <a:xfrm rot="5400000">
              <a:off x="2045598" y="1154802"/>
              <a:ext cx="1118259" cy="1094656"/>
              <a:chOff x="3253123" y="1066800"/>
              <a:chExt cx="2384352" cy="1922552"/>
            </a:xfrm>
          </p:grpSpPr>
          <p:sp>
            <p:nvSpPr>
              <p:cNvPr id="53" name="Teardrop 5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oon 5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Moon 5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31"/>
            <p:cNvGrpSpPr/>
            <p:nvPr/>
          </p:nvGrpSpPr>
          <p:grpSpPr>
            <a:xfrm rot="18371763">
              <a:off x="3184558" y="1293913"/>
              <a:ext cx="1118259" cy="1094656"/>
              <a:chOff x="3253123" y="1066800"/>
              <a:chExt cx="2384352" cy="1922552"/>
            </a:xfrm>
          </p:grpSpPr>
          <p:sp>
            <p:nvSpPr>
              <p:cNvPr id="45" name="Teardrop 4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oon 4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oon 4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oon 4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40"/>
            <p:cNvGrpSpPr/>
            <p:nvPr/>
          </p:nvGrpSpPr>
          <p:grpSpPr>
            <a:xfrm rot="19164313">
              <a:off x="3150199" y="2320851"/>
              <a:ext cx="1273355" cy="1253498"/>
              <a:chOff x="3253123" y="1066800"/>
              <a:chExt cx="2384352" cy="1922552"/>
            </a:xfrm>
          </p:grpSpPr>
          <p:sp>
            <p:nvSpPr>
              <p:cNvPr id="37" name="Teardrop 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oon 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oon 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oon 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oon 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49"/>
            <p:cNvGrpSpPr/>
            <p:nvPr/>
          </p:nvGrpSpPr>
          <p:grpSpPr>
            <a:xfrm rot="1063382">
              <a:off x="2473119" y="2046587"/>
              <a:ext cx="1069843" cy="895533"/>
              <a:chOff x="3253123" y="1066800"/>
              <a:chExt cx="2384352" cy="1922552"/>
            </a:xfrm>
          </p:grpSpPr>
          <p:sp>
            <p:nvSpPr>
              <p:cNvPr id="29" name="Teardrop 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0" name="TextBox 279"/>
          <p:cNvSpPr txBox="1"/>
          <p:nvPr/>
        </p:nvSpPr>
        <p:spPr>
          <a:xfrm>
            <a:off x="4531504" y="-28487"/>
            <a:ext cx="3057660" cy="707886"/>
          </a:xfrm>
          <a:prstGeom prst="rect">
            <a:avLst/>
          </a:prstGeom>
          <a:noFill/>
        </p:spPr>
        <p:txBody>
          <a:bodyPr wrap="square" rtlCol="0">
            <a:spAutoFit/>
          </a:bodyPr>
          <a:lstStyle/>
          <a:p>
            <a:r>
              <a:rPr lang="en-US" sz="4000" dirty="0">
                <a:solidFill>
                  <a:schemeClr val="bg1"/>
                </a:solidFill>
              </a:rPr>
              <a:t>The 6</a:t>
            </a:r>
            <a:r>
              <a:rPr lang="en-US" sz="4000" baseline="30000" dirty="0">
                <a:solidFill>
                  <a:schemeClr val="bg1"/>
                </a:solidFill>
              </a:rPr>
              <a:t>th</a:t>
            </a:r>
            <a:r>
              <a:rPr lang="en-US" sz="4000" dirty="0">
                <a:solidFill>
                  <a:schemeClr val="bg1"/>
                </a:solidFill>
              </a:rPr>
              <a:t> hour</a:t>
            </a:r>
          </a:p>
        </p:txBody>
      </p:sp>
      <p:sp>
        <p:nvSpPr>
          <p:cNvPr id="281" name="TextBox 280"/>
          <p:cNvSpPr txBox="1"/>
          <p:nvPr/>
        </p:nvSpPr>
        <p:spPr>
          <a:xfrm>
            <a:off x="20354" y="6366479"/>
            <a:ext cx="6327618" cy="338554"/>
          </a:xfrm>
          <a:prstGeom prst="rect">
            <a:avLst/>
          </a:prstGeom>
          <a:noFill/>
        </p:spPr>
        <p:txBody>
          <a:bodyPr wrap="square" rtlCol="0">
            <a:spAutoFit/>
          </a:bodyPr>
          <a:lstStyle/>
          <a:p>
            <a:r>
              <a:rPr lang="en-US" sz="1600" dirty="0"/>
              <a:t>Acts 10:9-10</a:t>
            </a:r>
          </a:p>
        </p:txBody>
      </p:sp>
      <p:grpSp>
        <p:nvGrpSpPr>
          <p:cNvPr id="144" name="Group 281"/>
          <p:cNvGrpSpPr/>
          <p:nvPr/>
        </p:nvGrpSpPr>
        <p:grpSpPr>
          <a:xfrm>
            <a:off x="1752601" y="1981200"/>
            <a:ext cx="1873771" cy="1737610"/>
            <a:chOff x="228600" y="1981200"/>
            <a:chExt cx="1873771" cy="1737610"/>
          </a:xfrm>
        </p:grpSpPr>
        <p:grpSp>
          <p:nvGrpSpPr>
            <p:cNvPr id="145" name="Group 59"/>
            <p:cNvGrpSpPr/>
            <p:nvPr/>
          </p:nvGrpSpPr>
          <p:grpSpPr>
            <a:xfrm>
              <a:off x="259830" y="1981200"/>
              <a:ext cx="1842541" cy="1737610"/>
              <a:chOff x="3231630" y="2133600"/>
              <a:chExt cx="1842541" cy="1737610"/>
            </a:xfrm>
          </p:grpSpPr>
          <p:sp>
            <p:nvSpPr>
              <p:cNvPr id="13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0"/>
              <p:cNvSpPr/>
              <p:nvPr/>
            </p:nvSpPr>
            <p:spPr>
              <a:xfrm>
                <a:off x="3231630" y="2635770"/>
                <a:ext cx="18288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6" name="Group 9"/>
              <p:cNvGrpSpPr/>
              <p:nvPr/>
            </p:nvGrpSpPr>
            <p:grpSpPr>
              <a:xfrm>
                <a:off x="3733800" y="2819400"/>
                <a:ext cx="898161" cy="1051810"/>
                <a:chOff x="1752600" y="1600200"/>
                <a:chExt cx="1905000" cy="2895600"/>
              </a:xfrm>
            </p:grpSpPr>
            <p:sp>
              <p:nvSpPr>
                <p:cNvPr id="139"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7" name="Group 79"/>
            <p:cNvGrpSpPr/>
            <p:nvPr/>
          </p:nvGrpSpPr>
          <p:grpSpPr>
            <a:xfrm>
              <a:off x="228600" y="1981200"/>
              <a:ext cx="1752600" cy="381000"/>
              <a:chOff x="4038600" y="287312"/>
              <a:chExt cx="5102902" cy="474688"/>
            </a:xfrm>
          </p:grpSpPr>
          <p:sp>
            <p:nvSpPr>
              <p:cNvPr id="85" name="Quad Arrow Callout 8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Quad Arrow Callout 8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Quad Arrow Callout 8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8" name="Group 30"/>
          <p:cNvGrpSpPr/>
          <p:nvPr/>
        </p:nvGrpSpPr>
        <p:grpSpPr>
          <a:xfrm flipH="1">
            <a:off x="247475" y="2773480"/>
            <a:ext cx="1524000" cy="914400"/>
            <a:chOff x="1524000" y="1905000"/>
            <a:chExt cx="3429000" cy="2057400"/>
          </a:xfrm>
        </p:grpSpPr>
        <p:sp>
          <p:nvSpPr>
            <p:cNvPr id="77" name="Rounded Rectangle 76"/>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ounded Rectangle 11"/>
          <p:cNvSpPr/>
          <p:nvPr/>
        </p:nvSpPr>
        <p:spPr>
          <a:xfrm>
            <a:off x="3341557" y="2946816"/>
            <a:ext cx="1219200" cy="1219200"/>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elay 18"/>
          <p:cNvSpPr/>
          <p:nvPr/>
        </p:nvSpPr>
        <p:spPr>
          <a:xfrm rot="16200000">
            <a:off x="3743325" y="2200275"/>
            <a:ext cx="381000" cy="1314450"/>
          </a:xfrm>
          <a:prstGeom prst="flowChartDelay">
            <a:avLst/>
          </a:prstGeom>
          <a:solidFill>
            <a:srgbClr val="E6D9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3787256" y="5028848"/>
            <a:ext cx="8140247" cy="1477328"/>
          </a:xfrm>
          <a:prstGeom prst="rect">
            <a:avLst/>
          </a:prstGeom>
          <a:solidFill>
            <a:schemeClr val="accent1">
              <a:lumMod val="40000"/>
              <a:lumOff val="60000"/>
            </a:schemeClr>
          </a:solidFill>
        </p:spPr>
        <p:txBody>
          <a:bodyPr wrap="square">
            <a:spAutoFit/>
          </a:bodyPr>
          <a:lstStyle/>
          <a:p>
            <a:r>
              <a:rPr lang="en-US" dirty="0">
                <a:solidFill>
                  <a:srgbClr val="000000"/>
                </a:solidFill>
                <a:latin typeface="helvetica" panose="020B0604020202020204" pitchFamily="34" charset="0"/>
              </a:rPr>
              <a:t>It has often been remarked that the houses in Judea were </a:t>
            </a:r>
            <a:r>
              <a:rPr lang="en-US" dirty="0" err="1">
                <a:solidFill>
                  <a:srgbClr val="000000"/>
                </a:solidFill>
                <a:latin typeface="helvetica" panose="020B0604020202020204" pitchFamily="34" charset="0"/>
              </a:rPr>
              <a:t>builded</a:t>
            </a:r>
            <a:r>
              <a:rPr lang="en-US" dirty="0">
                <a:solidFill>
                  <a:srgbClr val="000000"/>
                </a:solidFill>
                <a:latin typeface="helvetica" panose="020B0604020202020204" pitchFamily="34" charset="0"/>
              </a:rPr>
              <a:t> with flat roofs, on which people walked, conversed, meditated, prayed, etc. The house-top was the place of retirement; and thither Peter went for the purpose of praying to God. In Bengal, some of the rich </a:t>
            </a:r>
            <a:r>
              <a:rPr lang="en-US" dirty="0" err="1">
                <a:solidFill>
                  <a:srgbClr val="000000"/>
                </a:solidFill>
                <a:latin typeface="helvetica" panose="020B0604020202020204" pitchFamily="34" charset="0"/>
              </a:rPr>
              <a:t>Hindoos</a:t>
            </a:r>
            <a:r>
              <a:rPr lang="en-US" dirty="0">
                <a:solidFill>
                  <a:srgbClr val="000000"/>
                </a:solidFill>
                <a:latin typeface="helvetica" panose="020B0604020202020204" pitchFamily="34" charset="0"/>
              </a:rPr>
              <a:t> have a room on the top of the house, in which they perform worship daily. (3)</a:t>
            </a:r>
            <a:endParaRPr lang="en-US" dirty="0"/>
          </a:p>
        </p:txBody>
      </p:sp>
      <p:grpSp>
        <p:nvGrpSpPr>
          <p:cNvPr id="288" name="Group 287">
            <a:extLst>
              <a:ext uri="{FF2B5EF4-FFF2-40B4-BE49-F238E27FC236}">
                <a16:creationId xmlns:a16="http://schemas.microsoft.com/office/drawing/2014/main" id="{DE47D067-BF17-48CC-B65E-0F25BABE4E04}"/>
              </a:ext>
            </a:extLst>
          </p:cNvPr>
          <p:cNvGrpSpPr/>
          <p:nvPr/>
        </p:nvGrpSpPr>
        <p:grpSpPr>
          <a:xfrm>
            <a:off x="6499994" y="2801248"/>
            <a:ext cx="807774" cy="2047653"/>
            <a:chOff x="5199743" y="533154"/>
            <a:chExt cx="1886857" cy="4783054"/>
          </a:xfrm>
        </p:grpSpPr>
        <p:grpSp>
          <p:nvGrpSpPr>
            <p:cNvPr id="289" name="Group 288">
              <a:extLst>
                <a:ext uri="{FF2B5EF4-FFF2-40B4-BE49-F238E27FC236}">
                  <a16:creationId xmlns:a16="http://schemas.microsoft.com/office/drawing/2014/main" id="{DD8D6603-8790-4C81-9C34-5FF18D659D86}"/>
                </a:ext>
              </a:extLst>
            </p:cNvPr>
            <p:cNvGrpSpPr/>
            <p:nvPr/>
          </p:nvGrpSpPr>
          <p:grpSpPr>
            <a:xfrm>
              <a:off x="5199743" y="793067"/>
              <a:ext cx="1886857" cy="4523141"/>
              <a:chOff x="5199743" y="793067"/>
              <a:chExt cx="1886857" cy="4523141"/>
            </a:xfrm>
          </p:grpSpPr>
          <p:sp>
            <p:nvSpPr>
              <p:cNvPr id="292" name="Round Diagonal Corner Rectangle 790">
                <a:extLst>
                  <a:ext uri="{FF2B5EF4-FFF2-40B4-BE49-F238E27FC236}">
                    <a16:creationId xmlns:a16="http://schemas.microsoft.com/office/drawing/2014/main" id="{42B11691-CF5B-441D-9024-B3E4CAF9822F}"/>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ound Diagonal Corner Rectangle 791">
                <a:extLst>
                  <a:ext uri="{FF2B5EF4-FFF2-40B4-BE49-F238E27FC236}">
                    <a16:creationId xmlns:a16="http://schemas.microsoft.com/office/drawing/2014/main" id="{7FB77EC4-1DFB-48F5-B8A6-346E55DA514B}"/>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a:extLst>
                  <a:ext uri="{FF2B5EF4-FFF2-40B4-BE49-F238E27FC236}">
                    <a16:creationId xmlns:a16="http://schemas.microsoft.com/office/drawing/2014/main" id="{C689B502-9C49-4638-A98B-D524B848C1ED}"/>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5" name="Group 33">
                <a:extLst>
                  <a:ext uri="{FF2B5EF4-FFF2-40B4-BE49-F238E27FC236}">
                    <a16:creationId xmlns:a16="http://schemas.microsoft.com/office/drawing/2014/main" id="{BF6EF5C2-A789-4DE3-9E7B-1A8ED9C2AE89}"/>
                  </a:ext>
                </a:extLst>
              </p:cNvPr>
              <p:cNvGrpSpPr/>
              <p:nvPr/>
            </p:nvGrpSpPr>
            <p:grpSpPr>
              <a:xfrm rot="2754858">
                <a:off x="5674192" y="4718893"/>
                <a:ext cx="448734" cy="745895"/>
                <a:chOff x="1676400" y="2133600"/>
                <a:chExt cx="1447800" cy="2088845"/>
              </a:xfrm>
            </p:grpSpPr>
            <p:sp>
              <p:nvSpPr>
                <p:cNvPr id="312" name="Oval 311">
                  <a:extLst>
                    <a:ext uri="{FF2B5EF4-FFF2-40B4-BE49-F238E27FC236}">
                      <a16:creationId xmlns:a16="http://schemas.microsoft.com/office/drawing/2014/main" id="{02901A42-2075-4F2B-93ED-48ADBB835508}"/>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Moon 312">
                  <a:extLst>
                    <a:ext uri="{FF2B5EF4-FFF2-40B4-BE49-F238E27FC236}">
                      <a16:creationId xmlns:a16="http://schemas.microsoft.com/office/drawing/2014/main" id="{A092AEED-F9D4-441E-9F90-28453E706968}"/>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Moon 313">
                  <a:extLst>
                    <a:ext uri="{FF2B5EF4-FFF2-40B4-BE49-F238E27FC236}">
                      <a16:creationId xmlns:a16="http://schemas.microsoft.com/office/drawing/2014/main" id="{5800E585-9FE0-4108-9BC5-C845444EC5AF}"/>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6" name="Group 45">
                <a:extLst>
                  <a:ext uri="{FF2B5EF4-FFF2-40B4-BE49-F238E27FC236}">
                    <a16:creationId xmlns:a16="http://schemas.microsoft.com/office/drawing/2014/main" id="{6EA868F9-0E09-4C8E-89F0-24C0C4D81E7B}"/>
                  </a:ext>
                </a:extLst>
              </p:cNvPr>
              <p:cNvGrpSpPr/>
              <p:nvPr/>
            </p:nvGrpSpPr>
            <p:grpSpPr>
              <a:xfrm rot="18845142" flipH="1">
                <a:off x="6055984" y="4618707"/>
                <a:ext cx="488027" cy="752549"/>
                <a:chOff x="1676400" y="2133600"/>
                <a:chExt cx="1447800" cy="2088845"/>
              </a:xfrm>
            </p:grpSpPr>
            <p:sp>
              <p:nvSpPr>
                <p:cNvPr id="309" name="Oval 308">
                  <a:extLst>
                    <a:ext uri="{FF2B5EF4-FFF2-40B4-BE49-F238E27FC236}">
                      <a16:creationId xmlns:a16="http://schemas.microsoft.com/office/drawing/2014/main" id="{4A89A969-ADF4-4757-83BD-49B919F70B0D}"/>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Moon 309">
                  <a:extLst>
                    <a:ext uri="{FF2B5EF4-FFF2-40B4-BE49-F238E27FC236}">
                      <a16:creationId xmlns:a16="http://schemas.microsoft.com/office/drawing/2014/main" id="{AD85DDC5-E42D-4FA6-A579-682E4BFB41DE}"/>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Moon 310">
                  <a:extLst>
                    <a:ext uri="{FF2B5EF4-FFF2-40B4-BE49-F238E27FC236}">
                      <a16:creationId xmlns:a16="http://schemas.microsoft.com/office/drawing/2014/main" id="{D94949DD-DB97-41A7-931F-7782307CECA8}"/>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7" name="Group 49">
                <a:extLst>
                  <a:ext uri="{FF2B5EF4-FFF2-40B4-BE49-F238E27FC236}">
                    <a16:creationId xmlns:a16="http://schemas.microsoft.com/office/drawing/2014/main" id="{87EDE081-6220-4639-A78E-5FA64611B3E4}"/>
                  </a:ext>
                </a:extLst>
              </p:cNvPr>
              <p:cNvGrpSpPr/>
              <p:nvPr/>
            </p:nvGrpSpPr>
            <p:grpSpPr>
              <a:xfrm>
                <a:off x="5199743" y="2466218"/>
                <a:ext cx="1886857" cy="2489323"/>
                <a:chOff x="4419600" y="2060454"/>
                <a:chExt cx="3045502" cy="4187946"/>
              </a:xfrm>
            </p:grpSpPr>
            <p:sp>
              <p:nvSpPr>
                <p:cNvPr id="300" name="Oval 299">
                  <a:extLst>
                    <a:ext uri="{FF2B5EF4-FFF2-40B4-BE49-F238E27FC236}">
                      <a16:creationId xmlns:a16="http://schemas.microsoft.com/office/drawing/2014/main" id="{17BDC62F-978D-4599-ABC0-2DF13F3E6FB3}"/>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a:extLst>
                    <a:ext uri="{FF2B5EF4-FFF2-40B4-BE49-F238E27FC236}">
                      <a16:creationId xmlns:a16="http://schemas.microsoft.com/office/drawing/2014/main" id="{AFDC71E1-C3DF-438C-9865-8E6940FFB6C4}"/>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Trapezoid 301">
                  <a:extLst>
                    <a:ext uri="{FF2B5EF4-FFF2-40B4-BE49-F238E27FC236}">
                      <a16:creationId xmlns:a16="http://schemas.microsoft.com/office/drawing/2014/main" id="{2B543C05-27F9-4384-A63D-591C8E193285}"/>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Trapezoid 302">
                  <a:extLst>
                    <a:ext uri="{FF2B5EF4-FFF2-40B4-BE49-F238E27FC236}">
                      <a16:creationId xmlns:a16="http://schemas.microsoft.com/office/drawing/2014/main" id="{5122DF12-6DA4-4B9C-B557-D93C7DDC477B}"/>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rapezoid 303">
                  <a:extLst>
                    <a:ext uri="{FF2B5EF4-FFF2-40B4-BE49-F238E27FC236}">
                      <a16:creationId xmlns:a16="http://schemas.microsoft.com/office/drawing/2014/main" id="{DBB89BA3-5967-4418-9606-EFF92D2F5023}"/>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Isosceles Triangle 304">
                  <a:extLst>
                    <a:ext uri="{FF2B5EF4-FFF2-40B4-BE49-F238E27FC236}">
                      <a16:creationId xmlns:a16="http://schemas.microsoft.com/office/drawing/2014/main" id="{2736A34E-C9F4-4B5A-8542-93D60AB6F573}"/>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a:extLst>
                    <a:ext uri="{FF2B5EF4-FFF2-40B4-BE49-F238E27FC236}">
                      <a16:creationId xmlns:a16="http://schemas.microsoft.com/office/drawing/2014/main" id="{AF0BDC0B-771F-4305-A46F-15E611050891}"/>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Trapezoid 306">
                  <a:extLst>
                    <a:ext uri="{FF2B5EF4-FFF2-40B4-BE49-F238E27FC236}">
                      <a16:creationId xmlns:a16="http://schemas.microsoft.com/office/drawing/2014/main" id="{6A4FD83A-335E-4544-A814-78F75CEC5A29}"/>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Trapezoid 307">
                  <a:extLst>
                    <a:ext uri="{FF2B5EF4-FFF2-40B4-BE49-F238E27FC236}">
                      <a16:creationId xmlns:a16="http://schemas.microsoft.com/office/drawing/2014/main" id="{B20C6010-58E0-4513-ABF0-13C2C98E2C52}"/>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8" name="Round Diagonal Corner Rectangle 796">
                <a:extLst>
                  <a:ext uri="{FF2B5EF4-FFF2-40B4-BE49-F238E27FC236}">
                    <a16:creationId xmlns:a16="http://schemas.microsoft.com/office/drawing/2014/main" id="{FFFE23CB-434E-4699-9F55-58B98F55B24F}"/>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a:extLst>
                  <a:ext uri="{FF2B5EF4-FFF2-40B4-BE49-F238E27FC236}">
                    <a16:creationId xmlns:a16="http://schemas.microsoft.com/office/drawing/2014/main" id="{E87C0DA4-A025-4702-8F62-6567F32D3DDE}"/>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0" name="Freeform 788">
              <a:extLst>
                <a:ext uri="{FF2B5EF4-FFF2-40B4-BE49-F238E27FC236}">
                  <a16:creationId xmlns:a16="http://schemas.microsoft.com/office/drawing/2014/main" id="{207DC186-C330-47CD-A67C-2A18DB42A77A}"/>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1" name="Rectangle 290">
              <a:extLst>
                <a:ext uri="{FF2B5EF4-FFF2-40B4-BE49-F238E27FC236}">
                  <a16:creationId xmlns:a16="http://schemas.microsoft.com/office/drawing/2014/main" id="{D4AB1AB4-0682-4D25-94F4-B624DB70E9E8}"/>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686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fade">
                                      <p:cBhvr>
                                        <p:cTn id="7" dur="1000"/>
                                        <p:tgtEl>
                                          <p:spTgt spid="200"/>
                                        </p:tgtEl>
                                      </p:cBhvr>
                                    </p:animEffect>
                                    <p:anim calcmode="lin" valueType="num">
                                      <p:cBhvr>
                                        <p:cTn id="8" dur="1000" fill="hold"/>
                                        <p:tgtEl>
                                          <p:spTgt spid="200"/>
                                        </p:tgtEl>
                                        <p:attrNameLst>
                                          <p:attrName>ppt_x</p:attrName>
                                        </p:attrNameLst>
                                      </p:cBhvr>
                                      <p:tavLst>
                                        <p:tav tm="0">
                                          <p:val>
                                            <p:strVal val="#ppt_x"/>
                                          </p:val>
                                        </p:tav>
                                        <p:tav tm="100000">
                                          <p:val>
                                            <p:strVal val="#ppt_x"/>
                                          </p:val>
                                        </p:tav>
                                      </p:tavLst>
                                    </p:anim>
                                    <p:anim calcmode="lin" valueType="num">
                                      <p:cBhvr>
                                        <p:cTn id="9" dur="1000" fill="hold"/>
                                        <p:tgtEl>
                                          <p:spTgt spid="2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a:extLst>
              <a:ext uri="{FF2B5EF4-FFF2-40B4-BE49-F238E27FC236}">
                <a16:creationId xmlns:a16="http://schemas.microsoft.com/office/drawing/2014/main" id="{0446DF5C-65D9-4BD3-A6D0-DE898CE123F0}"/>
              </a:ext>
            </a:extLst>
          </p:cNvPr>
          <p:cNvGrpSpPr/>
          <p:nvPr/>
        </p:nvGrpSpPr>
        <p:grpSpPr>
          <a:xfrm>
            <a:off x="7906918" y="1521176"/>
            <a:ext cx="1144495" cy="2840365"/>
            <a:chOff x="5199743" y="533154"/>
            <a:chExt cx="1886857" cy="4783054"/>
          </a:xfrm>
        </p:grpSpPr>
        <p:grpSp>
          <p:nvGrpSpPr>
            <p:cNvPr id="172" name="Group 171">
              <a:extLst>
                <a:ext uri="{FF2B5EF4-FFF2-40B4-BE49-F238E27FC236}">
                  <a16:creationId xmlns:a16="http://schemas.microsoft.com/office/drawing/2014/main" id="{D7246F32-80C5-4A44-8276-630E38142DC8}"/>
                </a:ext>
              </a:extLst>
            </p:cNvPr>
            <p:cNvGrpSpPr/>
            <p:nvPr/>
          </p:nvGrpSpPr>
          <p:grpSpPr>
            <a:xfrm>
              <a:off x="5199743" y="793067"/>
              <a:ext cx="1886857" cy="4523141"/>
              <a:chOff x="5199743" y="793067"/>
              <a:chExt cx="1886857" cy="4523141"/>
            </a:xfrm>
          </p:grpSpPr>
          <p:sp>
            <p:nvSpPr>
              <p:cNvPr id="175" name="Round Diagonal Corner Rectangle 790">
                <a:extLst>
                  <a:ext uri="{FF2B5EF4-FFF2-40B4-BE49-F238E27FC236}">
                    <a16:creationId xmlns:a16="http://schemas.microsoft.com/office/drawing/2014/main" id="{99B4864D-CE71-49AD-9EC7-08C15161C22D}"/>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ound Diagonal Corner Rectangle 791">
                <a:extLst>
                  <a:ext uri="{FF2B5EF4-FFF2-40B4-BE49-F238E27FC236}">
                    <a16:creationId xmlns:a16="http://schemas.microsoft.com/office/drawing/2014/main" id="{BC75816A-E1EB-431D-AF95-ECAFE4DA15E1}"/>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05DAA0F5-09E8-4992-9FAC-106B73BB1929}"/>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33">
                <a:extLst>
                  <a:ext uri="{FF2B5EF4-FFF2-40B4-BE49-F238E27FC236}">
                    <a16:creationId xmlns:a16="http://schemas.microsoft.com/office/drawing/2014/main" id="{CF06E454-C9C2-4122-BD65-475428571909}"/>
                  </a:ext>
                </a:extLst>
              </p:cNvPr>
              <p:cNvGrpSpPr/>
              <p:nvPr/>
            </p:nvGrpSpPr>
            <p:grpSpPr>
              <a:xfrm rot="2754858">
                <a:off x="5674192" y="4718893"/>
                <a:ext cx="448734" cy="745895"/>
                <a:chOff x="1676400" y="2133600"/>
                <a:chExt cx="1447800" cy="2088845"/>
              </a:xfrm>
            </p:grpSpPr>
            <p:sp>
              <p:nvSpPr>
                <p:cNvPr id="195" name="Oval 194">
                  <a:extLst>
                    <a:ext uri="{FF2B5EF4-FFF2-40B4-BE49-F238E27FC236}">
                      <a16:creationId xmlns:a16="http://schemas.microsoft.com/office/drawing/2014/main" id="{CEAE7651-348E-40D2-8245-3BC4263AD9BE}"/>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Moon 195">
                  <a:extLst>
                    <a:ext uri="{FF2B5EF4-FFF2-40B4-BE49-F238E27FC236}">
                      <a16:creationId xmlns:a16="http://schemas.microsoft.com/office/drawing/2014/main" id="{A736A79C-D878-4063-82F5-39D9475A4527}"/>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Moon 196">
                  <a:extLst>
                    <a:ext uri="{FF2B5EF4-FFF2-40B4-BE49-F238E27FC236}">
                      <a16:creationId xmlns:a16="http://schemas.microsoft.com/office/drawing/2014/main" id="{56C9B5E5-7A3F-400D-93A3-0D1D239D3AAE}"/>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45">
                <a:extLst>
                  <a:ext uri="{FF2B5EF4-FFF2-40B4-BE49-F238E27FC236}">
                    <a16:creationId xmlns:a16="http://schemas.microsoft.com/office/drawing/2014/main" id="{4C13975E-00BB-42E8-BEC0-634905E9CB08}"/>
                  </a:ext>
                </a:extLst>
              </p:cNvPr>
              <p:cNvGrpSpPr/>
              <p:nvPr/>
            </p:nvGrpSpPr>
            <p:grpSpPr>
              <a:xfrm rot="18845142" flipH="1">
                <a:off x="6055984" y="4618707"/>
                <a:ext cx="488027" cy="752549"/>
                <a:chOff x="1676400" y="2133600"/>
                <a:chExt cx="1447800" cy="2088845"/>
              </a:xfrm>
            </p:grpSpPr>
            <p:sp>
              <p:nvSpPr>
                <p:cNvPr id="192" name="Oval 191">
                  <a:extLst>
                    <a:ext uri="{FF2B5EF4-FFF2-40B4-BE49-F238E27FC236}">
                      <a16:creationId xmlns:a16="http://schemas.microsoft.com/office/drawing/2014/main" id="{3AF56A56-3FAA-4E60-BE6A-C8EA31276FB4}"/>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Moon 192">
                  <a:extLst>
                    <a:ext uri="{FF2B5EF4-FFF2-40B4-BE49-F238E27FC236}">
                      <a16:creationId xmlns:a16="http://schemas.microsoft.com/office/drawing/2014/main" id="{09BCAD47-7DB0-4EC8-85C9-F4E581A71200}"/>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Moon 193">
                  <a:extLst>
                    <a:ext uri="{FF2B5EF4-FFF2-40B4-BE49-F238E27FC236}">
                      <a16:creationId xmlns:a16="http://schemas.microsoft.com/office/drawing/2014/main" id="{B79CE614-0C2C-449E-AD00-A41199B8ADDB}"/>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0" name="Group 49">
                <a:extLst>
                  <a:ext uri="{FF2B5EF4-FFF2-40B4-BE49-F238E27FC236}">
                    <a16:creationId xmlns:a16="http://schemas.microsoft.com/office/drawing/2014/main" id="{27637BA7-D015-417F-8DDD-BA2E5A2BB062}"/>
                  </a:ext>
                </a:extLst>
              </p:cNvPr>
              <p:cNvGrpSpPr/>
              <p:nvPr/>
            </p:nvGrpSpPr>
            <p:grpSpPr>
              <a:xfrm>
                <a:off x="5199743" y="2466218"/>
                <a:ext cx="1886857" cy="2489323"/>
                <a:chOff x="4419600" y="2060454"/>
                <a:chExt cx="3045502" cy="4187946"/>
              </a:xfrm>
            </p:grpSpPr>
            <p:sp>
              <p:nvSpPr>
                <p:cNvPr id="183" name="Oval 182">
                  <a:extLst>
                    <a:ext uri="{FF2B5EF4-FFF2-40B4-BE49-F238E27FC236}">
                      <a16:creationId xmlns:a16="http://schemas.microsoft.com/office/drawing/2014/main" id="{2C53634D-03B3-4299-AA9E-7DB24F2F0899}"/>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DF7CB645-1EB1-4021-977E-CD3E08E7CE6B}"/>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rapezoid 184">
                  <a:extLst>
                    <a:ext uri="{FF2B5EF4-FFF2-40B4-BE49-F238E27FC236}">
                      <a16:creationId xmlns:a16="http://schemas.microsoft.com/office/drawing/2014/main" id="{C239F077-F078-423D-A37D-8870D489ED16}"/>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Trapezoid 185">
                  <a:extLst>
                    <a:ext uri="{FF2B5EF4-FFF2-40B4-BE49-F238E27FC236}">
                      <a16:creationId xmlns:a16="http://schemas.microsoft.com/office/drawing/2014/main" id="{34060E10-4762-4F1A-9185-ED7315804EBB}"/>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rapezoid 186">
                  <a:extLst>
                    <a:ext uri="{FF2B5EF4-FFF2-40B4-BE49-F238E27FC236}">
                      <a16:creationId xmlns:a16="http://schemas.microsoft.com/office/drawing/2014/main" id="{B668DE7D-5D8F-4F37-9327-DF7D1B25AD82}"/>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Isosceles Triangle 187">
                  <a:extLst>
                    <a:ext uri="{FF2B5EF4-FFF2-40B4-BE49-F238E27FC236}">
                      <a16:creationId xmlns:a16="http://schemas.microsoft.com/office/drawing/2014/main" id="{D6A7201A-5695-45FE-904C-BF1CA2B16BBC}"/>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57654B47-A1D1-43F0-91DE-351ACA3B5BE9}"/>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rapezoid 189">
                  <a:extLst>
                    <a:ext uri="{FF2B5EF4-FFF2-40B4-BE49-F238E27FC236}">
                      <a16:creationId xmlns:a16="http://schemas.microsoft.com/office/drawing/2014/main" id="{8A135E27-155F-4DA4-8AC3-0FD8A17BECDE}"/>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rapezoid 190">
                  <a:extLst>
                    <a:ext uri="{FF2B5EF4-FFF2-40B4-BE49-F238E27FC236}">
                      <a16:creationId xmlns:a16="http://schemas.microsoft.com/office/drawing/2014/main" id="{248B51A5-3AA7-4088-A9CC-56A509845F8F}"/>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1" name="Round Diagonal Corner Rectangle 796">
                <a:extLst>
                  <a:ext uri="{FF2B5EF4-FFF2-40B4-BE49-F238E27FC236}">
                    <a16:creationId xmlns:a16="http://schemas.microsoft.com/office/drawing/2014/main" id="{7D8CC5BE-9780-43C7-841E-D6B098A3E320}"/>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21B1E1BF-C826-428F-B0A7-2FBFE2D9F1C9}"/>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3" name="Freeform 788">
              <a:extLst>
                <a:ext uri="{FF2B5EF4-FFF2-40B4-BE49-F238E27FC236}">
                  <a16:creationId xmlns:a16="http://schemas.microsoft.com/office/drawing/2014/main" id="{546DFD7B-7A0A-4F41-B1EC-E6BCA0B1CE8B}"/>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 name="Rectangle 173">
              <a:extLst>
                <a:ext uri="{FF2B5EF4-FFF2-40B4-BE49-F238E27FC236}">
                  <a16:creationId xmlns:a16="http://schemas.microsoft.com/office/drawing/2014/main" id="{E6F04280-A974-4210-8476-93360218FF50}"/>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ounded Rectangle 27"/>
          <p:cNvSpPr/>
          <p:nvPr/>
        </p:nvSpPr>
        <p:spPr>
          <a:xfrm>
            <a:off x="89082" y="2930459"/>
            <a:ext cx="3079872" cy="3321487"/>
          </a:xfrm>
          <a:prstGeom prst="roundRect">
            <a:avLst>
              <a:gd name="adj" fmla="val 10105"/>
            </a:avLst>
          </a:prstGeom>
          <a:solidFill>
            <a:schemeClr val="tx2">
              <a:lumMod val="20000"/>
              <a:lumOff val="80000"/>
            </a:schemeClr>
          </a:solidFill>
        </p:spPr>
        <p:txBody>
          <a:bodyPr wrap="square">
            <a:spAutoFit/>
          </a:bodyPr>
          <a:lstStyle/>
          <a:p>
            <a:r>
              <a:rPr lang="en-US" dirty="0">
                <a:solidFill>
                  <a:srgbClr val="333333"/>
                </a:solidFill>
                <a:latin typeface="Helvetica Neue"/>
              </a:rPr>
              <a:t> The Lord did not send down the food in a great vessel or basket. He did not offer it on a banquet table, but on a 'great sheet knit at the four corners', symbolizing the four corners of the earth from which the Gentiles would come to receive the gospel. </a:t>
            </a:r>
            <a:endParaRPr lang="en-US" dirty="0"/>
          </a:p>
        </p:txBody>
      </p:sp>
      <p:sp>
        <p:nvSpPr>
          <p:cNvPr id="289" name="Rectangle 288"/>
          <p:cNvSpPr/>
          <p:nvPr/>
        </p:nvSpPr>
        <p:spPr>
          <a:xfrm>
            <a:off x="0" y="6096000"/>
            <a:ext cx="12192000" cy="762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287"/>
          <p:cNvGrpSpPr/>
          <p:nvPr/>
        </p:nvGrpSpPr>
        <p:grpSpPr>
          <a:xfrm>
            <a:off x="5105400" y="3352800"/>
            <a:ext cx="5074170" cy="3505200"/>
            <a:chOff x="2667000" y="3352800"/>
            <a:chExt cx="5074170" cy="3505200"/>
          </a:xfrm>
        </p:grpSpPr>
        <p:grpSp>
          <p:nvGrpSpPr>
            <p:cNvPr id="8" name="Group 59"/>
            <p:cNvGrpSpPr/>
            <p:nvPr/>
          </p:nvGrpSpPr>
          <p:grpSpPr>
            <a:xfrm>
              <a:off x="2667000" y="3352800"/>
              <a:ext cx="5074170" cy="3505200"/>
              <a:chOff x="3231630" y="2133600"/>
              <a:chExt cx="1842541" cy="1737610"/>
            </a:xfrm>
          </p:grpSpPr>
          <p:sp>
            <p:nvSpPr>
              <p:cNvPr id="13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9"/>
              <p:cNvGrpSpPr/>
              <p:nvPr/>
            </p:nvGrpSpPr>
            <p:grpSpPr>
              <a:xfrm>
                <a:off x="3733800" y="2819400"/>
                <a:ext cx="898161" cy="1051810"/>
                <a:chOff x="1752600" y="1600200"/>
                <a:chExt cx="1905000" cy="2895600"/>
              </a:xfrm>
            </p:grpSpPr>
            <p:sp>
              <p:nvSpPr>
                <p:cNvPr id="139"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 name="Group 79"/>
            <p:cNvGrpSpPr/>
            <p:nvPr/>
          </p:nvGrpSpPr>
          <p:grpSpPr>
            <a:xfrm>
              <a:off x="2743200" y="3429000"/>
              <a:ext cx="4648200" cy="457200"/>
              <a:chOff x="4038600" y="287312"/>
              <a:chExt cx="5102902" cy="474688"/>
            </a:xfrm>
          </p:grpSpPr>
          <p:sp>
            <p:nvSpPr>
              <p:cNvPr id="85" name="Quad Arrow Callout 8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Quad Arrow Callout 8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Quad Arrow Callout 8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 name="Group 84"/>
          <p:cNvGrpSpPr/>
          <p:nvPr/>
        </p:nvGrpSpPr>
        <p:grpSpPr>
          <a:xfrm>
            <a:off x="8987308" y="2743200"/>
            <a:ext cx="1680693" cy="4114800"/>
            <a:chOff x="1747738" y="1143000"/>
            <a:chExt cx="2675816" cy="5410200"/>
          </a:xfrm>
        </p:grpSpPr>
        <p:sp>
          <p:nvSpPr>
            <p:cNvPr id="21" name="Wave 2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Wave 2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2"/>
            <p:cNvGrpSpPr/>
            <p:nvPr/>
          </p:nvGrpSpPr>
          <p:grpSpPr>
            <a:xfrm>
              <a:off x="2468899" y="3115235"/>
              <a:ext cx="1004332" cy="932329"/>
              <a:chOff x="3253121" y="1066802"/>
              <a:chExt cx="2384351" cy="1922552"/>
            </a:xfrm>
            <a:solidFill>
              <a:schemeClr val="bg2">
                <a:lumMod val="50000"/>
              </a:schemeClr>
            </a:solidFill>
          </p:grpSpPr>
          <p:sp>
            <p:nvSpPr>
              <p:cNvPr id="69" name="Teardrop 6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1"/>
            <p:cNvGrpSpPr/>
            <p:nvPr/>
          </p:nvGrpSpPr>
          <p:grpSpPr>
            <a:xfrm rot="3249924">
              <a:off x="1735936" y="2283796"/>
              <a:ext cx="1118259" cy="1094656"/>
              <a:chOff x="3253123" y="1066800"/>
              <a:chExt cx="2384352" cy="1922552"/>
            </a:xfrm>
          </p:grpSpPr>
          <p:sp>
            <p:nvSpPr>
              <p:cNvPr id="61" name="Teardrop 6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oon 6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22"/>
            <p:cNvGrpSpPr/>
            <p:nvPr/>
          </p:nvGrpSpPr>
          <p:grpSpPr>
            <a:xfrm rot="5400000">
              <a:off x="2045598" y="1154802"/>
              <a:ext cx="1118259" cy="1094656"/>
              <a:chOff x="3253123" y="1066800"/>
              <a:chExt cx="2384352" cy="1922552"/>
            </a:xfrm>
          </p:grpSpPr>
          <p:sp>
            <p:nvSpPr>
              <p:cNvPr id="53" name="Teardrop 5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oon 5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Moon 5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31"/>
            <p:cNvGrpSpPr/>
            <p:nvPr/>
          </p:nvGrpSpPr>
          <p:grpSpPr>
            <a:xfrm rot="18371763">
              <a:off x="3184558" y="1293913"/>
              <a:ext cx="1118259" cy="1094656"/>
              <a:chOff x="3253123" y="1066800"/>
              <a:chExt cx="2384352" cy="1922552"/>
            </a:xfrm>
          </p:grpSpPr>
          <p:sp>
            <p:nvSpPr>
              <p:cNvPr id="45" name="Teardrop 4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oon 4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oon 4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oon 4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40"/>
            <p:cNvGrpSpPr/>
            <p:nvPr/>
          </p:nvGrpSpPr>
          <p:grpSpPr>
            <a:xfrm rot="19164313">
              <a:off x="3150199" y="2320851"/>
              <a:ext cx="1273355" cy="1253498"/>
              <a:chOff x="3253123" y="1066800"/>
              <a:chExt cx="2384352" cy="1922552"/>
            </a:xfrm>
          </p:grpSpPr>
          <p:sp>
            <p:nvSpPr>
              <p:cNvPr id="37" name="Teardrop 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oon 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oon 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oon 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oon 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9"/>
            <p:cNvGrpSpPr/>
            <p:nvPr/>
          </p:nvGrpSpPr>
          <p:grpSpPr>
            <a:xfrm rot="1063382">
              <a:off x="2473119" y="2046587"/>
              <a:ext cx="1069843" cy="895533"/>
              <a:chOff x="3253123" y="1066800"/>
              <a:chExt cx="2384352" cy="1922552"/>
            </a:xfrm>
          </p:grpSpPr>
          <p:sp>
            <p:nvSpPr>
              <p:cNvPr id="29" name="Teardrop 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0" name="TextBox 279"/>
          <p:cNvSpPr txBox="1"/>
          <p:nvPr/>
        </p:nvSpPr>
        <p:spPr>
          <a:xfrm>
            <a:off x="5807855" y="20112"/>
            <a:ext cx="6256798" cy="707886"/>
          </a:xfrm>
          <a:prstGeom prst="rect">
            <a:avLst/>
          </a:prstGeom>
          <a:noFill/>
        </p:spPr>
        <p:txBody>
          <a:bodyPr wrap="square" rtlCol="0">
            <a:spAutoFit/>
          </a:bodyPr>
          <a:lstStyle/>
          <a:p>
            <a:r>
              <a:rPr lang="en-US" sz="4000" dirty="0">
                <a:solidFill>
                  <a:schemeClr val="bg1"/>
                </a:solidFill>
              </a:rPr>
              <a:t>Peter sees the heaven’s open</a:t>
            </a:r>
          </a:p>
        </p:txBody>
      </p:sp>
      <p:sp>
        <p:nvSpPr>
          <p:cNvPr id="281" name="TextBox 280"/>
          <p:cNvSpPr txBox="1"/>
          <p:nvPr/>
        </p:nvSpPr>
        <p:spPr>
          <a:xfrm>
            <a:off x="50800" y="6521026"/>
            <a:ext cx="5410200" cy="338554"/>
          </a:xfrm>
          <a:prstGeom prst="rect">
            <a:avLst/>
          </a:prstGeom>
          <a:noFill/>
        </p:spPr>
        <p:txBody>
          <a:bodyPr wrap="square" rtlCol="0">
            <a:spAutoFit/>
          </a:bodyPr>
          <a:lstStyle/>
          <a:p>
            <a:r>
              <a:rPr lang="en-US" sz="1600" dirty="0"/>
              <a:t>Acts 10:11-12</a:t>
            </a:r>
          </a:p>
        </p:txBody>
      </p:sp>
      <p:sp>
        <p:nvSpPr>
          <p:cNvPr id="340" name="Cloud 339"/>
          <p:cNvSpPr/>
          <p:nvPr/>
        </p:nvSpPr>
        <p:spPr>
          <a:xfrm rot="1942236">
            <a:off x="2286000" y="1219200"/>
            <a:ext cx="1828800" cy="1828800"/>
          </a:xfrm>
          <a:prstGeom prst="cloud">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Cloud 340"/>
          <p:cNvSpPr/>
          <p:nvPr/>
        </p:nvSpPr>
        <p:spPr>
          <a:xfrm>
            <a:off x="4038600" y="685800"/>
            <a:ext cx="1828800" cy="1828800"/>
          </a:xfrm>
          <a:prstGeom prst="cloud">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Cloud 341"/>
          <p:cNvSpPr/>
          <p:nvPr/>
        </p:nvSpPr>
        <p:spPr>
          <a:xfrm>
            <a:off x="2209800" y="228600"/>
            <a:ext cx="3505200" cy="1752600"/>
          </a:xfrm>
          <a:prstGeom prst="cloud">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289"/>
          <p:cNvGrpSpPr/>
          <p:nvPr/>
        </p:nvGrpSpPr>
        <p:grpSpPr>
          <a:xfrm>
            <a:off x="2971800" y="1219200"/>
            <a:ext cx="2525486" cy="2209800"/>
            <a:chOff x="2057400" y="1066800"/>
            <a:chExt cx="4876800" cy="4267200"/>
          </a:xfrm>
        </p:grpSpPr>
        <p:grpSp>
          <p:nvGrpSpPr>
            <p:cNvPr id="19" name="Group 15"/>
            <p:cNvGrpSpPr/>
            <p:nvPr/>
          </p:nvGrpSpPr>
          <p:grpSpPr>
            <a:xfrm rot="21323701">
              <a:off x="4650545" y="1986801"/>
              <a:ext cx="2119859" cy="2041874"/>
              <a:chOff x="5357511" y="1828800"/>
              <a:chExt cx="3034578" cy="2438400"/>
            </a:xfrm>
          </p:grpSpPr>
          <p:sp>
            <p:nvSpPr>
              <p:cNvPr id="329" name="Heart 328"/>
              <p:cNvSpPr/>
              <p:nvPr/>
            </p:nvSpPr>
            <p:spPr>
              <a:xfrm rot="16670086">
                <a:off x="5162322" y="2044385"/>
                <a:ext cx="1573496" cy="1183118"/>
              </a:xfrm>
              <a:prstGeom prst="hear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Heart 329"/>
              <p:cNvSpPr/>
              <p:nvPr/>
            </p:nvSpPr>
            <p:spPr>
              <a:xfrm rot="4718431">
                <a:off x="7013782" y="2097257"/>
                <a:ext cx="1573496" cy="1183118"/>
              </a:xfrm>
              <a:prstGeom prst="hear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p:cNvSpPr/>
              <p:nvPr/>
            </p:nvSpPr>
            <p:spPr>
              <a:xfrm>
                <a:off x="5934635" y="1828800"/>
                <a:ext cx="1828800" cy="24384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Oval 331"/>
              <p:cNvSpPr/>
              <p:nvPr/>
            </p:nvSpPr>
            <p:spPr>
              <a:xfrm>
                <a:off x="6450105" y="3110752"/>
                <a:ext cx="914400" cy="1066800"/>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Diamond 332"/>
              <p:cNvSpPr/>
              <p:nvPr/>
            </p:nvSpPr>
            <p:spPr>
              <a:xfrm>
                <a:off x="6732495" y="2514600"/>
                <a:ext cx="322729" cy="605118"/>
              </a:xfrm>
              <a:prstGeom prst="diamond">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1"/>
              <p:cNvGrpSpPr/>
              <p:nvPr/>
            </p:nvGrpSpPr>
            <p:grpSpPr>
              <a:xfrm>
                <a:off x="6970061" y="2106707"/>
                <a:ext cx="398928" cy="430305"/>
                <a:chOff x="6970060" y="2106707"/>
                <a:chExt cx="461681" cy="573740"/>
              </a:xfrm>
            </p:grpSpPr>
            <p:sp>
              <p:nvSpPr>
                <p:cNvPr id="338" name="Oval 8"/>
                <p:cNvSpPr/>
                <p:nvPr/>
              </p:nvSpPr>
              <p:spPr>
                <a:xfrm>
                  <a:off x="6970060" y="2106707"/>
                  <a:ext cx="461681" cy="573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Oval 37"/>
                <p:cNvSpPr/>
                <p:nvPr/>
              </p:nvSpPr>
              <p:spPr>
                <a:xfrm>
                  <a:off x="7104530" y="2330824"/>
                  <a:ext cx="210669" cy="2868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12"/>
              <p:cNvGrpSpPr/>
              <p:nvPr/>
            </p:nvGrpSpPr>
            <p:grpSpPr>
              <a:xfrm>
                <a:off x="6400800" y="2106706"/>
                <a:ext cx="398928" cy="430305"/>
                <a:chOff x="6970060" y="2106707"/>
                <a:chExt cx="461681" cy="573740"/>
              </a:xfrm>
            </p:grpSpPr>
            <p:sp>
              <p:nvSpPr>
                <p:cNvPr id="336" name="Oval 335"/>
                <p:cNvSpPr/>
                <p:nvPr/>
              </p:nvSpPr>
              <p:spPr>
                <a:xfrm>
                  <a:off x="6970060" y="2106707"/>
                  <a:ext cx="461681" cy="573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Oval 336"/>
                <p:cNvSpPr/>
                <p:nvPr/>
              </p:nvSpPr>
              <p:spPr>
                <a:xfrm>
                  <a:off x="7104530" y="2330824"/>
                  <a:ext cx="210669" cy="2868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8"/>
            <p:cNvGrpSpPr/>
            <p:nvPr/>
          </p:nvGrpSpPr>
          <p:grpSpPr>
            <a:xfrm>
              <a:off x="2133600" y="1066800"/>
              <a:ext cx="3097139" cy="3374000"/>
              <a:chOff x="331861" y="3179200"/>
              <a:chExt cx="1963661" cy="2688888"/>
            </a:xfrm>
          </p:grpSpPr>
          <p:sp>
            <p:nvSpPr>
              <p:cNvPr id="306" name="Oval 3"/>
              <p:cNvSpPr/>
              <p:nvPr/>
            </p:nvSpPr>
            <p:spPr>
              <a:xfrm>
                <a:off x="531094" y="4266182"/>
                <a:ext cx="1590004" cy="160190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lowchart: Delay 4"/>
              <p:cNvSpPr/>
              <p:nvPr/>
            </p:nvSpPr>
            <p:spPr>
              <a:xfrm rot="16200000">
                <a:off x="822266" y="5459658"/>
                <a:ext cx="308059" cy="508801"/>
              </a:xfrm>
              <a:prstGeom prst="flowChartDelay">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Moon 5"/>
              <p:cNvSpPr/>
              <p:nvPr/>
            </p:nvSpPr>
            <p:spPr>
              <a:xfrm rot="7650048" flipH="1" flipV="1">
                <a:off x="625722" y="3248955"/>
                <a:ext cx="609600" cy="914516"/>
              </a:xfrm>
              <a:prstGeom prst="moon">
                <a:avLst>
                  <a:gd name="adj" fmla="val 59340"/>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Moon 6"/>
              <p:cNvSpPr/>
              <p:nvPr/>
            </p:nvSpPr>
            <p:spPr>
              <a:xfrm rot="13350327" flipV="1">
                <a:off x="1490436" y="3179200"/>
                <a:ext cx="609600" cy="990600"/>
              </a:xfrm>
              <a:prstGeom prst="moon">
                <a:avLst>
                  <a:gd name="adj" fmla="val 59783"/>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Oval 7"/>
              <p:cNvSpPr/>
              <p:nvPr/>
            </p:nvSpPr>
            <p:spPr>
              <a:xfrm>
                <a:off x="759695" y="3810689"/>
                <a:ext cx="1143000" cy="1493036"/>
              </a:xfrm>
              <a:prstGeom prst="ellipse">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lowchart: Delay 8"/>
              <p:cNvSpPr/>
              <p:nvPr/>
            </p:nvSpPr>
            <p:spPr>
              <a:xfrm rot="16200000">
                <a:off x="1521867" y="5459658"/>
                <a:ext cx="308059" cy="508801"/>
              </a:xfrm>
              <a:prstGeom prst="flowChartDelay">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lowchart: Merge 9"/>
              <p:cNvSpPr/>
              <p:nvPr/>
            </p:nvSpPr>
            <p:spPr>
              <a:xfrm rot="10800000" flipH="1">
                <a:off x="912695" y="5621641"/>
                <a:ext cx="152640" cy="246447"/>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lowchart: Merge 10"/>
              <p:cNvSpPr/>
              <p:nvPr/>
            </p:nvSpPr>
            <p:spPr>
              <a:xfrm rot="10800000" flipH="1">
                <a:off x="1612297" y="5621641"/>
                <a:ext cx="152640" cy="246447"/>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Pie 11"/>
              <p:cNvSpPr/>
              <p:nvPr/>
            </p:nvSpPr>
            <p:spPr>
              <a:xfrm rot="6789281">
                <a:off x="740790" y="3621868"/>
                <a:ext cx="383803" cy="1201662"/>
              </a:xfrm>
              <a:prstGeom prst="pie">
                <a:avLst>
                  <a:gd name="adj1" fmla="val 0"/>
                  <a:gd name="adj2" fmla="val 9403938"/>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12"/>
              <p:cNvSpPr/>
              <p:nvPr/>
            </p:nvSpPr>
            <p:spPr>
              <a:xfrm>
                <a:off x="976295" y="4389406"/>
                <a:ext cx="381601" cy="3696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Oval 13"/>
              <p:cNvSpPr/>
              <p:nvPr/>
            </p:nvSpPr>
            <p:spPr>
              <a:xfrm>
                <a:off x="1357896" y="4389406"/>
                <a:ext cx="381601" cy="3696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Oval 14"/>
              <p:cNvSpPr/>
              <p:nvPr/>
            </p:nvSpPr>
            <p:spPr>
              <a:xfrm>
                <a:off x="1103495" y="4512629"/>
                <a:ext cx="190800" cy="184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Oval 15"/>
              <p:cNvSpPr/>
              <p:nvPr/>
            </p:nvSpPr>
            <p:spPr>
              <a:xfrm>
                <a:off x="1421496" y="4512629"/>
                <a:ext cx="190800" cy="184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Oval 16"/>
              <p:cNvSpPr/>
              <p:nvPr/>
            </p:nvSpPr>
            <p:spPr>
              <a:xfrm>
                <a:off x="911613" y="4801288"/>
                <a:ext cx="773002" cy="762000"/>
              </a:xfrm>
              <a:prstGeom prst="ellipse">
                <a:avLst/>
              </a:prstGeom>
              <a:solidFill>
                <a:srgbClr val="C59D8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Moon 17"/>
              <p:cNvSpPr/>
              <p:nvPr/>
            </p:nvSpPr>
            <p:spPr>
              <a:xfrm rot="16200000">
                <a:off x="1216894" y="5106088"/>
                <a:ext cx="152400" cy="457200"/>
              </a:xfrm>
              <a:prstGeom prst="moon">
                <a:avLst>
                  <a:gd name="adj" fmla="val 214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Pie 18"/>
              <p:cNvSpPr/>
              <p:nvPr/>
            </p:nvSpPr>
            <p:spPr>
              <a:xfrm rot="14810719" flipH="1">
                <a:off x="1502789" y="3621868"/>
                <a:ext cx="383803" cy="1201662"/>
              </a:xfrm>
              <a:prstGeom prst="pie">
                <a:avLst>
                  <a:gd name="adj1" fmla="val 0"/>
                  <a:gd name="adj2" fmla="val 9403938"/>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2" name="Oval 19"/>
              <p:cNvSpPr/>
              <p:nvPr/>
            </p:nvSpPr>
            <p:spPr>
              <a:xfrm>
                <a:off x="838200" y="3962400"/>
                <a:ext cx="990600" cy="381000"/>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ounded Rectangle 20"/>
              <p:cNvSpPr/>
              <p:nvPr/>
            </p:nvSpPr>
            <p:spPr>
              <a:xfrm>
                <a:off x="914400" y="3733800"/>
                <a:ext cx="762000" cy="228600"/>
              </a:xfrm>
              <a:prstGeom prst="roundRect">
                <a:avLst/>
              </a:prstGeom>
              <a:solidFill>
                <a:srgbClr val="D2A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21"/>
              <p:cNvSpPr/>
              <p:nvPr/>
            </p:nvSpPr>
            <p:spPr>
              <a:xfrm>
                <a:off x="1524000" y="3733800"/>
                <a:ext cx="304800" cy="228600"/>
              </a:xfrm>
              <a:prstGeom prst="ellipse">
                <a:avLst/>
              </a:prstGeom>
              <a:solidFill>
                <a:srgbClr val="D2A000"/>
              </a:solidFill>
              <a:ln>
                <a:solidFill>
                  <a:srgbClr val="D2A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22"/>
              <p:cNvSpPr/>
              <p:nvPr/>
            </p:nvSpPr>
            <p:spPr>
              <a:xfrm>
                <a:off x="838200" y="3733800"/>
                <a:ext cx="228600" cy="228600"/>
              </a:xfrm>
              <a:prstGeom prst="ellipse">
                <a:avLst/>
              </a:prstGeom>
              <a:solidFill>
                <a:srgbClr val="D2A000"/>
              </a:solidFill>
              <a:ln>
                <a:solidFill>
                  <a:srgbClr val="D2A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77"/>
              <p:cNvGrpSpPr/>
              <p:nvPr/>
            </p:nvGrpSpPr>
            <p:grpSpPr>
              <a:xfrm>
                <a:off x="1143000" y="4953000"/>
                <a:ext cx="349880" cy="293904"/>
                <a:chOff x="3002920" y="4811496"/>
                <a:chExt cx="389861" cy="381435"/>
              </a:xfrm>
            </p:grpSpPr>
            <p:pic>
              <p:nvPicPr>
                <p:cNvPr id="327" name="Picture 4" descr="C:\Users\lblau\AppData\Local\Microsoft\Windows\Temporary Internet Files\Content.IE5\C6JM9XWA\MC900052893[1].wmf"/>
                <p:cNvPicPr>
                  <a:picLocks noChangeAspect="1" noChangeArrowheads="1"/>
                </p:cNvPicPr>
                <p:nvPr/>
              </p:nvPicPr>
              <p:blipFill>
                <a:blip r:embed="rId2" cstate="print"/>
                <a:srcRect l="51230" t="-16404" r="-2459"/>
                <a:stretch>
                  <a:fillRect/>
                </a:stretch>
              </p:blipFill>
              <p:spPr bwMode="auto">
                <a:xfrm rot="584742" flipV="1">
                  <a:off x="3231521" y="4811496"/>
                  <a:ext cx="161260" cy="381434"/>
                </a:xfrm>
                <a:prstGeom prst="rect">
                  <a:avLst/>
                </a:prstGeom>
                <a:noFill/>
              </p:spPr>
            </p:pic>
            <p:pic>
              <p:nvPicPr>
                <p:cNvPr id="328" name="Picture 4" descr="C:\Users\lblau\AppData\Local\Microsoft\Windows\Temporary Internet Files\Content.IE5\C6JM9XWA\MC900052893[1].wmf"/>
                <p:cNvPicPr>
                  <a:picLocks noChangeAspect="1" noChangeArrowheads="1"/>
                </p:cNvPicPr>
                <p:nvPr/>
              </p:nvPicPr>
              <p:blipFill>
                <a:blip r:embed="rId2" cstate="print"/>
                <a:srcRect l="51230" t="-16404" r="-2459"/>
                <a:stretch>
                  <a:fillRect/>
                </a:stretch>
              </p:blipFill>
              <p:spPr bwMode="auto">
                <a:xfrm rot="21015258" flipH="1" flipV="1">
                  <a:off x="3002920" y="4811497"/>
                  <a:ext cx="161260" cy="381434"/>
                </a:xfrm>
                <a:prstGeom prst="rect">
                  <a:avLst/>
                </a:prstGeom>
                <a:noFill/>
              </p:spPr>
            </p:pic>
          </p:grpSp>
        </p:grpSp>
        <p:sp>
          <p:nvSpPr>
            <p:cNvPr id="293" name="Moon 292"/>
            <p:cNvSpPr/>
            <p:nvPr/>
          </p:nvSpPr>
          <p:spPr>
            <a:xfrm rot="16200000">
              <a:off x="3390900" y="1790700"/>
              <a:ext cx="2209800" cy="4876800"/>
            </a:xfrm>
            <a:prstGeom prst="moon">
              <a:avLst>
                <a:gd name="adj" fmla="val 76456"/>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36"/>
            <p:cNvGrpSpPr/>
            <p:nvPr/>
          </p:nvGrpSpPr>
          <p:grpSpPr>
            <a:xfrm>
              <a:off x="4648200" y="2667000"/>
              <a:ext cx="1166705" cy="1524000"/>
              <a:chOff x="1676399" y="542274"/>
              <a:chExt cx="5328348" cy="5453816"/>
            </a:xfrm>
          </p:grpSpPr>
          <p:sp>
            <p:nvSpPr>
              <p:cNvPr id="295" name="Chord 294"/>
              <p:cNvSpPr/>
              <p:nvPr/>
            </p:nvSpPr>
            <p:spPr>
              <a:xfrm>
                <a:off x="2514600" y="2362200"/>
                <a:ext cx="2133600" cy="3048000"/>
              </a:xfrm>
              <a:prstGeom prst="chor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Chord 295"/>
              <p:cNvSpPr/>
              <p:nvPr/>
            </p:nvSpPr>
            <p:spPr>
              <a:xfrm rot="19233354" flipH="1">
                <a:off x="3493803" y="1919745"/>
                <a:ext cx="2133600" cy="3048000"/>
              </a:xfrm>
              <a:prstGeom prst="chor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Rounded Rectangle 296"/>
              <p:cNvSpPr/>
              <p:nvPr/>
            </p:nvSpPr>
            <p:spPr>
              <a:xfrm rot="20149031">
                <a:off x="3284985" y="1713378"/>
                <a:ext cx="1295400" cy="3581400"/>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Lightning Bolt 297"/>
              <p:cNvSpPr/>
              <p:nvPr/>
            </p:nvSpPr>
            <p:spPr>
              <a:xfrm rot="19736718">
                <a:off x="4871147" y="271072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Lightning Bolt 298"/>
              <p:cNvSpPr/>
              <p:nvPr/>
            </p:nvSpPr>
            <p:spPr>
              <a:xfrm rot="18076868">
                <a:off x="4871146" y="210112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Lightning Bolt 299"/>
              <p:cNvSpPr/>
              <p:nvPr/>
            </p:nvSpPr>
            <p:spPr>
              <a:xfrm rot="17550233">
                <a:off x="3930350" y="1645615"/>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Lightning Bolt 300"/>
              <p:cNvSpPr/>
              <p:nvPr/>
            </p:nvSpPr>
            <p:spPr>
              <a:xfrm rot="5185817">
                <a:off x="1779223" y="4052990"/>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Lightning Bolt 301"/>
              <p:cNvSpPr/>
              <p:nvPr/>
            </p:nvSpPr>
            <p:spPr>
              <a:xfrm rot="6005270">
                <a:off x="1670746" y="3167919"/>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Lightning Bolt 302"/>
              <p:cNvSpPr/>
              <p:nvPr/>
            </p:nvSpPr>
            <p:spPr>
              <a:xfrm rot="6792321">
                <a:off x="1759155" y="2430681"/>
                <a:ext cx="2133600" cy="1752600"/>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303"/>
              <p:cNvSpPr/>
              <p:nvPr/>
            </p:nvSpPr>
            <p:spPr>
              <a:xfrm>
                <a:off x="1676399" y="1312410"/>
                <a:ext cx="1501515" cy="861164"/>
              </a:xfrm>
              <a:custGeom>
                <a:avLst/>
                <a:gdLst>
                  <a:gd name="connsiteX0" fmla="*/ 2090934 w 2090934"/>
                  <a:gd name="connsiteY0" fmla="*/ 1199213 h 1199213"/>
                  <a:gd name="connsiteX1" fmla="*/ 2075944 w 2090934"/>
                  <a:gd name="connsiteY1" fmla="*/ 1019331 h 1199213"/>
                  <a:gd name="connsiteX2" fmla="*/ 2045963 w 2090934"/>
                  <a:gd name="connsiteY2" fmla="*/ 869429 h 1199213"/>
                  <a:gd name="connsiteX3" fmla="*/ 2030973 w 2090934"/>
                  <a:gd name="connsiteY3" fmla="*/ 824459 h 1199213"/>
                  <a:gd name="connsiteX4" fmla="*/ 2000993 w 2090934"/>
                  <a:gd name="connsiteY4" fmla="*/ 794478 h 1199213"/>
                  <a:gd name="connsiteX5" fmla="*/ 1971012 w 2090934"/>
                  <a:gd name="connsiteY5" fmla="*/ 719528 h 1199213"/>
                  <a:gd name="connsiteX6" fmla="*/ 1956022 w 2090934"/>
                  <a:gd name="connsiteY6" fmla="*/ 674557 h 1199213"/>
                  <a:gd name="connsiteX7" fmla="*/ 1911052 w 2090934"/>
                  <a:gd name="connsiteY7" fmla="*/ 614596 h 1199213"/>
                  <a:gd name="connsiteX8" fmla="*/ 1821111 w 2090934"/>
                  <a:gd name="connsiteY8" fmla="*/ 479685 h 1199213"/>
                  <a:gd name="connsiteX9" fmla="*/ 1776140 w 2090934"/>
                  <a:gd name="connsiteY9" fmla="*/ 434714 h 1199213"/>
                  <a:gd name="connsiteX10" fmla="*/ 1656219 w 2090934"/>
                  <a:gd name="connsiteY10" fmla="*/ 299803 h 1199213"/>
                  <a:gd name="connsiteX11" fmla="*/ 1581268 w 2090934"/>
                  <a:gd name="connsiteY11" fmla="*/ 224852 h 1199213"/>
                  <a:gd name="connsiteX12" fmla="*/ 1476337 w 2090934"/>
                  <a:gd name="connsiteY12" fmla="*/ 164891 h 1199213"/>
                  <a:gd name="connsiteX13" fmla="*/ 1401386 w 2090934"/>
                  <a:gd name="connsiteY13" fmla="*/ 134911 h 1199213"/>
                  <a:gd name="connsiteX14" fmla="*/ 1326435 w 2090934"/>
                  <a:gd name="connsiteY14" fmla="*/ 89941 h 1199213"/>
                  <a:gd name="connsiteX15" fmla="*/ 1281465 w 2090934"/>
                  <a:gd name="connsiteY15" fmla="*/ 74950 h 1199213"/>
                  <a:gd name="connsiteX16" fmla="*/ 1161544 w 2090934"/>
                  <a:gd name="connsiteY16" fmla="*/ 44970 h 1199213"/>
                  <a:gd name="connsiteX17" fmla="*/ 981662 w 2090934"/>
                  <a:gd name="connsiteY17" fmla="*/ 14990 h 1199213"/>
                  <a:gd name="connsiteX18" fmla="*/ 771799 w 2090934"/>
                  <a:gd name="connsiteY18" fmla="*/ 0 h 1199213"/>
                  <a:gd name="connsiteX19" fmla="*/ 606908 w 2090934"/>
                  <a:gd name="connsiteY19" fmla="*/ 14990 h 1199213"/>
                  <a:gd name="connsiteX20" fmla="*/ 427026 w 2090934"/>
                  <a:gd name="connsiteY20" fmla="*/ 59960 h 1199213"/>
                  <a:gd name="connsiteX21" fmla="*/ 262134 w 2090934"/>
                  <a:gd name="connsiteY21" fmla="*/ 104931 h 1199213"/>
                  <a:gd name="connsiteX22" fmla="*/ 157203 w 2090934"/>
                  <a:gd name="connsiteY22" fmla="*/ 149901 h 1199213"/>
                  <a:gd name="connsiteX23" fmla="*/ 127222 w 2090934"/>
                  <a:gd name="connsiteY23" fmla="*/ 179882 h 1199213"/>
                  <a:gd name="connsiteX24" fmla="*/ 67262 w 2090934"/>
                  <a:gd name="connsiteY24" fmla="*/ 284813 h 1199213"/>
                  <a:gd name="connsiteX25" fmla="*/ 22291 w 2090934"/>
                  <a:gd name="connsiteY25" fmla="*/ 449705 h 1199213"/>
                  <a:gd name="connsiteX26" fmla="*/ 82252 w 2090934"/>
                  <a:gd name="connsiteY26" fmla="*/ 719528 h 1199213"/>
                  <a:gd name="connsiteX27" fmla="*/ 127222 w 2090934"/>
                  <a:gd name="connsiteY27" fmla="*/ 734518 h 1199213"/>
                  <a:gd name="connsiteX28" fmla="*/ 217163 w 2090934"/>
                  <a:gd name="connsiteY28" fmla="*/ 719528 h 1199213"/>
                  <a:gd name="connsiteX29" fmla="*/ 247144 w 2090934"/>
                  <a:gd name="connsiteY29" fmla="*/ 674557 h 1199213"/>
                  <a:gd name="connsiteX30" fmla="*/ 277124 w 2090934"/>
                  <a:gd name="connsiteY30" fmla="*/ 464695 h 119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90934" h="1199213">
                    <a:moveTo>
                      <a:pt x="2090934" y="1199213"/>
                    </a:moveTo>
                    <a:cubicBezTo>
                      <a:pt x="2085937" y="1139252"/>
                      <a:pt x="2084074" y="1078948"/>
                      <a:pt x="2075944" y="1019331"/>
                    </a:cubicBezTo>
                    <a:cubicBezTo>
                      <a:pt x="2069059" y="968841"/>
                      <a:pt x="2062077" y="917771"/>
                      <a:pt x="2045963" y="869429"/>
                    </a:cubicBezTo>
                    <a:cubicBezTo>
                      <a:pt x="2040966" y="854439"/>
                      <a:pt x="2039102" y="838008"/>
                      <a:pt x="2030973" y="824459"/>
                    </a:cubicBezTo>
                    <a:cubicBezTo>
                      <a:pt x="2023702" y="812340"/>
                      <a:pt x="2010986" y="804472"/>
                      <a:pt x="2000993" y="794478"/>
                    </a:cubicBezTo>
                    <a:cubicBezTo>
                      <a:pt x="1990999" y="769495"/>
                      <a:pt x="1980460" y="744723"/>
                      <a:pt x="1971012" y="719528"/>
                    </a:cubicBezTo>
                    <a:cubicBezTo>
                      <a:pt x="1965464" y="704733"/>
                      <a:pt x="1963861" y="688276"/>
                      <a:pt x="1956022" y="674557"/>
                    </a:cubicBezTo>
                    <a:cubicBezTo>
                      <a:pt x="1943627" y="652865"/>
                      <a:pt x="1925273" y="635137"/>
                      <a:pt x="1911052" y="614596"/>
                    </a:cubicBezTo>
                    <a:cubicBezTo>
                      <a:pt x="1880288" y="570158"/>
                      <a:pt x="1859328" y="517902"/>
                      <a:pt x="1821111" y="479685"/>
                    </a:cubicBezTo>
                    <a:cubicBezTo>
                      <a:pt x="1806121" y="464695"/>
                      <a:pt x="1789155" y="451448"/>
                      <a:pt x="1776140" y="434714"/>
                    </a:cubicBezTo>
                    <a:cubicBezTo>
                      <a:pt x="1617641" y="230929"/>
                      <a:pt x="1803721" y="430915"/>
                      <a:pt x="1656219" y="299803"/>
                    </a:cubicBezTo>
                    <a:cubicBezTo>
                      <a:pt x="1629811" y="276330"/>
                      <a:pt x="1610666" y="244451"/>
                      <a:pt x="1581268" y="224852"/>
                    </a:cubicBezTo>
                    <a:cubicBezTo>
                      <a:pt x="1533040" y="192700"/>
                      <a:pt x="1533390" y="190248"/>
                      <a:pt x="1476337" y="164891"/>
                    </a:cubicBezTo>
                    <a:cubicBezTo>
                      <a:pt x="1451748" y="153963"/>
                      <a:pt x="1425453" y="146945"/>
                      <a:pt x="1401386" y="134911"/>
                    </a:cubicBezTo>
                    <a:cubicBezTo>
                      <a:pt x="1375326" y="121881"/>
                      <a:pt x="1352495" y="102971"/>
                      <a:pt x="1326435" y="89941"/>
                    </a:cubicBezTo>
                    <a:cubicBezTo>
                      <a:pt x="1312302" y="82875"/>
                      <a:pt x="1296709" y="79108"/>
                      <a:pt x="1281465" y="74950"/>
                    </a:cubicBezTo>
                    <a:cubicBezTo>
                      <a:pt x="1241713" y="64108"/>
                      <a:pt x="1201693" y="54235"/>
                      <a:pt x="1161544" y="44970"/>
                    </a:cubicBezTo>
                    <a:cubicBezTo>
                      <a:pt x="1109805" y="33030"/>
                      <a:pt x="1031581" y="19744"/>
                      <a:pt x="981662" y="14990"/>
                    </a:cubicBezTo>
                    <a:cubicBezTo>
                      <a:pt x="911845" y="8341"/>
                      <a:pt x="841753" y="4997"/>
                      <a:pt x="771799" y="0"/>
                    </a:cubicBezTo>
                    <a:cubicBezTo>
                      <a:pt x="716835" y="4997"/>
                      <a:pt x="661488" y="6803"/>
                      <a:pt x="606908" y="14990"/>
                    </a:cubicBezTo>
                    <a:cubicBezTo>
                      <a:pt x="515793" y="28657"/>
                      <a:pt x="495387" y="37173"/>
                      <a:pt x="427026" y="59960"/>
                    </a:cubicBezTo>
                    <a:cubicBezTo>
                      <a:pt x="341315" y="117102"/>
                      <a:pt x="416080" y="76941"/>
                      <a:pt x="262134" y="104931"/>
                    </a:cubicBezTo>
                    <a:cubicBezTo>
                      <a:pt x="234651" y="109928"/>
                      <a:pt x="176585" y="136980"/>
                      <a:pt x="157203" y="149901"/>
                    </a:cubicBezTo>
                    <a:cubicBezTo>
                      <a:pt x="145444" y="157741"/>
                      <a:pt x="137216" y="169888"/>
                      <a:pt x="127222" y="179882"/>
                    </a:cubicBezTo>
                    <a:cubicBezTo>
                      <a:pt x="81374" y="317425"/>
                      <a:pt x="158011" y="103314"/>
                      <a:pt x="67262" y="284813"/>
                    </a:cubicBezTo>
                    <a:cubicBezTo>
                      <a:pt x="41902" y="335533"/>
                      <a:pt x="33257" y="394874"/>
                      <a:pt x="22291" y="449705"/>
                    </a:cubicBezTo>
                    <a:cubicBezTo>
                      <a:pt x="27230" y="489221"/>
                      <a:pt x="0" y="670176"/>
                      <a:pt x="82252" y="719528"/>
                    </a:cubicBezTo>
                    <a:cubicBezTo>
                      <a:pt x="95801" y="727658"/>
                      <a:pt x="112232" y="729521"/>
                      <a:pt x="127222" y="734518"/>
                    </a:cubicBezTo>
                    <a:cubicBezTo>
                      <a:pt x="157202" y="729521"/>
                      <a:pt x="189978" y="733121"/>
                      <a:pt x="217163" y="719528"/>
                    </a:cubicBezTo>
                    <a:cubicBezTo>
                      <a:pt x="233277" y="711471"/>
                      <a:pt x="238205" y="690199"/>
                      <a:pt x="247144" y="674557"/>
                    </a:cubicBezTo>
                    <a:cubicBezTo>
                      <a:pt x="299470" y="582987"/>
                      <a:pt x="277124" y="607688"/>
                      <a:pt x="277124" y="46469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Freeform 304"/>
              <p:cNvSpPr/>
              <p:nvPr/>
            </p:nvSpPr>
            <p:spPr>
              <a:xfrm rot="15631923" flipH="1">
                <a:off x="2364314" y="894285"/>
                <a:ext cx="1650814" cy="946791"/>
              </a:xfrm>
              <a:custGeom>
                <a:avLst/>
                <a:gdLst>
                  <a:gd name="connsiteX0" fmla="*/ 2090934 w 2090934"/>
                  <a:gd name="connsiteY0" fmla="*/ 1199213 h 1199213"/>
                  <a:gd name="connsiteX1" fmla="*/ 2075944 w 2090934"/>
                  <a:gd name="connsiteY1" fmla="*/ 1019331 h 1199213"/>
                  <a:gd name="connsiteX2" fmla="*/ 2045963 w 2090934"/>
                  <a:gd name="connsiteY2" fmla="*/ 869429 h 1199213"/>
                  <a:gd name="connsiteX3" fmla="*/ 2030973 w 2090934"/>
                  <a:gd name="connsiteY3" fmla="*/ 824459 h 1199213"/>
                  <a:gd name="connsiteX4" fmla="*/ 2000993 w 2090934"/>
                  <a:gd name="connsiteY4" fmla="*/ 794478 h 1199213"/>
                  <a:gd name="connsiteX5" fmla="*/ 1971012 w 2090934"/>
                  <a:gd name="connsiteY5" fmla="*/ 719528 h 1199213"/>
                  <a:gd name="connsiteX6" fmla="*/ 1956022 w 2090934"/>
                  <a:gd name="connsiteY6" fmla="*/ 674557 h 1199213"/>
                  <a:gd name="connsiteX7" fmla="*/ 1911052 w 2090934"/>
                  <a:gd name="connsiteY7" fmla="*/ 614596 h 1199213"/>
                  <a:gd name="connsiteX8" fmla="*/ 1821111 w 2090934"/>
                  <a:gd name="connsiteY8" fmla="*/ 479685 h 1199213"/>
                  <a:gd name="connsiteX9" fmla="*/ 1776140 w 2090934"/>
                  <a:gd name="connsiteY9" fmla="*/ 434714 h 1199213"/>
                  <a:gd name="connsiteX10" fmla="*/ 1656219 w 2090934"/>
                  <a:gd name="connsiteY10" fmla="*/ 299803 h 1199213"/>
                  <a:gd name="connsiteX11" fmla="*/ 1581268 w 2090934"/>
                  <a:gd name="connsiteY11" fmla="*/ 224852 h 1199213"/>
                  <a:gd name="connsiteX12" fmla="*/ 1476337 w 2090934"/>
                  <a:gd name="connsiteY12" fmla="*/ 164891 h 1199213"/>
                  <a:gd name="connsiteX13" fmla="*/ 1401386 w 2090934"/>
                  <a:gd name="connsiteY13" fmla="*/ 134911 h 1199213"/>
                  <a:gd name="connsiteX14" fmla="*/ 1326435 w 2090934"/>
                  <a:gd name="connsiteY14" fmla="*/ 89941 h 1199213"/>
                  <a:gd name="connsiteX15" fmla="*/ 1281465 w 2090934"/>
                  <a:gd name="connsiteY15" fmla="*/ 74950 h 1199213"/>
                  <a:gd name="connsiteX16" fmla="*/ 1161544 w 2090934"/>
                  <a:gd name="connsiteY16" fmla="*/ 44970 h 1199213"/>
                  <a:gd name="connsiteX17" fmla="*/ 981662 w 2090934"/>
                  <a:gd name="connsiteY17" fmla="*/ 14990 h 1199213"/>
                  <a:gd name="connsiteX18" fmla="*/ 771799 w 2090934"/>
                  <a:gd name="connsiteY18" fmla="*/ 0 h 1199213"/>
                  <a:gd name="connsiteX19" fmla="*/ 606908 w 2090934"/>
                  <a:gd name="connsiteY19" fmla="*/ 14990 h 1199213"/>
                  <a:gd name="connsiteX20" fmla="*/ 427026 w 2090934"/>
                  <a:gd name="connsiteY20" fmla="*/ 59960 h 1199213"/>
                  <a:gd name="connsiteX21" fmla="*/ 262134 w 2090934"/>
                  <a:gd name="connsiteY21" fmla="*/ 104931 h 1199213"/>
                  <a:gd name="connsiteX22" fmla="*/ 157203 w 2090934"/>
                  <a:gd name="connsiteY22" fmla="*/ 149901 h 1199213"/>
                  <a:gd name="connsiteX23" fmla="*/ 127222 w 2090934"/>
                  <a:gd name="connsiteY23" fmla="*/ 179882 h 1199213"/>
                  <a:gd name="connsiteX24" fmla="*/ 67262 w 2090934"/>
                  <a:gd name="connsiteY24" fmla="*/ 284813 h 1199213"/>
                  <a:gd name="connsiteX25" fmla="*/ 22291 w 2090934"/>
                  <a:gd name="connsiteY25" fmla="*/ 449705 h 1199213"/>
                  <a:gd name="connsiteX26" fmla="*/ 82252 w 2090934"/>
                  <a:gd name="connsiteY26" fmla="*/ 719528 h 1199213"/>
                  <a:gd name="connsiteX27" fmla="*/ 127222 w 2090934"/>
                  <a:gd name="connsiteY27" fmla="*/ 734518 h 1199213"/>
                  <a:gd name="connsiteX28" fmla="*/ 217163 w 2090934"/>
                  <a:gd name="connsiteY28" fmla="*/ 719528 h 1199213"/>
                  <a:gd name="connsiteX29" fmla="*/ 247144 w 2090934"/>
                  <a:gd name="connsiteY29" fmla="*/ 674557 h 1199213"/>
                  <a:gd name="connsiteX30" fmla="*/ 277124 w 2090934"/>
                  <a:gd name="connsiteY30" fmla="*/ 464695 h 119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090934" h="1199213">
                    <a:moveTo>
                      <a:pt x="2090934" y="1199213"/>
                    </a:moveTo>
                    <a:cubicBezTo>
                      <a:pt x="2085937" y="1139252"/>
                      <a:pt x="2084074" y="1078948"/>
                      <a:pt x="2075944" y="1019331"/>
                    </a:cubicBezTo>
                    <a:cubicBezTo>
                      <a:pt x="2069059" y="968841"/>
                      <a:pt x="2062077" y="917771"/>
                      <a:pt x="2045963" y="869429"/>
                    </a:cubicBezTo>
                    <a:cubicBezTo>
                      <a:pt x="2040966" y="854439"/>
                      <a:pt x="2039102" y="838008"/>
                      <a:pt x="2030973" y="824459"/>
                    </a:cubicBezTo>
                    <a:cubicBezTo>
                      <a:pt x="2023702" y="812340"/>
                      <a:pt x="2010986" y="804472"/>
                      <a:pt x="2000993" y="794478"/>
                    </a:cubicBezTo>
                    <a:cubicBezTo>
                      <a:pt x="1990999" y="769495"/>
                      <a:pt x="1980460" y="744723"/>
                      <a:pt x="1971012" y="719528"/>
                    </a:cubicBezTo>
                    <a:cubicBezTo>
                      <a:pt x="1965464" y="704733"/>
                      <a:pt x="1963861" y="688276"/>
                      <a:pt x="1956022" y="674557"/>
                    </a:cubicBezTo>
                    <a:cubicBezTo>
                      <a:pt x="1943627" y="652865"/>
                      <a:pt x="1925273" y="635137"/>
                      <a:pt x="1911052" y="614596"/>
                    </a:cubicBezTo>
                    <a:cubicBezTo>
                      <a:pt x="1880288" y="570158"/>
                      <a:pt x="1859328" y="517902"/>
                      <a:pt x="1821111" y="479685"/>
                    </a:cubicBezTo>
                    <a:cubicBezTo>
                      <a:pt x="1806121" y="464695"/>
                      <a:pt x="1789155" y="451448"/>
                      <a:pt x="1776140" y="434714"/>
                    </a:cubicBezTo>
                    <a:cubicBezTo>
                      <a:pt x="1617641" y="230929"/>
                      <a:pt x="1803721" y="430915"/>
                      <a:pt x="1656219" y="299803"/>
                    </a:cubicBezTo>
                    <a:cubicBezTo>
                      <a:pt x="1629811" y="276330"/>
                      <a:pt x="1610666" y="244451"/>
                      <a:pt x="1581268" y="224852"/>
                    </a:cubicBezTo>
                    <a:cubicBezTo>
                      <a:pt x="1533040" y="192700"/>
                      <a:pt x="1533390" y="190248"/>
                      <a:pt x="1476337" y="164891"/>
                    </a:cubicBezTo>
                    <a:cubicBezTo>
                      <a:pt x="1451748" y="153963"/>
                      <a:pt x="1425453" y="146945"/>
                      <a:pt x="1401386" y="134911"/>
                    </a:cubicBezTo>
                    <a:cubicBezTo>
                      <a:pt x="1375326" y="121881"/>
                      <a:pt x="1352495" y="102971"/>
                      <a:pt x="1326435" y="89941"/>
                    </a:cubicBezTo>
                    <a:cubicBezTo>
                      <a:pt x="1312302" y="82875"/>
                      <a:pt x="1296709" y="79108"/>
                      <a:pt x="1281465" y="74950"/>
                    </a:cubicBezTo>
                    <a:cubicBezTo>
                      <a:pt x="1241713" y="64108"/>
                      <a:pt x="1201693" y="54235"/>
                      <a:pt x="1161544" y="44970"/>
                    </a:cubicBezTo>
                    <a:cubicBezTo>
                      <a:pt x="1109805" y="33030"/>
                      <a:pt x="1031581" y="19744"/>
                      <a:pt x="981662" y="14990"/>
                    </a:cubicBezTo>
                    <a:cubicBezTo>
                      <a:pt x="911845" y="8341"/>
                      <a:pt x="841753" y="4997"/>
                      <a:pt x="771799" y="0"/>
                    </a:cubicBezTo>
                    <a:cubicBezTo>
                      <a:pt x="716835" y="4997"/>
                      <a:pt x="661488" y="6803"/>
                      <a:pt x="606908" y="14990"/>
                    </a:cubicBezTo>
                    <a:cubicBezTo>
                      <a:pt x="515793" y="28657"/>
                      <a:pt x="495387" y="37173"/>
                      <a:pt x="427026" y="59960"/>
                    </a:cubicBezTo>
                    <a:cubicBezTo>
                      <a:pt x="341315" y="117102"/>
                      <a:pt x="416080" y="76941"/>
                      <a:pt x="262134" y="104931"/>
                    </a:cubicBezTo>
                    <a:cubicBezTo>
                      <a:pt x="234651" y="109928"/>
                      <a:pt x="176585" y="136980"/>
                      <a:pt x="157203" y="149901"/>
                    </a:cubicBezTo>
                    <a:cubicBezTo>
                      <a:pt x="145444" y="157741"/>
                      <a:pt x="137216" y="169888"/>
                      <a:pt x="127222" y="179882"/>
                    </a:cubicBezTo>
                    <a:cubicBezTo>
                      <a:pt x="81374" y="317425"/>
                      <a:pt x="158011" y="103314"/>
                      <a:pt x="67262" y="284813"/>
                    </a:cubicBezTo>
                    <a:cubicBezTo>
                      <a:pt x="41902" y="335533"/>
                      <a:pt x="33257" y="394874"/>
                      <a:pt x="22291" y="449705"/>
                    </a:cubicBezTo>
                    <a:cubicBezTo>
                      <a:pt x="27230" y="489221"/>
                      <a:pt x="0" y="670176"/>
                      <a:pt x="82252" y="719528"/>
                    </a:cubicBezTo>
                    <a:cubicBezTo>
                      <a:pt x="95801" y="727658"/>
                      <a:pt x="112232" y="729521"/>
                      <a:pt x="127222" y="734518"/>
                    </a:cubicBezTo>
                    <a:cubicBezTo>
                      <a:pt x="157202" y="729521"/>
                      <a:pt x="189978" y="733121"/>
                      <a:pt x="217163" y="719528"/>
                    </a:cubicBezTo>
                    <a:cubicBezTo>
                      <a:pt x="233277" y="711471"/>
                      <a:pt x="238205" y="690199"/>
                      <a:pt x="247144" y="674557"/>
                    </a:cubicBezTo>
                    <a:cubicBezTo>
                      <a:pt x="299470" y="582987"/>
                      <a:pt x="277124" y="607688"/>
                      <a:pt x="277124" y="46469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343" name="TextBox 342"/>
          <p:cNvSpPr txBox="1"/>
          <p:nvPr/>
        </p:nvSpPr>
        <p:spPr>
          <a:xfrm>
            <a:off x="3124200" y="533400"/>
            <a:ext cx="5410200" cy="523220"/>
          </a:xfrm>
          <a:prstGeom prst="rect">
            <a:avLst/>
          </a:prstGeom>
          <a:noFill/>
        </p:spPr>
        <p:txBody>
          <a:bodyPr wrap="square" rtlCol="0">
            <a:spAutoFit/>
          </a:bodyPr>
          <a:lstStyle/>
          <a:p>
            <a:r>
              <a:rPr lang="en-US" sz="2800" dirty="0"/>
              <a:t>Symbolism</a:t>
            </a:r>
          </a:p>
        </p:txBody>
      </p:sp>
      <p:grpSp>
        <p:nvGrpSpPr>
          <p:cNvPr id="27" name="Group 30"/>
          <p:cNvGrpSpPr/>
          <p:nvPr/>
        </p:nvGrpSpPr>
        <p:grpSpPr>
          <a:xfrm flipH="1">
            <a:off x="2286000" y="4724400"/>
            <a:ext cx="2819400" cy="1503680"/>
            <a:chOff x="1524000" y="1905000"/>
            <a:chExt cx="3429000" cy="2057400"/>
          </a:xfrm>
        </p:grpSpPr>
        <p:sp>
          <p:nvSpPr>
            <p:cNvPr id="345" name="Rounded Rectangle 344"/>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Rounded Rectangle 345"/>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ounded Rectangle 346"/>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ed Rectangle 347"/>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ounded Rectangle 348"/>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ounded Rectangle 349"/>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ounded Rectangle 350"/>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ounded Rectangle 351"/>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0" name="TextBox 169"/>
          <p:cNvSpPr txBox="1"/>
          <p:nvPr/>
        </p:nvSpPr>
        <p:spPr>
          <a:xfrm>
            <a:off x="6829632" y="6521004"/>
            <a:ext cx="5410200" cy="338554"/>
          </a:xfrm>
          <a:prstGeom prst="rect">
            <a:avLst/>
          </a:prstGeom>
          <a:noFill/>
        </p:spPr>
        <p:txBody>
          <a:bodyPr wrap="square" rtlCol="0">
            <a:spAutoFit/>
          </a:bodyPr>
          <a:lstStyle/>
          <a:p>
            <a:pPr algn="r"/>
            <a:r>
              <a:rPr lang="en-US" sz="1600" dirty="0"/>
              <a:t>(2)</a:t>
            </a:r>
          </a:p>
        </p:txBody>
      </p:sp>
    </p:spTree>
    <p:extLst>
      <p:ext uri="{BB962C8B-B14F-4D97-AF65-F5344CB8AC3E}">
        <p14:creationId xmlns:p14="http://schemas.microsoft.com/office/powerpoint/2010/main" val="319219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05348 -1.11111E-6 L -0.19652 -1.11111E-6 " pathEditMode="relative" rAng="0" ptsTypes="AA">
                                      <p:cBhvr>
                                        <p:cTn id="6" dur="2000" fill="hold"/>
                                        <p:tgtEl>
                                          <p:spTgt spid="340"/>
                                        </p:tgtEl>
                                        <p:attrNameLst>
                                          <p:attrName>ppt_x</p:attrName>
                                          <p:attrName>ppt_y</p:attrName>
                                        </p:attrNameLst>
                                      </p:cBhvr>
                                      <p:rCtr x="-125" y="0"/>
                                    </p:animMotion>
                                  </p:childTnLst>
                                </p:cTn>
                              </p:par>
                              <p:par>
                                <p:cTn id="7" presetID="63" presetClass="path" presetSubtype="0" accel="50000" decel="50000" fill="hold" grpId="0" nodeType="withEffect">
                                  <p:stCondLst>
                                    <p:cond delay="0"/>
                                  </p:stCondLst>
                                  <p:childTnLst>
                                    <p:animMotion origin="layout" path="M 5.55112E-17 -3.33333E-6 L 0.15833 -0.01111 " pathEditMode="relative" rAng="0" ptsTypes="AA">
                                      <p:cBhvr>
                                        <p:cTn id="8" dur="2000" fill="hold"/>
                                        <p:tgtEl>
                                          <p:spTgt spid="341"/>
                                        </p:tgtEl>
                                        <p:attrNameLst>
                                          <p:attrName>ppt_x</p:attrName>
                                          <p:attrName>ppt_y</p:attrName>
                                        </p:attrNameLst>
                                      </p:cBhvr>
                                      <p:rCtr x="79" y="-6"/>
                                    </p:animMotion>
                                  </p:childTnLst>
                                </p:cTn>
                              </p:par>
                              <p:par>
                                <p:cTn id="9" presetID="9"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30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40" grpId="0" animBg="1"/>
      <p:bldP spid="3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72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a:extLst>
              <a:ext uri="{FF2B5EF4-FFF2-40B4-BE49-F238E27FC236}">
                <a16:creationId xmlns:a16="http://schemas.microsoft.com/office/drawing/2014/main" id="{6D60A52A-D381-446D-A10F-6D8E11CA8410}"/>
              </a:ext>
            </a:extLst>
          </p:cNvPr>
          <p:cNvGrpSpPr/>
          <p:nvPr/>
        </p:nvGrpSpPr>
        <p:grpSpPr>
          <a:xfrm>
            <a:off x="7368383" y="1638318"/>
            <a:ext cx="1213288" cy="2607106"/>
            <a:chOff x="5199743" y="533154"/>
            <a:chExt cx="1886857" cy="4783054"/>
          </a:xfrm>
        </p:grpSpPr>
        <p:grpSp>
          <p:nvGrpSpPr>
            <p:cNvPr id="118" name="Group 117">
              <a:extLst>
                <a:ext uri="{FF2B5EF4-FFF2-40B4-BE49-F238E27FC236}">
                  <a16:creationId xmlns:a16="http://schemas.microsoft.com/office/drawing/2014/main" id="{137EAFC2-487E-4CB0-A03D-EFF9153761D5}"/>
                </a:ext>
              </a:extLst>
            </p:cNvPr>
            <p:cNvGrpSpPr/>
            <p:nvPr/>
          </p:nvGrpSpPr>
          <p:grpSpPr>
            <a:xfrm>
              <a:off x="5199743" y="793067"/>
              <a:ext cx="1886857" cy="4523141"/>
              <a:chOff x="5199743" y="793067"/>
              <a:chExt cx="1886857" cy="4523141"/>
            </a:xfrm>
          </p:grpSpPr>
          <p:sp>
            <p:nvSpPr>
              <p:cNvPr id="121" name="Round Diagonal Corner Rectangle 790">
                <a:extLst>
                  <a:ext uri="{FF2B5EF4-FFF2-40B4-BE49-F238E27FC236}">
                    <a16:creationId xmlns:a16="http://schemas.microsoft.com/office/drawing/2014/main" id="{B9A2C4EB-C554-479F-A6F2-0D33F51904D7}"/>
                  </a:ext>
                </a:extLst>
              </p:cNvPr>
              <p:cNvSpPr/>
              <p:nvPr/>
            </p:nvSpPr>
            <p:spPr>
              <a:xfrm rot="12394047">
                <a:off x="6060365" y="997117"/>
                <a:ext cx="886017" cy="1611023"/>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 Diagonal Corner Rectangle 791">
                <a:extLst>
                  <a:ext uri="{FF2B5EF4-FFF2-40B4-BE49-F238E27FC236}">
                    <a16:creationId xmlns:a16="http://schemas.microsoft.com/office/drawing/2014/main" id="{A58ADD0E-B7A9-4B3A-BACC-B5E733F9D341}"/>
                  </a:ext>
                </a:extLst>
              </p:cNvPr>
              <p:cNvSpPr/>
              <p:nvPr/>
            </p:nvSpPr>
            <p:spPr>
              <a:xfrm rot="19994265" flipH="1">
                <a:off x="5236892" y="1001484"/>
                <a:ext cx="931493" cy="1734812"/>
              </a:xfrm>
              <a:prstGeom prst="round2DiagRect">
                <a:avLst>
                  <a:gd name="adj1" fmla="val 0"/>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879CD3E3-F605-48B6-A35A-67BA62D7FFB8}"/>
                  </a:ext>
                </a:extLst>
              </p:cNvPr>
              <p:cNvSpPr/>
              <p:nvPr/>
            </p:nvSpPr>
            <p:spPr>
              <a:xfrm>
                <a:off x="5498238" y="793067"/>
                <a:ext cx="1299147" cy="177272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33">
                <a:extLst>
                  <a:ext uri="{FF2B5EF4-FFF2-40B4-BE49-F238E27FC236}">
                    <a16:creationId xmlns:a16="http://schemas.microsoft.com/office/drawing/2014/main" id="{1AAF0DDB-698D-48A0-AE53-C26C161193B9}"/>
                  </a:ext>
                </a:extLst>
              </p:cNvPr>
              <p:cNvGrpSpPr/>
              <p:nvPr/>
            </p:nvGrpSpPr>
            <p:grpSpPr>
              <a:xfrm rot="2754858">
                <a:off x="5674192" y="4718893"/>
                <a:ext cx="448734" cy="745895"/>
                <a:chOff x="1676400" y="2133600"/>
                <a:chExt cx="1447800" cy="2088845"/>
              </a:xfrm>
            </p:grpSpPr>
            <p:sp>
              <p:nvSpPr>
                <p:cNvPr id="149" name="Oval 148">
                  <a:extLst>
                    <a:ext uri="{FF2B5EF4-FFF2-40B4-BE49-F238E27FC236}">
                      <a16:creationId xmlns:a16="http://schemas.microsoft.com/office/drawing/2014/main" id="{28235DDE-ACBB-49D4-9B5E-11053517A3C0}"/>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Moon 149">
                  <a:extLst>
                    <a:ext uri="{FF2B5EF4-FFF2-40B4-BE49-F238E27FC236}">
                      <a16:creationId xmlns:a16="http://schemas.microsoft.com/office/drawing/2014/main" id="{E6D4D291-2F37-4348-B629-957BB8128B57}"/>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Moon 150">
                  <a:extLst>
                    <a:ext uri="{FF2B5EF4-FFF2-40B4-BE49-F238E27FC236}">
                      <a16:creationId xmlns:a16="http://schemas.microsoft.com/office/drawing/2014/main" id="{789B3C6D-574F-45D1-AAB7-6E97BEDDF9ED}"/>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45">
                <a:extLst>
                  <a:ext uri="{FF2B5EF4-FFF2-40B4-BE49-F238E27FC236}">
                    <a16:creationId xmlns:a16="http://schemas.microsoft.com/office/drawing/2014/main" id="{E7B3E21B-DEB0-4851-8263-21A23309A6C2}"/>
                  </a:ext>
                </a:extLst>
              </p:cNvPr>
              <p:cNvGrpSpPr/>
              <p:nvPr/>
            </p:nvGrpSpPr>
            <p:grpSpPr>
              <a:xfrm rot="18845142" flipH="1">
                <a:off x="6055984" y="4618707"/>
                <a:ext cx="488027" cy="752549"/>
                <a:chOff x="1676400" y="2133600"/>
                <a:chExt cx="1447800" cy="2088845"/>
              </a:xfrm>
            </p:grpSpPr>
            <p:sp>
              <p:nvSpPr>
                <p:cNvPr id="146" name="Oval 145">
                  <a:extLst>
                    <a:ext uri="{FF2B5EF4-FFF2-40B4-BE49-F238E27FC236}">
                      <a16:creationId xmlns:a16="http://schemas.microsoft.com/office/drawing/2014/main" id="{70E80EC3-D511-4381-98F0-8ED50B9135E5}"/>
                    </a:ext>
                  </a:extLst>
                </p:cNvPr>
                <p:cNvSpPr/>
                <p:nvPr/>
              </p:nvSpPr>
              <p:spPr>
                <a:xfrm>
                  <a:off x="1676400" y="2133600"/>
                  <a:ext cx="1447800" cy="20574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Moon 146">
                  <a:extLst>
                    <a:ext uri="{FF2B5EF4-FFF2-40B4-BE49-F238E27FC236}">
                      <a16:creationId xmlns:a16="http://schemas.microsoft.com/office/drawing/2014/main" id="{BDF67E2B-0FE6-4620-ABE9-C159F2F68585}"/>
                    </a:ext>
                  </a:extLst>
                </p:cNvPr>
                <p:cNvSpPr/>
                <p:nvPr/>
              </p:nvSpPr>
              <p:spPr>
                <a:xfrm rot="16429614">
                  <a:off x="2042866" y="3204410"/>
                  <a:ext cx="672490" cy="1363580"/>
                </a:xfrm>
                <a:prstGeom prst="moon">
                  <a:avLst>
                    <a:gd name="adj" fmla="val 875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Moon 147">
                  <a:extLst>
                    <a:ext uri="{FF2B5EF4-FFF2-40B4-BE49-F238E27FC236}">
                      <a16:creationId xmlns:a16="http://schemas.microsoft.com/office/drawing/2014/main" id="{F1D9A950-2A58-4E23-97B7-B59375BB99B5}"/>
                    </a:ext>
                  </a:extLst>
                </p:cNvPr>
                <p:cNvSpPr/>
                <p:nvPr/>
              </p:nvSpPr>
              <p:spPr>
                <a:xfrm rot="5400000">
                  <a:off x="2031790" y="2496488"/>
                  <a:ext cx="718282" cy="1364105"/>
                </a:xfrm>
                <a:prstGeom prst="moon">
                  <a:avLst>
                    <a:gd name="adj" fmla="val 34385"/>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49">
                <a:extLst>
                  <a:ext uri="{FF2B5EF4-FFF2-40B4-BE49-F238E27FC236}">
                    <a16:creationId xmlns:a16="http://schemas.microsoft.com/office/drawing/2014/main" id="{51D0F19E-0595-4237-B323-77C8744D6B5D}"/>
                  </a:ext>
                </a:extLst>
              </p:cNvPr>
              <p:cNvGrpSpPr/>
              <p:nvPr/>
            </p:nvGrpSpPr>
            <p:grpSpPr>
              <a:xfrm>
                <a:off x="5199743" y="2466218"/>
                <a:ext cx="1886857" cy="2489323"/>
                <a:chOff x="4419600" y="2060454"/>
                <a:chExt cx="3045502" cy="4187946"/>
              </a:xfrm>
            </p:grpSpPr>
            <p:sp>
              <p:nvSpPr>
                <p:cNvPr id="129" name="Oval 128">
                  <a:extLst>
                    <a:ext uri="{FF2B5EF4-FFF2-40B4-BE49-F238E27FC236}">
                      <a16:creationId xmlns:a16="http://schemas.microsoft.com/office/drawing/2014/main" id="{B1F7D3AC-D750-41AC-ABFA-FC7DD5B50248}"/>
                    </a:ext>
                  </a:extLst>
                </p:cNvPr>
                <p:cNvSpPr/>
                <p:nvPr/>
              </p:nvSpPr>
              <p:spPr>
                <a:xfrm>
                  <a:off x="6890479" y="3785016"/>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1AA3D3F0-0F4B-4647-B630-58A2821155E5}"/>
                    </a:ext>
                  </a:extLst>
                </p:cNvPr>
                <p:cNvSpPr/>
                <p:nvPr/>
              </p:nvSpPr>
              <p:spPr>
                <a:xfrm>
                  <a:off x="4419600" y="3810000"/>
                  <a:ext cx="574623" cy="84444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rapezoid 130">
                  <a:extLst>
                    <a:ext uri="{FF2B5EF4-FFF2-40B4-BE49-F238E27FC236}">
                      <a16:creationId xmlns:a16="http://schemas.microsoft.com/office/drawing/2014/main" id="{1A360760-C3FC-4DEB-9B84-B4BDEF82D18E}"/>
                    </a:ext>
                  </a:extLst>
                </p:cNvPr>
                <p:cNvSpPr/>
                <p:nvPr/>
              </p:nvSpPr>
              <p:spPr>
                <a:xfrm rot="20102191">
                  <a:off x="6267526" y="2091421"/>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rapezoid 137">
                  <a:extLst>
                    <a:ext uri="{FF2B5EF4-FFF2-40B4-BE49-F238E27FC236}">
                      <a16:creationId xmlns:a16="http://schemas.microsoft.com/office/drawing/2014/main" id="{B352A8F7-43A4-46E3-9B78-86E047414C71}"/>
                    </a:ext>
                  </a:extLst>
                </p:cNvPr>
                <p:cNvSpPr/>
                <p:nvPr/>
              </p:nvSpPr>
              <p:spPr>
                <a:xfrm rot="1327004">
                  <a:off x="4648115" y="2060454"/>
                  <a:ext cx="990600" cy="2115430"/>
                </a:xfrm>
                <a:prstGeom prst="trapezoid">
                  <a:avLst>
                    <a:gd name="adj" fmla="val 34133"/>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rapezoid 140">
                  <a:extLst>
                    <a:ext uri="{FF2B5EF4-FFF2-40B4-BE49-F238E27FC236}">
                      <a16:creationId xmlns:a16="http://schemas.microsoft.com/office/drawing/2014/main" id="{569901D2-ED81-43C2-89C2-7EAF17D68232}"/>
                    </a:ext>
                  </a:extLst>
                </p:cNvPr>
                <p:cNvSpPr/>
                <p:nvPr/>
              </p:nvSpPr>
              <p:spPr>
                <a:xfrm>
                  <a:off x="4876800" y="2133600"/>
                  <a:ext cx="2133600" cy="4114800"/>
                </a:xfrm>
                <a:prstGeom prst="trapezoid">
                  <a:avLst/>
                </a:prstGeom>
                <a:solidFill>
                  <a:srgbClr val="D8AE6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Isosceles Triangle 141">
                  <a:extLst>
                    <a:ext uri="{FF2B5EF4-FFF2-40B4-BE49-F238E27FC236}">
                      <a16:creationId xmlns:a16="http://schemas.microsoft.com/office/drawing/2014/main" id="{25F370E2-D338-4EA9-8906-A081C6536D4A}"/>
                    </a:ext>
                  </a:extLst>
                </p:cNvPr>
                <p:cNvSpPr/>
                <p:nvPr/>
              </p:nvSpPr>
              <p:spPr>
                <a:xfrm rot="10800000">
                  <a:off x="5638800" y="2133600"/>
                  <a:ext cx="609600" cy="762000"/>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26CF317A-9B3A-4E4E-9421-F97AA67B6C75}"/>
                    </a:ext>
                  </a:extLst>
                </p:cNvPr>
                <p:cNvSpPr/>
                <p:nvPr/>
              </p:nvSpPr>
              <p:spPr>
                <a:xfrm>
                  <a:off x="5181600" y="4419600"/>
                  <a:ext cx="1524000" cy="228600"/>
                </a:xfrm>
                <a:prstGeom prst="rect">
                  <a:avLst/>
                </a:prstGeom>
                <a:solidFill>
                  <a:schemeClr val="bg2">
                    <a:lumMod val="1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rapezoid 143">
                  <a:extLst>
                    <a:ext uri="{FF2B5EF4-FFF2-40B4-BE49-F238E27FC236}">
                      <a16:creationId xmlns:a16="http://schemas.microsoft.com/office/drawing/2014/main" id="{782B5C38-AFAC-405D-9C7F-26B5FB8D5413}"/>
                    </a:ext>
                  </a:extLst>
                </p:cNvPr>
                <p:cNvSpPr/>
                <p:nvPr/>
              </p:nvSpPr>
              <p:spPr>
                <a:xfrm rot="366654" flipH="1">
                  <a:off x="4944218" y="2084003"/>
                  <a:ext cx="706763" cy="3877254"/>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rapezoid 144">
                  <a:extLst>
                    <a:ext uri="{FF2B5EF4-FFF2-40B4-BE49-F238E27FC236}">
                      <a16:creationId xmlns:a16="http://schemas.microsoft.com/office/drawing/2014/main" id="{5FFDE0AF-7C15-4270-8D1D-1B26D38CB046}"/>
                    </a:ext>
                  </a:extLst>
                </p:cNvPr>
                <p:cNvSpPr/>
                <p:nvPr/>
              </p:nvSpPr>
              <p:spPr>
                <a:xfrm rot="21233346">
                  <a:off x="6224662" y="2067736"/>
                  <a:ext cx="706763" cy="3886573"/>
                </a:xfrm>
                <a:prstGeom prst="trapezoid">
                  <a:avLst>
                    <a:gd name="adj" fmla="val 34133"/>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7" name="Round Diagonal Corner Rectangle 796">
                <a:extLst>
                  <a:ext uri="{FF2B5EF4-FFF2-40B4-BE49-F238E27FC236}">
                    <a16:creationId xmlns:a16="http://schemas.microsoft.com/office/drawing/2014/main" id="{7299DA7B-E080-4616-BFAC-91B715BFEBEF}"/>
                  </a:ext>
                </a:extLst>
              </p:cNvPr>
              <p:cNvSpPr/>
              <p:nvPr/>
            </p:nvSpPr>
            <p:spPr>
              <a:xfrm rot="18574207">
                <a:off x="5703823" y="2046219"/>
                <a:ext cx="768013" cy="723734"/>
              </a:xfrm>
              <a:prstGeom prst="round2DiagRect">
                <a:avLst>
                  <a:gd name="adj1" fmla="val 16667"/>
                  <a:gd name="adj2" fmla="val 50000"/>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3EB0FE2B-1BB9-47B0-A356-49DA4C522BF5}"/>
                  </a:ext>
                </a:extLst>
              </p:cNvPr>
              <p:cNvSpPr/>
              <p:nvPr/>
            </p:nvSpPr>
            <p:spPr>
              <a:xfrm>
                <a:off x="5940533" y="2121796"/>
                <a:ext cx="365028" cy="26780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 name="Freeform 788">
              <a:extLst>
                <a:ext uri="{FF2B5EF4-FFF2-40B4-BE49-F238E27FC236}">
                  <a16:creationId xmlns:a16="http://schemas.microsoft.com/office/drawing/2014/main" id="{95887AFB-6CA9-4BC4-B0E3-D5CCD51D3104}"/>
                </a:ext>
              </a:extLst>
            </p:cNvPr>
            <p:cNvSpPr/>
            <p:nvPr/>
          </p:nvSpPr>
          <p:spPr>
            <a:xfrm rot="18574207">
              <a:off x="5459704" y="571184"/>
              <a:ext cx="1178245" cy="1102186"/>
            </a:xfrm>
            <a:custGeom>
              <a:avLst/>
              <a:gdLst>
                <a:gd name="connsiteX0" fmla="*/ 858975 w 1178245"/>
                <a:gd name="connsiteY0" fmla="*/ 205312 h 1102186"/>
                <a:gd name="connsiteX1" fmla="*/ 868139 w 1178245"/>
                <a:gd name="connsiteY1" fmla="*/ 330547 h 1102186"/>
                <a:gd name="connsiteX2" fmla="*/ 837395 w 1178245"/>
                <a:gd name="connsiteY2" fmla="*/ 385212 h 1102186"/>
                <a:gd name="connsiteX3" fmla="*/ 845051 w 1178245"/>
                <a:gd name="connsiteY3" fmla="*/ 385212 h 1102186"/>
                <a:gd name="connsiteX4" fmla="*/ 1178245 w 1178245"/>
                <a:gd name="connsiteY4" fmla="*/ 718406 h 1102186"/>
                <a:gd name="connsiteX5" fmla="*/ 1178244 w 1178245"/>
                <a:gd name="connsiteY5" fmla="*/ 991119 h 1102186"/>
                <a:gd name="connsiteX6" fmla="*/ 1067177 w 1178245"/>
                <a:gd name="connsiteY6" fmla="*/ 1102186 h 1102186"/>
                <a:gd name="connsiteX7" fmla="*/ 845051 w 1178245"/>
                <a:gd name="connsiteY7" fmla="*/ 1102186 h 1102186"/>
                <a:gd name="connsiteX8" fmla="*/ 511857 w 1178245"/>
                <a:gd name="connsiteY8" fmla="*/ 768992 h 1102186"/>
                <a:gd name="connsiteX9" fmla="*/ 511857 w 1178245"/>
                <a:gd name="connsiteY9" fmla="*/ 696795 h 1102186"/>
                <a:gd name="connsiteX10" fmla="*/ 487314 w 1178245"/>
                <a:gd name="connsiteY10" fmla="*/ 701198 h 1102186"/>
                <a:gd name="connsiteX11" fmla="*/ 292721 w 1178245"/>
                <a:gd name="connsiteY11" fmla="*/ 658529 h 1102186"/>
                <a:gd name="connsiteX12" fmla="*/ 57929 w 1178245"/>
                <a:gd name="connsiteY12" fmla="*/ 526483 h 1102186"/>
                <a:gd name="connsiteX13" fmla="*/ 14603 w 1178245"/>
                <a:gd name="connsiteY13" fmla="*/ 371793 h 1102186"/>
                <a:gd name="connsiteX14" fmla="*/ 125963 w 1178245"/>
                <a:gd name="connsiteY14" fmla="*/ 173785 h 1102186"/>
                <a:gd name="connsiteX15" fmla="*/ 590021 w 1178245"/>
                <a:gd name="connsiteY15" fmla="*/ 43810 h 1102186"/>
                <a:gd name="connsiteX16" fmla="*/ 824813 w 1178245"/>
                <a:gd name="connsiteY16" fmla="*/ 175858 h 1102186"/>
                <a:gd name="connsiteX17" fmla="*/ 858975 w 1178245"/>
                <a:gd name="connsiteY17" fmla="*/ 205312 h 110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78245" h="1102186">
                  <a:moveTo>
                    <a:pt x="858975" y="205312"/>
                  </a:moveTo>
                  <a:cubicBezTo>
                    <a:pt x="886058" y="240327"/>
                    <a:pt x="891203" y="289536"/>
                    <a:pt x="868139" y="330547"/>
                  </a:cubicBezTo>
                  <a:lnTo>
                    <a:pt x="837395" y="385212"/>
                  </a:lnTo>
                  <a:lnTo>
                    <a:pt x="845051" y="385212"/>
                  </a:lnTo>
                  <a:cubicBezTo>
                    <a:pt x="1029069" y="385212"/>
                    <a:pt x="1178245" y="534388"/>
                    <a:pt x="1178245" y="718406"/>
                  </a:cubicBezTo>
                  <a:cubicBezTo>
                    <a:pt x="1178245" y="809310"/>
                    <a:pt x="1178244" y="900215"/>
                    <a:pt x="1178244" y="991119"/>
                  </a:cubicBezTo>
                  <a:cubicBezTo>
                    <a:pt x="1178244" y="1052460"/>
                    <a:pt x="1128518" y="1102186"/>
                    <a:pt x="1067177" y="1102186"/>
                  </a:cubicBezTo>
                  <a:lnTo>
                    <a:pt x="845051" y="1102186"/>
                  </a:lnTo>
                  <a:cubicBezTo>
                    <a:pt x="661033" y="1102186"/>
                    <a:pt x="511857" y="953010"/>
                    <a:pt x="511857" y="768992"/>
                  </a:cubicBezTo>
                  <a:lnTo>
                    <a:pt x="511857" y="696795"/>
                  </a:lnTo>
                  <a:lnTo>
                    <a:pt x="487314" y="701198"/>
                  </a:lnTo>
                  <a:cubicBezTo>
                    <a:pt x="421899" y="706564"/>
                    <a:pt x="354236" y="693125"/>
                    <a:pt x="292721" y="658529"/>
                  </a:cubicBezTo>
                  <a:lnTo>
                    <a:pt x="57929" y="526483"/>
                  </a:lnTo>
                  <a:cubicBezTo>
                    <a:pt x="3249" y="495730"/>
                    <a:pt x="-16149" y="426474"/>
                    <a:pt x="14603" y="371793"/>
                  </a:cubicBezTo>
                  <a:lnTo>
                    <a:pt x="125963" y="173785"/>
                  </a:lnTo>
                  <a:cubicBezTo>
                    <a:pt x="218218" y="9747"/>
                    <a:pt x="425983" y="-48445"/>
                    <a:pt x="590021" y="43810"/>
                  </a:cubicBezTo>
                  <a:cubicBezTo>
                    <a:pt x="668285" y="87825"/>
                    <a:pt x="746549" y="131842"/>
                    <a:pt x="824813" y="175858"/>
                  </a:cubicBezTo>
                  <a:cubicBezTo>
                    <a:pt x="838483" y="183546"/>
                    <a:pt x="849948" y="193640"/>
                    <a:pt x="858975" y="205312"/>
                  </a:cubicBezTo>
                  <a:close/>
                </a:path>
              </a:pathLst>
            </a:cu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Rectangle 119">
              <a:extLst>
                <a:ext uri="{FF2B5EF4-FFF2-40B4-BE49-F238E27FC236}">
                  <a16:creationId xmlns:a16="http://schemas.microsoft.com/office/drawing/2014/main" id="{3596CFC3-CD18-4B47-8DD5-249CE29D51CD}"/>
                </a:ext>
              </a:extLst>
            </p:cNvPr>
            <p:cNvSpPr/>
            <p:nvPr/>
          </p:nvSpPr>
          <p:spPr>
            <a:xfrm>
              <a:off x="5236394" y="1074555"/>
              <a:ext cx="1697806" cy="197056"/>
            </a:xfrm>
            <a:prstGeom prst="rect">
              <a:avLst/>
            </a:prstGeom>
            <a:solidFill>
              <a:srgbClr val="F0CD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9" name="Rectangle 288"/>
          <p:cNvSpPr/>
          <p:nvPr/>
        </p:nvSpPr>
        <p:spPr>
          <a:xfrm>
            <a:off x="0" y="6096000"/>
            <a:ext cx="12192000" cy="762000"/>
          </a:xfrm>
          <a:prstGeom prst="rect">
            <a:avLst/>
          </a:prstGeom>
          <a:solidFill>
            <a:srgbClr val="D5A2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287"/>
          <p:cNvGrpSpPr/>
          <p:nvPr/>
        </p:nvGrpSpPr>
        <p:grpSpPr>
          <a:xfrm>
            <a:off x="5105400" y="3352800"/>
            <a:ext cx="5074170" cy="3505200"/>
            <a:chOff x="2667000" y="3352800"/>
            <a:chExt cx="5074170" cy="3505200"/>
          </a:xfrm>
        </p:grpSpPr>
        <p:grpSp>
          <p:nvGrpSpPr>
            <p:cNvPr id="8" name="Group 59"/>
            <p:cNvGrpSpPr/>
            <p:nvPr/>
          </p:nvGrpSpPr>
          <p:grpSpPr>
            <a:xfrm>
              <a:off x="2667000" y="3352800"/>
              <a:ext cx="5074170" cy="3505200"/>
              <a:chOff x="3231630" y="2133600"/>
              <a:chExt cx="1842541" cy="1737610"/>
            </a:xfrm>
          </p:grpSpPr>
          <p:sp>
            <p:nvSpPr>
              <p:cNvPr id="132" name="Rounded Rectangle 12"/>
              <p:cNvSpPr/>
              <p:nvPr/>
            </p:nvSpPr>
            <p:spPr>
              <a:xfrm>
                <a:off x="32766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5"/>
              <p:cNvSpPr/>
              <p:nvPr/>
            </p:nvSpPr>
            <p:spPr>
              <a:xfrm>
                <a:off x="37338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6"/>
              <p:cNvSpPr/>
              <p:nvPr/>
            </p:nvSpPr>
            <p:spPr>
              <a:xfrm>
                <a:off x="41910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7"/>
              <p:cNvSpPr/>
              <p:nvPr/>
            </p:nvSpPr>
            <p:spPr>
              <a:xfrm>
                <a:off x="4648200" y="2362200"/>
                <a:ext cx="276069" cy="261079"/>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0"/>
              <p:cNvSpPr/>
              <p:nvPr/>
            </p:nvSpPr>
            <p:spPr>
              <a:xfrm>
                <a:off x="3231630" y="2635770"/>
                <a:ext cx="1828800" cy="1219200"/>
              </a:xfrm>
              <a:prstGeom prst="roundRect">
                <a:avLst>
                  <a:gd name="adj" fmla="val 8134"/>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ounded Rectangle 18"/>
              <p:cNvSpPr/>
              <p:nvPr/>
            </p:nvSpPr>
            <p:spPr>
              <a:xfrm>
                <a:off x="3245371" y="2133600"/>
                <a:ext cx="1828800" cy="299804"/>
              </a:xfrm>
              <a:prstGeom prst="roundRect">
                <a:avLst/>
              </a:prstGeom>
              <a:solidFill>
                <a:srgbClr val="DAB36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9"/>
              <p:cNvGrpSpPr/>
              <p:nvPr/>
            </p:nvGrpSpPr>
            <p:grpSpPr>
              <a:xfrm>
                <a:off x="3733800" y="2819400"/>
                <a:ext cx="898161" cy="1051810"/>
                <a:chOff x="1752600" y="1600200"/>
                <a:chExt cx="1905000" cy="2895600"/>
              </a:xfrm>
            </p:grpSpPr>
            <p:sp>
              <p:nvSpPr>
                <p:cNvPr id="139" name="Flowchart: Delay 7"/>
                <p:cNvSpPr/>
                <p:nvPr/>
              </p:nvSpPr>
              <p:spPr>
                <a:xfrm rot="16200000">
                  <a:off x="1257300" y="2095500"/>
                  <a:ext cx="2895600" cy="1905000"/>
                </a:xfrm>
                <a:prstGeom prst="flowChartDelay">
                  <a:avLst/>
                </a:prstGeom>
                <a:solidFill>
                  <a:srgbClr val="E3C16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Delay 8"/>
                <p:cNvSpPr/>
                <p:nvPr/>
              </p:nvSpPr>
              <p:spPr>
                <a:xfrm rot="16200000">
                  <a:off x="1490472" y="2548128"/>
                  <a:ext cx="2429256" cy="1447800"/>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 name="Group 79"/>
            <p:cNvGrpSpPr/>
            <p:nvPr/>
          </p:nvGrpSpPr>
          <p:grpSpPr>
            <a:xfrm>
              <a:off x="2743200" y="3429000"/>
              <a:ext cx="4648200" cy="457200"/>
              <a:chOff x="4038600" y="287312"/>
              <a:chExt cx="5102902" cy="474688"/>
            </a:xfrm>
          </p:grpSpPr>
          <p:sp>
            <p:nvSpPr>
              <p:cNvPr id="85" name="Quad Arrow Callout 84"/>
              <p:cNvSpPr/>
              <p:nvPr/>
            </p:nvSpPr>
            <p:spPr>
              <a:xfrm>
                <a:off x="40386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Quad Arrow Callout 85"/>
              <p:cNvSpPr/>
              <p:nvPr/>
            </p:nvSpPr>
            <p:spPr>
              <a:xfrm>
                <a:off x="5257800" y="304800"/>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Quad Arrow Callout 86"/>
              <p:cNvSpPr/>
              <p:nvPr/>
            </p:nvSpPr>
            <p:spPr>
              <a:xfrm>
                <a:off x="6551951" y="296056"/>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7846102" y="287312"/>
                <a:ext cx="1295400" cy="457200"/>
              </a:xfrm>
              <a:prstGeom prst="quadArrow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 name="Group 84"/>
          <p:cNvGrpSpPr/>
          <p:nvPr/>
        </p:nvGrpSpPr>
        <p:grpSpPr>
          <a:xfrm>
            <a:off x="8987308" y="2743200"/>
            <a:ext cx="1680693" cy="4114800"/>
            <a:chOff x="1747738" y="1143000"/>
            <a:chExt cx="2675816" cy="5410200"/>
          </a:xfrm>
        </p:grpSpPr>
        <p:sp>
          <p:nvSpPr>
            <p:cNvPr id="21" name="Wave 20"/>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Wave 21"/>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2"/>
            <p:cNvGrpSpPr/>
            <p:nvPr/>
          </p:nvGrpSpPr>
          <p:grpSpPr>
            <a:xfrm>
              <a:off x="2468899" y="3115235"/>
              <a:ext cx="1004332" cy="932329"/>
              <a:chOff x="3253121" y="1066802"/>
              <a:chExt cx="2384351" cy="1922552"/>
            </a:xfrm>
            <a:solidFill>
              <a:schemeClr val="bg2">
                <a:lumMod val="50000"/>
              </a:schemeClr>
            </a:solidFill>
          </p:grpSpPr>
          <p:sp>
            <p:nvSpPr>
              <p:cNvPr id="69" name="Teardrop 68"/>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1"/>
            <p:cNvGrpSpPr/>
            <p:nvPr/>
          </p:nvGrpSpPr>
          <p:grpSpPr>
            <a:xfrm rot="3249924">
              <a:off x="1735936" y="2283796"/>
              <a:ext cx="1118259" cy="1094656"/>
              <a:chOff x="3253123" y="1066800"/>
              <a:chExt cx="2384352" cy="1922552"/>
            </a:xfrm>
          </p:grpSpPr>
          <p:sp>
            <p:nvSpPr>
              <p:cNvPr id="61" name="Teardrop 60"/>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Moon 62"/>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22"/>
            <p:cNvGrpSpPr/>
            <p:nvPr/>
          </p:nvGrpSpPr>
          <p:grpSpPr>
            <a:xfrm rot="5400000">
              <a:off x="2045598" y="1154802"/>
              <a:ext cx="1118259" cy="1094656"/>
              <a:chOff x="3253123" y="1066800"/>
              <a:chExt cx="2384352" cy="1922552"/>
            </a:xfrm>
          </p:grpSpPr>
          <p:sp>
            <p:nvSpPr>
              <p:cNvPr id="53" name="Teardrop 52"/>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Moon 54"/>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Moon 57"/>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31"/>
            <p:cNvGrpSpPr/>
            <p:nvPr/>
          </p:nvGrpSpPr>
          <p:grpSpPr>
            <a:xfrm rot="18371763">
              <a:off x="3184558" y="1293913"/>
              <a:ext cx="1118259" cy="1094656"/>
              <a:chOff x="3253123" y="1066800"/>
              <a:chExt cx="2384352" cy="1922552"/>
            </a:xfrm>
          </p:grpSpPr>
          <p:sp>
            <p:nvSpPr>
              <p:cNvPr id="45" name="Teardrop 44"/>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oon 45"/>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oon 46"/>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oon 47"/>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40"/>
            <p:cNvGrpSpPr/>
            <p:nvPr/>
          </p:nvGrpSpPr>
          <p:grpSpPr>
            <a:xfrm rot="19164313">
              <a:off x="3150199" y="2320851"/>
              <a:ext cx="1273355" cy="1253498"/>
              <a:chOff x="3253123" y="1066800"/>
              <a:chExt cx="2384352" cy="1922552"/>
            </a:xfrm>
          </p:grpSpPr>
          <p:sp>
            <p:nvSpPr>
              <p:cNvPr id="37" name="Teardrop 36"/>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oon 39"/>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oon 40"/>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oon 41"/>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oon 42"/>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9"/>
            <p:cNvGrpSpPr/>
            <p:nvPr/>
          </p:nvGrpSpPr>
          <p:grpSpPr>
            <a:xfrm rot="1063382">
              <a:off x="2473119" y="2046587"/>
              <a:ext cx="1069843" cy="895533"/>
              <a:chOff x="3253123" y="1066800"/>
              <a:chExt cx="2384352" cy="1922552"/>
            </a:xfrm>
          </p:grpSpPr>
          <p:sp>
            <p:nvSpPr>
              <p:cNvPr id="29" name="Teardrop 28"/>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0" name="TextBox 279"/>
          <p:cNvSpPr txBox="1"/>
          <p:nvPr/>
        </p:nvSpPr>
        <p:spPr>
          <a:xfrm>
            <a:off x="461705" y="966368"/>
            <a:ext cx="5715000" cy="1323439"/>
          </a:xfrm>
          <a:prstGeom prst="rect">
            <a:avLst/>
          </a:prstGeom>
          <a:noFill/>
        </p:spPr>
        <p:txBody>
          <a:bodyPr wrap="square" rtlCol="0">
            <a:spAutoFit/>
          </a:bodyPr>
          <a:lstStyle/>
          <a:p>
            <a:r>
              <a:rPr lang="en-US" sz="4000" dirty="0">
                <a:solidFill>
                  <a:schemeClr val="bg1"/>
                </a:solidFill>
              </a:rPr>
              <a:t>Three times Peter is asked to preach to the Gentiles</a:t>
            </a:r>
          </a:p>
        </p:txBody>
      </p:sp>
      <p:sp>
        <p:nvSpPr>
          <p:cNvPr id="281" name="TextBox 280"/>
          <p:cNvSpPr txBox="1"/>
          <p:nvPr/>
        </p:nvSpPr>
        <p:spPr>
          <a:xfrm>
            <a:off x="144780" y="6526873"/>
            <a:ext cx="5410200" cy="338554"/>
          </a:xfrm>
          <a:prstGeom prst="rect">
            <a:avLst/>
          </a:prstGeom>
          <a:noFill/>
        </p:spPr>
        <p:txBody>
          <a:bodyPr wrap="square" rtlCol="0">
            <a:spAutoFit/>
          </a:bodyPr>
          <a:lstStyle/>
          <a:p>
            <a:r>
              <a:rPr lang="en-US" sz="1600" dirty="0"/>
              <a:t>Acts 10:13-17</a:t>
            </a:r>
          </a:p>
        </p:txBody>
      </p:sp>
      <p:sp>
        <p:nvSpPr>
          <p:cNvPr id="159" name="Wave 158"/>
          <p:cNvSpPr/>
          <p:nvPr/>
        </p:nvSpPr>
        <p:spPr>
          <a:xfrm rot="16200000">
            <a:off x="4724400" y="4724400"/>
            <a:ext cx="2133600" cy="1371600"/>
          </a:xfrm>
          <a:prstGeom prst="wav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TextBox 159"/>
          <p:cNvSpPr txBox="1"/>
          <p:nvPr/>
        </p:nvSpPr>
        <p:spPr>
          <a:xfrm>
            <a:off x="1523999" y="0"/>
            <a:ext cx="9949841" cy="707886"/>
          </a:xfrm>
          <a:prstGeom prst="rect">
            <a:avLst/>
          </a:prstGeom>
          <a:noFill/>
        </p:spPr>
        <p:txBody>
          <a:bodyPr wrap="square" rtlCol="0">
            <a:spAutoFit/>
          </a:bodyPr>
          <a:lstStyle/>
          <a:p>
            <a:pPr algn="ctr"/>
            <a:r>
              <a:rPr lang="en-US" sz="4000" dirty="0">
                <a:solidFill>
                  <a:schemeClr val="bg1"/>
                </a:solidFill>
              </a:rPr>
              <a:t>“Letting Down the Sheet” = Everyone Welcome</a:t>
            </a:r>
          </a:p>
        </p:txBody>
      </p:sp>
      <p:grpSp>
        <p:nvGrpSpPr>
          <p:cNvPr id="18" name="Group 30"/>
          <p:cNvGrpSpPr/>
          <p:nvPr/>
        </p:nvGrpSpPr>
        <p:grpSpPr>
          <a:xfrm flipH="1">
            <a:off x="2286000" y="4724400"/>
            <a:ext cx="2819400" cy="1503680"/>
            <a:chOff x="1524000" y="1905000"/>
            <a:chExt cx="3429000" cy="2057400"/>
          </a:xfrm>
        </p:grpSpPr>
        <p:sp>
          <p:nvSpPr>
            <p:cNvPr id="109" name="Rounded Rectangle 108"/>
            <p:cNvSpPr/>
            <p:nvPr/>
          </p:nvSpPr>
          <p:spPr>
            <a:xfrm>
              <a:off x="1524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2667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3810000" y="32766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3124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1981200" y="25908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le 113"/>
            <p:cNvSpPr/>
            <p:nvPr/>
          </p:nvSpPr>
          <p:spPr>
            <a:xfrm>
              <a:off x="1524000" y="2590800"/>
              <a:ext cx="4572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a:xfrm>
              <a:off x="1524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2667000" y="1905000"/>
              <a:ext cx="1143000" cy="685800"/>
            </a:xfrm>
            <a:prstGeom prst="roundRect">
              <a:avLst/>
            </a:prstGeom>
            <a:solidFill>
              <a:srgbClr val="DBD3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147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98080"/>
            <a:ext cx="12192000" cy="1015663"/>
          </a:xfrm>
          <a:prstGeom prst="rect">
            <a:avLst/>
          </a:prstGeom>
          <a:noFill/>
        </p:spPr>
        <p:txBody>
          <a:bodyPr wrap="square" rtlCol="0">
            <a:spAutoFit/>
          </a:bodyPr>
          <a:lstStyle/>
          <a:p>
            <a:pPr algn="ctr"/>
            <a:r>
              <a:rPr lang="en-US" sz="6000" dirty="0">
                <a:solidFill>
                  <a:schemeClr val="bg1"/>
                </a:solidFill>
              </a:rPr>
              <a:t>Four Corners of the Earth</a:t>
            </a:r>
            <a:endParaRPr lang="en-US" sz="4400" dirty="0">
              <a:solidFill>
                <a:schemeClr val="bg1"/>
              </a:solidFill>
            </a:endParaRPr>
          </a:p>
        </p:txBody>
      </p:sp>
      <p:sp>
        <p:nvSpPr>
          <p:cNvPr id="7" name="Rectangle 6"/>
          <p:cNvSpPr/>
          <p:nvPr/>
        </p:nvSpPr>
        <p:spPr>
          <a:xfrm>
            <a:off x="7484630" y="1444677"/>
            <a:ext cx="4177145" cy="3416320"/>
          </a:xfrm>
          <a:prstGeom prst="rect">
            <a:avLst/>
          </a:prstGeom>
        </p:spPr>
        <p:txBody>
          <a:bodyPr wrap="square">
            <a:spAutoFit/>
          </a:bodyPr>
          <a:lstStyle/>
          <a:p>
            <a:pPr fontAlgn="base"/>
            <a:r>
              <a:rPr lang="en-US" i="1" dirty="0">
                <a:solidFill>
                  <a:srgbClr val="FFFF00"/>
                </a:solidFill>
                <a:latin typeface="inherit"/>
              </a:rPr>
              <a:t>'I saw four angels standing on the four corners of the earth, holding the four winds of the earth, that the wind should not blow on the earth, nor on the sea nor on any tree...</a:t>
            </a:r>
            <a:endParaRPr lang="en-US" i="1" dirty="0">
              <a:solidFill>
                <a:srgbClr val="FFFF00"/>
              </a:solidFill>
              <a:latin typeface="Helvetica Neue"/>
            </a:endParaRPr>
          </a:p>
          <a:p>
            <a:pPr fontAlgn="base"/>
            <a:r>
              <a:rPr lang="en-US" i="1" dirty="0">
                <a:solidFill>
                  <a:srgbClr val="FFFF00"/>
                </a:solidFill>
                <a:latin typeface="inherit"/>
              </a:rPr>
              <a:t>'After this I beheld, and, lo, a great multitude, which no man could number of all nations, and </a:t>
            </a:r>
            <a:r>
              <a:rPr lang="en-US" i="1" dirty="0" err="1">
                <a:solidFill>
                  <a:srgbClr val="FFFF00"/>
                </a:solidFill>
                <a:latin typeface="inherit"/>
              </a:rPr>
              <a:t>kindreds</a:t>
            </a:r>
            <a:r>
              <a:rPr lang="en-US" i="1" dirty="0">
                <a:solidFill>
                  <a:srgbClr val="FFFF00"/>
                </a:solidFill>
                <a:latin typeface="inherit"/>
              </a:rPr>
              <a:t>, and people, and tongues, stood before the throne, and before the Lamb, clothed with white robes, and palms in their hands.'</a:t>
            </a:r>
            <a:r>
              <a:rPr lang="en-US" i="1" dirty="0">
                <a:solidFill>
                  <a:srgbClr val="FFFF00"/>
                </a:solidFill>
                <a:latin typeface="Helvetica Neue"/>
              </a:rPr>
              <a:t> (Rev 7:1,9)</a:t>
            </a:r>
            <a:endParaRPr lang="en-US" b="0" i="1" dirty="0">
              <a:solidFill>
                <a:srgbClr val="FFFF00"/>
              </a:solidFill>
              <a:effectLst/>
              <a:latin typeface="Helvetica Neue"/>
            </a:endParaRPr>
          </a:p>
        </p:txBody>
      </p:sp>
      <p:pic>
        <p:nvPicPr>
          <p:cNvPr id="2050" name="Picture 2" descr="Image result for four corners of the earth"/>
          <p:cNvPicPr>
            <a:picLocks noChangeAspect="1" noChangeArrowheads="1"/>
          </p:cNvPicPr>
          <p:nvPr/>
        </p:nvPicPr>
        <p:blipFill rotWithShape="1">
          <a:blip r:embed="rId2">
            <a:extLst>
              <a:ext uri="{28A0092B-C50C-407E-A947-70E740481C1C}">
                <a14:useLocalDpi xmlns:a14="http://schemas.microsoft.com/office/drawing/2010/main" val="0"/>
              </a:ext>
            </a:extLst>
          </a:blip>
          <a:srcRect r="1172" b="5294"/>
          <a:stretch/>
        </p:blipFill>
        <p:spPr bwMode="auto">
          <a:xfrm>
            <a:off x="301047" y="1113743"/>
            <a:ext cx="7201189" cy="55116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2" name="Picture 4" descr="Image result for four corners of the ear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3201" y="4860997"/>
            <a:ext cx="1908753" cy="1793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8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429</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helvetica</vt:lpstr>
      <vt:lpstr>Helvetica Neue</vt:lpstr>
      <vt:lpstr>inherit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2</cp:revision>
  <dcterms:created xsi:type="dcterms:W3CDTF">2019-04-28T02:06:59Z</dcterms:created>
  <dcterms:modified xsi:type="dcterms:W3CDTF">2019-04-28T02:17:27Z</dcterms:modified>
</cp:coreProperties>
</file>