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2" r:id="rId4"/>
    <p:sldId id="264" r:id="rId5"/>
    <p:sldId id="263" r:id="rId6"/>
    <p:sldId id="258" r:id="rId7"/>
    <p:sldId id="260" r:id="rId8"/>
    <p:sldId id="265" r:id="rId9"/>
    <p:sldId id="267" r:id="rId10"/>
    <p:sldId id="266" r:id="rId11"/>
    <p:sldId id="268" r:id="rId1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6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6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8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3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2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1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3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5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7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96EBD-F05A-4E40-8314-5E4C0DCC80E9}" type="datetimeFigureOut">
              <a:rPr lang="en-US" smtClean="0"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9A265-5A1F-4F9B-B432-A02F7EA8D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3D9BD7C6-C835-45C2-BE68-76F12192B7BE}"/>
              </a:ext>
            </a:extLst>
          </p:cNvPr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888D6766-CC77-478A-9588-415EDDCEC7B2}"/>
              </a:ext>
            </a:extLst>
          </p:cNvPr>
          <p:cNvGrpSpPr/>
          <p:nvPr/>
        </p:nvGrpSpPr>
        <p:grpSpPr>
          <a:xfrm>
            <a:off x="693917" y="6470707"/>
            <a:ext cx="2404612" cy="4475630"/>
            <a:chOff x="334961" y="6281259"/>
            <a:chExt cx="2404612" cy="4475630"/>
          </a:xfrm>
        </p:grpSpPr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B1F9AA35-206D-4D62-ADAF-675B7DFFB2EC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C70B8F5E-4536-4C72-AC0E-A8C1697973B0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54123EB-7B27-439D-82DA-19BF3391F326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807A0E6-AA0A-478F-9B61-E1CD0A3401EA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" name="Trapezoid 6">
                <a:extLst>
                  <a:ext uri="{FF2B5EF4-FFF2-40B4-BE49-F238E27FC236}">
                    <a16:creationId xmlns:a16="http://schemas.microsoft.com/office/drawing/2014/main" id="{63F068DB-BEFE-4374-9B52-297251B100B1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6D2A46D-0BC2-4CA5-811E-008EB3032A55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EF2D31EB-9B90-463C-9157-850410ACC28F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821D5626-3DF2-45E8-B8AF-1A655BDC7E7D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FC5D12C3-5F6C-4979-A97C-ACB2155803A4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1E86AB4-E5F6-431F-9684-8436886AB22F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F1A68BD-BDD9-4382-9631-D5D41BCF961D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DB8C50-F122-45DC-A3B3-94B7232E7E12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104510C-36B3-413B-A710-02113A3152BB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3EDFF30-24DE-4882-AF0C-36E1D2441963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6A50AFAE-8CB8-43AC-A7DA-6856C1CF10CF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6" name="Cloud 15">
              <a:extLst>
                <a:ext uri="{FF2B5EF4-FFF2-40B4-BE49-F238E27FC236}">
                  <a16:creationId xmlns:a16="http://schemas.microsoft.com/office/drawing/2014/main" id="{89545D48-0DB3-46E4-9CBD-5D10DC73BCB6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97E53A5A-4936-4B03-B144-4E4C266E58A6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36E10F3-6B6F-4B54-8B4C-674439488232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EB4D73F-B969-41C1-8CB1-F1CD64CC8188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21192A9-6429-4C7E-82DD-B2917A8EC697}"/>
              </a:ext>
            </a:extLst>
          </p:cNvPr>
          <p:cNvGrpSpPr/>
          <p:nvPr/>
        </p:nvGrpSpPr>
        <p:grpSpPr>
          <a:xfrm>
            <a:off x="3616350" y="6752710"/>
            <a:ext cx="2527959" cy="4164670"/>
            <a:chOff x="3565429" y="6723279"/>
            <a:chExt cx="2527959" cy="4164670"/>
          </a:xfrm>
        </p:grpSpPr>
        <p:sp>
          <p:nvSpPr>
            <p:cNvPr id="21" name="Cloud 20">
              <a:extLst>
                <a:ext uri="{FF2B5EF4-FFF2-40B4-BE49-F238E27FC236}">
                  <a16:creationId xmlns:a16="http://schemas.microsoft.com/office/drawing/2014/main" id="{F2B8797F-7B53-43C4-B229-2FF5C2C7B4EE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81E4F7D-67C6-41FE-91E1-84B6B955E344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BDED992-05C0-4377-B2C6-B8AABC0A6008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24" name="Group 131">
              <a:extLst>
                <a:ext uri="{FF2B5EF4-FFF2-40B4-BE49-F238E27FC236}">
                  <a16:creationId xmlns:a16="http://schemas.microsoft.com/office/drawing/2014/main" id="{251BF5CF-4EAD-46DE-87C5-019A6E274605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</p:grpSpPr>
          <p:sp>
            <p:nvSpPr>
              <p:cNvPr id="35" name="Trapezoid 34">
                <a:extLst>
                  <a:ext uri="{FF2B5EF4-FFF2-40B4-BE49-F238E27FC236}">
                    <a16:creationId xmlns:a16="http://schemas.microsoft.com/office/drawing/2014/main" id="{51E04952-B182-402D-8DB9-DEC611CB9B2D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21A537B2-42F4-4C1C-8F02-333CD367F925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7" name="Rounded Rectangle 105">
                <a:extLst>
                  <a:ext uri="{FF2B5EF4-FFF2-40B4-BE49-F238E27FC236}">
                    <a16:creationId xmlns:a16="http://schemas.microsoft.com/office/drawing/2014/main" id="{DC85712D-E296-43E6-816E-BB07CF947E06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8877C8C-FBB9-4160-A2F6-458509D8237F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0DC41883-5195-4F2F-81E0-E6BFEEE6AD72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0" name="Trapezoid 39">
                <a:extLst>
                  <a:ext uri="{FF2B5EF4-FFF2-40B4-BE49-F238E27FC236}">
                    <a16:creationId xmlns:a16="http://schemas.microsoft.com/office/drawing/2014/main" id="{4D6E1D3E-A216-47D9-BAC1-4B633D94FA7A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9183CE0C-4AD9-462B-9E25-55C23500A393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ABE1631E-BC06-4356-B354-40B050FC0CBF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7" name="Trapezoid 26">
                <a:extLst>
                  <a:ext uri="{FF2B5EF4-FFF2-40B4-BE49-F238E27FC236}">
                    <a16:creationId xmlns:a16="http://schemas.microsoft.com/office/drawing/2014/main" id="{BE4A31F2-5449-4D63-875A-45A7DFF78789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82A2C3A-1A25-443F-B55D-CF41A211B730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6C269C5-CB08-453E-9645-917DC18FA6B3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C0AD2E9D-5E3C-457F-9863-1C991E14A168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B5FA3866-F844-4E17-B9F4-991520C71310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F7B0D6EB-51BF-4097-AF0C-6E1B253848CE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FF81783-90E6-4EA7-ABFC-33DE20D00B24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8B430C74-F675-47BB-9F78-6631A3FBED7B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9BE041A1-9F72-4935-9F73-E9BC2C9BAD78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4" name="Flowchart: Collate 33">
              <a:extLst>
                <a:ext uri="{FF2B5EF4-FFF2-40B4-BE49-F238E27FC236}">
                  <a16:creationId xmlns:a16="http://schemas.microsoft.com/office/drawing/2014/main" id="{9ACDCC52-16ED-4482-B50C-18C253ED3444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694A083-FEFD-4420-8DD2-0438A347EB91}"/>
              </a:ext>
            </a:extLst>
          </p:cNvPr>
          <p:cNvGrpSpPr/>
          <p:nvPr/>
        </p:nvGrpSpPr>
        <p:grpSpPr>
          <a:xfrm>
            <a:off x="1105075" y="5336621"/>
            <a:ext cx="1713767" cy="1430721"/>
            <a:chOff x="801674" y="5220682"/>
            <a:chExt cx="1713767" cy="1430721"/>
          </a:xfrm>
        </p:grpSpPr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E48455DA-294D-4D50-BFB8-00AD5FA6149D}"/>
                </a:ext>
              </a:extLst>
            </p:cNvPr>
            <p:cNvSpPr/>
            <p:nvPr/>
          </p:nvSpPr>
          <p:spPr>
            <a:xfrm>
              <a:off x="801674" y="5220682"/>
              <a:ext cx="1596259" cy="1430721"/>
            </a:xfrm>
            <a:prstGeom prst="cube">
              <a:avLst>
                <a:gd name="adj" fmla="val 14256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AF616933-1DEE-4965-9738-735EC1774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1196" y="5232770"/>
              <a:ext cx="974245" cy="974245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3BFCF94-B821-40D1-A968-013D6340A358}"/>
                </a:ext>
              </a:extLst>
            </p:cNvPr>
            <p:cNvSpPr txBox="1"/>
            <p:nvPr/>
          </p:nvSpPr>
          <p:spPr>
            <a:xfrm>
              <a:off x="909778" y="6068395"/>
              <a:ext cx="1229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Kindness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1A8A68E-E1A2-4098-A093-D7B33D181254}"/>
              </a:ext>
            </a:extLst>
          </p:cNvPr>
          <p:cNvGrpSpPr/>
          <p:nvPr/>
        </p:nvGrpSpPr>
        <p:grpSpPr>
          <a:xfrm>
            <a:off x="4109634" y="5674698"/>
            <a:ext cx="1596259" cy="1430721"/>
            <a:chOff x="801674" y="5220682"/>
            <a:chExt cx="1596259" cy="1430721"/>
          </a:xfrm>
        </p:grpSpPr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05290633-9194-47E8-8F5C-7C1792AF4650}"/>
                </a:ext>
              </a:extLst>
            </p:cNvPr>
            <p:cNvSpPr/>
            <p:nvPr/>
          </p:nvSpPr>
          <p:spPr>
            <a:xfrm>
              <a:off x="801674" y="5220682"/>
              <a:ext cx="1596259" cy="1430721"/>
            </a:xfrm>
            <a:prstGeom prst="cube">
              <a:avLst>
                <a:gd name="adj" fmla="val 14256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A04EAD7A-2974-43FE-80E0-83D3724E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1250" y="5267809"/>
              <a:ext cx="788481" cy="788481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E35B0A7-B995-4806-A07F-E0D7214CDB70}"/>
                </a:ext>
              </a:extLst>
            </p:cNvPr>
            <p:cNvSpPr txBox="1"/>
            <p:nvPr/>
          </p:nvSpPr>
          <p:spPr>
            <a:xfrm>
              <a:off x="909778" y="6068395"/>
              <a:ext cx="1229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Kindness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C8E9E31-299D-471D-A46A-0AB09071DDD7}"/>
              </a:ext>
            </a:extLst>
          </p:cNvPr>
          <p:cNvGrpSpPr/>
          <p:nvPr/>
        </p:nvGrpSpPr>
        <p:grpSpPr>
          <a:xfrm>
            <a:off x="4109634" y="4327186"/>
            <a:ext cx="1658976" cy="1454195"/>
            <a:chOff x="803874" y="3891227"/>
            <a:chExt cx="1658976" cy="1454195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DC4EE2F0-A8AE-4EB6-B819-05CC3A978924}"/>
                </a:ext>
              </a:extLst>
            </p:cNvPr>
            <p:cNvGrpSpPr/>
            <p:nvPr/>
          </p:nvGrpSpPr>
          <p:grpSpPr>
            <a:xfrm>
              <a:off x="866591" y="3914701"/>
              <a:ext cx="1596259" cy="1430721"/>
              <a:chOff x="880327" y="3718027"/>
              <a:chExt cx="1596259" cy="1430721"/>
            </a:xfrm>
          </p:grpSpPr>
          <p:sp>
            <p:nvSpPr>
              <p:cNvPr id="82" name="Cube 81">
                <a:extLst>
                  <a:ext uri="{FF2B5EF4-FFF2-40B4-BE49-F238E27FC236}">
                    <a16:creationId xmlns:a16="http://schemas.microsoft.com/office/drawing/2014/main" id="{C30EFF99-B73E-4788-BB8E-E28E3CF3C0F8}"/>
                  </a:ext>
                </a:extLst>
              </p:cNvPr>
              <p:cNvSpPr/>
              <p:nvPr/>
            </p:nvSpPr>
            <p:spPr>
              <a:xfrm>
                <a:off x="880327" y="371802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D2C470E7-4FCD-41CD-9E3C-5AC5C3EB88B5}"/>
                  </a:ext>
                </a:extLst>
              </p:cNvPr>
              <p:cNvSpPr txBox="1"/>
              <p:nvPr/>
            </p:nvSpPr>
            <p:spPr>
              <a:xfrm>
                <a:off x="954133" y="4385025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Speaker</a:t>
                </a:r>
              </a:p>
            </p:txBody>
          </p:sp>
        </p:grpSp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0E1BD2B5-92EB-43D9-946C-9998AE216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874" y="3891227"/>
              <a:ext cx="850776" cy="850776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C44ED9D-098E-47A2-8D51-6C6EFA097953}"/>
              </a:ext>
            </a:extLst>
          </p:cNvPr>
          <p:cNvGrpSpPr/>
          <p:nvPr/>
        </p:nvGrpSpPr>
        <p:grpSpPr>
          <a:xfrm>
            <a:off x="1213179" y="3898933"/>
            <a:ext cx="1658976" cy="1454195"/>
            <a:chOff x="803874" y="3891227"/>
            <a:chExt cx="1658976" cy="1454195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DECBB01E-9719-4B14-85E4-BE4FDD160AA0}"/>
                </a:ext>
              </a:extLst>
            </p:cNvPr>
            <p:cNvGrpSpPr/>
            <p:nvPr/>
          </p:nvGrpSpPr>
          <p:grpSpPr>
            <a:xfrm>
              <a:off x="866591" y="3914701"/>
              <a:ext cx="1596259" cy="1430721"/>
              <a:chOff x="880327" y="3718027"/>
              <a:chExt cx="1596259" cy="1430721"/>
            </a:xfrm>
          </p:grpSpPr>
          <p:sp>
            <p:nvSpPr>
              <p:cNvPr id="50" name="Cube 49">
                <a:extLst>
                  <a:ext uri="{FF2B5EF4-FFF2-40B4-BE49-F238E27FC236}">
                    <a16:creationId xmlns:a16="http://schemas.microsoft.com/office/drawing/2014/main" id="{1CB8178E-F876-4B4A-85A7-BBAA0390CB1E}"/>
                  </a:ext>
                </a:extLst>
              </p:cNvPr>
              <p:cNvSpPr/>
              <p:nvPr/>
            </p:nvSpPr>
            <p:spPr>
              <a:xfrm>
                <a:off x="880327" y="371802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60B07FC-1A66-43DD-BC26-CDD6ECCACF63}"/>
                  </a:ext>
                </a:extLst>
              </p:cNvPr>
              <p:cNvSpPr txBox="1"/>
              <p:nvPr/>
            </p:nvSpPr>
            <p:spPr>
              <a:xfrm>
                <a:off x="954133" y="4385025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Speaker</a:t>
                </a: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4CA5261-B6C3-4671-9244-046DA3F26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874" y="3891227"/>
              <a:ext cx="850776" cy="850776"/>
            </a:xfrm>
            <a:prstGeom prst="rect">
              <a:avLst/>
            </a:prstGeom>
          </p:spPr>
        </p:pic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461563B-5B26-4A15-9194-5EB715789D86}"/>
              </a:ext>
            </a:extLst>
          </p:cNvPr>
          <p:cNvGrpSpPr/>
          <p:nvPr/>
        </p:nvGrpSpPr>
        <p:grpSpPr>
          <a:xfrm>
            <a:off x="4512073" y="2970584"/>
            <a:ext cx="1596259" cy="1430721"/>
            <a:chOff x="1149228" y="2589106"/>
            <a:chExt cx="1596259" cy="1430721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290073F-85CD-48A3-9098-0BA531E1BCDE}"/>
                </a:ext>
              </a:extLst>
            </p:cNvPr>
            <p:cNvGrpSpPr/>
            <p:nvPr/>
          </p:nvGrpSpPr>
          <p:grpSpPr>
            <a:xfrm>
              <a:off x="1149228" y="2589106"/>
              <a:ext cx="1596259" cy="1430721"/>
              <a:chOff x="3065410" y="4795757"/>
              <a:chExt cx="1596259" cy="1430721"/>
            </a:xfrm>
          </p:grpSpPr>
          <p:sp>
            <p:nvSpPr>
              <p:cNvPr id="88" name="Cube 87">
                <a:extLst>
                  <a:ext uri="{FF2B5EF4-FFF2-40B4-BE49-F238E27FC236}">
                    <a16:creationId xmlns:a16="http://schemas.microsoft.com/office/drawing/2014/main" id="{02687E62-2FC8-4FDA-B8A9-EEFF394FDFAE}"/>
                  </a:ext>
                </a:extLst>
              </p:cNvPr>
              <p:cNvSpPr/>
              <p:nvPr/>
            </p:nvSpPr>
            <p:spPr>
              <a:xfrm>
                <a:off x="3065410" y="479575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4F788D5A-F61A-42C5-8716-30C7D37BC3BB}"/>
                  </a:ext>
                </a:extLst>
              </p:cNvPr>
              <p:cNvSpPr txBox="1"/>
              <p:nvPr/>
            </p:nvSpPr>
            <p:spPr>
              <a:xfrm>
                <a:off x="3148178" y="5431453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Listener</a:t>
                </a:r>
              </a:p>
            </p:txBody>
          </p:sp>
        </p:grpSp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3D1FD908-0F55-45FF-824D-296DB1473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228" y="2601919"/>
              <a:ext cx="875270" cy="87527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64F12A5-1CB3-476E-9052-F8EEF6AF46B4}"/>
              </a:ext>
            </a:extLst>
          </p:cNvPr>
          <p:cNvGrpSpPr/>
          <p:nvPr/>
        </p:nvGrpSpPr>
        <p:grpSpPr>
          <a:xfrm>
            <a:off x="4310419" y="1621008"/>
            <a:ext cx="1596259" cy="1466445"/>
            <a:chOff x="856520" y="1201149"/>
            <a:chExt cx="1596259" cy="1466445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97166EC-2324-4A57-8382-86352DDBBB45}"/>
                </a:ext>
              </a:extLst>
            </p:cNvPr>
            <p:cNvGrpSpPr/>
            <p:nvPr/>
          </p:nvGrpSpPr>
          <p:grpSpPr>
            <a:xfrm>
              <a:off x="856520" y="1236873"/>
              <a:ext cx="1596259" cy="1430721"/>
              <a:chOff x="4732617" y="6310725"/>
              <a:chExt cx="1596259" cy="1430721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94" name="Cube 93">
                <a:extLst>
                  <a:ext uri="{FF2B5EF4-FFF2-40B4-BE49-F238E27FC236}">
                    <a16:creationId xmlns:a16="http://schemas.microsoft.com/office/drawing/2014/main" id="{1716CFAD-D710-484F-B17B-468886C3D2B9}"/>
                  </a:ext>
                </a:extLst>
              </p:cNvPr>
              <p:cNvSpPr/>
              <p:nvPr/>
            </p:nvSpPr>
            <p:spPr>
              <a:xfrm>
                <a:off x="4732617" y="6310725"/>
                <a:ext cx="1596259" cy="1430721"/>
              </a:xfrm>
              <a:prstGeom prst="cube">
                <a:avLst>
                  <a:gd name="adj" fmla="val 14256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EC0D50F2-3B83-4886-BA9E-9C28A82026CE}"/>
                  </a:ext>
                </a:extLst>
              </p:cNvPr>
              <p:cNvSpPr txBox="1"/>
              <p:nvPr/>
            </p:nvSpPr>
            <p:spPr>
              <a:xfrm>
                <a:off x="4859731" y="7000672"/>
                <a:ext cx="122971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Wisdom</a:t>
                </a:r>
              </a:p>
            </p:txBody>
          </p:sp>
        </p:grp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6861FBB0-F70E-4789-AF81-170A137B1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990" y="1201149"/>
              <a:ext cx="844412" cy="844412"/>
            </a:xfrm>
            <a:prstGeom prst="rect">
              <a:avLst/>
            </a:prstGeom>
          </p:spPr>
        </p:pic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60A2681-F278-4771-954E-A2236CF69CA3}"/>
              </a:ext>
            </a:extLst>
          </p:cNvPr>
          <p:cNvGrpSpPr/>
          <p:nvPr/>
        </p:nvGrpSpPr>
        <p:grpSpPr>
          <a:xfrm>
            <a:off x="1452629" y="2630707"/>
            <a:ext cx="1596259" cy="1430721"/>
            <a:chOff x="1149228" y="2589106"/>
            <a:chExt cx="1596259" cy="143072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F1DB1AA2-CF2A-43E6-97B1-F64295B28E13}"/>
                </a:ext>
              </a:extLst>
            </p:cNvPr>
            <p:cNvGrpSpPr/>
            <p:nvPr/>
          </p:nvGrpSpPr>
          <p:grpSpPr>
            <a:xfrm>
              <a:off x="1149228" y="2589106"/>
              <a:ext cx="1596259" cy="1430721"/>
              <a:chOff x="3065410" y="4795757"/>
              <a:chExt cx="1596259" cy="1430721"/>
            </a:xfrm>
          </p:grpSpPr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2207074C-B5A2-4420-A1D1-9C1A33022694}"/>
                  </a:ext>
                </a:extLst>
              </p:cNvPr>
              <p:cNvSpPr/>
              <p:nvPr/>
            </p:nvSpPr>
            <p:spPr>
              <a:xfrm>
                <a:off x="3065410" y="479575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EF35E80-A1D0-4F41-B442-A3D70DFA8B3D}"/>
                  </a:ext>
                </a:extLst>
              </p:cNvPr>
              <p:cNvSpPr txBox="1"/>
              <p:nvPr/>
            </p:nvSpPr>
            <p:spPr>
              <a:xfrm>
                <a:off x="3148178" y="5431453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Listener</a:t>
                </a:r>
              </a:p>
            </p:txBody>
          </p:sp>
        </p:grp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44F48311-2EA1-4F28-9466-FDC32A876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228" y="2601919"/>
              <a:ext cx="875270" cy="875270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466C679-0AA2-4D20-9ABE-063695BCE01D}"/>
              </a:ext>
            </a:extLst>
          </p:cNvPr>
          <p:cNvGrpSpPr/>
          <p:nvPr/>
        </p:nvGrpSpPr>
        <p:grpSpPr>
          <a:xfrm>
            <a:off x="1202685" y="1281403"/>
            <a:ext cx="1596259" cy="1466445"/>
            <a:chOff x="856520" y="1201149"/>
            <a:chExt cx="1596259" cy="1466445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50E0F5D8-26DE-4B43-9198-2A24D8762B86}"/>
                </a:ext>
              </a:extLst>
            </p:cNvPr>
            <p:cNvGrpSpPr/>
            <p:nvPr/>
          </p:nvGrpSpPr>
          <p:grpSpPr>
            <a:xfrm>
              <a:off x="856520" y="1236873"/>
              <a:ext cx="1596259" cy="1430721"/>
              <a:chOff x="4732617" y="6310725"/>
              <a:chExt cx="1596259" cy="1430721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64" name="Cube 63">
                <a:extLst>
                  <a:ext uri="{FF2B5EF4-FFF2-40B4-BE49-F238E27FC236}">
                    <a16:creationId xmlns:a16="http://schemas.microsoft.com/office/drawing/2014/main" id="{8F587393-1CEC-4642-A971-59A63F6228D4}"/>
                  </a:ext>
                </a:extLst>
              </p:cNvPr>
              <p:cNvSpPr/>
              <p:nvPr/>
            </p:nvSpPr>
            <p:spPr>
              <a:xfrm>
                <a:off x="4732617" y="6310725"/>
                <a:ext cx="1596259" cy="1430721"/>
              </a:xfrm>
              <a:prstGeom prst="cube">
                <a:avLst>
                  <a:gd name="adj" fmla="val 14256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577885E8-6EC4-4E10-AEB9-56C8A8075046}"/>
                  </a:ext>
                </a:extLst>
              </p:cNvPr>
              <p:cNvSpPr txBox="1"/>
              <p:nvPr/>
            </p:nvSpPr>
            <p:spPr>
              <a:xfrm>
                <a:off x="4859731" y="7000672"/>
                <a:ext cx="122971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Wisdom</a:t>
                </a:r>
              </a:p>
            </p:txBody>
          </p:sp>
        </p:grp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D5C98AE1-306D-460C-A4E4-9303F8483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990" y="1201149"/>
              <a:ext cx="844412" cy="844412"/>
            </a:xfrm>
            <a:prstGeom prst="rect">
              <a:avLst/>
            </a:prstGeom>
          </p:spPr>
        </p:pic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8F6135E4-1249-4C73-A4B7-B97E81FCD318}"/>
              </a:ext>
            </a:extLst>
          </p:cNvPr>
          <p:cNvSpPr txBox="1"/>
          <p:nvPr/>
        </p:nvSpPr>
        <p:spPr>
          <a:xfrm>
            <a:off x="1247976" y="8747284"/>
            <a:ext cx="3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Spiritual Gifts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F611DC96-AC7F-415D-9562-8954D334CBAC}"/>
              </a:ext>
            </a:extLst>
          </p:cNvPr>
          <p:cNvSpPr/>
          <p:nvPr/>
        </p:nvSpPr>
        <p:spPr>
          <a:xfrm rot="20987723">
            <a:off x="2324724" y="1672905"/>
            <a:ext cx="2529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197180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06CED0E-9BCC-4F71-BB50-817257295AA2}"/>
              </a:ext>
            </a:extLst>
          </p:cNvPr>
          <p:cNvGrpSpPr/>
          <p:nvPr/>
        </p:nvGrpSpPr>
        <p:grpSpPr>
          <a:xfrm>
            <a:off x="693917" y="6470707"/>
            <a:ext cx="2404612" cy="4475630"/>
            <a:chOff x="334961" y="6281259"/>
            <a:chExt cx="2404612" cy="4475630"/>
          </a:xfrm>
        </p:grpSpPr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4B3C6412-D5C6-4040-9A4D-8A605ED0CFCB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" name="Trapezoid 3">
              <a:extLst>
                <a:ext uri="{FF2B5EF4-FFF2-40B4-BE49-F238E27FC236}">
                  <a16:creationId xmlns:a16="http://schemas.microsoft.com/office/drawing/2014/main" id="{80B6E9C2-ABAB-4E5A-8371-6D30F1051D0E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27E25CF-C0E9-40AD-92CC-B39C056300B6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074806E-D13F-4CFD-A181-E84A9FD12C62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5DE2BCEB-5E5F-4D10-AE18-004D20B745E0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2A4CE6B-21FE-422E-A4CC-7233E6CDF43C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A2B60BDA-44F3-4D3A-97D2-9340A527BB9A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F55D94F7-6C4C-47EC-AE56-523A0BC01E2F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9B3EC35D-F8B3-4120-9F33-3E13B3C3C4C3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8414030-BEF5-4772-A510-F7E7D9540812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545D915-8E96-46AD-9972-C37ECBFFAD42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C29FCD7-B86B-4425-9139-9BD9D22049C7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2D27BCE-0407-4363-B2A3-C2864729C9D5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8108B84-A7A2-4661-B0CA-01FE3930E707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Cloud 12">
              <a:extLst>
                <a:ext uri="{FF2B5EF4-FFF2-40B4-BE49-F238E27FC236}">
                  <a16:creationId xmlns:a16="http://schemas.microsoft.com/office/drawing/2014/main" id="{32107F62-BF99-49C1-8ABD-017AD7F4902B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4" name="Cloud 13">
              <a:extLst>
                <a:ext uri="{FF2B5EF4-FFF2-40B4-BE49-F238E27FC236}">
                  <a16:creationId xmlns:a16="http://schemas.microsoft.com/office/drawing/2014/main" id="{90EEB8FF-8469-4F10-9C14-97DC16BA59A3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E8C91C39-89C4-479F-A80E-6AF0F382A803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A8EE170-3616-49AD-951B-99C5CB7826AF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C87FE8D-BD63-4CAC-9916-19547A84832B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0D3313D-E0E9-4F6D-BA58-CD6F3EB07D83}"/>
              </a:ext>
            </a:extLst>
          </p:cNvPr>
          <p:cNvGrpSpPr/>
          <p:nvPr/>
        </p:nvGrpSpPr>
        <p:grpSpPr>
          <a:xfrm>
            <a:off x="704319" y="1530842"/>
            <a:ext cx="2404612" cy="4475630"/>
            <a:chOff x="334961" y="6281259"/>
            <a:chExt cx="2404612" cy="4475630"/>
          </a:xfrm>
        </p:grpSpPr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D3889663-6E28-4EA9-A1F7-101A1E529686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83F79AA8-A6CC-4139-BC91-8231122ED258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3FDE0C6-6EF8-438B-814E-473697AAC11A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DDB9FBA6-FAFB-4CE1-9717-05879B3E15C4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4" name="Trapezoid 63">
                <a:extLst>
                  <a:ext uri="{FF2B5EF4-FFF2-40B4-BE49-F238E27FC236}">
                    <a16:creationId xmlns:a16="http://schemas.microsoft.com/office/drawing/2014/main" id="{302C9A16-8594-4B84-91AC-C367AF426E19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88718740-94A0-4B8E-AE5C-55A2FE82B1C5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EFA4DB1F-8416-476C-A0FC-7DC211B2160B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2" name="Trapezoid 61">
                <a:extLst>
                  <a:ext uri="{FF2B5EF4-FFF2-40B4-BE49-F238E27FC236}">
                    <a16:creationId xmlns:a16="http://schemas.microsoft.com/office/drawing/2014/main" id="{89CC5280-26BF-46ED-8F78-21A928CB8A3C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B7544D4C-EAF2-4550-A704-CFBE66421E05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3543EE9-1F4B-4DF6-99C6-83D49E177E1D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2006E781-BAE4-4F16-80AB-8509BAADE784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4B41B12-3572-4DA4-BEE8-FC8B1D07E6CE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1977DD-D4CE-4211-BB60-0EF799200617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911AABF8-DFEA-4CDF-B648-85A2C0DC1508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6" name="Cloud 55">
              <a:extLst>
                <a:ext uri="{FF2B5EF4-FFF2-40B4-BE49-F238E27FC236}">
                  <a16:creationId xmlns:a16="http://schemas.microsoft.com/office/drawing/2014/main" id="{6AF78854-8423-4BA9-882E-0BD5D75E86E3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57" name="Cloud 56">
              <a:extLst>
                <a:ext uri="{FF2B5EF4-FFF2-40B4-BE49-F238E27FC236}">
                  <a16:creationId xmlns:a16="http://schemas.microsoft.com/office/drawing/2014/main" id="{7479DD02-28E9-45A6-B361-382B3EC1AB74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58" name="Cloud 57">
              <a:extLst>
                <a:ext uri="{FF2B5EF4-FFF2-40B4-BE49-F238E27FC236}">
                  <a16:creationId xmlns:a16="http://schemas.microsoft.com/office/drawing/2014/main" id="{E10CCD55-2E91-470A-B0E9-1C784D23BE7F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5A881D80-A4BE-471E-B64D-99A3CBDEFC52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095EB860-D9B7-447B-858E-80744653D153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94DB158A-236C-46E4-BC0B-27404D03B0E1}"/>
              </a:ext>
            </a:extLst>
          </p:cNvPr>
          <p:cNvSpPr txBox="1"/>
          <p:nvPr/>
        </p:nvSpPr>
        <p:spPr>
          <a:xfrm>
            <a:off x="2056571" y="5984916"/>
            <a:ext cx="3969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of 2 Cut and paste on construction paper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6A6AF03-8FA2-4A91-B05D-078B306BCC1B}"/>
              </a:ext>
            </a:extLst>
          </p:cNvPr>
          <p:cNvGrpSpPr/>
          <p:nvPr/>
        </p:nvGrpSpPr>
        <p:grpSpPr>
          <a:xfrm>
            <a:off x="3735306" y="6494993"/>
            <a:ext cx="2404612" cy="4475630"/>
            <a:chOff x="334961" y="6281259"/>
            <a:chExt cx="2404612" cy="4475630"/>
          </a:xfrm>
        </p:grpSpPr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36016789-755B-4F26-8D35-52527504C63E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F73D95C0-4B57-49B8-BAE0-BDD62C309CBE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238A7271-AD86-477B-8556-2A071E995E46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86C7B715-F222-4119-8AE9-C9FFBF4476D5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8" name="Trapezoid 107">
                <a:extLst>
                  <a:ext uri="{FF2B5EF4-FFF2-40B4-BE49-F238E27FC236}">
                    <a16:creationId xmlns:a16="http://schemas.microsoft.com/office/drawing/2014/main" id="{2586CE0E-B949-41F9-B0C4-0D8F3F7E09DC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A6D539A-C2FC-4542-A21B-808CBB1299C2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</p:grpSpPr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1E1A1649-A779-4765-854A-0C84CF163C18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6" name="Trapezoid 105">
                <a:extLst>
                  <a:ext uri="{FF2B5EF4-FFF2-40B4-BE49-F238E27FC236}">
                    <a16:creationId xmlns:a16="http://schemas.microsoft.com/office/drawing/2014/main" id="{67BAECC8-B7FD-4C6C-B48D-CBF309141125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DEF72A4D-F718-4C26-B460-1A73099009D3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85DC8BB9-2CD4-4DEA-AD71-269F3DAB6E85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139EA1A6-A775-4C24-95A8-5EE0AB7A8813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2B795DD5-78C2-4676-A1C5-1079B9F3C545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9F91C33A-6C93-409E-AB39-21F82FD7F977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A5D11184-8F49-45E7-AFCF-C26B1DCD1346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0" name="Cloud 99">
              <a:extLst>
                <a:ext uri="{FF2B5EF4-FFF2-40B4-BE49-F238E27FC236}">
                  <a16:creationId xmlns:a16="http://schemas.microsoft.com/office/drawing/2014/main" id="{940738A2-9C8A-4789-8204-E03F28DAF644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1" name="Cloud 100">
              <a:extLst>
                <a:ext uri="{FF2B5EF4-FFF2-40B4-BE49-F238E27FC236}">
                  <a16:creationId xmlns:a16="http://schemas.microsoft.com/office/drawing/2014/main" id="{0ACFE332-7683-4B3E-B3D5-57804DCB3CEC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2" name="Cloud 101">
              <a:extLst>
                <a:ext uri="{FF2B5EF4-FFF2-40B4-BE49-F238E27FC236}">
                  <a16:creationId xmlns:a16="http://schemas.microsoft.com/office/drawing/2014/main" id="{197A2E8F-6606-4B7A-A8AD-2B70553880DD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A6C1D251-A54E-471A-9FF9-2C7D44D21929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46D37F2B-F316-49B5-BCEC-DE61E08D6AE5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FE50604-F6D5-46C1-A616-58E14EFE9FA3}"/>
              </a:ext>
            </a:extLst>
          </p:cNvPr>
          <p:cNvGrpSpPr/>
          <p:nvPr/>
        </p:nvGrpSpPr>
        <p:grpSpPr>
          <a:xfrm>
            <a:off x="3745708" y="1555128"/>
            <a:ext cx="2404612" cy="4475630"/>
            <a:chOff x="334961" y="6281259"/>
            <a:chExt cx="2404612" cy="4475630"/>
          </a:xfrm>
        </p:grpSpPr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B415D28D-FA38-47F4-B0C1-9D2D9FB588F1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50BC62B4-A5F7-4CE9-B9CB-4C2006A4B322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CBC9B22E-B2BE-4CB3-BC9C-269DC5A094A6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467D59A2-572B-4557-BABF-FA76F11BA80A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28" name="Trapezoid 127">
                <a:extLst>
                  <a:ext uri="{FF2B5EF4-FFF2-40B4-BE49-F238E27FC236}">
                    <a16:creationId xmlns:a16="http://schemas.microsoft.com/office/drawing/2014/main" id="{BF06C338-3976-49CB-86F1-7A6B1DDEC48E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7B0D81BE-8C38-4D43-B78D-D10EE128AFE5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</p:grpSpPr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B80FE349-48BC-4B1B-9CD5-C017BA2CB004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26" name="Trapezoid 125">
                <a:extLst>
                  <a:ext uri="{FF2B5EF4-FFF2-40B4-BE49-F238E27FC236}">
                    <a16:creationId xmlns:a16="http://schemas.microsoft.com/office/drawing/2014/main" id="{84B190FF-6C6F-4BEF-BDBF-A5D064A3CA2C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7D7DC07E-598D-4B4C-A56E-5657DE3A5636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5C25D655-A184-4B0A-97A6-F300D60A0663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9E47C5E4-3096-4333-B171-33D4235E5F69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EA5A4BC9-2CF8-444B-8142-41E5E81058CE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18F1B4A-D462-4E01-9D92-B9F17A690CDC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95009D5-841F-4095-A395-6D9F61FED577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0" name="Cloud 119">
              <a:extLst>
                <a:ext uri="{FF2B5EF4-FFF2-40B4-BE49-F238E27FC236}">
                  <a16:creationId xmlns:a16="http://schemas.microsoft.com/office/drawing/2014/main" id="{CE126E23-468E-4873-8C26-EBF866B67DBE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1" name="Cloud 120">
              <a:extLst>
                <a:ext uri="{FF2B5EF4-FFF2-40B4-BE49-F238E27FC236}">
                  <a16:creationId xmlns:a16="http://schemas.microsoft.com/office/drawing/2014/main" id="{6ADD2887-4F35-4E75-9AB3-45DC4349DDD1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2" name="Cloud 121">
              <a:extLst>
                <a:ext uri="{FF2B5EF4-FFF2-40B4-BE49-F238E27FC236}">
                  <a16:creationId xmlns:a16="http://schemas.microsoft.com/office/drawing/2014/main" id="{1077B959-9684-475D-802B-0F6FEBED1F5C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42862AA5-C7F0-400F-AFDC-854AB896FA3D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5BFCBE00-0574-42E6-9439-FA82F425DB92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358139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02617EA9-D263-4139-A118-C34287538923}"/>
              </a:ext>
            </a:extLst>
          </p:cNvPr>
          <p:cNvGrpSpPr/>
          <p:nvPr/>
        </p:nvGrpSpPr>
        <p:grpSpPr>
          <a:xfrm>
            <a:off x="3616350" y="6752710"/>
            <a:ext cx="2527959" cy="4164670"/>
            <a:chOff x="3565429" y="6723279"/>
            <a:chExt cx="2527959" cy="4164670"/>
          </a:xfrm>
        </p:grpSpPr>
        <p:sp>
          <p:nvSpPr>
            <p:cNvPr id="23" name="Cloud 22">
              <a:extLst>
                <a:ext uri="{FF2B5EF4-FFF2-40B4-BE49-F238E27FC236}">
                  <a16:creationId xmlns:a16="http://schemas.microsoft.com/office/drawing/2014/main" id="{891443BE-F6CC-4166-A659-4CFD5FCF6492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709A5F9-0B9E-4D2F-85E6-457CFA3C1B21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8647A26-649B-43FA-BF57-181AD85AAC6E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26" name="Group 131">
              <a:extLst>
                <a:ext uri="{FF2B5EF4-FFF2-40B4-BE49-F238E27FC236}">
                  <a16:creationId xmlns:a16="http://schemas.microsoft.com/office/drawing/2014/main" id="{DA0983DF-9332-47D0-A0A5-EB4239051CEC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</p:grpSpPr>
          <p:sp>
            <p:nvSpPr>
              <p:cNvPr id="39" name="Trapezoid 38">
                <a:extLst>
                  <a:ext uri="{FF2B5EF4-FFF2-40B4-BE49-F238E27FC236}">
                    <a16:creationId xmlns:a16="http://schemas.microsoft.com/office/drawing/2014/main" id="{A496AEDB-B210-4D84-BB16-186B040DC619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0" name="Trapezoid 39">
                <a:extLst>
                  <a:ext uri="{FF2B5EF4-FFF2-40B4-BE49-F238E27FC236}">
                    <a16:creationId xmlns:a16="http://schemas.microsoft.com/office/drawing/2014/main" id="{D2E66809-9CF1-4518-955E-97B279E3D88D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1" name="Rounded Rectangle 105">
                <a:extLst>
                  <a:ext uri="{FF2B5EF4-FFF2-40B4-BE49-F238E27FC236}">
                    <a16:creationId xmlns:a16="http://schemas.microsoft.com/office/drawing/2014/main" id="{F9F3F820-DCB7-435C-A89D-34B6D12567EC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49AC71C-89DF-435D-9E67-119D4078C786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0667362C-2ADC-482C-8B10-113158769251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4" name="Trapezoid 43">
                <a:extLst>
                  <a:ext uri="{FF2B5EF4-FFF2-40B4-BE49-F238E27FC236}">
                    <a16:creationId xmlns:a16="http://schemas.microsoft.com/office/drawing/2014/main" id="{866F180E-28D5-4FD4-B649-338C305D0A5A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6CA6473-A28E-47C4-ACD7-3EC165D51884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2834626A-0B64-47D4-B639-E3A3F8648D5D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8" name="Trapezoid 37">
                <a:extLst>
                  <a:ext uri="{FF2B5EF4-FFF2-40B4-BE49-F238E27FC236}">
                    <a16:creationId xmlns:a16="http://schemas.microsoft.com/office/drawing/2014/main" id="{A5BCD15A-3D4E-4DDE-886A-BED01D522113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FD5092B-2B69-4341-8C38-30AD9D20CF28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2D8614AB-D37A-4A7C-8E36-B129816529FE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A2102837-28B5-4A33-B188-6B4048C25DB4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C09B1171-E4BC-47F7-BC96-090BA8427F59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375DD82E-B31D-4A70-A888-44EA02705C24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24DD071-B652-4409-BEED-E7E5496B5F54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8411C694-60C6-42F2-9403-FECD40D4645A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C5A51EED-1697-4B3F-A3BA-6BDD9B725B42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4" name="Flowchart: Collate 33">
              <a:extLst>
                <a:ext uri="{FF2B5EF4-FFF2-40B4-BE49-F238E27FC236}">
                  <a16:creationId xmlns:a16="http://schemas.microsoft.com/office/drawing/2014/main" id="{F5532331-E114-4B0C-BC5B-29FB5425B6F0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8F1E096-69A2-4811-9F8F-ECBC61AEF3FD}"/>
              </a:ext>
            </a:extLst>
          </p:cNvPr>
          <p:cNvGrpSpPr/>
          <p:nvPr/>
        </p:nvGrpSpPr>
        <p:grpSpPr>
          <a:xfrm>
            <a:off x="3626752" y="1812845"/>
            <a:ext cx="2527959" cy="4164670"/>
            <a:chOff x="3565429" y="6723279"/>
            <a:chExt cx="2527959" cy="4164670"/>
          </a:xfrm>
        </p:grpSpPr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1A1FC7DD-C1A9-4964-9888-DB812F4DF7E0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D130732-15AF-4779-8C50-2758A89D028A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E23415F-E4E9-4E12-81E2-9E9B30A93494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69" name="Group 131">
              <a:extLst>
                <a:ext uri="{FF2B5EF4-FFF2-40B4-BE49-F238E27FC236}">
                  <a16:creationId xmlns:a16="http://schemas.microsoft.com/office/drawing/2014/main" id="{D2473C9F-CD8A-4557-885B-6B1010918E2C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</p:grpSpPr>
          <p:sp>
            <p:nvSpPr>
              <p:cNvPr id="82" name="Trapezoid 81">
                <a:extLst>
                  <a:ext uri="{FF2B5EF4-FFF2-40B4-BE49-F238E27FC236}">
                    <a16:creationId xmlns:a16="http://schemas.microsoft.com/office/drawing/2014/main" id="{DA438A44-F8A0-4054-A192-73888CC8BA86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3" name="Trapezoid 82">
                <a:extLst>
                  <a:ext uri="{FF2B5EF4-FFF2-40B4-BE49-F238E27FC236}">
                    <a16:creationId xmlns:a16="http://schemas.microsoft.com/office/drawing/2014/main" id="{3C2752EF-F4B7-4607-8A0E-0BBEB508D815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4" name="Rounded Rectangle 105">
                <a:extLst>
                  <a:ext uri="{FF2B5EF4-FFF2-40B4-BE49-F238E27FC236}">
                    <a16:creationId xmlns:a16="http://schemas.microsoft.com/office/drawing/2014/main" id="{1BFFED90-9B55-4F4E-8BAD-DF5C89C4CE88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766C4AFC-7395-45F3-88DE-CE70F2887650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CD576068-59FC-4FB8-8AC9-0D70223FAB2C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7" name="Trapezoid 86">
                <a:extLst>
                  <a:ext uri="{FF2B5EF4-FFF2-40B4-BE49-F238E27FC236}">
                    <a16:creationId xmlns:a16="http://schemas.microsoft.com/office/drawing/2014/main" id="{3AB895BE-4E15-451E-BE9D-4ECD74F2426B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4A88EEB1-A158-4986-B709-7CFD66DC6968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53BBEB2A-A7D3-4EFF-9107-A96CEF566065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1" name="Trapezoid 80">
                <a:extLst>
                  <a:ext uri="{FF2B5EF4-FFF2-40B4-BE49-F238E27FC236}">
                    <a16:creationId xmlns:a16="http://schemas.microsoft.com/office/drawing/2014/main" id="{A4D850C3-9CBB-4407-9C9D-761B9DC5925F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567E7DC-18AF-4C89-928D-7DCDEFBF61DB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73160830-FA03-49ED-8844-F8638370F4B5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9" name="Trapezoid 78">
                <a:extLst>
                  <a:ext uri="{FF2B5EF4-FFF2-40B4-BE49-F238E27FC236}">
                    <a16:creationId xmlns:a16="http://schemas.microsoft.com/office/drawing/2014/main" id="{91F3D174-0BBA-4F42-A808-3C8CC4BC8BCD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2" name="Trapezoid 71">
              <a:extLst>
                <a:ext uri="{FF2B5EF4-FFF2-40B4-BE49-F238E27FC236}">
                  <a16:creationId xmlns:a16="http://schemas.microsoft.com/office/drawing/2014/main" id="{05E0CD3B-6715-4000-912D-4FA59D3C6C86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3" name="Trapezoid 72">
              <a:extLst>
                <a:ext uri="{FF2B5EF4-FFF2-40B4-BE49-F238E27FC236}">
                  <a16:creationId xmlns:a16="http://schemas.microsoft.com/office/drawing/2014/main" id="{59988025-E67D-45A3-9AF3-F7D5355DB9BE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28EBFCA-6514-40C2-B5C1-564A073B6BDA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5" name="Cloud 74">
              <a:extLst>
                <a:ext uri="{FF2B5EF4-FFF2-40B4-BE49-F238E27FC236}">
                  <a16:creationId xmlns:a16="http://schemas.microsoft.com/office/drawing/2014/main" id="{E01849A7-DFFB-4BE4-B981-BAFBD9554709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76" name="Cloud 75">
              <a:extLst>
                <a:ext uri="{FF2B5EF4-FFF2-40B4-BE49-F238E27FC236}">
                  <a16:creationId xmlns:a16="http://schemas.microsoft.com/office/drawing/2014/main" id="{EBFC6543-C6CF-42BC-8611-62705238408E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77" name="Flowchart: Collate 76">
              <a:extLst>
                <a:ext uri="{FF2B5EF4-FFF2-40B4-BE49-F238E27FC236}">
                  <a16:creationId xmlns:a16="http://schemas.microsoft.com/office/drawing/2014/main" id="{C94F1F10-FA6C-41A9-955D-48B721E882B8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94DB158A-236C-46E4-BC0B-27404D03B0E1}"/>
              </a:ext>
            </a:extLst>
          </p:cNvPr>
          <p:cNvSpPr txBox="1"/>
          <p:nvPr/>
        </p:nvSpPr>
        <p:spPr>
          <a:xfrm>
            <a:off x="2056571" y="5984916"/>
            <a:ext cx="3969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of 2 Cut and paste on construction paper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529F0CF-B49A-4AE7-AB55-4AF1EE64F225}"/>
              </a:ext>
            </a:extLst>
          </p:cNvPr>
          <p:cNvGrpSpPr/>
          <p:nvPr/>
        </p:nvGrpSpPr>
        <p:grpSpPr>
          <a:xfrm>
            <a:off x="864348" y="6686714"/>
            <a:ext cx="2527959" cy="4164670"/>
            <a:chOff x="3565429" y="6723279"/>
            <a:chExt cx="2527959" cy="4164670"/>
          </a:xfrm>
        </p:grpSpPr>
        <p:sp>
          <p:nvSpPr>
            <p:cNvPr id="90" name="Cloud 89">
              <a:extLst>
                <a:ext uri="{FF2B5EF4-FFF2-40B4-BE49-F238E27FC236}">
                  <a16:creationId xmlns:a16="http://schemas.microsoft.com/office/drawing/2014/main" id="{AEFB8DAA-85BC-4FF2-B0CA-85E00FD82BA4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B2F08D16-4393-4450-BD33-DA671A5A70C9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543B36C8-D8B1-479A-843B-5058C7D5C6B3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93" name="Group 131">
              <a:extLst>
                <a:ext uri="{FF2B5EF4-FFF2-40B4-BE49-F238E27FC236}">
                  <a16:creationId xmlns:a16="http://schemas.microsoft.com/office/drawing/2014/main" id="{EFCBD2B2-A454-4015-A899-E852DE456D2A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</p:grpSpPr>
          <p:sp>
            <p:nvSpPr>
              <p:cNvPr id="106" name="Trapezoid 105">
                <a:extLst>
                  <a:ext uri="{FF2B5EF4-FFF2-40B4-BE49-F238E27FC236}">
                    <a16:creationId xmlns:a16="http://schemas.microsoft.com/office/drawing/2014/main" id="{6A03CE26-7647-4B3C-803A-ACEA02FEA919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7" name="Trapezoid 106">
                <a:extLst>
                  <a:ext uri="{FF2B5EF4-FFF2-40B4-BE49-F238E27FC236}">
                    <a16:creationId xmlns:a16="http://schemas.microsoft.com/office/drawing/2014/main" id="{0EAE5CF0-CD5B-4268-A714-D172F014C56D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8" name="Rounded Rectangle 105">
                <a:extLst>
                  <a:ext uri="{FF2B5EF4-FFF2-40B4-BE49-F238E27FC236}">
                    <a16:creationId xmlns:a16="http://schemas.microsoft.com/office/drawing/2014/main" id="{B7422886-8050-4B4D-AF81-4445A0A96C43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A60FCB91-28D0-4720-8F92-E2087AC2354D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DDED1BC1-151E-4AE6-9A18-C01D1DE71630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5BA25E9F-0A7F-4DB7-AC2D-F5B90546F398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BB631A42-97A3-411A-9662-1DAAD9691EFF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251D2B1D-308F-4ABA-951E-26EFCD81CCC7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5" name="Trapezoid 104">
                <a:extLst>
                  <a:ext uri="{FF2B5EF4-FFF2-40B4-BE49-F238E27FC236}">
                    <a16:creationId xmlns:a16="http://schemas.microsoft.com/office/drawing/2014/main" id="{DE19856E-8ABC-4D6C-9CBC-61C5C5D59D8C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2F1E73E4-8504-4E22-97EC-796A6121F90A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7E4C980C-FA50-40CE-9051-3400E7B97C8C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3" name="Trapezoid 102">
                <a:extLst>
                  <a:ext uri="{FF2B5EF4-FFF2-40B4-BE49-F238E27FC236}">
                    <a16:creationId xmlns:a16="http://schemas.microsoft.com/office/drawing/2014/main" id="{9F014C2D-5F1D-4630-96DB-91395859A466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96" name="Trapezoid 95">
              <a:extLst>
                <a:ext uri="{FF2B5EF4-FFF2-40B4-BE49-F238E27FC236}">
                  <a16:creationId xmlns:a16="http://schemas.microsoft.com/office/drawing/2014/main" id="{2E2DF43C-2ED1-4E37-BE32-C4B84C18963E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7" name="Trapezoid 96">
              <a:extLst>
                <a:ext uri="{FF2B5EF4-FFF2-40B4-BE49-F238E27FC236}">
                  <a16:creationId xmlns:a16="http://schemas.microsoft.com/office/drawing/2014/main" id="{F1603E31-6B4D-409C-B145-4544FA954884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9A728A4-E8E2-4F70-8D6E-E7568BD8D62B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9" name="Cloud 98">
              <a:extLst>
                <a:ext uri="{FF2B5EF4-FFF2-40B4-BE49-F238E27FC236}">
                  <a16:creationId xmlns:a16="http://schemas.microsoft.com/office/drawing/2014/main" id="{E6443898-F432-4A36-9C89-44D3C3A96AFE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0" name="Cloud 99">
              <a:extLst>
                <a:ext uri="{FF2B5EF4-FFF2-40B4-BE49-F238E27FC236}">
                  <a16:creationId xmlns:a16="http://schemas.microsoft.com/office/drawing/2014/main" id="{BCA5818D-8308-4E6C-8C8A-53CDF21C8C28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1" name="Flowchart: Collate 100">
              <a:extLst>
                <a:ext uri="{FF2B5EF4-FFF2-40B4-BE49-F238E27FC236}">
                  <a16:creationId xmlns:a16="http://schemas.microsoft.com/office/drawing/2014/main" id="{7BA141A9-1A49-4054-8062-941C58D3CDD4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D31B6FE-B943-4C0A-850A-E662FF2C0FE5}"/>
              </a:ext>
            </a:extLst>
          </p:cNvPr>
          <p:cNvGrpSpPr/>
          <p:nvPr/>
        </p:nvGrpSpPr>
        <p:grpSpPr>
          <a:xfrm>
            <a:off x="874750" y="1746849"/>
            <a:ext cx="2527959" cy="4164670"/>
            <a:chOff x="3565429" y="6723279"/>
            <a:chExt cx="2527959" cy="4164670"/>
          </a:xfrm>
        </p:grpSpPr>
        <p:sp>
          <p:nvSpPr>
            <p:cNvPr id="113" name="Cloud 112">
              <a:extLst>
                <a:ext uri="{FF2B5EF4-FFF2-40B4-BE49-F238E27FC236}">
                  <a16:creationId xmlns:a16="http://schemas.microsoft.com/office/drawing/2014/main" id="{3146C31B-5FA7-4DA3-8879-7152F7EE161E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02A3EA30-64FE-4C24-B2C2-57B0F90B1DA4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9B1EBAF0-2D70-43EF-99FE-A69258B5CA57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116" name="Group 131">
              <a:extLst>
                <a:ext uri="{FF2B5EF4-FFF2-40B4-BE49-F238E27FC236}">
                  <a16:creationId xmlns:a16="http://schemas.microsoft.com/office/drawing/2014/main" id="{508A371B-58C5-4E71-AFE8-22FCC9FEAFCC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</p:grpSpPr>
          <p:sp>
            <p:nvSpPr>
              <p:cNvPr id="129" name="Trapezoid 128">
                <a:extLst>
                  <a:ext uri="{FF2B5EF4-FFF2-40B4-BE49-F238E27FC236}">
                    <a16:creationId xmlns:a16="http://schemas.microsoft.com/office/drawing/2014/main" id="{86D1D889-3AD0-4376-95DF-2D608AA20AF8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30" name="Trapezoid 129">
                <a:extLst>
                  <a:ext uri="{FF2B5EF4-FFF2-40B4-BE49-F238E27FC236}">
                    <a16:creationId xmlns:a16="http://schemas.microsoft.com/office/drawing/2014/main" id="{96664D35-58A9-4BB4-85D5-DD8929CB592E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31" name="Rounded Rectangle 105">
                <a:extLst>
                  <a:ext uri="{FF2B5EF4-FFF2-40B4-BE49-F238E27FC236}">
                    <a16:creationId xmlns:a16="http://schemas.microsoft.com/office/drawing/2014/main" id="{EFA281C1-1803-4D5B-9F05-DA68ED1E8D48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AE8B91EC-E8F8-4ED0-99E9-78E44E1D570B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3EBABB97-1281-4196-89BF-9911213177CB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34" name="Trapezoid 133">
                <a:extLst>
                  <a:ext uri="{FF2B5EF4-FFF2-40B4-BE49-F238E27FC236}">
                    <a16:creationId xmlns:a16="http://schemas.microsoft.com/office/drawing/2014/main" id="{49FD1B87-3F0F-4E42-9BB1-DA92EABCF275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CE058F78-29D3-4CE9-B850-9F35A178560A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FD223426-89C2-4F7F-BF13-F8D8727D176C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28" name="Trapezoid 127">
                <a:extLst>
                  <a:ext uri="{FF2B5EF4-FFF2-40B4-BE49-F238E27FC236}">
                    <a16:creationId xmlns:a16="http://schemas.microsoft.com/office/drawing/2014/main" id="{E08028A9-66F6-46C3-91C2-EAD9B10C70EE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E1C1AD89-A78D-40A3-B85A-AAC1B71E368B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</p:grpSpPr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92D1C3AF-1694-4B6A-AEA6-99FA6983E92B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26" name="Trapezoid 125">
                <a:extLst>
                  <a:ext uri="{FF2B5EF4-FFF2-40B4-BE49-F238E27FC236}">
                    <a16:creationId xmlns:a16="http://schemas.microsoft.com/office/drawing/2014/main" id="{B2637B52-A37B-459F-A133-3E2D22524DA5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119" name="Trapezoid 118">
              <a:extLst>
                <a:ext uri="{FF2B5EF4-FFF2-40B4-BE49-F238E27FC236}">
                  <a16:creationId xmlns:a16="http://schemas.microsoft.com/office/drawing/2014/main" id="{78088794-863D-4784-9B8C-B981277C8CCB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0" name="Trapezoid 119">
              <a:extLst>
                <a:ext uri="{FF2B5EF4-FFF2-40B4-BE49-F238E27FC236}">
                  <a16:creationId xmlns:a16="http://schemas.microsoft.com/office/drawing/2014/main" id="{207A34A0-3303-4F2A-8917-07B5AE670F78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2164B032-3F95-46C8-9431-E4B8D5B9E737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2" name="Cloud 121">
              <a:extLst>
                <a:ext uri="{FF2B5EF4-FFF2-40B4-BE49-F238E27FC236}">
                  <a16:creationId xmlns:a16="http://schemas.microsoft.com/office/drawing/2014/main" id="{6CB9449A-218E-4A72-B4DB-0CA59DD8DEB5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3" name="Cloud 122">
              <a:extLst>
                <a:ext uri="{FF2B5EF4-FFF2-40B4-BE49-F238E27FC236}">
                  <a16:creationId xmlns:a16="http://schemas.microsoft.com/office/drawing/2014/main" id="{73C59D7D-E81C-441E-9359-5E5919E2FE83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4" name="Flowchart: Collate 123">
              <a:extLst>
                <a:ext uri="{FF2B5EF4-FFF2-40B4-BE49-F238E27FC236}">
                  <a16:creationId xmlns:a16="http://schemas.microsoft.com/office/drawing/2014/main" id="{948E8E94-B9CF-48CB-A062-C2F1267F200E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750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888D6766-CC77-478A-9588-415EDDCEC7B2}"/>
              </a:ext>
            </a:extLst>
          </p:cNvPr>
          <p:cNvGrpSpPr/>
          <p:nvPr/>
        </p:nvGrpSpPr>
        <p:grpSpPr>
          <a:xfrm>
            <a:off x="693917" y="6470707"/>
            <a:ext cx="2404612" cy="4475630"/>
            <a:chOff x="334961" y="6281259"/>
            <a:chExt cx="2404612" cy="4475630"/>
          </a:xfrm>
        </p:grpSpPr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B1F9AA35-206D-4D62-ADAF-675B7DFFB2EC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C70B8F5E-4536-4C72-AC0E-A8C1697973B0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54123EB-7B27-439D-82DA-19BF3391F326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807A0E6-AA0A-478F-9B61-E1CD0A3401EA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" name="Trapezoid 6">
                <a:extLst>
                  <a:ext uri="{FF2B5EF4-FFF2-40B4-BE49-F238E27FC236}">
                    <a16:creationId xmlns:a16="http://schemas.microsoft.com/office/drawing/2014/main" id="{63F068DB-BEFE-4374-9B52-297251B100B1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6D2A46D-0BC2-4CA5-811E-008EB3032A55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EF2D31EB-9B90-463C-9157-850410ACC28F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821D5626-3DF2-45E8-B8AF-1A655BDC7E7D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FC5D12C3-5F6C-4979-A97C-ACB2155803A4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1E86AB4-E5F6-431F-9684-8436886AB22F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F1A68BD-BDD9-4382-9631-D5D41BCF961D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DB8C50-F122-45DC-A3B3-94B7232E7E12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104510C-36B3-413B-A710-02113A3152BB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3EDFF30-24DE-4882-AF0C-36E1D2441963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6A50AFAE-8CB8-43AC-A7DA-6856C1CF10CF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6" name="Cloud 15">
              <a:extLst>
                <a:ext uri="{FF2B5EF4-FFF2-40B4-BE49-F238E27FC236}">
                  <a16:creationId xmlns:a16="http://schemas.microsoft.com/office/drawing/2014/main" id="{89545D48-0DB3-46E4-9CBD-5D10DC73BCB6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97E53A5A-4936-4B03-B144-4E4C266E58A6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36E10F3-6B6F-4B54-8B4C-674439488232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EB4D73F-B969-41C1-8CB1-F1CD64CC8188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21192A9-6429-4C7E-82DD-B2917A8EC697}"/>
              </a:ext>
            </a:extLst>
          </p:cNvPr>
          <p:cNvGrpSpPr/>
          <p:nvPr/>
        </p:nvGrpSpPr>
        <p:grpSpPr>
          <a:xfrm>
            <a:off x="3616350" y="6752710"/>
            <a:ext cx="2527959" cy="4164670"/>
            <a:chOff x="3565429" y="6723279"/>
            <a:chExt cx="2527959" cy="4164670"/>
          </a:xfrm>
        </p:grpSpPr>
        <p:sp>
          <p:nvSpPr>
            <p:cNvPr id="21" name="Cloud 20">
              <a:extLst>
                <a:ext uri="{FF2B5EF4-FFF2-40B4-BE49-F238E27FC236}">
                  <a16:creationId xmlns:a16="http://schemas.microsoft.com/office/drawing/2014/main" id="{F2B8797F-7B53-43C4-B229-2FF5C2C7B4EE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81E4F7D-67C6-41FE-91E1-84B6B955E344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BDED992-05C0-4377-B2C6-B8AABC0A6008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24" name="Group 131">
              <a:extLst>
                <a:ext uri="{FF2B5EF4-FFF2-40B4-BE49-F238E27FC236}">
                  <a16:creationId xmlns:a16="http://schemas.microsoft.com/office/drawing/2014/main" id="{251BF5CF-4EAD-46DE-87C5-019A6E274605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</p:grpSpPr>
          <p:sp>
            <p:nvSpPr>
              <p:cNvPr id="35" name="Trapezoid 34">
                <a:extLst>
                  <a:ext uri="{FF2B5EF4-FFF2-40B4-BE49-F238E27FC236}">
                    <a16:creationId xmlns:a16="http://schemas.microsoft.com/office/drawing/2014/main" id="{51E04952-B182-402D-8DB9-DEC611CB9B2D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21A537B2-42F4-4C1C-8F02-333CD367F925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7" name="Rounded Rectangle 105">
                <a:extLst>
                  <a:ext uri="{FF2B5EF4-FFF2-40B4-BE49-F238E27FC236}">
                    <a16:creationId xmlns:a16="http://schemas.microsoft.com/office/drawing/2014/main" id="{DC85712D-E296-43E6-816E-BB07CF947E06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8877C8C-FBB9-4160-A2F6-458509D8237F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0DC41883-5195-4F2F-81E0-E6BFEEE6AD72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0" name="Trapezoid 39">
                <a:extLst>
                  <a:ext uri="{FF2B5EF4-FFF2-40B4-BE49-F238E27FC236}">
                    <a16:creationId xmlns:a16="http://schemas.microsoft.com/office/drawing/2014/main" id="{4D6E1D3E-A216-47D9-BAC1-4B633D94FA7A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9183CE0C-4AD9-462B-9E25-55C23500A393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ABE1631E-BC06-4356-B354-40B050FC0CBF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7" name="Trapezoid 26">
                <a:extLst>
                  <a:ext uri="{FF2B5EF4-FFF2-40B4-BE49-F238E27FC236}">
                    <a16:creationId xmlns:a16="http://schemas.microsoft.com/office/drawing/2014/main" id="{BE4A31F2-5449-4D63-875A-45A7DFF78789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82A2C3A-1A25-443F-B55D-CF41A211B730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6C269C5-CB08-453E-9645-917DC18FA6B3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C0AD2E9D-5E3C-457F-9863-1C991E14A168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B5FA3866-F844-4E17-B9F4-991520C71310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F7B0D6EB-51BF-4097-AF0C-6E1B253848CE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FF81783-90E6-4EA7-ABFC-33DE20D00B24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8B430C74-F675-47BB-9F78-6631A3FBED7B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9BE041A1-9F72-4935-9F73-E9BC2C9BAD78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4" name="Flowchart: Collate 33">
              <a:extLst>
                <a:ext uri="{FF2B5EF4-FFF2-40B4-BE49-F238E27FC236}">
                  <a16:creationId xmlns:a16="http://schemas.microsoft.com/office/drawing/2014/main" id="{9ACDCC52-16ED-4482-B50C-18C253ED3444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694A083-FEFD-4420-8DD2-0438A347EB91}"/>
              </a:ext>
            </a:extLst>
          </p:cNvPr>
          <p:cNvGrpSpPr/>
          <p:nvPr/>
        </p:nvGrpSpPr>
        <p:grpSpPr>
          <a:xfrm>
            <a:off x="1105075" y="5336621"/>
            <a:ext cx="1713767" cy="1430721"/>
            <a:chOff x="801674" y="5220682"/>
            <a:chExt cx="1713767" cy="1430721"/>
          </a:xfrm>
        </p:grpSpPr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E48455DA-294D-4D50-BFB8-00AD5FA6149D}"/>
                </a:ext>
              </a:extLst>
            </p:cNvPr>
            <p:cNvSpPr/>
            <p:nvPr/>
          </p:nvSpPr>
          <p:spPr>
            <a:xfrm>
              <a:off x="801674" y="5220682"/>
              <a:ext cx="1596259" cy="1430721"/>
            </a:xfrm>
            <a:prstGeom prst="cube">
              <a:avLst>
                <a:gd name="adj" fmla="val 14256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AF616933-1DEE-4965-9738-735EC1774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1196" y="5232770"/>
              <a:ext cx="974245" cy="974245"/>
            </a:xfrm>
            <a:prstGeom prst="rect">
              <a:avLst/>
            </a:prstGeom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3BFCF94-B821-40D1-A968-013D6340A358}"/>
                </a:ext>
              </a:extLst>
            </p:cNvPr>
            <p:cNvSpPr txBox="1"/>
            <p:nvPr/>
          </p:nvSpPr>
          <p:spPr>
            <a:xfrm>
              <a:off x="909778" y="6068395"/>
              <a:ext cx="1229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Kindness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1A8A68E-E1A2-4098-A093-D7B33D181254}"/>
              </a:ext>
            </a:extLst>
          </p:cNvPr>
          <p:cNvGrpSpPr/>
          <p:nvPr/>
        </p:nvGrpSpPr>
        <p:grpSpPr>
          <a:xfrm>
            <a:off x="4109634" y="5674698"/>
            <a:ext cx="1596259" cy="1430721"/>
            <a:chOff x="801674" y="5220682"/>
            <a:chExt cx="1596259" cy="1430721"/>
          </a:xfrm>
        </p:grpSpPr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05290633-9194-47E8-8F5C-7C1792AF4650}"/>
                </a:ext>
              </a:extLst>
            </p:cNvPr>
            <p:cNvSpPr/>
            <p:nvPr/>
          </p:nvSpPr>
          <p:spPr>
            <a:xfrm>
              <a:off x="801674" y="5220682"/>
              <a:ext cx="1596259" cy="1430721"/>
            </a:xfrm>
            <a:prstGeom prst="cube">
              <a:avLst>
                <a:gd name="adj" fmla="val 14256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A04EAD7A-2974-43FE-80E0-83D3724E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1250" y="5267809"/>
              <a:ext cx="788481" cy="788481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E35B0A7-B995-4806-A07F-E0D7214CDB70}"/>
                </a:ext>
              </a:extLst>
            </p:cNvPr>
            <p:cNvSpPr txBox="1"/>
            <p:nvPr/>
          </p:nvSpPr>
          <p:spPr>
            <a:xfrm>
              <a:off x="909778" y="6068395"/>
              <a:ext cx="1229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Kindness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C8E9E31-299D-471D-A46A-0AB09071DDD7}"/>
              </a:ext>
            </a:extLst>
          </p:cNvPr>
          <p:cNvGrpSpPr/>
          <p:nvPr/>
        </p:nvGrpSpPr>
        <p:grpSpPr>
          <a:xfrm>
            <a:off x="4109634" y="4327186"/>
            <a:ext cx="1658976" cy="1454195"/>
            <a:chOff x="803874" y="3891227"/>
            <a:chExt cx="1658976" cy="1454195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DC4EE2F0-A8AE-4EB6-B819-05CC3A978924}"/>
                </a:ext>
              </a:extLst>
            </p:cNvPr>
            <p:cNvGrpSpPr/>
            <p:nvPr/>
          </p:nvGrpSpPr>
          <p:grpSpPr>
            <a:xfrm>
              <a:off x="866591" y="3914701"/>
              <a:ext cx="1596259" cy="1430721"/>
              <a:chOff x="880327" y="3718027"/>
              <a:chExt cx="1596259" cy="1430721"/>
            </a:xfrm>
          </p:grpSpPr>
          <p:sp>
            <p:nvSpPr>
              <p:cNvPr id="82" name="Cube 81">
                <a:extLst>
                  <a:ext uri="{FF2B5EF4-FFF2-40B4-BE49-F238E27FC236}">
                    <a16:creationId xmlns:a16="http://schemas.microsoft.com/office/drawing/2014/main" id="{C30EFF99-B73E-4788-BB8E-E28E3CF3C0F8}"/>
                  </a:ext>
                </a:extLst>
              </p:cNvPr>
              <p:cNvSpPr/>
              <p:nvPr/>
            </p:nvSpPr>
            <p:spPr>
              <a:xfrm>
                <a:off x="880327" y="371802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D2C470E7-4FCD-41CD-9E3C-5AC5C3EB88B5}"/>
                  </a:ext>
                </a:extLst>
              </p:cNvPr>
              <p:cNvSpPr txBox="1"/>
              <p:nvPr/>
            </p:nvSpPr>
            <p:spPr>
              <a:xfrm>
                <a:off x="954133" y="4385025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Speaker</a:t>
                </a:r>
              </a:p>
            </p:txBody>
          </p:sp>
        </p:grpSp>
        <p:pic>
          <p:nvPicPr>
            <p:cNvPr id="81" name="Picture 80">
              <a:extLst>
                <a:ext uri="{FF2B5EF4-FFF2-40B4-BE49-F238E27FC236}">
                  <a16:creationId xmlns:a16="http://schemas.microsoft.com/office/drawing/2014/main" id="{0E1BD2B5-92EB-43D9-946C-9998AE2161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874" y="3891227"/>
              <a:ext cx="850776" cy="850776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C44ED9D-098E-47A2-8D51-6C6EFA097953}"/>
              </a:ext>
            </a:extLst>
          </p:cNvPr>
          <p:cNvGrpSpPr/>
          <p:nvPr/>
        </p:nvGrpSpPr>
        <p:grpSpPr>
          <a:xfrm>
            <a:off x="1213179" y="3898933"/>
            <a:ext cx="1658976" cy="1454195"/>
            <a:chOff x="803874" y="3891227"/>
            <a:chExt cx="1658976" cy="1454195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DECBB01E-9719-4B14-85E4-BE4FDD160AA0}"/>
                </a:ext>
              </a:extLst>
            </p:cNvPr>
            <p:cNvGrpSpPr/>
            <p:nvPr/>
          </p:nvGrpSpPr>
          <p:grpSpPr>
            <a:xfrm>
              <a:off x="866591" y="3914701"/>
              <a:ext cx="1596259" cy="1430721"/>
              <a:chOff x="880327" y="3718027"/>
              <a:chExt cx="1596259" cy="1430721"/>
            </a:xfrm>
          </p:grpSpPr>
          <p:sp>
            <p:nvSpPr>
              <p:cNvPr id="50" name="Cube 49">
                <a:extLst>
                  <a:ext uri="{FF2B5EF4-FFF2-40B4-BE49-F238E27FC236}">
                    <a16:creationId xmlns:a16="http://schemas.microsoft.com/office/drawing/2014/main" id="{1CB8178E-F876-4B4A-85A7-BBAA0390CB1E}"/>
                  </a:ext>
                </a:extLst>
              </p:cNvPr>
              <p:cNvSpPr/>
              <p:nvPr/>
            </p:nvSpPr>
            <p:spPr>
              <a:xfrm>
                <a:off x="880327" y="371802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060B07FC-1A66-43DD-BC26-CDD6ECCACF63}"/>
                  </a:ext>
                </a:extLst>
              </p:cNvPr>
              <p:cNvSpPr txBox="1"/>
              <p:nvPr/>
            </p:nvSpPr>
            <p:spPr>
              <a:xfrm>
                <a:off x="954133" y="4385025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Speaker</a:t>
                </a: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A4CA5261-B6C3-4671-9244-046DA3F2658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874" y="3891227"/>
              <a:ext cx="850776" cy="850776"/>
            </a:xfrm>
            <a:prstGeom prst="rect">
              <a:avLst/>
            </a:prstGeom>
          </p:spPr>
        </p:pic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C461563B-5B26-4A15-9194-5EB715789D86}"/>
              </a:ext>
            </a:extLst>
          </p:cNvPr>
          <p:cNvGrpSpPr/>
          <p:nvPr/>
        </p:nvGrpSpPr>
        <p:grpSpPr>
          <a:xfrm>
            <a:off x="4512073" y="2970584"/>
            <a:ext cx="1596259" cy="1430721"/>
            <a:chOff x="1149228" y="2589106"/>
            <a:chExt cx="1596259" cy="1430721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290073F-85CD-48A3-9098-0BA531E1BCDE}"/>
                </a:ext>
              </a:extLst>
            </p:cNvPr>
            <p:cNvGrpSpPr/>
            <p:nvPr/>
          </p:nvGrpSpPr>
          <p:grpSpPr>
            <a:xfrm>
              <a:off x="1149228" y="2589106"/>
              <a:ext cx="1596259" cy="1430721"/>
              <a:chOff x="3065410" y="4795757"/>
              <a:chExt cx="1596259" cy="1430721"/>
            </a:xfrm>
          </p:grpSpPr>
          <p:sp>
            <p:nvSpPr>
              <p:cNvPr id="88" name="Cube 87">
                <a:extLst>
                  <a:ext uri="{FF2B5EF4-FFF2-40B4-BE49-F238E27FC236}">
                    <a16:creationId xmlns:a16="http://schemas.microsoft.com/office/drawing/2014/main" id="{02687E62-2FC8-4FDA-B8A9-EEFF394FDFAE}"/>
                  </a:ext>
                </a:extLst>
              </p:cNvPr>
              <p:cNvSpPr/>
              <p:nvPr/>
            </p:nvSpPr>
            <p:spPr>
              <a:xfrm>
                <a:off x="3065410" y="479575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4F788D5A-F61A-42C5-8716-30C7D37BC3BB}"/>
                  </a:ext>
                </a:extLst>
              </p:cNvPr>
              <p:cNvSpPr txBox="1"/>
              <p:nvPr/>
            </p:nvSpPr>
            <p:spPr>
              <a:xfrm>
                <a:off x="3148178" y="5431453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Listener</a:t>
                </a:r>
              </a:p>
            </p:txBody>
          </p:sp>
        </p:grpSp>
        <p:pic>
          <p:nvPicPr>
            <p:cNvPr id="87" name="Picture 86">
              <a:extLst>
                <a:ext uri="{FF2B5EF4-FFF2-40B4-BE49-F238E27FC236}">
                  <a16:creationId xmlns:a16="http://schemas.microsoft.com/office/drawing/2014/main" id="{3D1FD908-0F55-45FF-824D-296DB1473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228" y="2601919"/>
              <a:ext cx="875270" cy="87527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F64F12A5-1CB3-476E-9052-F8EEF6AF46B4}"/>
              </a:ext>
            </a:extLst>
          </p:cNvPr>
          <p:cNvGrpSpPr/>
          <p:nvPr/>
        </p:nvGrpSpPr>
        <p:grpSpPr>
          <a:xfrm>
            <a:off x="4310419" y="1621008"/>
            <a:ext cx="1596259" cy="1466445"/>
            <a:chOff x="856520" y="1201149"/>
            <a:chExt cx="1596259" cy="1466445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97166EC-2324-4A57-8382-86352DDBBB45}"/>
                </a:ext>
              </a:extLst>
            </p:cNvPr>
            <p:cNvGrpSpPr/>
            <p:nvPr/>
          </p:nvGrpSpPr>
          <p:grpSpPr>
            <a:xfrm>
              <a:off x="856520" y="1236873"/>
              <a:ext cx="1596259" cy="1430721"/>
              <a:chOff x="4732617" y="6310725"/>
              <a:chExt cx="1596259" cy="1430721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94" name="Cube 93">
                <a:extLst>
                  <a:ext uri="{FF2B5EF4-FFF2-40B4-BE49-F238E27FC236}">
                    <a16:creationId xmlns:a16="http://schemas.microsoft.com/office/drawing/2014/main" id="{1716CFAD-D710-484F-B17B-468886C3D2B9}"/>
                  </a:ext>
                </a:extLst>
              </p:cNvPr>
              <p:cNvSpPr/>
              <p:nvPr/>
            </p:nvSpPr>
            <p:spPr>
              <a:xfrm>
                <a:off x="4732617" y="6310725"/>
                <a:ext cx="1596259" cy="1430721"/>
              </a:xfrm>
              <a:prstGeom prst="cube">
                <a:avLst>
                  <a:gd name="adj" fmla="val 14256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EC0D50F2-3B83-4886-BA9E-9C28A82026CE}"/>
                  </a:ext>
                </a:extLst>
              </p:cNvPr>
              <p:cNvSpPr txBox="1"/>
              <p:nvPr/>
            </p:nvSpPr>
            <p:spPr>
              <a:xfrm>
                <a:off x="4859731" y="7000672"/>
                <a:ext cx="122971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Wisdom</a:t>
                </a:r>
              </a:p>
            </p:txBody>
          </p:sp>
        </p:grp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6861FBB0-F70E-4789-AF81-170A137B1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990" y="1201149"/>
              <a:ext cx="844412" cy="844412"/>
            </a:xfrm>
            <a:prstGeom prst="rect">
              <a:avLst/>
            </a:prstGeom>
          </p:spPr>
        </p:pic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60A2681-F278-4771-954E-A2236CF69CA3}"/>
              </a:ext>
            </a:extLst>
          </p:cNvPr>
          <p:cNvGrpSpPr/>
          <p:nvPr/>
        </p:nvGrpSpPr>
        <p:grpSpPr>
          <a:xfrm>
            <a:off x="1452629" y="2630707"/>
            <a:ext cx="1596259" cy="1430721"/>
            <a:chOff x="1149228" y="2589106"/>
            <a:chExt cx="1596259" cy="143072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F1DB1AA2-CF2A-43E6-97B1-F64295B28E13}"/>
                </a:ext>
              </a:extLst>
            </p:cNvPr>
            <p:cNvGrpSpPr/>
            <p:nvPr/>
          </p:nvGrpSpPr>
          <p:grpSpPr>
            <a:xfrm>
              <a:off x="1149228" y="2589106"/>
              <a:ext cx="1596259" cy="1430721"/>
              <a:chOff x="3065410" y="4795757"/>
              <a:chExt cx="1596259" cy="1430721"/>
            </a:xfrm>
          </p:grpSpPr>
          <p:sp>
            <p:nvSpPr>
              <p:cNvPr id="57" name="Cube 56">
                <a:extLst>
                  <a:ext uri="{FF2B5EF4-FFF2-40B4-BE49-F238E27FC236}">
                    <a16:creationId xmlns:a16="http://schemas.microsoft.com/office/drawing/2014/main" id="{2207074C-B5A2-4420-A1D1-9C1A33022694}"/>
                  </a:ext>
                </a:extLst>
              </p:cNvPr>
              <p:cNvSpPr/>
              <p:nvPr/>
            </p:nvSpPr>
            <p:spPr>
              <a:xfrm>
                <a:off x="3065410" y="479575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EF35E80-A1D0-4F41-B442-A3D70DFA8B3D}"/>
                  </a:ext>
                </a:extLst>
              </p:cNvPr>
              <p:cNvSpPr txBox="1"/>
              <p:nvPr/>
            </p:nvSpPr>
            <p:spPr>
              <a:xfrm>
                <a:off x="3148178" y="5431453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Listener</a:t>
                </a:r>
              </a:p>
            </p:txBody>
          </p:sp>
        </p:grp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44F48311-2EA1-4F28-9466-FDC32A876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228" y="2601919"/>
              <a:ext cx="875270" cy="875270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466C679-0AA2-4D20-9ABE-063695BCE01D}"/>
              </a:ext>
            </a:extLst>
          </p:cNvPr>
          <p:cNvGrpSpPr/>
          <p:nvPr/>
        </p:nvGrpSpPr>
        <p:grpSpPr>
          <a:xfrm>
            <a:off x="1202685" y="1281403"/>
            <a:ext cx="1596259" cy="1466445"/>
            <a:chOff x="856520" y="1201149"/>
            <a:chExt cx="1596259" cy="1466445"/>
          </a:xfrm>
        </p:grpSpPr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50E0F5D8-26DE-4B43-9198-2A24D8762B86}"/>
                </a:ext>
              </a:extLst>
            </p:cNvPr>
            <p:cNvGrpSpPr/>
            <p:nvPr/>
          </p:nvGrpSpPr>
          <p:grpSpPr>
            <a:xfrm>
              <a:off x="856520" y="1236873"/>
              <a:ext cx="1596259" cy="1430721"/>
              <a:chOff x="4732617" y="6310725"/>
              <a:chExt cx="1596259" cy="1430721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64" name="Cube 63">
                <a:extLst>
                  <a:ext uri="{FF2B5EF4-FFF2-40B4-BE49-F238E27FC236}">
                    <a16:creationId xmlns:a16="http://schemas.microsoft.com/office/drawing/2014/main" id="{8F587393-1CEC-4642-A971-59A63F6228D4}"/>
                  </a:ext>
                </a:extLst>
              </p:cNvPr>
              <p:cNvSpPr/>
              <p:nvPr/>
            </p:nvSpPr>
            <p:spPr>
              <a:xfrm>
                <a:off x="4732617" y="6310725"/>
                <a:ext cx="1596259" cy="1430721"/>
              </a:xfrm>
              <a:prstGeom prst="cube">
                <a:avLst>
                  <a:gd name="adj" fmla="val 14256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577885E8-6EC4-4E10-AEB9-56C8A8075046}"/>
                  </a:ext>
                </a:extLst>
              </p:cNvPr>
              <p:cNvSpPr txBox="1"/>
              <p:nvPr/>
            </p:nvSpPr>
            <p:spPr>
              <a:xfrm>
                <a:off x="4859731" y="7000672"/>
                <a:ext cx="122971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Wisdom</a:t>
                </a:r>
              </a:p>
            </p:txBody>
          </p:sp>
        </p:grp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D5C98AE1-306D-460C-A4E4-9303F8483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990" y="1201149"/>
              <a:ext cx="844412" cy="844412"/>
            </a:xfrm>
            <a:prstGeom prst="rect">
              <a:avLst/>
            </a:prstGeom>
          </p:spPr>
        </p:pic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00CED048-143E-4AA9-BAB3-73E3743BE59A}"/>
              </a:ext>
            </a:extLst>
          </p:cNvPr>
          <p:cNvSpPr txBox="1"/>
          <p:nvPr/>
        </p:nvSpPr>
        <p:spPr>
          <a:xfrm>
            <a:off x="1247976" y="8747284"/>
            <a:ext cx="3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Spiritual Gifts</a:t>
            </a:r>
          </a:p>
        </p:txBody>
      </p:sp>
    </p:spTree>
    <p:extLst>
      <p:ext uri="{BB962C8B-B14F-4D97-AF65-F5344CB8AC3E}">
        <p14:creationId xmlns:p14="http://schemas.microsoft.com/office/powerpoint/2010/main" val="71636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888D6766-CC77-478A-9588-415EDDCEC7B2}"/>
              </a:ext>
            </a:extLst>
          </p:cNvPr>
          <p:cNvGrpSpPr/>
          <p:nvPr/>
        </p:nvGrpSpPr>
        <p:grpSpPr>
          <a:xfrm>
            <a:off x="693917" y="6470707"/>
            <a:ext cx="2404612" cy="4475630"/>
            <a:chOff x="334961" y="6281259"/>
            <a:chExt cx="2404612" cy="4475630"/>
          </a:xfrm>
          <a:solidFill>
            <a:schemeClr val="bg1"/>
          </a:solidFill>
        </p:grpSpPr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B1F9AA35-206D-4D62-ADAF-675B7DFFB2EC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C70B8F5E-4536-4C72-AC0E-A8C1697973B0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54123EB-7B27-439D-82DA-19BF3391F326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  <a:grpFill/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807A0E6-AA0A-478F-9B61-E1CD0A3401EA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" name="Trapezoid 6">
                <a:extLst>
                  <a:ext uri="{FF2B5EF4-FFF2-40B4-BE49-F238E27FC236}">
                    <a16:creationId xmlns:a16="http://schemas.microsoft.com/office/drawing/2014/main" id="{63F068DB-BEFE-4374-9B52-297251B100B1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6D2A46D-0BC2-4CA5-811E-008EB3032A55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  <a:grpFill/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EF2D31EB-9B90-463C-9157-850410ACC28F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821D5626-3DF2-45E8-B8AF-1A655BDC7E7D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FC5D12C3-5F6C-4979-A97C-ACB2155803A4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1E86AB4-E5F6-431F-9684-8436886AB22F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F1A68BD-BDD9-4382-9631-D5D41BCF961D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DB8C50-F122-45DC-A3B3-94B7232E7E12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104510C-36B3-413B-A710-02113A3152BB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3EDFF30-24DE-4882-AF0C-36E1D2441963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6A50AFAE-8CB8-43AC-A7DA-6856C1CF10CF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6" name="Cloud 15">
              <a:extLst>
                <a:ext uri="{FF2B5EF4-FFF2-40B4-BE49-F238E27FC236}">
                  <a16:creationId xmlns:a16="http://schemas.microsoft.com/office/drawing/2014/main" id="{89545D48-0DB3-46E4-9CBD-5D10DC73BCB6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97E53A5A-4936-4B03-B144-4E4C266E58A6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36E10F3-6B6F-4B54-8B4C-674439488232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EB4D73F-B969-41C1-8CB1-F1CD64CC8188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21192A9-6429-4C7E-82DD-B2917A8EC697}"/>
              </a:ext>
            </a:extLst>
          </p:cNvPr>
          <p:cNvGrpSpPr/>
          <p:nvPr/>
        </p:nvGrpSpPr>
        <p:grpSpPr>
          <a:xfrm>
            <a:off x="3616350" y="6752710"/>
            <a:ext cx="2527959" cy="4164670"/>
            <a:chOff x="3565429" y="6723279"/>
            <a:chExt cx="2527959" cy="4164670"/>
          </a:xfrm>
          <a:solidFill>
            <a:schemeClr val="bg1"/>
          </a:solidFill>
        </p:grpSpPr>
        <p:sp>
          <p:nvSpPr>
            <p:cNvPr id="21" name="Cloud 20">
              <a:extLst>
                <a:ext uri="{FF2B5EF4-FFF2-40B4-BE49-F238E27FC236}">
                  <a16:creationId xmlns:a16="http://schemas.microsoft.com/office/drawing/2014/main" id="{F2B8797F-7B53-43C4-B229-2FF5C2C7B4EE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81E4F7D-67C6-41FE-91E1-84B6B955E344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BDED992-05C0-4377-B2C6-B8AABC0A6008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24" name="Group 131">
              <a:extLst>
                <a:ext uri="{FF2B5EF4-FFF2-40B4-BE49-F238E27FC236}">
                  <a16:creationId xmlns:a16="http://schemas.microsoft.com/office/drawing/2014/main" id="{251BF5CF-4EAD-46DE-87C5-019A6E274605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  <a:grpFill/>
          </p:grpSpPr>
          <p:sp>
            <p:nvSpPr>
              <p:cNvPr id="35" name="Trapezoid 34">
                <a:extLst>
                  <a:ext uri="{FF2B5EF4-FFF2-40B4-BE49-F238E27FC236}">
                    <a16:creationId xmlns:a16="http://schemas.microsoft.com/office/drawing/2014/main" id="{51E04952-B182-402D-8DB9-DEC611CB9B2D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21A537B2-42F4-4C1C-8F02-333CD367F925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7" name="Rounded Rectangle 105">
                <a:extLst>
                  <a:ext uri="{FF2B5EF4-FFF2-40B4-BE49-F238E27FC236}">
                    <a16:creationId xmlns:a16="http://schemas.microsoft.com/office/drawing/2014/main" id="{DC85712D-E296-43E6-816E-BB07CF947E06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8877C8C-FBB9-4160-A2F6-458509D8237F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0DC41883-5195-4F2F-81E0-E6BFEEE6AD72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sp>
            <p:nvSpPr>
              <p:cNvPr id="40" name="Trapezoid 39">
                <a:extLst>
                  <a:ext uri="{FF2B5EF4-FFF2-40B4-BE49-F238E27FC236}">
                    <a16:creationId xmlns:a16="http://schemas.microsoft.com/office/drawing/2014/main" id="{4D6E1D3E-A216-47D9-BAC1-4B633D94FA7A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9183CE0C-4AD9-462B-9E25-55C23500A393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  <a:grpFill/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ABE1631E-BC06-4356-B354-40B050FC0CBF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7" name="Trapezoid 26">
                <a:extLst>
                  <a:ext uri="{FF2B5EF4-FFF2-40B4-BE49-F238E27FC236}">
                    <a16:creationId xmlns:a16="http://schemas.microsoft.com/office/drawing/2014/main" id="{BE4A31F2-5449-4D63-875A-45A7DFF78789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82A2C3A-1A25-443F-B55D-CF41A211B730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  <a:grpFill/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6C269C5-CB08-453E-9645-917DC18FA6B3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C0AD2E9D-5E3C-457F-9863-1C991E14A168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B5FA3866-F844-4E17-B9F4-991520C71310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F7B0D6EB-51BF-4097-AF0C-6E1B253848CE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FF81783-90E6-4EA7-ABFC-33DE20D00B24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8B430C74-F675-47BB-9F78-6631A3FBED7B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9BE041A1-9F72-4935-9F73-E9BC2C9BAD78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4" name="Flowchart: Collate 33">
              <a:extLst>
                <a:ext uri="{FF2B5EF4-FFF2-40B4-BE49-F238E27FC236}">
                  <a16:creationId xmlns:a16="http://schemas.microsoft.com/office/drawing/2014/main" id="{9ACDCC52-16ED-4482-B50C-18C253ED3444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694A083-FEFD-4420-8DD2-0438A347EB91}"/>
              </a:ext>
            </a:extLst>
          </p:cNvPr>
          <p:cNvGrpSpPr/>
          <p:nvPr/>
        </p:nvGrpSpPr>
        <p:grpSpPr>
          <a:xfrm>
            <a:off x="1105075" y="5336621"/>
            <a:ext cx="1596259" cy="1430721"/>
            <a:chOff x="801674" y="5220682"/>
            <a:chExt cx="1596259" cy="1430721"/>
          </a:xfrm>
          <a:solidFill>
            <a:schemeClr val="bg1"/>
          </a:solidFill>
        </p:grpSpPr>
        <p:sp>
          <p:nvSpPr>
            <p:cNvPr id="42" name="Cube 41">
              <a:extLst>
                <a:ext uri="{FF2B5EF4-FFF2-40B4-BE49-F238E27FC236}">
                  <a16:creationId xmlns:a16="http://schemas.microsoft.com/office/drawing/2014/main" id="{E48455DA-294D-4D50-BFB8-00AD5FA6149D}"/>
                </a:ext>
              </a:extLst>
            </p:cNvPr>
            <p:cNvSpPr/>
            <p:nvPr/>
          </p:nvSpPr>
          <p:spPr>
            <a:xfrm>
              <a:off x="801674" y="5220682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3BFCF94-B821-40D1-A968-013D6340A358}"/>
                </a:ext>
              </a:extLst>
            </p:cNvPr>
            <p:cNvSpPr txBox="1"/>
            <p:nvPr/>
          </p:nvSpPr>
          <p:spPr>
            <a:xfrm>
              <a:off x="909778" y="6068395"/>
              <a:ext cx="122971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Kindness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1A8A68E-E1A2-4098-A093-D7B33D181254}"/>
              </a:ext>
            </a:extLst>
          </p:cNvPr>
          <p:cNvGrpSpPr/>
          <p:nvPr/>
        </p:nvGrpSpPr>
        <p:grpSpPr>
          <a:xfrm>
            <a:off x="4109634" y="5674698"/>
            <a:ext cx="1596259" cy="1430721"/>
            <a:chOff x="801674" y="5220682"/>
            <a:chExt cx="1596259" cy="1430721"/>
          </a:xfrm>
          <a:solidFill>
            <a:schemeClr val="bg1"/>
          </a:solidFill>
        </p:grpSpPr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05290633-9194-47E8-8F5C-7C1792AF4650}"/>
                </a:ext>
              </a:extLst>
            </p:cNvPr>
            <p:cNvSpPr/>
            <p:nvPr/>
          </p:nvSpPr>
          <p:spPr>
            <a:xfrm>
              <a:off x="801674" y="5220682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E35B0A7-B995-4806-A07F-E0D7214CDB70}"/>
                </a:ext>
              </a:extLst>
            </p:cNvPr>
            <p:cNvSpPr txBox="1"/>
            <p:nvPr/>
          </p:nvSpPr>
          <p:spPr>
            <a:xfrm>
              <a:off x="909778" y="6068395"/>
              <a:ext cx="122971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Kindness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C4EE2F0-A8AE-4EB6-B819-05CC3A978924}"/>
              </a:ext>
            </a:extLst>
          </p:cNvPr>
          <p:cNvGrpSpPr/>
          <p:nvPr/>
        </p:nvGrpSpPr>
        <p:grpSpPr>
          <a:xfrm>
            <a:off x="4172351" y="4350660"/>
            <a:ext cx="1596259" cy="1430721"/>
            <a:chOff x="880327" y="3718027"/>
            <a:chExt cx="1596259" cy="1430721"/>
          </a:xfrm>
          <a:solidFill>
            <a:schemeClr val="bg1"/>
          </a:solidFill>
        </p:grpSpPr>
        <p:sp>
          <p:nvSpPr>
            <p:cNvPr id="82" name="Cube 81">
              <a:extLst>
                <a:ext uri="{FF2B5EF4-FFF2-40B4-BE49-F238E27FC236}">
                  <a16:creationId xmlns:a16="http://schemas.microsoft.com/office/drawing/2014/main" id="{C30EFF99-B73E-4788-BB8E-E28E3CF3C0F8}"/>
                </a:ext>
              </a:extLst>
            </p:cNvPr>
            <p:cNvSpPr/>
            <p:nvPr/>
          </p:nvSpPr>
          <p:spPr>
            <a:xfrm>
              <a:off x="880327" y="3718027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2C470E7-4FCD-41CD-9E3C-5AC5C3EB88B5}"/>
                </a:ext>
              </a:extLst>
            </p:cNvPr>
            <p:cNvSpPr txBox="1"/>
            <p:nvPr/>
          </p:nvSpPr>
          <p:spPr>
            <a:xfrm>
              <a:off x="954133" y="4385025"/>
              <a:ext cx="122971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Good Speaker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ECBB01E-9719-4B14-85E4-BE4FDD160AA0}"/>
              </a:ext>
            </a:extLst>
          </p:cNvPr>
          <p:cNvGrpSpPr/>
          <p:nvPr/>
        </p:nvGrpSpPr>
        <p:grpSpPr>
          <a:xfrm>
            <a:off x="1275896" y="3922407"/>
            <a:ext cx="1596259" cy="1430721"/>
            <a:chOff x="880327" y="3718027"/>
            <a:chExt cx="1596259" cy="1430721"/>
          </a:xfrm>
          <a:solidFill>
            <a:schemeClr val="bg1"/>
          </a:solidFill>
        </p:grpSpPr>
        <p:sp>
          <p:nvSpPr>
            <p:cNvPr id="50" name="Cube 49">
              <a:extLst>
                <a:ext uri="{FF2B5EF4-FFF2-40B4-BE49-F238E27FC236}">
                  <a16:creationId xmlns:a16="http://schemas.microsoft.com/office/drawing/2014/main" id="{1CB8178E-F876-4B4A-85A7-BBAA0390CB1E}"/>
                </a:ext>
              </a:extLst>
            </p:cNvPr>
            <p:cNvSpPr/>
            <p:nvPr/>
          </p:nvSpPr>
          <p:spPr>
            <a:xfrm>
              <a:off x="880327" y="3718027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060B07FC-1A66-43DD-BC26-CDD6ECCACF63}"/>
                </a:ext>
              </a:extLst>
            </p:cNvPr>
            <p:cNvSpPr txBox="1"/>
            <p:nvPr/>
          </p:nvSpPr>
          <p:spPr>
            <a:xfrm>
              <a:off x="954133" y="4385025"/>
              <a:ext cx="122971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Good Speaker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290073F-85CD-48A3-9098-0BA531E1BCDE}"/>
              </a:ext>
            </a:extLst>
          </p:cNvPr>
          <p:cNvGrpSpPr/>
          <p:nvPr/>
        </p:nvGrpSpPr>
        <p:grpSpPr>
          <a:xfrm>
            <a:off x="4512073" y="2970584"/>
            <a:ext cx="1596259" cy="1430721"/>
            <a:chOff x="3065410" y="4795757"/>
            <a:chExt cx="1596259" cy="1430721"/>
          </a:xfrm>
          <a:solidFill>
            <a:schemeClr val="bg1"/>
          </a:solidFill>
        </p:grpSpPr>
        <p:sp>
          <p:nvSpPr>
            <p:cNvPr id="88" name="Cube 87">
              <a:extLst>
                <a:ext uri="{FF2B5EF4-FFF2-40B4-BE49-F238E27FC236}">
                  <a16:creationId xmlns:a16="http://schemas.microsoft.com/office/drawing/2014/main" id="{02687E62-2FC8-4FDA-B8A9-EEFF394FDFAE}"/>
                </a:ext>
              </a:extLst>
            </p:cNvPr>
            <p:cNvSpPr/>
            <p:nvPr/>
          </p:nvSpPr>
          <p:spPr>
            <a:xfrm>
              <a:off x="3065410" y="4795757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F788D5A-F61A-42C5-8716-30C7D37BC3BB}"/>
                </a:ext>
              </a:extLst>
            </p:cNvPr>
            <p:cNvSpPr txBox="1"/>
            <p:nvPr/>
          </p:nvSpPr>
          <p:spPr>
            <a:xfrm>
              <a:off x="3148178" y="5431453"/>
              <a:ext cx="122971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Good Listener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A97166EC-2324-4A57-8382-86352DDBBB45}"/>
              </a:ext>
            </a:extLst>
          </p:cNvPr>
          <p:cNvGrpSpPr/>
          <p:nvPr/>
        </p:nvGrpSpPr>
        <p:grpSpPr>
          <a:xfrm>
            <a:off x="4310419" y="1656732"/>
            <a:ext cx="1596259" cy="1430721"/>
            <a:chOff x="4732617" y="6310725"/>
            <a:chExt cx="1596259" cy="1430721"/>
          </a:xfrm>
          <a:solidFill>
            <a:schemeClr val="bg1"/>
          </a:solidFill>
        </p:grpSpPr>
        <p:sp>
          <p:nvSpPr>
            <p:cNvPr id="94" name="Cube 93">
              <a:extLst>
                <a:ext uri="{FF2B5EF4-FFF2-40B4-BE49-F238E27FC236}">
                  <a16:creationId xmlns:a16="http://schemas.microsoft.com/office/drawing/2014/main" id="{1716CFAD-D710-484F-B17B-468886C3D2B9}"/>
                </a:ext>
              </a:extLst>
            </p:cNvPr>
            <p:cNvSpPr/>
            <p:nvPr/>
          </p:nvSpPr>
          <p:spPr>
            <a:xfrm>
              <a:off x="4732617" y="6310725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C0D50F2-3B83-4886-BA9E-9C28A82026CE}"/>
                </a:ext>
              </a:extLst>
            </p:cNvPr>
            <p:cNvSpPr txBox="1"/>
            <p:nvPr/>
          </p:nvSpPr>
          <p:spPr>
            <a:xfrm>
              <a:off x="4859731" y="7000672"/>
              <a:ext cx="122971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Wisdom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F1DB1AA2-CF2A-43E6-97B1-F64295B28E13}"/>
              </a:ext>
            </a:extLst>
          </p:cNvPr>
          <p:cNvGrpSpPr/>
          <p:nvPr/>
        </p:nvGrpSpPr>
        <p:grpSpPr>
          <a:xfrm>
            <a:off x="1452629" y="2630707"/>
            <a:ext cx="1596259" cy="1430721"/>
            <a:chOff x="3065410" y="4795757"/>
            <a:chExt cx="1596259" cy="1430721"/>
          </a:xfrm>
          <a:solidFill>
            <a:schemeClr val="bg1"/>
          </a:solidFill>
        </p:grpSpPr>
        <p:sp>
          <p:nvSpPr>
            <p:cNvPr id="57" name="Cube 56">
              <a:extLst>
                <a:ext uri="{FF2B5EF4-FFF2-40B4-BE49-F238E27FC236}">
                  <a16:creationId xmlns:a16="http://schemas.microsoft.com/office/drawing/2014/main" id="{2207074C-B5A2-4420-A1D1-9C1A33022694}"/>
                </a:ext>
              </a:extLst>
            </p:cNvPr>
            <p:cNvSpPr/>
            <p:nvPr/>
          </p:nvSpPr>
          <p:spPr>
            <a:xfrm>
              <a:off x="3065410" y="4795757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EF35E80-A1D0-4F41-B442-A3D70DFA8B3D}"/>
                </a:ext>
              </a:extLst>
            </p:cNvPr>
            <p:cNvSpPr txBox="1"/>
            <p:nvPr/>
          </p:nvSpPr>
          <p:spPr>
            <a:xfrm>
              <a:off x="3148178" y="5431453"/>
              <a:ext cx="122971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Good Listener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0E0F5D8-26DE-4B43-9198-2A24D8762B86}"/>
              </a:ext>
            </a:extLst>
          </p:cNvPr>
          <p:cNvGrpSpPr/>
          <p:nvPr/>
        </p:nvGrpSpPr>
        <p:grpSpPr>
          <a:xfrm>
            <a:off x="1202685" y="1317127"/>
            <a:ext cx="1596259" cy="1430721"/>
            <a:chOff x="4732617" y="6310725"/>
            <a:chExt cx="1596259" cy="1430721"/>
          </a:xfrm>
          <a:solidFill>
            <a:schemeClr val="bg1"/>
          </a:solidFill>
        </p:grpSpPr>
        <p:sp>
          <p:nvSpPr>
            <p:cNvPr id="64" name="Cube 63">
              <a:extLst>
                <a:ext uri="{FF2B5EF4-FFF2-40B4-BE49-F238E27FC236}">
                  <a16:creationId xmlns:a16="http://schemas.microsoft.com/office/drawing/2014/main" id="{8F587393-1CEC-4642-A971-59A63F6228D4}"/>
                </a:ext>
              </a:extLst>
            </p:cNvPr>
            <p:cNvSpPr/>
            <p:nvPr/>
          </p:nvSpPr>
          <p:spPr>
            <a:xfrm>
              <a:off x="4732617" y="6310725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77885E8-6EC4-4E10-AEB9-56C8A8075046}"/>
                </a:ext>
              </a:extLst>
            </p:cNvPr>
            <p:cNvSpPr txBox="1"/>
            <p:nvPr/>
          </p:nvSpPr>
          <p:spPr>
            <a:xfrm>
              <a:off x="4859731" y="7000672"/>
              <a:ext cx="122971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Wisdom</a:t>
              </a:r>
            </a:p>
          </p:txBody>
        </p:sp>
      </p:grpSp>
      <p:pic>
        <p:nvPicPr>
          <p:cNvPr id="98" name="Picture 97">
            <a:extLst>
              <a:ext uri="{FF2B5EF4-FFF2-40B4-BE49-F238E27FC236}">
                <a16:creationId xmlns:a16="http://schemas.microsoft.com/office/drawing/2014/main" id="{5D8B4A4A-CBD5-4423-BC38-3CB6DEAE5E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769" y="1220634"/>
            <a:ext cx="936812" cy="936812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867676DA-8B54-4342-B3B7-69198C062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738" y="1519861"/>
            <a:ext cx="936812" cy="936812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086101BC-68CA-427F-965C-19DCEE3D6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849" y="2589350"/>
            <a:ext cx="936812" cy="936812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4AE2D165-8F3A-4F21-9EC0-E974CF3B2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63" y="2895596"/>
            <a:ext cx="936812" cy="936812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5407E509-7506-40D1-9150-5FF6AE884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439" y="3955496"/>
            <a:ext cx="936812" cy="936812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00C37DEC-9FBB-47ED-AF4E-90BBCABA78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968" y="4294853"/>
            <a:ext cx="936812" cy="936812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8649B8AB-2742-4D22-B4F6-6244B74BA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562" y="5299647"/>
            <a:ext cx="936812" cy="936812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C7689A8E-9F4D-4043-8B03-D48DFBA1E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88" y="5640310"/>
            <a:ext cx="936812" cy="936812"/>
          </a:xfrm>
          <a:prstGeom prst="rect">
            <a:avLst/>
          </a:prstGeom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48F092F0-7D7B-423B-9B16-F11735D602AD}"/>
              </a:ext>
            </a:extLst>
          </p:cNvPr>
          <p:cNvSpPr txBox="1"/>
          <p:nvPr/>
        </p:nvSpPr>
        <p:spPr>
          <a:xfrm>
            <a:off x="1247976" y="8747284"/>
            <a:ext cx="3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Spiritual Gifts</a:t>
            </a:r>
          </a:p>
        </p:txBody>
      </p:sp>
    </p:spTree>
    <p:extLst>
      <p:ext uri="{BB962C8B-B14F-4D97-AF65-F5344CB8AC3E}">
        <p14:creationId xmlns:p14="http://schemas.microsoft.com/office/powerpoint/2010/main" val="127858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888D6766-CC77-478A-9588-415EDDCEC7B2}"/>
              </a:ext>
            </a:extLst>
          </p:cNvPr>
          <p:cNvGrpSpPr/>
          <p:nvPr/>
        </p:nvGrpSpPr>
        <p:grpSpPr>
          <a:xfrm>
            <a:off x="693917" y="6470707"/>
            <a:ext cx="2404612" cy="4475630"/>
            <a:chOff x="334961" y="6281259"/>
            <a:chExt cx="2404612" cy="4475630"/>
          </a:xfrm>
        </p:grpSpPr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B1F9AA35-206D-4D62-ADAF-675B7DFFB2EC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C70B8F5E-4536-4C72-AC0E-A8C1697973B0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54123EB-7B27-439D-82DA-19BF3391F326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807A0E6-AA0A-478F-9B61-E1CD0A3401EA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" name="Trapezoid 6">
                <a:extLst>
                  <a:ext uri="{FF2B5EF4-FFF2-40B4-BE49-F238E27FC236}">
                    <a16:creationId xmlns:a16="http://schemas.microsoft.com/office/drawing/2014/main" id="{63F068DB-BEFE-4374-9B52-297251B100B1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6D2A46D-0BC2-4CA5-811E-008EB3032A55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EF2D31EB-9B90-463C-9157-850410ACC28F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821D5626-3DF2-45E8-B8AF-1A655BDC7E7D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FC5D12C3-5F6C-4979-A97C-ACB2155803A4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1E86AB4-E5F6-431F-9684-8436886AB22F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F1A68BD-BDD9-4382-9631-D5D41BCF961D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DB8C50-F122-45DC-A3B3-94B7232E7E12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104510C-36B3-413B-A710-02113A3152BB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3EDFF30-24DE-4882-AF0C-36E1D2441963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6A50AFAE-8CB8-43AC-A7DA-6856C1CF10CF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6" name="Cloud 15">
              <a:extLst>
                <a:ext uri="{FF2B5EF4-FFF2-40B4-BE49-F238E27FC236}">
                  <a16:creationId xmlns:a16="http://schemas.microsoft.com/office/drawing/2014/main" id="{89545D48-0DB3-46E4-9CBD-5D10DC73BCB6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97E53A5A-4936-4B03-B144-4E4C266E58A6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36E10F3-6B6F-4B54-8B4C-674439488232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EB4D73F-B969-41C1-8CB1-F1CD64CC8188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solidFill>
              <a:srgbClr val="996633"/>
            </a:solidFill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21192A9-6429-4C7E-82DD-B2917A8EC697}"/>
              </a:ext>
            </a:extLst>
          </p:cNvPr>
          <p:cNvGrpSpPr/>
          <p:nvPr/>
        </p:nvGrpSpPr>
        <p:grpSpPr>
          <a:xfrm>
            <a:off x="3616350" y="6752710"/>
            <a:ext cx="2527959" cy="4164670"/>
            <a:chOff x="3565429" y="6723279"/>
            <a:chExt cx="2527959" cy="4164670"/>
          </a:xfrm>
        </p:grpSpPr>
        <p:sp>
          <p:nvSpPr>
            <p:cNvPr id="21" name="Cloud 20">
              <a:extLst>
                <a:ext uri="{FF2B5EF4-FFF2-40B4-BE49-F238E27FC236}">
                  <a16:creationId xmlns:a16="http://schemas.microsoft.com/office/drawing/2014/main" id="{F2B8797F-7B53-43C4-B229-2FF5C2C7B4EE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81E4F7D-67C6-41FE-91E1-84B6B955E344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BDED992-05C0-4377-B2C6-B8AABC0A6008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24" name="Group 131">
              <a:extLst>
                <a:ext uri="{FF2B5EF4-FFF2-40B4-BE49-F238E27FC236}">
                  <a16:creationId xmlns:a16="http://schemas.microsoft.com/office/drawing/2014/main" id="{251BF5CF-4EAD-46DE-87C5-019A6E274605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</p:grpSpPr>
          <p:sp>
            <p:nvSpPr>
              <p:cNvPr id="35" name="Trapezoid 34">
                <a:extLst>
                  <a:ext uri="{FF2B5EF4-FFF2-40B4-BE49-F238E27FC236}">
                    <a16:creationId xmlns:a16="http://schemas.microsoft.com/office/drawing/2014/main" id="{51E04952-B182-402D-8DB9-DEC611CB9B2D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21A537B2-42F4-4C1C-8F02-333CD367F925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7" name="Rounded Rectangle 105">
                <a:extLst>
                  <a:ext uri="{FF2B5EF4-FFF2-40B4-BE49-F238E27FC236}">
                    <a16:creationId xmlns:a16="http://schemas.microsoft.com/office/drawing/2014/main" id="{DC85712D-E296-43E6-816E-BB07CF947E06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8877C8C-FBB9-4160-A2F6-458509D8237F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0DC41883-5195-4F2F-81E0-E6BFEEE6AD72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solidFill>
                <a:srgbClr val="FF99CC"/>
              </a:solidFill>
              <a:ln>
                <a:solidFill>
                  <a:srgbClr val="FF99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0" name="Trapezoid 39">
                <a:extLst>
                  <a:ext uri="{FF2B5EF4-FFF2-40B4-BE49-F238E27FC236}">
                    <a16:creationId xmlns:a16="http://schemas.microsoft.com/office/drawing/2014/main" id="{4D6E1D3E-A216-47D9-BAC1-4B633D94FA7A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solidFill>
                <a:srgbClr val="FF99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9183CE0C-4AD9-462B-9E25-55C23500A393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ABE1631E-BC06-4356-B354-40B050FC0CBF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7" name="Trapezoid 26">
                <a:extLst>
                  <a:ext uri="{FF2B5EF4-FFF2-40B4-BE49-F238E27FC236}">
                    <a16:creationId xmlns:a16="http://schemas.microsoft.com/office/drawing/2014/main" id="{BE4A31F2-5449-4D63-875A-45A7DFF78789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82A2C3A-1A25-443F-B55D-CF41A211B730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6C269C5-CB08-453E-9645-917DC18FA6B3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C0AD2E9D-5E3C-457F-9863-1C991E14A168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solidFill>
                <a:srgbClr val="FFCC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B5FA3866-F844-4E17-B9F4-991520C71310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F7B0D6EB-51BF-4097-AF0C-6E1B253848CE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FF81783-90E6-4EA7-ABFC-33DE20D00B24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8B430C74-F675-47BB-9F78-6631A3FBED7B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9BE041A1-9F72-4935-9F73-E9BC2C9BAD78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solidFill>
              <a:srgbClr val="A36B1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4" name="Flowchart: Collate 33">
              <a:extLst>
                <a:ext uri="{FF2B5EF4-FFF2-40B4-BE49-F238E27FC236}">
                  <a16:creationId xmlns:a16="http://schemas.microsoft.com/office/drawing/2014/main" id="{9ACDCC52-16ED-4482-B50C-18C253ED3444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98" name="TextBox 97">
            <a:extLst>
              <a:ext uri="{FF2B5EF4-FFF2-40B4-BE49-F238E27FC236}">
                <a16:creationId xmlns:a16="http://schemas.microsoft.com/office/drawing/2014/main" id="{24008285-C62D-4E57-AB3D-867EBD1D8BBB}"/>
              </a:ext>
            </a:extLst>
          </p:cNvPr>
          <p:cNvSpPr txBox="1"/>
          <p:nvPr/>
        </p:nvSpPr>
        <p:spPr>
          <a:xfrm>
            <a:off x="1247976" y="8747284"/>
            <a:ext cx="3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Spiritual Gifts</a:t>
            </a:r>
          </a:p>
        </p:txBody>
      </p:sp>
    </p:spTree>
    <p:extLst>
      <p:ext uri="{BB962C8B-B14F-4D97-AF65-F5344CB8AC3E}">
        <p14:creationId xmlns:p14="http://schemas.microsoft.com/office/powerpoint/2010/main" val="339603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>
            <a:extLst>
              <a:ext uri="{FF2B5EF4-FFF2-40B4-BE49-F238E27FC236}">
                <a16:creationId xmlns:a16="http://schemas.microsoft.com/office/drawing/2014/main" id="{888D6766-CC77-478A-9588-415EDDCEC7B2}"/>
              </a:ext>
            </a:extLst>
          </p:cNvPr>
          <p:cNvGrpSpPr/>
          <p:nvPr/>
        </p:nvGrpSpPr>
        <p:grpSpPr>
          <a:xfrm>
            <a:off x="693917" y="6470707"/>
            <a:ext cx="2404612" cy="4475630"/>
            <a:chOff x="334961" y="6281259"/>
            <a:chExt cx="2404612" cy="4475630"/>
          </a:xfrm>
          <a:solidFill>
            <a:schemeClr val="bg1"/>
          </a:solidFill>
        </p:grpSpPr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B1F9AA35-206D-4D62-ADAF-675B7DFFB2EC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C70B8F5E-4536-4C72-AC0E-A8C1697973B0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154123EB-7B27-439D-82DA-19BF3391F326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  <a:grpFill/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3807A0E6-AA0A-478F-9B61-E1CD0A3401EA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" name="Trapezoid 6">
                <a:extLst>
                  <a:ext uri="{FF2B5EF4-FFF2-40B4-BE49-F238E27FC236}">
                    <a16:creationId xmlns:a16="http://schemas.microsoft.com/office/drawing/2014/main" id="{63F068DB-BEFE-4374-9B52-297251B100B1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6D2A46D-0BC2-4CA5-811E-008EB3032A55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  <a:grpFill/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EF2D31EB-9B90-463C-9157-850410ACC28F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" name="Trapezoid 7">
                <a:extLst>
                  <a:ext uri="{FF2B5EF4-FFF2-40B4-BE49-F238E27FC236}">
                    <a16:creationId xmlns:a16="http://schemas.microsoft.com/office/drawing/2014/main" id="{821D5626-3DF2-45E8-B8AF-1A655BDC7E7D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FC5D12C3-5F6C-4979-A97C-ACB2155803A4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1E86AB4-E5F6-431F-9684-8436886AB22F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F1A68BD-BDD9-4382-9631-D5D41BCF961D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DB8C50-F122-45DC-A3B3-94B7232E7E12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104510C-36B3-413B-A710-02113A3152BB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3EDFF30-24DE-4882-AF0C-36E1D2441963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6A50AFAE-8CB8-43AC-A7DA-6856C1CF10CF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6" name="Cloud 15">
              <a:extLst>
                <a:ext uri="{FF2B5EF4-FFF2-40B4-BE49-F238E27FC236}">
                  <a16:creationId xmlns:a16="http://schemas.microsoft.com/office/drawing/2014/main" id="{89545D48-0DB3-46E4-9CBD-5D10DC73BCB6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7" name="Cloud 16">
              <a:extLst>
                <a:ext uri="{FF2B5EF4-FFF2-40B4-BE49-F238E27FC236}">
                  <a16:creationId xmlns:a16="http://schemas.microsoft.com/office/drawing/2014/main" id="{97E53A5A-4936-4B03-B144-4E4C266E58A6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36E10F3-6B6F-4B54-8B4C-674439488232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EB4D73F-B969-41C1-8CB1-F1CD64CC8188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21192A9-6429-4C7E-82DD-B2917A8EC697}"/>
              </a:ext>
            </a:extLst>
          </p:cNvPr>
          <p:cNvGrpSpPr/>
          <p:nvPr/>
        </p:nvGrpSpPr>
        <p:grpSpPr>
          <a:xfrm>
            <a:off x="3616350" y="6752710"/>
            <a:ext cx="2527959" cy="4164670"/>
            <a:chOff x="3565429" y="6723279"/>
            <a:chExt cx="2527959" cy="4164670"/>
          </a:xfrm>
          <a:solidFill>
            <a:schemeClr val="bg1"/>
          </a:solidFill>
        </p:grpSpPr>
        <p:sp>
          <p:nvSpPr>
            <p:cNvPr id="21" name="Cloud 20">
              <a:extLst>
                <a:ext uri="{FF2B5EF4-FFF2-40B4-BE49-F238E27FC236}">
                  <a16:creationId xmlns:a16="http://schemas.microsoft.com/office/drawing/2014/main" id="{F2B8797F-7B53-43C4-B229-2FF5C2C7B4EE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81E4F7D-67C6-41FE-91E1-84B6B955E344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BDED992-05C0-4377-B2C6-B8AABC0A6008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24" name="Group 131">
              <a:extLst>
                <a:ext uri="{FF2B5EF4-FFF2-40B4-BE49-F238E27FC236}">
                  <a16:creationId xmlns:a16="http://schemas.microsoft.com/office/drawing/2014/main" id="{251BF5CF-4EAD-46DE-87C5-019A6E274605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  <a:grpFill/>
          </p:grpSpPr>
          <p:sp>
            <p:nvSpPr>
              <p:cNvPr id="35" name="Trapezoid 34">
                <a:extLst>
                  <a:ext uri="{FF2B5EF4-FFF2-40B4-BE49-F238E27FC236}">
                    <a16:creationId xmlns:a16="http://schemas.microsoft.com/office/drawing/2014/main" id="{51E04952-B182-402D-8DB9-DEC611CB9B2D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21A537B2-42F4-4C1C-8F02-333CD367F925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7" name="Rounded Rectangle 105">
                <a:extLst>
                  <a:ext uri="{FF2B5EF4-FFF2-40B4-BE49-F238E27FC236}">
                    <a16:creationId xmlns:a16="http://schemas.microsoft.com/office/drawing/2014/main" id="{DC85712D-E296-43E6-816E-BB07CF947E06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8877C8C-FBB9-4160-A2F6-458509D8237F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0DC41883-5195-4F2F-81E0-E6BFEEE6AD72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sp>
            <p:nvSpPr>
              <p:cNvPr id="40" name="Trapezoid 39">
                <a:extLst>
                  <a:ext uri="{FF2B5EF4-FFF2-40B4-BE49-F238E27FC236}">
                    <a16:creationId xmlns:a16="http://schemas.microsoft.com/office/drawing/2014/main" id="{4D6E1D3E-A216-47D9-BAC1-4B633D94FA7A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9183CE0C-4AD9-462B-9E25-55C23500A393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  <a:grpFill/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ABE1631E-BC06-4356-B354-40B050FC0CBF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7" name="Trapezoid 26">
                <a:extLst>
                  <a:ext uri="{FF2B5EF4-FFF2-40B4-BE49-F238E27FC236}">
                    <a16:creationId xmlns:a16="http://schemas.microsoft.com/office/drawing/2014/main" id="{BE4A31F2-5449-4D63-875A-45A7DFF78789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C82A2C3A-1A25-443F-B55D-CF41A211B730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  <a:grpFill/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B6C269C5-CB08-453E-9645-917DC18FA6B3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8" name="Trapezoid 27">
                <a:extLst>
                  <a:ext uri="{FF2B5EF4-FFF2-40B4-BE49-F238E27FC236}">
                    <a16:creationId xmlns:a16="http://schemas.microsoft.com/office/drawing/2014/main" id="{C0AD2E9D-5E3C-457F-9863-1C991E14A168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B5FA3866-F844-4E17-B9F4-991520C71310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F7B0D6EB-51BF-4097-AF0C-6E1B253848CE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FF81783-90E6-4EA7-ABFC-33DE20D00B24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8B430C74-F675-47BB-9F78-6631A3FBED7B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9BE041A1-9F72-4935-9F73-E9BC2C9BAD78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4" name="Flowchart: Collate 33">
              <a:extLst>
                <a:ext uri="{FF2B5EF4-FFF2-40B4-BE49-F238E27FC236}">
                  <a16:creationId xmlns:a16="http://schemas.microsoft.com/office/drawing/2014/main" id="{9ACDCC52-16ED-4482-B50C-18C253ED3444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5B1CE25A-A99B-4F02-AAE4-51D0B9D7C146}"/>
              </a:ext>
            </a:extLst>
          </p:cNvPr>
          <p:cNvSpPr txBox="1"/>
          <p:nvPr/>
        </p:nvSpPr>
        <p:spPr>
          <a:xfrm>
            <a:off x="1247976" y="8747284"/>
            <a:ext cx="3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Spiritual Gifts</a:t>
            </a:r>
          </a:p>
        </p:txBody>
      </p:sp>
    </p:spTree>
    <p:extLst>
      <p:ext uri="{BB962C8B-B14F-4D97-AF65-F5344CB8AC3E}">
        <p14:creationId xmlns:p14="http://schemas.microsoft.com/office/powerpoint/2010/main" val="408944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367AF436-3FB4-4254-8C0C-F5E8097A3888}"/>
              </a:ext>
            </a:extLst>
          </p:cNvPr>
          <p:cNvGrpSpPr/>
          <p:nvPr/>
        </p:nvGrpSpPr>
        <p:grpSpPr>
          <a:xfrm>
            <a:off x="845744" y="8130572"/>
            <a:ext cx="1713767" cy="1430721"/>
            <a:chOff x="801674" y="5220682"/>
            <a:chExt cx="1713767" cy="1430721"/>
          </a:xfrm>
        </p:grpSpPr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581E8B3C-2AEF-4F05-8117-71F763A7AFAD}"/>
                </a:ext>
              </a:extLst>
            </p:cNvPr>
            <p:cNvSpPr/>
            <p:nvPr/>
          </p:nvSpPr>
          <p:spPr>
            <a:xfrm>
              <a:off x="801674" y="5220682"/>
              <a:ext cx="1596259" cy="1430721"/>
            </a:xfrm>
            <a:prstGeom prst="cube">
              <a:avLst>
                <a:gd name="adj" fmla="val 14256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4783C515-1180-465F-BC5E-EE18C8B37D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1196" y="5232770"/>
              <a:ext cx="974245" cy="974245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80DAA9A-0495-4A19-8956-10633D6BE4CA}"/>
                </a:ext>
              </a:extLst>
            </p:cNvPr>
            <p:cNvSpPr txBox="1"/>
            <p:nvPr/>
          </p:nvSpPr>
          <p:spPr>
            <a:xfrm>
              <a:off x="909778" y="6068395"/>
              <a:ext cx="1229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Kindness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CDD0F3A-BE0A-475C-A35A-D3EEF166B4CD}"/>
              </a:ext>
            </a:extLst>
          </p:cNvPr>
          <p:cNvGrpSpPr/>
          <p:nvPr/>
        </p:nvGrpSpPr>
        <p:grpSpPr>
          <a:xfrm>
            <a:off x="783027" y="6261090"/>
            <a:ext cx="1658976" cy="1454195"/>
            <a:chOff x="803874" y="3891227"/>
            <a:chExt cx="1658976" cy="1454195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C7C0C48-D6A9-4CA9-B093-2CD2A69E5D19}"/>
                </a:ext>
              </a:extLst>
            </p:cNvPr>
            <p:cNvGrpSpPr/>
            <p:nvPr/>
          </p:nvGrpSpPr>
          <p:grpSpPr>
            <a:xfrm>
              <a:off x="866591" y="3914701"/>
              <a:ext cx="1596259" cy="1430721"/>
              <a:chOff x="880327" y="3718027"/>
              <a:chExt cx="1596259" cy="1430721"/>
            </a:xfrm>
          </p:grpSpPr>
          <p:sp>
            <p:nvSpPr>
              <p:cNvPr id="46" name="Cube 45">
                <a:extLst>
                  <a:ext uri="{FF2B5EF4-FFF2-40B4-BE49-F238E27FC236}">
                    <a16:creationId xmlns:a16="http://schemas.microsoft.com/office/drawing/2014/main" id="{2CCF8915-0412-41AC-82A2-138F7C472D2B}"/>
                  </a:ext>
                </a:extLst>
              </p:cNvPr>
              <p:cNvSpPr/>
              <p:nvPr/>
            </p:nvSpPr>
            <p:spPr>
              <a:xfrm>
                <a:off x="880327" y="371802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CAEA75FB-5B2E-4D0D-BCFD-E6B518F8ECD3}"/>
                  </a:ext>
                </a:extLst>
              </p:cNvPr>
              <p:cNvSpPr txBox="1"/>
              <p:nvPr/>
            </p:nvSpPr>
            <p:spPr>
              <a:xfrm>
                <a:off x="954133" y="4385025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Speaker</a:t>
                </a:r>
              </a:p>
            </p:txBody>
          </p:sp>
        </p:grp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84A7DCCA-7F4B-48E3-91A4-52E307DF6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874" y="3891227"/>
              <a:ext cx="850776" cy="850776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83CD468-A396-4E5C-9320-847263DED207}"/>
              </a:ext>
            </a:extLst>
          </p:cNvPr>
          <p:cNvGrpSpPr/>
          <p:nvPr/>
        </p:nvGrpSpPr>
        <p:grpSpPr>
          <a:xfrm>
            <a:off x="845743" y="4520344"/>
            <a:ext cx="1596259" cy="1430721"/>
            <a:chOff x="1149228" y="2589106"/>
            <a:chExt cx="1596259" cy="1430721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EDE11DBF-ADD2-439E-B0AA-4BFBF217E8C7}"/>
                </a:ext>
              </a:extLst>
            </p:cNvPr>
            <p:cNvGrpSpPr/>
            <p:nvPr/>
          </p:nvGrpSpPr>
          <p:grpSpPr>
            <a:xfrm>
              <a:off x="1149228" y="2589106"/>
              <a:ext cx="1596259" cy="1430721"/>
              <a:chOff x="3065410" y="4795757"/>
              <a:chExt cx="1596259" cy="1430721"/>
            </a:xfrm>
          </p:grpSpPr>
          <p:sp>
            <p:nvSpPr>
              <p:cNvPr id="51" name="Cube 50">
                <a:extLst>
                  <a:ext uri="{FF2B5EF4-FFF2-40B4-BE49-F238E27FC236}">
                    <a16:creationId xmlns:a16="http://schemas.microsoft.com/office/drawing/2014/main" id="{E6204D39-C951-4A00-BB4F-7A49FFA1296B}"/>
                  </a:ext>
                </a:extLst>
              </p:cNvPr>
              <p:cNvSpPr/>
              <p:nvPr/>
            </p:nvSpPr>
            <p:spPr>
              <a:xfrm>
                <a:off x="3065410" y="479575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AB631EF1-B44E-4C17-8AE8-AE6366B906C4}"/>
                  </a:ext>
                </a:extLst>
              </p:cNvPr>
              <p:cNvSpPr txBox="1"/>
              <p:nvPr/>
            </p:nvSpPr>
            <p:spPr>
              <a:xfrm>
                <a:off x="3148178" y="5431453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Listener</a:t>
                </a:r>
              </a:p>
            </p:txBody>
          </p:sp>
        </p:grp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6B72F8E8-0B18-416A-AC06-6D1F9076EF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228" y="2601919"/>
              <a:ext cx="875270" cy="87527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DBA86D9-A7AE-4311-825A-943E17DD3F43}"/>
              </a:ext>
            </a:extLst>
          </p:cNvPr>
          <p:cNvGrpSpPr/>
          <p:nvPr/>
        </p:nvGrpSpPr>
        <p:grpSpPr>
          <a:xfrm>
            <a:off x="845742" y="2674919"/>
            <a:ext cx="1596259" cy="1466445"/>
            <a:chOff x="856520" y="1201149"/>
            <a:chExt cx="1596259" cy="1466445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B541756-DA67-4C0F-86A6-34AEDB06DBA3}"/>
                </a:ext>
              </a:extLst>
            </p:cNvPr>
            <p:cNvGrpSpPr/>
            <p:nvPr/>
          </p:nvGrpSpPr>
          <p:grpSpPr>
            <a:xfrm>
              <a:off x="856520" y="1236873"/>
              <a:ext cx="1596259" cy="1430721"/>
              <a:chOff x="4732617" y="6310725"/>
              <a:chExt cx="1596259" cy="1430721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56" name="Cube 55">
                <a:extLst>
                  <a:ext uri="{FF2B5EF4-FFF2-40B4-BE49-F238E27FC236}">
                    <a16:creationId xmlns:a16="http://schemas.microsoft.com/office/drawing/2014/main" id="{2F75D6C0-C457-4344-9CF8-168586976BDE}"/>
                  </a:ext>
                </a:extLst>
              </p:cNvPr>
              <p:cNvSpPr/>
              <p:nvPr/>
            </p:nvSpPr>
            <p:spPr>
              <a:xfrm>
                <a:off x="4732617" y="6310725"/>
                <a:ext cx="1596259" cy="1430721"/>
              </a:xfrm>
              <a:prstGeom prst="cube">
                <a:avLst>
                  <a:gd name="adj" fmla="val 14256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EC9F9E42-B93A-48DB-92E0-09CCAD5EAD2E}"/>
                  </a:ext>
                </a:extLst>
              </p:cNvPr>
              <p:cNvSpPr txBox="1"/>
              <p:nvPr/>
            </p:nvSpPr>
            <p:spPr>
              <a:xfrm>
                <a:off x="4859731" y="7000672"/>
                <a:ext cx="122971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Wisdom</a:t>
                </a: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6118AFF0-71B5-432F-8350-AE0C5FE6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990" y="1201149"/>
              <a:ext cx="844412" cy="844412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37A9F0F-7A79-40C1-A853-2B16E51C6253}"/>
              </a:ext>
            </a:extLst>
          </p:cNvPr>
          <p:cNvGrpSpPr/>
          <p:nvPr/>
        </p:nvGrpSpPr>
        <p:grpSpPr>
          <a:xfrm>
            <a:off x="3350514" y="8142111"/>
            <a:ext cx="1713767" cy="1430721"/>
            <a:chOff x="801674" y="5220682"/>
            <a:chExt cx="1713767" cy="1430721"/>
          </a:xfrm>
        </p:grpSpPr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B5DCCC5E-B515-48ED-AC8E-DFF9BAA2A34B}"/>
                </a:ext>
              </a:extLst>
            </p:cNvPr>
            <p:cNvSpPr/>
            <p:nvPr/>
          </p:nvSpPr>
          <p:spPr>
            <a:xfrm>
              <a:off x="801674" y="5220682"/>
              <a:ext cx="1596259" cy="1430721"/>
            </a:xfrm>
            <a:prstGeom prst="cube">
              <a:avLst>
                <a:gd name="adj" fmla="val 14256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A9A30591-DE85-47D0-B97E-A9B41E4C0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1196" y="5232770"/>
              <a:ext cx="974245" cy="974245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89BDB24-C7CE-4810-BAD4-2ED09D85FE85}"/>
                </a:ext>
              </a:extLst>
            </p:cNvPr>
            <p:cNvSpPr txBox="1"/>
            <p:nvPr/>
          </p:nvSpPr>
          <p:spPr>
            <a:xfrm>
              <a:off x="909778" y="6068395"/>
              <a:ext cx="1229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Kindness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C3017BB-BE6B-4FA2-8698-FAB4EF81C89E}"/>
              </a:ext>
            </a:extLst>
          </p:cNvPr>
          <p:cNvGrpSpPr/>
          <p:nvPr/>
        </p:nvGrpSpPr>
        <p:grpSpPr>
          <a:xfrm>
            <a:off x="3287797" y="6272629"/>
            <a:ext cx="1658976" cy="1454195"/>
            <a:chOff x="803874" y="3891227"/>
            <a:chExt cx="1658976" cy="1454195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0662EC7E-DDF1-4C8D-AB86-6E9D3291A0F6}"/>
                </a:ext>
              </a:extLst>
            </p:cNvPr>
            <p:cNvGrpSpPr/>
            <p:nvPr/>
          </p:nvGrpSpPr>
          <p:grpSpPr>
            <a:xfrm>
              <a:off x="866591" y="3914701"/>
              <a:ext cx="1596259" cy="1430721"/>
              <a:chOff x="880327" y="3718027"/>
              <a:chExt cx="1596259" cy="1430721"/>
            </a:xfrm>
          </p:grpSpPr>
          <p:sp>
            <p:nvSpPr>
              <p:cNvPr id="65" name="Cube 64">
                <a:extLst>
                  <a:ext uri="{FF2B5EF4-FFF2-40B4-BE49-F238E27FC236}">
                    <a16:creationId xmlns:a16="http://schemas.microsoft.com/office/drawing/2014/main" id="{CCB2052C-6453-4D5F-A0E3-D82753035F61}"/>
                  </a:ext>
                </a:extLst>
              </p:cNvPr>
              <p:cNvSpPr/>
              <p:nvPr/>
            </p:nvSpPr>
            <p:spPr>
              <a:xfrm>
                <a:off x="880327" y="371802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6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D4BAEE6-9050-4166-BF93-50D28058F8DB}"/>
                  </a:ext>
                </a:extLst>
              </p:cNvPr>
              <p:cNvSpPr txBox="1"/>
              <p:nvPr/>
            </p:nvSpPr>
            <p:spPr>
              <a:xfrm>
                <a:off x="954133" y="4385025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Speaker</a:t>
                </a:r>
              </a:p>
            </p:txBody>
          </p:sp>
        </p:grp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CF51C07B-3154-4C53-8B7D-D65267A6C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874" y="3891227"/>
              <a:ext cx="850776" cy="850776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31B812FB-FC71-4D84-A192-3925C0624CA0}"/>
              </a:ext>
            </a:extLst>
          </p:cNvPr>
          <p:cNvGrpSpPr/>
          <p:nvPr/>
        </p:nvGrpSpPr>
        <p:grpSpPr>
          <a:xfrm>
            <a:off x="3350513" y="4531883"/>
            <a:ext cx="1596259" cy="1430721"/>
            <a:chOff x="1149228" y="2589106"/>
            <a:chExt cx="1596259" cy="1430721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647A0F64-29A0-49C9-9F09-E14028F958B3}"/>
                </a:ext>
              </a:extLst>
            </p:cNvPr>
            <p:cNvGrpSpPr/>
            <p:nvPr/>
          </p:nvGrpSpPr>
          <p:grpSpPr>
            <a:xfrm>
              <a:off x="1149228" y="2589106"/>
              <a:ext cx="1596259" cy="1430721"/>
              <a:chOff x="3065410" y="4795757"/>
              <a:chExt cx="1596259" cy="1430721"/>
            </a:xfrm>
          </p:grpSpPr>
          <p:sp>
            <p:nvSpPr>
              <p:cNvPr id="70" name="Cube 69">
                <a:extLst>
                  <a:ext uri="{FF2B5EF4-FFF2-40B4-BE49-F238E27FC236}">
                    <a16:creationId xmlns:a16="http://schemas.microsoft.com/office/drawing/2014/main" id="{CCB01FFC-1402-417B-8C54-AF8D71E242F7}"/>
                  </a:ext>
                </a:extLst>
              </p:cNvPr>
              <p:cNvSpPr/>
              <p:nvPr/>
            </p:nvSpPr>
            <p:spPr>
              <a:xfrm>
                <a:off x="3065410" y="4795757"/>
                <a:ext cx="1596259" cy="1430721"/>
              </a:xfrm>
              <a:prstGeom prst="cube">
                <a:avLst>
                  <a:gd name="adj" fmla="val 14256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E28B47E-8EAE-480E-8F5B-E5951C0807E8}"/>
                  </a:ext>
                </a:extLst>
              </p:cNvPr>
              <p:cNvSpPr txBox="1"/>
              <p:nvPr/>
            </p:nvSpPr>
            <p:spPr>
              <a:xfrm>
                <a:off x="3148178" y="5431453"/>
                <a:ext cx="12297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Good Listener</a:t>
                </a:r>
              </a:p>
            </p:txBody>
          </p:sp>
        </p:grp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3767259C-0B3C-4D9B-ADC6-A990B2928E9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9228" y="2601919"/>
              <a:ext cx="875270" cy="875270"/>
            </a:xfrm>
            <a:prstGeom prst="rect">
              <a:avLst/>
            </a:prstGeom>
          </p:spPr>
        </p:pic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5CDA305-B59F-43D6-AFF3-FF979AE9347C}"/>
              </a:ext>
            </a:extLst>
          </p:cNvPr>
          <p:cNvGrpSpPr/>
          <p:nvPr/>
        </p:nvGrpSpPr>
        <p:grpSpPr>
          <a:xfrm>
            <a:off x="3350512" y="2686458"/>
            <a:ext cx="1596259" cy="1466445"/>
            <a:chOff x="856520" y="1201149"/>
            <a:chExt cx="1596259" cy="1466445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BE1A39E2-5963-46CA-91EE-8D8F3FE3B28D}"/>
                </a:ext>
              </a:extLst>
            </p:cNvPr>
            <p:cNvGrpSpPr/>
            <p:nvPr/>
          </p:nvGrpSpPr>
          <p:grpSpPr>
            <a:xfrm>
              <a:off x="856520" y="1236873"/>
              <a:ext cx="1596259" cy="1430721"/>
              <a:chOff x="4732617" y="6310725"/>
              <a:chExt cx="1596259" cy="1430721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75" name="Cube 74">
                <a:extLst>
                  <a:ext uri="{FF2B5EF4-FFF2-40B4-BE49-F238E27FC236}">
                    <a16:creationId xmlns:a16="http://schemas.microsoft.com/office/drawing/2014/main" id="{C41D14D8-7047-41CC-92DB-8AFF61666B1F}"/>
                  </a:ext>
                </a:extLst>
              </p:cNvPr>
              <p:cNvSpPr/>
              <p:nvPr/>
            </p:nvSpPr>
            <p:spPr>
              <a:xfrm>
                <a:off x="4732617" y="6310725"/>
                <a:ext cx="1596259" cy="1430721"/>
              </a:xfrm>
              <a:prstGeom prst="cube">
                <a:avLst>
                  <a:gd name="adj" fmla="val 14256"/>
                </a:avLst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072966EF-BC6A-4D89-A397-1F81D88FFD3E}"/>
                  </a:ext>
                </a:extLst>
              </p:cNvPr>
              <p:cNvSpPr txBox="1"/>
              <p:nvPr/>
            </p:nvSpPr>
            <p:spPr>
              <a:xfrm>
                <a:off x="4859731" y="7000672"/>
                <a:ext cx="1229712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Wisdom</a:t>
                </a:r>
              </a:p>
            </p:txBody>
          </p:sp>
        </p:grpSp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1571D78D-9F24-4EE7-955E-51AEACF884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8990" y="1201149"/>
              <a:ext cx="844412" cy="844412"/>
            </a:xfrm>
            <a:prstGeom prst="rect">
              <a:avLst/>
            </a:prstGeom>
          </p:spPr>
        </p:pic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F8A24BE4-7204-407E-85F6-F92737156DBE}"/>
              </a:ext>
            </a:extLst>
          </p:cNvPr>
          <p:cNvSpPr txBox="1"/>
          <p:nvPr/>
        </p:nvSpPr>
        <p:spPr>
          <a:xfrm>
            <a:off x="1907912" y="2075851"/>
            <a:ext cx="3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of 2 Cut and paste above children</a:t>
            </a:r>
          </a:p>
        </p:txBody>
      </p:sp>
    </p:spTree>
    <p:extLst>
      <p:ext uri="{BB962C8B-B14F-4D97-AF65-F5344CB8AC3E}">
        <p14:creationId xmlns:p14="http://schemas.microsoft.com/office/powerpoint/2010/main" val="3255692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367AF436-3FB4-4254-8C0C-F5E8097A3888}"/>
              </a:ext>
            </a:extLst>
          </p:cNvPr>
          <p:cNvGrpSpPr/>
          <p:nvPr/>
        </p:nvGrpSpPr>
        <p:grpSpPr>
          <a:xfrm>
            <a:off x="845744" y="8130572"/>
            <a:ext cx="1596259" cy="1430721"/>
            <a:chOff x="801674" y="5220682"/>
            <a:chExt cx="1596259" cy="1430721"/>
          </a:xfrm>
          <a:solidFill>
            <a:schemeClr val="bg1"/>
          </a:solidFill>
        </p:grpSpPr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581E8B3C-2AEF-4F05-8117-71F763A7AFAD}"/>
                </a:ext>
              </a:extLst>
            </p:cNvPr>
            <p:cNvSpPr/>
            <p:nvPr/>
          </p:nvSpPr>
          <p:spPr>
            <a:xfrm>
              <a:off x="801674" y="5220682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80DAA9A-0495-4A19-8956-10633D6BE4CA}"/>
                </a:ext>
              </a:extLst>
            </p:cNvPr>
            <p:cNvSpPr txBox="1"/>
            <p:nvPr/>
          </p:nvSpPr>
          <p:spPr>
            <a:xfrm>
              <a:off x="909778" y="6068395"/>
              <a:ext cx="122971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Kindness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C7C0C48-D6A9-4CA9-B093-2CD2A69E5D19}"/>
              </a:ext>
            </a:extLst>
          </p:cNvPr>
          <p:cNvGrpSpPr/>
          <p:nvPr/>
        </p:nvGrpSpPr>
        <p:grpSpPr>
          <a:xfrm>
            <a:off x="845744" y="6284564"/>
            <a:ext cx="1596259" cy="1430721"/>
            <a:chOff x="880327" y="3718027"/>
            <a:chExt cx="1596259" cy="1430721"/>
          </a:xfrm>
          <a:solidFill>
            <a:schemeClr val="bg1"/>
          </a:solidFill>
        </p:grpSpPr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2CCF8915-0412-41AC-82A2-138F7C472D2B}"/>
                </a:ext>
              </a:extLst>
            </p:cNvPr>
            <p:cNvSpPr/>
            <p:nvPr/>
          </p:nvSpPr>
          <p:spPr>
            <a:xfrm>
              <a:off x="880327" y="3718027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AEA75FB-5B2E-4D0D-BCFD-E6B518F8ECD3}"/>
                </a:ext>
              </a:extLst>
            </p:cNvPr>
            <p:cNvSpPr txBox="1"/>
            <p:nvPr/>
          </p:nvSpPr>
          <p:spPr>
            <a:xfrm>
              <a:off x="954133" y="4385025"/>
              <a:ext cx="122971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Good Speaker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DE11DBF-ADD2-439E-B0AA-4BFBF217E8C7}"/>
              </a:ext>
            </a:extLst>
          </p:cNvPr>
          <p:cNvGrpSpPr/>
          <p:nvPr/>
        </p:nvGrpSpPr>
        <p:grpSpPr>
          <a:xfrm>
            <a:off x="845743" y="4520344"/>
            <a:ext cx="1596259" cy="1430721"/>
            <a:chOff x="3065410" y="4795757"/>
            <a:chExt cx="1596259" cy="1430721"/>
          </a:xfrm>
          <a:solidFill>
            <a:schemeClr val="bg1"/>
          </a:solidFill>
        </p:grpSpPr>
        <p:sp>
          <p:nvSpPr>
            <p:cNvPr id="51" name="Cube 50">
              <a:extLst>
                <a:ext uri="{FF2B5EF4-FFF2-40B4-BE49-F238E27FC236}">
                  <a16:creationId xmlns:a16="http://schemas.microsoft.com/office/drawing/2014/main" id="{E6204D39-C951-4A00-BB4F-7A49FFA1296B}"/>
                </a:ext>
              </a:extLst>
            </p:cNvPr>
            <p:cNvSpPr/>
            <p:nvPr/>
          </p:nvSpPr>
          <p:spPr>
            <a:xfrm>
              <a:off x="3065410" y="4795757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B631EF1-B44E-4C17-8AE8-AE6366B906C4}"/>
                </a:ext>
              </a:extLst>
            </p:cNvPr>
            <p:cNvSpPr txBox="1"/>
            <p:nvPr/>
          </p:nvSpPr>
          <p:spPr>
            <a:xfrm>
              <a:off x="3148178" y="5431453"/>
              <a:ext cx="122971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Good Listener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EB541756-DA67-4C0F-86A6-34AEDB06DBA3}"/>
              </a:ext>
            </a:extLst>
          </p:cNvPr>
          <p:cNvGrpSpPr/>
          <p:nvPr/>
        </p:nvGrpSpPr>
        <p:grpSpPr>
          <a:xfrm>
            <a:off x="845742" y="2710643"/>
            <a:ext cx="1596259" cy="1430721"/>
            <a:chOff x="4732617" y="6310725"/>
            <a:chExt cx="1596259" cy="1430721"/>
          </a:xfrm>
          <a:solidFill>
            <a:schemeClr val="bg1"/>
          </a:solidFill>
        </p:grpSpPr>
        <p:sp>
          <p:nvSpPr>
            <p:cNvPr id="56" name="Cube 55">
              <a:extLst>
                <a:ext uri="{FF2B5EF4-FFF2-40B4-BE49-F238E27FC236}">
                  <a16:creationId xmlns:a16="http://schemas.microsoft.com/office/drawing/2014/main" id="{2F75D6C0-C457-4344-9CF8-168586976BDE}"/>
                </a:ext>
              </a:extLst>
            </p:cNvPr>
            <p:cNvSpPr/>
            <p:nvPr/>
          </p:nvSpPr>
          <p:spPr>
            <a:xfrm>
              <a:off x="4732617" y="6310725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C9F9E42-B93A-48DB-92E0-09CCAD5EAD2E}"/>
                </a:ext>
              </a:extLst>
            </p:cNvPr>
            <p:cNvSpPr txBox="1"/>
            <p:nvPr/>
          </p:nvSpPr>
          <p:spPr>
            <a:xfrm>
              <a:off x="4859731" y="7000672"/>
              <a:ext cx="122971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Wisdom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37A9F0F-7A79-40C1-A853-2B16E51C6253}"/>
              </a:ext>
            </a:extLst>
          </p:cNvPr>
          <p:cNvGrpSpPr/>
          <p:nvPr/>
        </p:nvGrpSpPr>
        <p:grpSpPr>
          <a:xfrm>
            <a:off x="3350514" y="8142111"/>
            <a:ext cx="1596259" cy="1430721"/>
            <a:chOff x="801674" y="5220682"/>
            <a:chExt cx="1596259" cy="1430721"/>
          </a:xfrm>
          <a:solidFill>
            <a:schemeClr val="bg1"/>
          </a:solidFill>
        </p:grpSpPr>
        <p:sp>
          <p:nvSpPr>
            <p:cNvPr id="59" name="Cube 58">
              <a:extLst>
                <a:ext uri="{FF2B5EF4-FFF2-40B4-BE49-F238E27FC236}">
                  <a16:creationId xmlns:a16="http://schemas.microsoft.com/office/drawing/2014/main" id="{B5DCCC5E-B515-48ED-AC8E-DFF9BAA2A34B}"/>
                </a:ext>
              </a:extLst>
            </p:cNvPr>
            <p:cNvSpPr/>
            <p:nvPr/>
          </p:nvSpPr>
          <p:spPr>
            <a:xfrm>
              <a:off x="801674" y="5220682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89BDB24-C7CE-4810-BAD4-2ED09D85FE85}"/>
                </a:ext>
              </a:extLst>
            </p:cNvPr>
            <p:cNvSpPr txBox="1"/>
            <p:nvPr/>
          </p:nvSpPr>
          <p:spPr>
            <a:xfrm>
              <a:off x="909778" y="6068395"/>
              <a:ext cx="122971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Kindness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662EC7E-DDF1-4C8D-AB86-6E9D3291A0F6}"/>
              </a:ext>
            </a:extLst>
          </p:cNvPr>
          <p:cNvGrpSpPr/>
          <p:nvPr/>
        </p:nvGrpSpPr>
        <p:grpSpPr>
          <a:xfrm>
            <a:off x="3350514" y="6296103"/>
            <a:ext cx="1596259" cy="1430721"/>
            <a:chOff x="880327" y="3718027"/>
            <a:chExt cx="1596259" cy="1430721"/>
          </a:xfrm>
          <a:solidFill>
            <a:schemeClr val="bg1"/>
          </a:solidFill>
        </p:grpSpPr>
        <p:sp>
          <p:nvSpPr>
            <p:cNvPr id="65" name="Cube 64">
              <a:extLst>
                <a:ext uri="{FF2B5EF4-FFF2-40B4-BE49-F238E27FC236}">
                  <a16:creationId xmlns:a16="http://schemas.microsoft.com/office/drawing/2014/main" id="{CCB2052C-6453-4D5F-A0E3-D82753035F61}"/>
                </a:ext>
              </a:extLst>
            </p:cNvPr>
            <p:cNvSpPr/>
            <p:nvPr/>
          </p:nvSpPr>
          <p:spPr>
            <a:xfrm>
              <a:off x="880327" y="3718027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D4BAEE6-9050-4166-BF93-50D28058F8DB}"/>
                </a:ext>
              </a:extLst>
            </p:cNvPr>
            <p:cNvSpPr txBox="1"/>
            <p:nvPr/>
          </p:nvSpPr>
          <p:spPr>
            <a:xfrm>
              <a:off x="954133" y="4385025"/>
              <a:ext cx="122971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Good Speaker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47A0F64-29A0-49C9-9F09-E14028F958B3}"/>
              </a:ext>
            </a:extLst>
          </p:cNvPr>
          <p:cNvGrpSpPr/>
          <p:nvPr/>
        </p:nvGrpSpPr>
        <p:grpSpPr>
          <a:xfrm>
            <a:off x="3350513" y="4531883"/>
            <a:ext cx="1596259" cy="1430721"/>
            <a:chOff x="3065410" y="4795757"/>
            <a:chExt cx="1596259" cy="1430721"/>
          </a:xfrm>
          <a:solidFill>
            <a:schemeClr val="bg1"/>
          </a:solidFill>
        </p:grpSpPr>
        <p:sp>
          <p:nvSpPr>
            <p:cNvPr id="70" name="Cube 69">
              <a:extLst>
                <a:ext uri="{FF2B5EF4-FFF2-40B4-BE49-F238E27FC236}">
                  <a16:creationId xmlns:a16="http://schemas.microsoft.com/office/drawing/2014/main" id="{CCB01FFC-1402-417B-8C54-AF8D71E242F7}"/>
                </a:ext>
              </a:extLst>
            </p:cNvPr>
            <p:cNvSpPr/>
            <p:nvPr/>
          </p:nvSpPr>
          <p:spPr>
            <a:xfrm>
              <a:off x="3065410" y="4795757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E28B47E-8EAE-480E-8F5B-E5951C0807E8}"/>
                </a:ext>
              </a:extLst>
            </p:cNvPr>
            <p:cNvSpPr txBox="1"/>
            <p:nvPr/>
          </p:nvSpPr>
          <p:spPr>
            <a:xfrm>
              <a:off x="3148178" y="5431453"/>
              <a:ext cx="1229712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Good Listener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E1A39E2-5963-46CA-91EE-8D8F3FE3B28D}"/>
              </a:ext>
            </a:extLst>
          </p:cNvPr>
          <p:cNvGrpSpPr/>
          <p:nvPr/>
        </p:nvGrpSpPr>
        <p:grpSpPr>
          <a:xfrm>
            <a:off x="3350512" y="2722182"/>
            <a:ext cx="1596259" cy="1430721"/>
            <a:chOff x="4732617" y="6310725"/>
            <a:chExt cx="1596259" cy="1430721"/>
          </a:xfrm>
          <a:solidFill>
            <a:schemeClr val="bg1"/>
          </a:solidFill>
        </p:grpSpPr>
        <p:sp>
          <p:nvSpPr>
            <p:cNvPr id="75" name="Cube 74">
              <a:extLst>
                <a:ext uri="{FF2B5EF4-FFF2-40B4-BE49-F238E27FC236}">
                  <a16:creationId xmlns:a16="http://schemas.microsoft.com/office/drawing/2014/main" id="{C41D14D8-7047-41CC-92DB-8AFF61666B1F}"/>
                </a:ext>
              </a:extLst>
            </p:cNvPr>
            <p:cNvSpPr/>
            <p:nvPr/>
          </p:nvSpPr>
          <p:spPr>
            <a:xfrm>
              <a:off x="4732617" y="6310725"/>
              <a:ext cx="1596259" cy="1430721"/>
            </a:xfrm>
            <a:prstGeom prst="cube">
              <a:avLst>
                <a:gd name="adj" fmla="val 14256"/>
              </a:avLst>
            </a:pr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72966EF-BC6A-4D89-A397-1F81D88FFD3E}"/>
                </a:ext>
              </a:extLst>
            </p:cNvPr>
            <p:cNvSpPr txBox="1"/>
            <p:nvPr/>
          </p:nvSpPr>
          <p:spPr>
            <a:xfrm>
              <a:off x="4859731" y="7000672"/>
              <a:ext cx="122971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Wisdom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176CAA5F-9D55-42FE-A13D-8A5B0E0A95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500" y="2561949"/>
            <a:ext cx="936812" cy="936812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5C3B129E-C707-4E05-BE0B-9A4D80EF14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076" y="2583887"/>
            <a:ext cx="936812" cy="93681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E044CF4E-95F1-4E23-B7A2-D57FCD8E1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28" y="4404114"/>
            <a:ext cx="936812" cy="936812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D6B14D5B-9976-4B52-B401-14B91AAA1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320" y="4452013"/>
            <a:ext cx="936812" cy="93681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9C09B3D3-0815-42DD-BDC7-A847A80A0D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873" y="6205882"/>
            <a:ext cx="936812" cy="936812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443BEA29-2861-4671-B9A1-DC7688A73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289" y="6193217"/>
            <a:ext cx="936812" cy="93681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B5AA01FA-4E33-41F5-8F7C-C0AE05FF2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467" y="8041473"/>
            <a:ext cx="936812" cy="936812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9CCC186B-2CA5-4FA4-9B51-85F6ACB03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695" y="8060323"/>
            <a:ext cx="936812" cy="936812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AC114214-F6F1-455E-8DCE-E827B1CF9FD8}"/>
              </a:ext>
            </a:extLst>
          </p:cNvPr>
          <p:cNvSpPr txBox="1"/>
          <p:nvPr/>
        </p:nvSpPr>
        <p:spPr>
          <a:xfrm>
            <a:off x="1543367" y="2003613"/>
            <a:ext cx="4295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of 2 Cut, color and paste above children</a:t>
            </a:r>
          </a:p>
        </p:txBody>
      </p:sp>
    </p:spTree>
    <p:extLst>
      <p:ext uri="{BB962C8B-B14F-4D97-AF65-F5344CB8AC3E}">
        <p14:creationId xmlns:p14="http://schemas.microsoft.com/office/powerpoint/2010/main" val="207396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E12C95F7-054D-4B87-802D-E27B64EE35A1}"/>
              </a:ext>
            </a:extLst>
          </p:cNvPr>
          <p:cNvGrpSpPr/>
          <p:nvPr/>
        </p:nvGrpSpPr>
        <p:grpSpPr>
          <a:xfrm>
            <a:off x="3616350" y="6752710"/>
            <a:ext cx="2527959" cy="4164670"/>
            <a:chOff x="3565429" y="6723279"/>
            <a:chExt cx="2527959" cy="4164670"/>
          </a:xfrm>
          <a:solidFill>
            <a:schemeClr val="bg1"/>
          </a:solidFill>
        </p:grpSpPr>
        <p:sp>
          <p:nvSpPr>
            <p:cNvPr id="23" name="Cloud 22">
              <a:extLst>
                <a:ext uri="{FF2B5EF4-FFF2-40B4-BE49-F238E27FC236}">
                  <a16:creationId xmlns:a16="http://schemas.microsoft.com/office/drawing/2014/main" id="{B1366C51-C217-45D3-8E07-7C0D500BA603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ADBB2C4-D7D9-4971-851B-05605B300173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46C4F77-F78D-4322-BFEB-0D24F6A96DEA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26" name="Group 131">
              <a:extLst>
                <a:ext uri="{FF2B5EF4-FFF2-40B4-BE49-F238E27FC236}">
                  <a16:creationId xmlns:a16="http://schemas.microsoft.com/office/drawing/2014/main" id="{27207BEA-7C9B-4672-82A7-B5E044FFEA57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  <a:grpFill/>
          </p:grpSpPr>
          <p:sp>
            <p:nvSpPr>
              <p:cNvPr id="39" name="Trapezoid 38">
                <a:extLst>
                  <a:ext uri="{FF2B5EF4-FFF2-40B4-BE49-F238E27FC236}">
                    <a16:creationId xmlns:a16="http://schemas.microsoft.com/office/drawing/2014/main" id="{82DBB344-7E77-40A3-9E5E-E0CB9864CD3F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0" name="Trapezoid 39">
                <a:extLst>
                  <a:ext uri="{FF2B5EF4-FFF2-40B4-BE49-F238E27FC236}">
                    <a16:creationId xmlns:a16="http://schemas.microsoft.com/office/drawing/2014/main" id="{89F63AA8-1704-41A5-9245-6C1EB6C6D2C4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1" name="Rounded Rectangle 105">
                <a:extLst>
                  <a:ext uri="{FF2B5EF4-FFF2-40B4-BE49-F238E27FC236}">
                    <a16:creationId xmlns:a16="http://schemas.microsoft.com/office/drawing/2014/main" id="{D3D3C6EC-82D8-42C1-898A-F477A5B077B6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E4134E7-3C58-4555-9E4B-D8CF71152336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2B4071D8-8911-4D26-B69A-0CB06CF5531F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sp>
            <p:nvSpPr>
              <p:cNvPr id="44" name="Trapezoid 43">
                <a:extLst>
                  <a:ext uri="{FF2B5EF4-FFF2-40B4-BE49-F238E27FC236}">
                    <a16:creationId xmlns:a16="http://schemas.microsoft.com/office/drawing/2014/main" id="{05238DCA-3AB0-4BBA-96F0-CF02D0CE8A33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8DC574E-96EE-4E61-B333-3D68DD5BB491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  <a:grpFill/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249D2F22-ACD5-4868-93D0-B7AD3EE7997F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8" name="Trapezoid 37">
                <a:extLst>
                  <a:ext uri="{FF2B5EF4-FFF2-40B4-BE49-F238E27FC236}">
                    <a16:creationId xmlns:a16="http://schemas.microsoft.com/office/drawing/2014/main" id="{884AC10A-1A9E-428E-AE72-4902FE57E012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55196B5-258A-48FA-9B42-A89751261D20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  <a:grpFill/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5EDFD71-3D22-4291-82D6-A062EAD22B6E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36" name="Trapezoid 35">
                <a:extLst>
                  <a:ext uri="{FF2B5EF4-FFF2-40B4-BE49-F238E27FC236}">
                    <a16:creationId xmlns:a16="http://schemas.microsoft.com/office/drawing/2014/main" id="{02079BA8-4FEA-42A2-B398-B1E45CD3360E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29" name="Trapezoid 28">
              <a:extLst>
                <a:ext uri="{FF2B5EF4-FFF2-40B4-BE49-F238E27FC236}">
                  <a16:creationId xmlns:a16="http://schemas.microsoft.com/office/drawing/2014/main" id="{EC9AA2D3-6431-41CD-88E1-EC6F59563D1B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9113A73D-C6D3-4660-A168-23430EDD1CAB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8FDEB798-5052-4374-9D93-7765DF2301C9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32" name="Cloud 31">
              <a:extLst>
                <a:ext uri="{FF2B5EF4-FFF2-40B4-BE49-F238E27FC236}">
                  <a16:creationId xmlns:a16="http://schemas.microsoft.com/office/drawing/2014/main" id="{830E511A-9742-4DCA-8649-8ABA5277C1A0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3" name="Cloud 32">
              <a:extLst>
                <a:ext uri="{FF2B5EF4-FFF2-40B4-BE49-F238E27FC236}">
                  <a16:creationId xmlns:a16="http://schemas.microsoft.com/office/drawing/2014/main" id="{4C3DF3BB-9084-4278-87C5-B51F65A8CA80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34" name="Flowchart: Collate 33">
              <a:extLst>
                <a:ext uri="{FF2B5EF4-FFF2-40B4-BE49-F238E27FC236}">
                  <a16:creationId xmlns:a16="http://schemas.microsoft.com/office/drawing/2014/main" id="{21C8C314-0A6E-48B7-BDB9-153A8F9CBF59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4C64EC7A-B721-407D-B72A-EB3740AD2302}"/>
              </a:ext>
            </a:extLst>
          </p:cNvPr>
          <p:cNvGrpSpPr/>
          <p:nvPr/>
        </p:nvGrpSpPr>
        <p:grpSpPr>
          <a:xfrm>
            <a:off x="3532032" y="1473696"/>
            <a:ext cx="2527959" cy="4164670"/>
            <a:chOff x="3565429" y="6723279"/>
            <a:chExt cx="2527959" cy="4164670"/>
          </a:xfrm>
          <a:solidFill>
            <a:schemeClr val="bg1"/>
          </a:solidFill>
        </p:grpSpPr>
        <p:sp>
          <p:nvSpPr>
            <p:cNvPr id="66" name="Cloud 65">
              <a:extLst>
                <a:ext uri="{FF2B5EF4-FFF2-40B4-BE49-F238E27FC236}">
                  <a16:creationId xmlns:a16="http://schemas.microsoft.com/office/drawing/2014/main" id="{B7A98A87-BB59-406E-9070-89D3BB2D2DC9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435EE8F5-362A-476D-AFF2-C2A83ED122AD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CD743369-844D-422A-8183-8AA90F13496D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69" name="Group 131">
              <a:extLst>
                <a:ext uri="{FF2B5EF4-FFF2-40B4-BE49-F238E27FC236}">
                  <a16:creationId xmlns:a16="http://schemas.microsoft.com/office/drawing/2014/main" id="{9CE2B53C-2DB7-4B6A-9290-F14FB827A667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  <a:grpFill/>
          </p:grpSpPr>
          <p:sp>
            <p:nvSpPr>
              <p:cNvPr id="82" name="Trapezoid 81">
                <a:extLst>
                  <a:ext uri="{FF2B5EF4-FFF2-40B4-BE49-F238E27FC236}">
                    <a16:creationId xmlns:a16="http://schemas.microsoft.com/office/drawing/2014/main" id="{96496737-70C6-4EDD-8721-ABE37D6A8A47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3" name="Trapezoid 82">
                <a:extLst>
                  <a:ext uri="{FF2B5EF4-FFF2-40B4-BE49-F238E27FC236}">
                    <a16:creationId xmlns:a16="http://schemas.microsoft.com/office/drawing/2014/main" id="{E58A95C6-0D0D-4554-94C2-94752ADC876D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4" name="Rounded Rectangle 105">
                <a:extLst>
                  <a:ext uri="{FF2B5EF4-FFF2-40B4-BE49-F238E27FC236}">
                    <a16:creationId xmlns:a16="http://schemas.microsoft.com/office/drawing/2014/main" id="{955F2196-07C1-487B-84A1-CB9AF747F69A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C51BB21A-3A07-4F4A-9097-14947599C92C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0E557C2F-0B0E-4DB5-AD72-077268199694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sp>
            <p:nvSpPr>
              <p:cNvPr id="87" name="Trapezoid 86">
                <a:extLst>
                  <a:ext uri="{FF2B5EF4-FFF2-40B4-BE49-F238E27FC236}">
                    <a16:creationId xmlns:a16="http://schemas.microsoft.com/office/drawing/2014/main" id="{780BF918-9838-4616-ADE1-E0331AA8D55E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E790DDC6-4D0C-4BBC-80F5-6A444B819B24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  <a:grpFill/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1AB06091-4723-4D0B-A448-54CE962DC2C0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81" name="Trapezoid 80">
                <a:extLst>
                  <a:ext uri="{FF2B5EF4-FFF2-40B4-BE49-F238E27FC236}">
                    <a16:creationId xmlns:a16="http://schemas.microsoft.com/office/drawing/2014/main" id="{4AABC611-7928-46FA-8943-CBC5B6FCAA58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1050E74A-4C04-4E7E-BAAF-9EDAEB5F4224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  <a:grpFill/>
          </p:grpSpPr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A65063BF-BA5E-481D-8908-185A43938F27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9" name="Trapezoid 78">
                <a:extLst>
                  <a:ext uri="{FF2B5EF4-FFF2-40B4-BE49-F238E27FC236}">
                    <a16:creationId xmlns:a16="http://schemas.microsoft.com/office/drawing/2014/main" id="{6BBB1412-EAF0-4BBB-8BA3-D95BE84CB0EB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2" name="Trapezoid 71">
              <a:extLst>
                <a:ext uri="{FF2B5EF4-FFF2-40B4-BE49-F238E27FC236}">
                  <a16:creationId xmlns:a16="http://schemas.microsoft.com/office/drawing/2014/main" id="{D0475D8C-6F34-4558-93C6-4B0B882718A2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3" name="Trapezoid 72">
              <a:extLst>
                <a:ext uri="{FF2B5EF4-FFF2-40B4-BE49-F238E27FC236}">
                  <a16:creationId xmlns:a16="http://schemas.microsoft.com/office/drawing/2014/main" id="{8B2F4E54-C7E2-443C-B8C2-4515D2F9E00C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EFE2A38-AE97-4611-A4C0-996DD9CE0AB1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75" name="Cloud 74">
              <a:extLst>
                <a:ext uri="{FF2B5EF4-FFF2-40B4-BE49-F238E27FC236}">
                  <a16:creationId xmlns:a16="http://schemas.microsoft.com/office/drawing/2014/main" id="{B041226F-287E-41E7-8366-7F4ADCA10152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76" name="Cloud 75">
              <a:extLst>
                <a:ext uri="{FF2B5EF4-FFF2-40B4-BE49-F238E27FC236}">
                  <a16:creationId xmlns:a16="http://schemas.microsoft.com/office/drawing/2014/main" id="{A75D9FB2-A41C-44F2-B408-7B1E43B71805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77" name="Flowchart: Collate 76">
              <a:extLst>
                <a:ext uri="{FF2B5EF4-FFF2-40B4-BE49-F238E27FC236}">
                  <a16:creationId xmlns:a16="http://schemas.microsoft.com/office/drawing/2014/main" id="{46461DD1-6FCD-4E1A-925F-8794D5614668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6869D90A-1E9A-40CA-9C65-86DBA65E47E0}"/>
              </a:ext>
            </a:extLst>
          </p:cNvPr>
          <p:cNvSpPr txBox="1"/>
          <p:nvPr/>
        </p:nvSpPr>
        <p:spPr>
          <a:xfrm>
            <a:off x="1672355" y="5806149"/>
            <a:ext cx="3969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of 4 Cut, color, and paste on construction paper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25AE325-0C30-4AF2-A2BD-253669A41182}"/>
              </a:ext>
            </a:extLst>
          </p:cNvPr>
          <p:cNvGrpSpPr/>
          <p:nvPr/>
        </p:nvGrpSpPr>
        <p:grpSpPr>
          <a:xfrm>
            <a:off x="864284" y="6759087"/>
            <a:ext cx="2527959" cy="4164670"/>
            <a:chOff x="3565429" y="6723279"/>
            <a:chExt cx="2527959" cy="4164670"/>
          </a:xfrm>
          <a:solidFill>
            <a:schemeClr val="bg1"/>
          </a:solidFill>
        </p:grpSpPr>
        <p:sp>
          <p:nvSpPr>
            <p:cNvPr id="90" name="Cloud 89">
              <a:extLst>
                <a:ext uri="{FF2B5EF4-FFF2-40B4-BE49-F238E27FC236}">
                  <a16:creationId xmlns:a16="http://schemas.microsoft.com/office/drawing/2014/main" id="{0B0C78AE-0311-4BD4-A97C-154856D7E0FB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D9F8054D-7190-4F07-848E-6096EE77F32D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B7232003-3593-4771-9C32-F59999F9BB5B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93" name="Group 131">
              <a:extLst>
                <a:ext uri="{FF2B5EF4-FFF2-40B4-BE49-F238E27FC236}">
                  <a16:creationId xmlns:a16="http://schemas.microsoft.com/office/drawing/2014/main" id="{69370AAA-8A6E-4819-BB3A-7528B0075BB5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  <a:grpFill/>
          </p:grpSpPr>
          <p:sp>
            <p:nvSpPr>
              <p:cNvPr id="106" name="Trapezoid 105">
                <a:extLst>
                  <a:ext uri="{FF2B5EF4-FFF2-40B4-BE49-F238E27FC236}">
                    <a16:creationId xmlns:a16="http://schemas.microsoft.com/office/drawing/2014/main" id="{8FA1E269-203C-469E-B32F-DED1B0E3BFBF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7" name="Trapezoid 106">
                <a:extLst>
                  <a:ext uri="{FF2B5EF4-FFF2-40B4-BE49-F238E27FC236}">
                    <a16:creationId xmlns:a16="http://schemas.microsoft.com/office/drawing/2014/main" id="{5DEE2EF3-7107-4969-9B3E-7CA1C7246D34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8" name="Rounded Rectangle 105">
                <a:extLst>
                  <a:ext uri="{FF2B5EF4-FFF2-40B4-BE49-F238E27FC236}">
                    <a16:creationId xmlns:a16="http://schemas.microsoft.com/office/drawing/2014/main" id="{31E217EC-72B0-4A03-904E-CCEF36391659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040CA0A3-6888-42F2-83D7-586DFC5E6CAE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2C46DCAA-DD1C-4683-8933-25C09C6442CA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9BCC588B-C167-4FE2-9421-7C94CD21425A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72B3EE9-CDC4-4896-93A1-0F90B9F520AE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  <a:grpFill/>
          </p:grpSpPr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2B5C2819-90F5-4E1B-9E3D-3FEBF0C75FE5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5" name="Trapezoid 104">
                <a:extLst>
                  <a:ext uri="{FF2B5EF4-FFF2-40B4-BE49-F238E27FC236}">
                    <a16:creationId xmlns:a16="http://schemas.microsoft.com/office/drawing/2014/main" id="{A9E2BEC1-A770-4785-A44E-627707152E6E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BE729B3B-5FF8-4D5F-B257-11570C8338A3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  <a:grpFill/>
          </p:grpSpPr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1264F42B-D189-4FDA-B12E-400EFBA8773A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3" name="Trapezoid 102">
                <a:extLst>
                  <a:ext uri="{FF2B5EF4-FFF2-40B4-BE49-F238E27FC236}">
                    <a16:creationId xmlns:a16="http://schemas.microsoft.com/office/drawing/2014/main" id="{15D9BBB7-1F41-4B21-B389-0506CFE47933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96" name="Trapezoid 95">
              <a:extLst>
                <a:ext uri="{FF2B5EF4-FFF2-40B4-BE49-F238E27FC236}">
                  <a16:creationId xmlns:a16="http://schemas.microsoft.com/office/drawing/2014/main" id="{57BE43AB-7C78-44B3-B080-EF0DA213DF59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7" name="Trapezoid 96">
              <a:extLst>
                <a:ext uri="{FF2B5EF4-FFF2-40B4-BE49-F238E27FC236}">
                  <a16:creationId xmlns:a16="http://schemas.microsoft.com/office/drawing/2014/main" id="{D5E7EE35-CD99-4CB5-B75C-F157BC41F173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ED6959CA-913E-485C-B749-FF115BCFCAB4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9" name="Cloud 98">
              <a:extLst>
                <a:ext uri="{FF2B5EF4-FFF2-40B4-BE49-F238E27FC236}">
                  <a16:creationId xmlns:a16="http://schemas.microsoft.com/office/drawing/2014/main" id="{8C047499-2F36-48BF-BFF0-3E79F61DFDE4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0" name="Cloud 99">
              <a:extLst>
                <a:ext uri="{FF2B5EF4-FFF2-40B4-BE49-F238E27FC236}">
                  <a16:creationId xmlns:a16="http://schemas.microsoft.com/office/drawing/2014/main" id="{8E64B408-5239-4DCC-8143-C6F92A28978A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1" name="Flowchart: Collate 100">
              <a:extLst>
                <a:ext uri="{FF2B5EF4-FFF2-40B4-BE49-F238E27FC236}">
                  <a16:creationId xmlns:a16="http://schemas.microsoft.com/office/drawing/2014/main" id="{802BB618-D229-4611-ABDE-727C056FE7EB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F13BDE1-450B-4596-A724-FEE14D8B879C}"/>
              </a:ext>
            </a:extLst>
          </p:cNvPr>
          <p:cNvGrpSpPr/>
          <p:nvPr/>
        </p:nvGrpSpPr>
        <p:grpSpPr>
          <a:xfrm>
            <a:off x="779966" y="1480073"/>
            <a:ext cx="2527959" cy="4164670"/>
            <a:chOff x="3565429" y="6723279"/>
            <a:chExt cx="2527959" cy="4164670"/>
          </a:xfrm>
          <a:solidFill>
            <a:schemeClr val="bg1"/>
          </a:solidFill>
        </p:grpSpPr>
        <p:sp>
          <p:nvSpPr>
            <p:cNvPr id="113" name="Cloud 112">
              <a:extLst>
                <a:ext uri="{FF2B5EF4-FFF2-40B4-BE49-F238E27FC236}">
                  <a16:creationId xmlns:a16="http://schemas.microsoft.com/office/drawing/2014/main" id="{A074AB9B-BA57-418B-8111-552E2FB714A6}"/>
                </a:ext>
              </a:extLst>
            </p:cNvPr>
            <p:cNvSpPr/>
            <p:nvPr/>
          </p:nvSpPr>
          <p:spPr>
            <a:xfrm rot="360730">
              <a:off x="3747866" y="7561918"/>
              <a:ext cx="2102170" cy="132597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A2D47037-90DE-41C1-B861-A77AC9DAAF71}"/>
                </a:ext>
              </a:extLst>
            </p:cNvPr>
            <p:cNvSpPr/>
            <p:nvPr/>
          </p:nvSpPr>
          <p:spPr>
            <a:xfrm rot="6972363">
              <a:off x="5009678" y="10321063"/>
              <a:ext cx="380153" cy="62051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E9F88073-EA3F-487D-9366-E0FAE392493B}"/>
                </a:ext>
              </a:extLst>
            </p:cNvPr>
            <p:cNvSpPr/>
            <p:nvPr/>
          </p:nvSpPr>
          <p:spPr>
            <a:xfrm rot="4673747">
              <a:off x="4413233" y="10434867"/>
              <a:ext cx="331484" cy="5746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116" name="Group 131">
              <a:extLst>
                <a:ext uri="{FF2B5EF4-FFF2-40B4-BE49-F238E27FC236}">
                  <a16:creationId xmlns:a16="http://schemas.microsoft.com/office/drawing/2014/main" id="{EA764CEE-7C98-404B-8D72-86CE43B30BCB}"/>
                </a:ext>
              </a:extLst>
            </p:cNvPr>
            <p:cNvGrpSpPr/>
            <p:nvPr/>
          </p:nvGrpSpPr>
          <p:grpSpPr>
            <a:xfrm>
              <a:off x="4330801" y="8507966"/>
              <a:ext cx="1108083" cy="2200968"/>
              <a:chOff x="2743200" y="1676400"/>
              <a:chExt cx="990600" cy="2084309"/>
            </a:xfrm>
            <a:grpFill/>
          </p:grpSpPr>
          <p:sp>
            <p:nvSpPr>
              <p:cNvPr id="129" name="Trapezoid 128">
                <a:extLst>
                  <a:ext uri="{FF2B5EF4-FFF2-40B4-BE49-F238E27FC236}">
                    <a16:creationId xmlns:a16="http://schemas.microsoft.com/office/drawing/2014/main" id="{17BFF0EF-E37C-41E4-9BD9-D598E04D06FE}"/>
                  </a:ext>
                </a:extLst>
              </p:cNvPr>
              <p:cNvSpPr/>
              <p:nvPr/>
            </p:nvSpPr>
            <p:spPr>
              <a:xfrm rot="283871">
                <a:off x="2865759" y="2607708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30" name="Trapezoid 129">
                <a:extLst>
                  <a:ext uri="{FF2B5EF4-FFF2-40B4-BE49-F238E27FC236}">
                    <a16:creationId xmlns:a16="http://schemas.microsoft.com/office/drawing/2014/main" id="{52A1EE4F-2B98-4DEE-9577-697EFE9685BC}"/>
                  </a:ext>
                </a:extLst>
              </p:cNvPr>
              <p:cNvSpPr/>
              <p:nvPr/>
            </p:nvSpPr>
            <p:spPr>
              <a:xfrm rot="21104506">
                <a:off x="3203918" y="2617709"/>
                <a:ext cx="4572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31" name="Rounded Rectangle 105">
                <a:extLst>
                  <a:ext uri="{FF2B5EF4-FFF2-40B4-BE49-F238E27FC236}">
                    <a16:creationId xmlns:a16="http://schemas.microsoft.com/office/drawing/2014/main" id="{27210403-5331-4855-B2F8-D2B93A0E0587}"/>
                  </a:ext>
                </a:extLst>
              </p:cNvPr>
              <p:cNvSpPr/>
              <p:nvPr/>
            </p:nvSpPr>
            <p:spPr>
              <a:xfrm>
                <a:off x="2895600" y="2667000"/>
                <a:ext cx="685800" cy="38100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AB988D68-9AB7-4E9F-9AC0-9CFB844EEAD8}"/>
                  </a:ext>
                </a:extLst>
              </p:cNvPr>
              <p:cNvSpPr/>
              <p:nvPr/>
            </p:nvSpPr>
            <p:spPr>
              <a:xfrm>
                <a:off x="29718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DFB1C94D-500E-4806-9468-C3582582D531}"/>
                  </a:ext>
                </a:extLst>
              </p:cNvPr>
              <p:cNvSpPr/>
              <p:nvPr/>
            </p:nvSpPr>
            <p:spPr>
              <a:xfrm>
                <a:off x="3200400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 dirty="0"/>
              </a:p>
            </p:txBody>
          </p:sp>
          <p:sp>
            <p:nvSpPr>
              <p:cNvPr id="134" name="Trapezoid 133">
                <a:extLst>
                  <a:ext uri="{FF2B5EF4-FFF2-40B4-BE49-F238E27FC236}">
                    <a16:creationId xmlns:a16="http://schemas.microsoft.com/office/drawing/2014/main" id="{7D5D014F-5CCB-4E82-9E12-1CF10A6455B6}"/>
                  </a:ext>
                </a:extLst>
              </p:cNvPr>
              <p:cNvSpPr/>
              <p:nvPr/>
            </p:nvSpPr>
            <p:spPr>
              <a:xfrm>
                <a:off x="2743200" y="1676400"/>
                <a:ext cx="990600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60AF63E-9C19-4003-A17A-D5D1F7997526}"/>
                </a:ext>
              </a:extLst>
            </p:cNvPr>
            <p:cNvGrpSpPr/>
            <p:nvPr/>
          </p:nvGrpSpPr>
          <p:grpSpPr>
            <a:xfrm rot="13813445">
              <a:off x="4842982" y="7065709"/>
              <a:ext cx="892729" cy="1608083"/>
              <a:chOff x="5152893" y="8203894"/>
              <a:chExt cx="626941" cy="1207844"/>
            </a:xfrm>
            <a:grpFill/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1BC41A13-BEB8-4804-98E5-299C142C0098}"/>
                  </a:ext>
                </a:extLst>
              </p:cNvPr>
              <p:cNvSpPr/>
              <p:nvPr/>
            </p:nvSpPr>
            <p:spPr>
              <a:xfrm>
                <a:off x="5438885" y="8869475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28" name="Trapezoid 127">
                <a:extLst>
                  <a:ext uri="{FF2B5EF4-FFF2-40B4-BE49-F238E27FC236}">
                    <a16:creationId xmlns:a16="http://schemas.microsoft.com/office/drawing/2014/main" id="{5E5D9E5B-59F6-4999-84EB-46A1C951A86C}"/>
                  </a:ext>
                </a:extLst>
              </p:cNvPr>
              <p:cNvSpPr/>
              <p:nvPr/>
            </p:nvSpPr>
            <p:spPr>
              <a:xfrm rot="19589147" flipH="1">
                <a:off x="5152893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2D20AF9B-6337-4BDC-AFAD-80B42F9E4034}"/>
                </a:ext>
              </a:extLst>
            </p:cNvPr>
            <p:cNvGrpSpPr/>
            <p:nvPr/>
          </p:nvGrpSpPr>
          <p:grpSpPr>
            <a:xfrm rot="6857902">
              <a:off x="3886171" y="6946909"/>
              <a:ext cx="952163" cy="1593647"/>
              <a:chOff x="3988732" y="8203894"/>
              <a:chExt cx="712717" cy="1192883"/>
            </a:xfrm>
            <a:grpFill/>
          </p:grpSpPr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6820A913-B536-4E17-B780-4D5467FA1D3C}"/>
                  </a:ext>
                </a:extLst>
              </p:cNvPr>
              <p:cNvSpPr/>
              <p:nvPr/>
            </p:nvSpPr>
            <p:spPr>
              <a:xfrm>
                <a:off x="3988732" y="8854514"/>
                <a:ext cx="340949" cy="542263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26" name="Trapezoid 125">
                <a:extLst>
                  <a:ext uri="{FF2B5EF4-FFF2-40B4-BE49-F238E27FC236}">
                    <a16:creationId xmlns:a16="http://schemas.microsoft.com/office/drawing/2014/main" id="{051D5536-5E3B-4495-BC09-0B60B3DADF5F}"/>
                  </a:ext>
                </a:extLst>
              </p:cNvPr>
              <p:cNvSpPr/>
              <p:nvPr/>
            </p:nvSpPr>
            <p:spPr>
              <a:xfrm rot="2010853">
                <a:off x="4215284" y="8203894"/>
                <a:ext cx="486165" cy="1021018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119" name="Trapezoid 118">
              <a:extLst>
                <a:ext uri="{FF2B5EF4-FFF2-40B4-BE49-F238E27FC236}">
                  <a16:creationId xmlns:a16="http://schemas.microsoft.com/office/drawing/2014/main" id="{6B5E7812-F939-4D16-8AAB-837BC5F3F680}"/>
                </a:ext>
              </a:extLst>
            </p:cNvPr>
            <p:cNvSpPr/>
            <p:nvPr/>
          </p:nvSpPr>
          <p:spPr>
            <a:xfrm>
              <a:off x="4379180" y="8209966"/>
              <a:ext cx="1022846" cy="135565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0" name="Trapezoid 119">
              <a:extLst>
                <a:ext uri="{FF2B5EF4-FFF2-40B4-BE49-F238E27FC236}">
                  <a16:creationId xmlns:a16="http://schemas.microsoft.com/office/drawing/2014/main" id="{EFACB329-DE1B-4075-BA3B-BED63A823D46}"/>
                </a:ext>
              </a:extLst>
            </p:cNvPr>
            <p:cNvSpPr/>
            <p:nvPr/>
          </p:nvSpPr>
          <p:spPr>
            <a:xfrm rot="10800000">
              <a:off x="4623372" y="7872884"/>
              <a:ext cx="511423" cy="63264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D6905707-D8EC-453D-96AB-B439FCC07E9C}"/>
                </a:ext>
              </a:extLst>
            </p:cNvPr>
            <p:cNvSpPr/>
            <p:nvPr/>
          </p:nvSpPr>
          <p:spPr>
            <a:xfrm>
              <a:off x="4418342" y="6937359"/>
              <a:ext cx="937609" cy="144603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2" name="Cloud 121">
              <a:extLst>
                <a:ext uri="{FF2B5EF4-FFF2-40B4-BE49-F238E27FC236}">
                  <a16:creationId xmlns:a16="http://schemas.microsoft.com/office/drawing/2014/main" id="{3B3A3255-6E40-4318-BFE9-73496100D232}"/>
                </a:ext>
              </a:extLst>
            </p:cNvPr>
            <p:cNvSpPr/>
            <p:nvPr/>
          </p:nvSpPr>
          <p:spPr>
            <a:xfrm rot="3279799">
              <a:off x="4611898" y="7047078"/>
              <a:ext cx="1285179" cy="637582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3" name="Cloud 122">
              <a:extLst>
                <a:ext uri="{FF2B5EF4-FFF2-40B4-BE49-F238E27FC236}">
                  <a16:creationId xmlns:a16="http://schemas.microsoft.com/office/drawing/2014/main" id="{CD3C0EAF-96B5-4FE6-BE18-3AE02BA7BA80}"/>
                </a:ext>
              </a:extLst>
            </p:cNvPr>
            <p:cNvSpPr/>
            <p:nvPr/>
          </p:nvSpPr>
          <p:spPr>
            <a:xfrm rot="18485975">
              <a:off x="3957514" y="6946168"/>
              <a:ext cx="1191423" cy="76738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4" name="Flowchart: Collate 123">
              <a:extLst>
                <a:ext uri="{FF2B5EF4-FFF2-40B4-BE49-F238E27FC236}">
                  <a16:creationId xmlns:a16="http://schemas.microsoft.com/office/drawing/2014/main" id="{DB1F4A9A-B079-406B-A7D7-6386CA91C6DF}"/>
                </a:ext>
              </a:extLst>
            </p:cNvPr>
            <p:cNvSpPr/>
            <p:nvPr/>
          </p:nvSpPr>
          <p:spPr>
            <a:xfrm rot="4121014" flipH="1">
              <a:off x="4704568" y="6888300"/>
              <a:ext cx="563849" cy="618393"/>
            </a:xfrm>
            <a:prstGeom prst="flowChartCollat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3653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20FE76F-638D-4125-9B2E-9584BEA7F0A1}"/>
              </a:ext>
            </a:extLst>
          </p:cNvPr>
          <p:cNvGrpSpPr/>
          <p:nvPr/>
        </p:nvGrpSpPr>
        <p:grpSpPr>
          <a:xfrm>
            <a:off x="693917" y="6470707"/>
            <a:ext cx="2404612" cy="4475630"/>
            <a:chOff x="334961" y="6281259"/>
            <a:chExt cx="2404612" cy="4475630"/>
          </a:xfrm>
          <a:solidFill>
            <a:schemeClr val="bg1"/>
          </a:solidFill>
        </p:grpSpPr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3DD55C44-15C5-43C6-879C-CD6E7D5FE2CB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" name="Trapezoid 3">
              <a:extLst>
                <a:ext uri="{FF2B5EF4-FFF2-40B4-BE49-F238E27FC236}">
                  <a16:creationId xmlns:a16="http://schemas.microsoft.com/office/drawing/2014/main" id="{B84E5EB1-86A3-4B5D-97CC-5B32B96EBC7E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E87456C-520F-4A49-8E6E-7F3FD9C6B0BE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  <a:grpFill/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E5EC1579-6B33-414A-8419-3E56C00301EE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21" name="Trapezoid 20">
                <a:extLst>
                  <a:ext uri="{FF2B5EF4-FFF2-40B4-BE49-F238E27FC236}">
                    <a16:creationId xmlns:a16="http://schemas.microsoft.com/office/drawing/2014/main" id="{CA6AF55D-3E3A-4B0E-B551-FC66AB15936A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C835D72-7319-4A85-9D95-964380FFE3CA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  <a:grpFill/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30BEA6D-F529-43FF-841C-0FFA7BC39739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9" name="Trapezoid 18">
                <a:extLst>
                  <a:ext uri="{FF2B5EF4-FFF2-40B4-BE49-F238E27FC236}">
                    <a16:creationId xmlns:a16="http://schemas.microsoft.com/office/drawing/2014/main" id="{27D6D53C-2C81-41FC-96DF-E9D05BCBD116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C9E9D0D3-083E-4232-9CF0-E25B9B1FED2C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966346D-1511-4FFC-B9D8-2A5EA6148CC7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06DB510-3694-44F6-9049-E55BB49342B7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93729C8-A646-4860-81BF-36FE3BA07D50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3D2967D-4AC2-4E70-A054-A5556B3A5AE4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B9F8B96-C5ED-4565-B19E-AF0A7ADEC48B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Cloud 12">
              <a:extLst>
                <a:ext uri="{FF2B5EF4-FFF2-40B4-BE49-F238E27FC236}">
                  <a16:creationId xmlns:a16="http://schemas.microsoft.com/office/drawing/2014/main" id="{7BED6DEC-430E-41D1-8EC7-8AB570120891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4" name="Cloud 13">
              <a:extLst>
                <a:ext uri="{FF2B5EF4-FFF2-40B4-BE49-F238E27FC236}">
                  <a16:creationId xmlns:a16="http://schemas.microsoft.com/office/drawing/2014/main" id="{8E815F90-44A8-457B-BB33-7E7E62650A4E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10A87A9D-E3BB-47ED-AA84-984C1759C6DE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3227A59-9CD9-4C49-83F2-1E163120A894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E615FD7-5FF1-44F9-AB20-4AD5C8A28805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CCE327B-DC7C-4F9F-9B1D-3BBEE98A4140}"/>
              </a:ext>
            </a:extLst>
          </p:cNvPr>
          <p:cNvGrpSpPr/>
          <p:nvPr/>
        </p:nvGrpSpPr>
        <p:grpSpPr>
          <a:xfrm>
            <a:off x="609599" y="1191693"/>
            <a:ext cx="2404612" cy="4475630"/>
            <a:chOff x="334961" y="6281259"/>
            <a:chExt cx="2404612" cy="4475630"/>
          </a:xfrm>
          <a:solidFill>
            <a:schemeClr val="bg1"/>
          </a:solidFill>
        </p:grpSpPr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7C886DBB-8E1A-4FFB-8E1B-16D71DC6E83E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1FA87C69-0157-4C4D-A4FF-AAB26B903212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A7D772A9-3465-4584-B7EC-621278540028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  <a:grpFill/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67DBB66F-9B5E-48FE-88CF-37B8F2AD26AB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4" name="Trapezoid 63">
                <a:extLst>
                  <a:ext uri="{FF2B5EF4-FFF2-40B4-BE49-F238E27FC236}">
                    <a16:creationId xmlns:a16="http://schemas.microsoft.com/office/drawing/2014/main" id="{3FC631B1-E10F-403E-82A5-0EEFFCDB41D6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D9F72BD8-F73E-4080-BB82-FB6B074B3A95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  <a:grpFill/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AC3D142E-1C49-4991-AA9C-8456930C18E8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62" name="Trapezoid 61">
                <a:extLst>
                  <a:ext uri="{FF2B5EF4-FFF2-40B4-BE49-F238E27FC236}">
                    <a16:creationId xmlns:a16="http://schemas.microsoft.com/office/drawing/2014/main" id="{ABE1260F-FD3E-4CE6-9F69-46F5459B2341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50" name="Trapezoid 49">
              <a:extLst>
                <a:ext uri="{FF2B5EF4-FFF2-40B4-BE49-F238E27FC236}">
                  <a16:creationId xmlns:a16="http://schemas.microsoft.com/office/drawing/2014/main" id="{BC1119DC-B6DF-41AB-ADE0-09D41F3494DA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0CC05A4-AD5A-41A6-8B50-16FDD271B9A7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FF7C87C-2445-4F47-AF2C-A4B871271B99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1B2B307-8609-441E-AF93-962AD753DF87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27EAF69-EE10-4387-8827-8D2CDCA1DEA7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5CDFFE0-6415-43ED-8DDA-7118C77F4A4A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56" name="Cloud 55">
              <a:extLst>
                <a:ext uri="{FF2B5EF4-FFF2-40B4-BE49-F238E27FC236}">
                  <a16:creationId xmlns:a16="http://schemas.microsoft.com/office/drawing/2014/main" id="{DE68CE19-98D2-4283-B877-FD47F55086E5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57" name="Cloud 56">
              <a:extLst>
                <a:ext uri="{FF2B5EF4-FFF2-40B4-BE49-F238E27FC236}">
                  <a16:creationId xmlns:a16="http://schemas.microsoft.com/office/drawing/2014/main" id="{3D127799-8451-4625-BB8C-D60C37FE6B96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58" name="Cloud 57">
              <a:extLst>
                <a:ext uri="{FF2B5EF4-FFF2-40B4-BE49-F238E27FC236}">
                  <a16:creationId xmlns:a16="http://schemas.microsoft.com/office/drawing/2014/main" id="{E4D3C7DB-A5AB-45A1-A721-1909F7B3DD3F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2A8D636-12C5-46DE-9BF9-32B20394911A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CB08B1-6817-4011-B27E-0D04FC99B3D7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6869D90A-1E9A-40CA-9C65-86DBA65E47E0}"/>
              </a:ext>
            </a:extLst>
          </p:cNvPr>
          <p:cNvSpPr txBox="1"/>
          <p:nvPr/>
        </p:nvSpPr>
        <p:spPr>
          <a:xfrm>
            <a:off x="1672355" y="5806149"/>
            <a:ext cx="3969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 of 4 Cut, color, and paste on construction paper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95B582B-98B7-4139-A99E-7317595ECBE0}"/>
              </a:ext>
            </a:extLst>
          </p:cNvPr>
          <p:cNvGrpSpPr/>
          <p:nvPr/>
        </p:nvGrpSpPr>
        <p:grpSpPr>
          <a:xfrm>
            <a:off x="3652530" y="6470707"/>
            <a:ext cx="2404612" cy="4475630"/>
            <a:chOff x="334961" y="6281259"/>
            <a:chExt cx="2404612" cy="4475630"/>
          </a:xfrm>
          <a:solidFill>
            <a:schemeClr val="bg1"/>
          </a:solidFill>
        </p:grpSpPr>
        <p:sp>
          <p:nvSpPr>
            <p:cNvPr id="90" name="Trapezoid 89">
              <a:extLst>
                <a:ext uri="{FF2B5EF4-FFF2-40B4-BE49-F238E27FC236}">
                  <a16:creationId xmlns:a16="http://schemas.microsoft.com/office/drawing/2014/main" id="{F6504743-6D1F-46BE-A98A-C12ECDCDC837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1" name="Trapezoid 90">
              <a:extLst>
                <a:ext uri="{FF2B5EF4-FFF2-40B4-BE49-F238E27FC236}">
                  <a16:creationId xmlns:a16="http://schemas.microsoft.com/office/drawing/2014/main" id="{76DB63AC-A819-4646-B4E3-504630975168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B30F1AD6-3158-46EB-BF39-28F66260BEF1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  <a:grpFill/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159DDF17-55E0-457C-8E3B-7D5CC5B26941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8" name="Trapezoid 107">
                <a:extLst>
                  <a:ext uri="{FF2B5EF4-FFF2-40B4-BE49-F238E27FC236}">
                    <a16:creationId xmlns:a16="http://schemas.microsoft.com/office/drawing/2014/main" id="{13AF5A7D-0B94-4C3C-8BCC-BF7D0B7886FE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C2CC2D45-6FDF-431E-A693-79641A0A5E77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  <a:grpFill/>
          </p:grpSpPr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313AF3CA-FCCF-49B5-9A68-462B307D6B64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06" name="Trapezoid 105">
                <a:extLst>
                  <a:ext uri="{FF2B5EF4-FFF2-40B4-BE49-F238E27FC236}">
                    <a16:creationId xmlns:a16="http://schemas.microsoft.com/office/drawing/2014/main" id="{2E26327A-654B-40F0-9039-F07E5FD089CB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94" name="Trapezoid 93">
              <a:extLst>
                <a:ext uri="{FF2B5EF4-FFF2-40B4-BE49-F238E27FC236}">
                  <a16:creationId xmlns:a16="http://schemas.microsoft.com/office/drawing/2014/main" id="{7DB0E5F4-EE00-4BFF-A735-A86143F3FAA3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16328036-0DFB-467D-8FD5-DD4BB5018561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45446BF3-83CF-4AC2-BE50-3F1FD1A56FCE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2FBE7B2-E9FD-47A1-89F0-840DB664B047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A048A57-DD81-434E-9244-A1DAF1B40AE4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4210BA11-96AD-4F0E-91D1-BBEC5577488A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0" name="Cloud 99">
              <a:extLst>
                <a:ext uri="{FF2B5EF4-FFF2-40B4-BE49-F238E27FC236}">
                  <a16:creationId xmlns:a16="http://schemas.microsoft.com/office/drawing/2014/main" id="{9B3DE777-08AF-46BD-B5F7-2FCF7FAA0C25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1" name="Cloud 100">
              <a:extLst>
                <a:ext uri="{FF2B5EF4-FFF2-40B4-BE49-F238E27FC236}">
                  <a16:creationId xmlns:a16="http://schemas.microsoft.com/office/drawing/2014/main" id="{4AD71884-8D76-43BB-A16E-900B4A165464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2" name="Cloud 101">
              <a:extLst>
                <a:ext uri="{FF2B5EF4-FFF2-40B4-BE49-F238E27FC236}">
                  <a16:creationId xmlns:a16="http://schemas.microsoft.com/office/drawing/2014/main" id="{A6F08DE9-6F07-42AD-AF35-D8B3D857FAC8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C4BB57C9-E226-43DC-95BC-0C6EBECA9D55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24B969EF-4A8D-4E91-A816-F9ACCDF70CC2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1543FFD-BA65-48C7-9D25-B305A8D88CFA}"/>
              </a:ext>
            </a:extLst>
          </p:cNvPr>
          <p:cNvGrpSpPr/>
          <p:nvPr/>
        </p:nvGrpSpPr>
        <p:grpSpPr>
          <a:xfrm>
            <a:off x="3568212" y="1191693"/>
            <a:ext cx="2404612" cy="4475630"/>
            <a:chOff x="334961" y="6281259"/>
            <a:chExt cx="2404612" cy="4475630"/>
          </a:xfrm>
          <a:solidFill>
            <a:schemeClr val="bg1"/>
          </a:solidFill>
        </p:grpSpPr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3A961FF7-BD16-4A0F-9B94-549B679B7A67}"/>
                </a:ext>
              </a:extLst>
            </p:cNvPr>
            <p:cNvSpPr/>
            <p:nvPr/>
          </p:nvSpPr>
          <p:spPr>
            <a:xfrm>
              <a:off x="1397717" y="9237959"/>
              <a:ext cx="673824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1" name="Trapezoid 110">
              <a:extLst>
                <a:ext uri="{FF2B5EF4-FFF2-40B4-BE49-F238E27FC236}">
                  <a16:creationId xmlns:a16="http://schemas.microsoft.com/office/drawing/2014/main" id="{1EE22F39-A9F2-4904-9D89-76AF9ADE7151}"/>
                </a:ext>
              </a:extLst>
            </p:cNvPr>
            <p:cNvSpPr/>
            <p:nvPr/>
          </p:nvSpPr>
          <p:spPr>
            <a:xfrm>
              <a:off x="948502" y="9237959"/>
              <a:ext cx="561520" cy="1355263"/>
            </a:xfrm>
            <a:prstGeom prst="trapezoid">
              <a:avLst>
                <a:gd name="adj" fmla="val 1253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1CFE7726-F2BB-4ACC-895C-CE43A0E8B7E3}"/>
                </a:ext>
              </a:extLst>
            </p:cNvPr>
            <p:cNvGrpSpPr/>
            <p:nvPr/>
          </p:nvGrpSpPr>
          <p:grpSpPr>
            <a:xfrm rot="7497036">
              <a:off x="632885" y="6669749"/>
              <a:ext cx="973492" cy="1569340"/>
              <a:chOff x="407563" y="7780607"/>
              <a:chExt cx="973492" cy="1155904"/>
            </a:xfrm>
            <a:grpFill/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C122F040-53BE-4C26-94A6-B81A306CBD5A}"/>
                  </a:ext>
                </a:extLst>
              </p:cNvPr>
              <p:cNvSpPr/>
              <p:nvPr/>
            </p:nvSpPr>
            <p:spPr>
              <a:xfrm rot="2760997" flipH="1">
                <a:off x="532961" y="8373327"/>
                <a:ext cx="437786" cy="68858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28" name="Trapezoid 127">
                <a:extLst>
                  <a:ext uri="{FF2B5EF4-FFF2-40B4-BE49-F238E27FC236}">
                    <a16:creationId xmlns:a16="http://schemas.microsoft.com/office/drawing/2014/main" id="{F68C2D17-3044-421E-A1D3-6C7DE542A6BC}"/>
                  </a:ext>
                </a:extLst>
              </p:cNvPr>
              <p:cNvSpPr/>
              <p:nvPr/>
            </p:nvSpPr>
            <p:spPr>
              <a:xfrm rot="1832865" flipH="1">
                <a:off x="673532" y="7780607"/>
                <a:ext cx="707523" cy="110127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B0AB9165-BB5B-46E6-B7D9-38C80928E748}"/>
                </a:ext>
              </a:extLst>
            </p:cNvPr>
            <p:cNvGrpSpPr/>
            <p:nvPr/>
          </p:nvGrpSpPr>
          <p:grpSpPr>
            <a:xfrm rot="14276774">
              <a:off x="1496186" y="6704291"/>
              <a:ext cx="1015269" cy="1471504"/>
              <a:chOff x="1634014" y="7964648"/>
              <a:chExt cx="1015269" cy="971862"/>
            </a:xfrm>
            <a:grpFill/>
          </p:grpSpPr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B9AF79BB-512B-4A59-8528-BB28825AD097}"/>
                  </a:ext>
                </a:extLst>
              </p:cNvPr>
              <p:cNvSpPr/>
              <p:nvPr/>
            </p:nvSpPr>
            <p:spPr>
              <a:xfrm rot="18839003">
                <a:off x="2086100" y="8373327"/>
                <a:ext cx="437786" cy="68858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26" name="Trapezoid 125">
                <a:extLst>
                  <a:ext uri="{FF2B5EF4-FFF2-40B4-BE49-F238E27FC236}">
                    <a16:creationId xmlns:a16="http://schemas.microsoft.com/office/drawing/2014/main" id="{F946A90F-4D85-4C98-82FE-F771A36E4A33}"/>
                  </a:ext>
                </a:extLst>
              </p:cNvPr>
              <p:cNvSpPr/>
              <p:nvPr/>
            </p:nvSpPr>
            <p:spPr>
              <a:xfrm rot="19767135">
                <a:off x="1634014" y="7964648"/>
                <a:ext cx="707523" cy="903509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15249037-6DA4-465B-BEB6-9A8D3F7A160D}"/>
                </a:ext>
              </a:extLst>
            </p:cNvPr>
            <p:cNvSpPr/>
            <p:nvPr/>
          </p:nvSpPr>
          <p:spPr>
            <a:xfrm>
              <a:off x="948502" y="7973048"/>
              <a:ext cx="1123039" cy="135526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FFB9A264-3BBD-4ACB-8279-317DE17A6F58}"/>
                </a:ext>
              </a:extLst>
            </p:cNvPr>
            <p:cNvSpPr/>
            <p:nvPr/>
          </p:nvSpPr>
          <p:spPr>
            <a:xfrm>
              <a:off x="1203739" y="7398088"/>
              <a:ext cx="561520" cy="8131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FE4ECB7-AA35-452B-968B-0CD89B73542D}"/>
                </a:ext>
              </a:extLst>
            </p:cNvPr>
            <p:cNvSpPr/>
            <p:nvPr/>
          </p:nvSpPr>
          <p:spPr>
            <a:xfrm>
              <a:off x="836198" y="6437083"/>
              <a:ext cx="1347647" cy="162631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9F876F6-68BE-45AB-A094-A925C07610A0}"/>
                </a:ext>
              </a:extLst>
            </p:cNvPr>
            <p:cNvSpPr/>
            <p:nvPr/>
          </p:nvSpPr>
          <p:spPr>
            <a:xfrm>
              <a:off x="1285413" y="9418659"/>
              <a:ext cx="336912" cy="2710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335491E5-FECA-40A3-8775-42F5FD38531A}"/>
                </a:ext>
              </a:extLst>
            </p:cNvPr>
            <p:cNvSpPr/>
            <p:nvPr/>
          </p:nvSpPr>
          <p:spPr>
            <a:xfrm rot="5400000">
              <a:off x="948053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3B2B99B4-7E8C-45C9-8DB4-768C1E0C536C}"/>
                </a:ext>
              </a:extLst>
            </p:cNvPr>
            <p:cNvSpPr/>
            <p:nvPr/>
          </p:nvSpPr>
          <p:spPr>
            <a:xfrm rot="5400000">
              <a:off x="1621877" y="10278711"/>
              <a:ext cx="254018" cy="70233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0" name="Cloud 119">
              <a:extLst>
                <a:ext uri="{FF2B5EF4-FFF2-40B4-BE49-F238E27FC236}">
                  <a16:creationId xmlns:a16="http://schemas.microsoft.com/office/drawing/2014/main" id="{89D84FDF-292C-47B1-A910-6CA21F5FDE3E}"/>
                </a:ext>
              </a:extLst>
            </p:cNvPr>
            <p:cNvSpPr/>
            <p:nvPr/>
          </p:nvSpPr>
          <p:spPr>
            <a:xfrm rot="3627039">
              <a:off x="1586322" y="6436947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1" name="Cloud 120">
              <a:extLst>
                <a:ext uri="{FF2B5EF4-FFF2-40B4-BE49-F238E27FC236}">
                  <a16:creationId xmlns:a16="http://schemas.microsoft.com/office/drawing/2014/main" id="{E5394C65-5E11-4C73-BD26-4A49FE1DDC50}"/>
                </a:ext>
              </a:extLst>
            </p:cNvPr>
            <p:cNvSpPr/>
            <p:nvPr/>
          </p:nvSpPr>
          <p:spPr>
            <a:xfrm rot="6849434">
              <a:off x="571725" y="6532154"/>
              <a:ext cx="889954" cy="607355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2" name="Cloud 121">
              <a:extLst>
                <a:ext uri="{FF2B5EF4-FFF2-40B4-BE49-F238E27FC236}">
                  <a16:creationId xmlns:a16="http://schemas.microsoft.com/office/drawing/2014/main" id="{3E6F5005-B882-44DE-9878-79A8006B94CC}"/>
                </a:ext>
              </a:extLst>
            </p:cNvPr>
            <p:cNvSpPr/>
            <p:nvPr/>
          </p:nvSpPr>
          <p:spPr>
            <a:xfrm rot="21420985">
              <a:off x="990840" y="6281259"/>
              <a:ext cx="1188344" cy="70773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D5B7E30-BF7A-4651-8992-D5740724A4D4}"/>
                </a:ext>
              </a:extLst>
            </p:cNvPr>
            <p:cNvSpPr/>
            <p:nvPr/>
          </p:nvSpPr>
          <p:spPr>
            <a:xfrm>
              <a:off x="1819508" y="6445963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16E4C2C9-2E34-4FE5-8834-8697AFC80C84}"/>
                </a:ext>
              </a:extLst>
            </p:cNvPr>
            <p:cNvSpPr/>
            <p:nvPr/>
          </p:nvSpPr>
          <p:spPr>
            <a:xfrm>
              <a:off x="831147" y="6580679"/>
              <a:ext cx="423583" cy="40414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</p:spTree>
    <p:extLst>
      <p:ext uri="{BB962C8B-B14F-4D97-AF65-F5344CB8AC3E}">
        <p14:creationId xmlns:p14="http://schemas.microsoft.com/office/powerpoint/2010/main" val="247256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131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5</cp:revision>
  <dcterms:created xsi:type="dcterms:W3CDTF">2019-06-12T18:31:20Z</dcterms:created>
  <dcterms:modified xsi:type="dcterms:W3CDTF">2019-06-12T19:01:04Z</dcterms:modified>
</cp:coreProperties>
</file>