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C4AE2-7B94-4B3B-845F-CA680BA80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F6359-F7E2-4603-A5E2-65009C9BC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DA0E8-07CA-48E3-B5F8-EC44F329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E8AF6-D5F8-41C0-AC73-38BC4992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41661-A945-49FF-8F69-9AB59600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1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A95F-798A-40A5-87B7-2C0A0410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02C91-3A39-4854-AA1A-5F3A6B205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5815-9E96-430C-944E-FE8FF6DD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725BE-5C00-49BB-AD10-719405F7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3A087-1007-409B-A5EE-59924D30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F3C93-3324-4999-BACE-22A4272FD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738EF-7C20-4335-8FA5-B0469A0DA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034AF-5C85-4CAC-AB35-F5912C61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95060-FE8A-4F2F-BFC3-CFC4846D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C4591-DF53-4AD3-A583-F3F21EAA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7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24FD2-C503-4B06-BB9A-B77C9379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37442-B70F-44D6-BC6D-038C3AE5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04D80-F173-4370-88B4-E313B9C1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EBE89-7CF1-4042-9582-768AB4F7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27CCF-4214-414F-A1A5-F3F3F556F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A360-FD14-4EF9-8580-2FC3DFB7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34A9C-572D-47B5-B6BD-1ED10CBDB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C7A4-3D76-479B-91B8-F07C93D65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81C34-3E80-40DD-80E3-257861AF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BA4F7-74AF-46D7-A89A-A7B4444C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8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C3EA6-0673-42C1-907F-95CD37732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277DF-858D-4FE2-B33E-A42110FAA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0A195-C42D-48C2-AF30-196A0EF98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7DC41-DBD7-4D4E-8014-43C2FB82C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F184B-0D89-4D11-9565-0E360E29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12234-D799-4580-887A-AF62A8A8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790F-7326-4B4B-9CCC-17854D04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57467-FA2F-481E-8BA0-EA4A7958C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27E2B-6EAD-46EB-95BE-4BD1F06EE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EE554-29AF-40E3-BF53-A2141040A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9C839-F804-4540-925C-C5AC07964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E222E-22D3-40EA-8745-4B174721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9A2C7-38ED-4CA7-9E2C-1474E59B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A0BF6-7150-492B-8A5C-E1DD1AD8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5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7CE64-7C91-4CEE-B86D-473D08B2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55C5D8-F109-43D5-94D7-AFD2F6F2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E08B0-768A-4275-9210-F5A8DF03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DC2DB-707D-4CC5-949A-D91FFFF74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01C6F-5AF4-417B-8799-4EEC32BA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B7F24-2929-4C9E-B9FD-874EFD219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402C0-2D21-41E7-B978-005EF7AB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7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646C-075F-4D82-9393-A17B3CB5F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A56EA-F5D2-4F08-93A0-A1F135A4F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B499D-170D-46C1-9A04-A74A8345F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B000E-9B14-49C5-BFCD-708837D2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FF0D0-C74E-4745-A814-1ABA5FCE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A42F1-05CB-4F2A-BB1F-56D0DC7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3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71D49-057D-46C9-8CF2-8C477B66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5168F-AB78-4981-BF15-3067D6512F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F9157-8A23-4FA4-8694-AA49F38BB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81308-4221-4DC1-8423-772489E3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1E1E5-7B3D-4A04-A6FA-3B337A5B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51B2C-2E6B-42C2-B046-4DB37187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1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225A62-CF8A-4B1A-85DC-B38381E0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9F54C-3EF2-457F-928C-9FD9FF3B1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C54C7-562C-4918-9125-5DCA28136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78ED-9341-49D5-8A31-89E7FD8944BE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9D854-93D6-4292-998F-120CE0836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3E606-E31B-4B3C-9549-C847643A8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0299-F790-4905-91AF-5B8DAF8B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0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2C4BAA-E297-4D25-B757-E631960EFA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A81789DA-59DF-4FBC-A562-33CCB3E33C06}"/>
              </a:ext>
            </a:extLst>
          </p:cNvPr>
          <p:cNvGrpSpPr/>
          <p:nvPr/>
        </p:nvGrpSpPr>
        <p:grpSpPr>
          <a:xfrm>
            <a:off x="1135412" y="147248"/>
            <a:ext cx="2675931" cy="1862583"/>
            <a:chOff x="3734132" y="1686320"/>
            <a:chExt cx="2675931" cy="1862583"/>
          </a:xfrm>
        </p:grpSpPr>
        <p:sp>
          <p:nvSpPr>
            <p:cNvPr id="375" name="Cloud 374">
              <a:extLst>
                <a:ext uri="{FF2B5EF4-FFF2-40B4-BE49-F238E27FC236}">
                  <a16:creationId xmlns:a16="http://schemas.microsoft.com/office/drawing/2014/main" id="{E54CAE3A-7589-42E9-A997-F837086B1A75}"/>
                </a:ext>
              </a:extLst>
            </p:cNvPr>
            <p:cNvSpPr/>
            <p:nvPr/>
          </p:nvSpPr>
          <p:spPr>
            <a:xfrm>
              <a:off x="3734132" y="1686320"/>
              <a:ext cx="2675931" cy="1862583"/>
            </a:xfrm>
            <a:prstGeom prst="clou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DD897C8-EB86-45A3-8337-96FE1AB54B88}"/>
                </a:ext>
              </a:extLst>
            </p:cNvPr>
            <p:cNvSpPr txBox="1"/>
            <p:nvPr/>
          </p:nvSpPr>
          <p:spPr>
            <a:xfrm>
              <a:off x="4163319" y="2110043"/>
              <a:ext cx="20383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b="1" dirty="0"/>
                <a:t>The Holy Ghost teaches me gospel truths when I…</a:t>
              </a: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412A37C5-84AA-4A3A-BA2D-69FA8F598E45}"/>
              </a:ext>
            </a:extLst>
          </p:cNvPr>
          <p:cNvGrpSpPr/>
          <p:nvPr/>
        </p:nvGrpSpPr>
        <p:grpSpPr>
          <a:xfrm>
            <a:off x="351632" y="4101725"/>
            <a:ext cx="3046467" cy="2195570"/>
            <a:chOff x="246444" y="4091538"/>
            <a:chExt cx="3046467" cy="2195570"/>
          </a:xfrm>
        </p:grpSpPr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358E4F91-8A8B-47FC-A865-DA86D8965FF2}"/>
                </a:ext>
              </a:extLst>
            </p:cNvPr>
            <p:cNvSpPr/>
            <p:nvPr/>
          </p:nvSpPr>
          <p:spPr>
            <a:xfrm rot="16200000">
              <a:off x="671893" y="3666089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BB190EB-E861-4C4B-8EB3-50C6F5977C23}"/>
                </a:ext>
              </a:extLst>
            </p:cNvPr>
            <p:cNvGrpSpPr/>
            <p:nvPr/>
          </p:nvGrpSpPr>
          <p:grpSpPr>
            <a:xfrm>
              <a:off x="609775" y="4194115"/>
              <a:ext cx="2356914" cy="2018342"/>
              <a:chOff x="4644742" y="381000"/>
              <a:chExt cx="3737258" cy="3200400"/>
            </a:xfrm>
          </p:grpSpPr>
          <p:sp>
            <p:nvSpPr>
              <p:cNvPr id="6" name="Trapezoid 5">
                <a:extLst>
                  <a:ext uri="{FF2B5EF4-FFF2-40B4-BE49-F238E27FC236}">
                    <a16:creationId xmlns:a16="http://schemas.microsoft.com/office/drawing/2014/main" id="{F708EEF0-05A7-4AA7-B871-57C9D49E9ADB}"/>
                  </a:ext>
                </a:extLst>
              </p:cNvPr>
              <p:cNvSpPr/>
              <p:nvPr/>
            </p:nvSpPr>
            <p:spPr>
              <a:xfrm>
                <a:off x="4648200" y="990600"/>
                <a:ext cx="3733800" cy="685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903AC6-70E9-4CAF-A2F0-798473917D14}"/>
                  </a:ext>
                </a:extLst>
              </p:cNvPr>
              <p:cNvSpPr/>
              <p:nvPr/>
            </p:nvSpPr>
            <p:spPr>
              <a:xfrm>
                <a:off x="4876800" y="1676400"/>
                <a:ext cx="3276600" cy="1676400"/>
              </a:xfrm>
              <a:prstGeom prst="rect">
                <a:avLst/>
              </a:prstGeom>
              <a:solidFill>
                <a:srgbClr val="F3E4A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A853D72D-C963-4C9C-8C9D-49D2D809A531}"/>
                  </a:ext>
                </a:extLst>
              </p:cNvPr>
              <p:cNvSpPr/>
              <p:nvPr/>
            </p:nvSpPr>
            <p:spPr>
              <a:xfrm>
                <a:off x="5257800" y="381000"/>
                <a:ext cx="2514600" cy="1295400"/>
              </a:xfrm>
              <a:prstGeom prst="triangle">
                <a:avLst/>
              </a:prstGeom>
              <a:solidFill>
                <a:srgbClr val="E2B97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8E1C2C6F-8F97-413B-A8CE-82E50FEF459B}"/>
                  </a:ext>
                </a:extLst>
              </p:cNvPr>
              <p:cNvSpPr/>
              <p:nvPr/>
            </p:nvSpPr>
            <p:spPr>
              <a:xfrm>
                <a:off x="5486400" y="609600"/>
                <a:ext cx="2057400" cy="1066800"/>
              </a:xfrm>
              <a:prstGeom prst="triangle">
                <a:avLst/>
              </a:prstGeom>
              <a:solidFill>
                <a:srgbClr val="F3E4A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77">
                <a:extLst>
                  <a:ext uri="{FF2B5EF4-FFF2-40B4-BE49-F238E27FC236}">
                    <a16:creationId xmlns:a16="http://schemas.microsoft.com/office/drawing/2014/main" id="{F5386D47-20AB-43A9-9DF8-51EC8F481C70}"/>
                  </a:ext>
                </a:extLst>
              </p:cNvPr>
              <p:cNvGrpSpPr/>
              <p:nvPr/>
            </p:nvGrpSpPr>
            <p:grpSpPr>
              <a:xfrm>
                <a:off x="5181600" y="1981200"/>
                <a:ext cx="816430" cy="762000"/>
                <a:chOff x="838200" y="4267200"/>
                <a:chExt cx="914400" cy="85343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DFFF92C3-FDD2-47FE-8C5C-A31764131287}"/>
                    </a:ext>
                  </a:extLst>
                </p:cNvPr>
                <p:cNvSpPr/>
                <p:nvPr/>
              </p:nvSpPr>
              <p:spPr>
                <a:xfrm>
                  <a:off x="838200" y="4267200"/>
                  <a:ext cx="914400" cy="762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5" name="Group 14">
                  <a:extLst>
                    <a:ext uri="{FF2B5EF4-FFF2-40B4-BE49-F238E27FC236}">
                      <a16:creationId xmlns:a16="http://schemas.microsoft.com/office/drawing/2014/main" id="{B5DED91F-757A-4648-8FF5-9A22B86F0DD0}"/>
                    </a:ext>
                  </a:extLst>
                </p:cNvPr>
                <p:cNvGrpSpPr/>
                <p:nvPr/>
              </p:nvGrpSpPr>
              <p:grpSpPr>
                <a:xfrm>
                  <a:off x="838200" y="4267200"/>
                  <a:ext cx="914399" cy="853439"/>
                  <a:chOff x="914400" y="4343400"/>
                  <a:chExt cx="2286000" cy="2133600"/>
                </a:xfrm>
              </p:grpSpPr>
              <p:grpSp>
                <p:nvGrpSpPr>
                  <p:cNvPr id="186" name="Group 8">
                    <a:extLst>
                      <a:ext uri="{FF2B5EF4-FFF2-40B4-BE49-F238E27FC236}">
                        <a16:creationId xmlns:a16="http://schemas.microsoft.com/office/drawing/2014/main" id="{45AA85E6-DFE8-4090-B5B7-D496EC50E209}"/>
                      </a:ext>
                    </a:extLst>
                  </p:cNvPr>
                  <p:cNvGrpSpPr/>
                  <p:nvPr/>
                </p:nvGrpSpPr>
                <p:grpSpPr>
                  <a:xfrm>
                    <a:off x="914400" y="4495800"/>
                    <a:ext cx="2209800" cy="1905000"/>
                    <a:chOff x="914400" y="4495800"/>
                    <a:chExt cx="2209800" cy="1905000"/>
                  </a:xfrm>
                </p:grpSpPr>
                <p:sp>
                  <p:nvSpPr>
                    <p:cNvPr id="193" name="Diagonal Stripe 4">
                      <a:extLst>
                        <a:ext uri="{FF2B5EF4-FFF2-40B4-BE49-F238E27FC236}">
                          <a16:creationId xmlns:a16="http://schemas.microsoft.com/office/drawing/2014/main" id="{92E2C910-6FCD-4654-9E63-4D795C0BCCB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33600" y="44196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4" name="Diagonal Stripe 5">
                      <a:extLst>
                        <a:ext uri="{FF2B5EF4-FFF2-40B4-BE49-F238E27FC236}">
                          <a16:creationId xmlns:a16="http://schemas.microsoft.com/office/drawing/2014/main" id="{F27542FC-F2F3-40FF-B900-0B29D627D9CD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815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5" name="Diagonal Stripe 6">
                      <a:extLst>
                        <a:ext uri="{FF2B5EF4-FFF2-40B4-BE49-F238E27FC236}">
                          <a16:creationId xmlns:a16="http://schemas.microsoft.com/office/drawing/2014/main" id="{F22992E0-2B50-4436-B936-35700885951A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6" name="Diagonal Stripe 7">
                      <a:extLst>
                        <a:ext uri="{FF2B5EF4-FFF2-40B4-BE49-F238E27FC236}">
                          <a16:creationId xmlns:a16="http://schemas.microsoft.com/office/drawing/2014/main" id="{FAF6AB30-2A40-41B8-B3EB-02BF9C2CAD9F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87" name="Group 9">
                    <a:extLst>
                      <a:ext uri="{FF2B5EF4-FFF2-40B4-BE49-F238E27FC236}">
                        <a16:creationId xmlns:a16="http://schemas.microsoft.com/office/drawing/2014/main" id="{2758F229-F3A8-462A-A514-6FED984A756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990600" y="4419600"/>
                    <a:ext cx="2133600" cy="1981200"/>
                    <a:chOff x="914400" y="4419600"/>
                    <a:chExt cx="2133600" cy="1981200"/>
                  </a:xfrm>
                </p:grpSpPr>
                <p:sp>
                  <p:nvSpPr>
                    <p:cNvPr id="189" name="Diagonal Stripe 188">
                      <a:extLst>
                        <a:ext uri="{FF2B5EF4-FFF2-40B4-BE49-F238E27FC236}">
                          <a16:creationId xmlns:a16="http://schemas.microsoft.com/office/drawing/2014/main" id="{327B9BBF-E9CA-4A22-9CFE-4BCE4755E23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057400" y="43434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0" name="Diagonal Stripe 189">
                      <a:extLst>
                        <a:ext uri="{FF2B5EF4-FFF2-40B4-BE49-F238E27FC236}">
                          <a16:creationId xmlns:a16="http://schemas.microsoft.com/office/drawing/2014/main" id="{A5246D72-79D8-4B5E-971A-CDA2D82B79D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05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1" name="Diagonal Stripe 190">
                      <a:extLst>
                        <a:ext uri="{FF2B5EF4-FFF2-40B4-BE49-F238E27FC236}">
                          <a16:creationId xmlns:a16="http://schemas.microsoft.com/office/drawing/2014/main" id="{FF080F21-9B5B-4E75-A0BD-21FCF99A00F0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2" name="Diagonal Stripe 191">
                      <a:extLst>
                        <a:ext uri="{FF2B5EF4-FFF2-40B4-BE49-F238E27FC236}">
                          <a16:creationId xmlns:a16="http://schemas.microsoft.com/office/drawing/2014/main" id="{465D585E-B8C2-484E-BE7B-AAE8F4375C7E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88" name="Frame 3">
                    <a:extLst>
                      <a:ext uri="{FF2B5EF4-FFF2-40B4-BE49-F238E27FC236}">
                        <a16:creationId xmlns:a16="http://schemas.microsoft.com/office/drawing/2014/main" id="{61934790-BF48-4E5C-A875-92F99A0FA8A8}"/>
                      </a:ext>
                    </a:extLst>
                  </p:cNvPr>
                  <p:cNvSpPr/>
                  <p:nvPr/>
                </p:nvSpPr>
                <p:spPr>
                  <a:xfrm>
                    <a:off x="914400" y="4343400"/>
                    <a:ext cx="2286000" cy="2133600"/>
                  </a:xfrm>
                  <a:prstGeom prst="frame">
                    <a:avLst>
                      <a:gd name="adj1" fmla="val 7288"/>
                    </a:avLst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1" name="Group 91">
                <a:extLst>
                  <a:ext uri="{FF2B5EF4-FFF2-40B4-BE49-F238E27FC236}">
                    <a16:creationId xmlns:a16="http://schemas.microsoft.com/office/drawing/2014/main" id="{0EBDA61C-FE22-41B4-81CE-8BD757A9DC4B}"/>
                  </a:ext>
                </a:extLst>
              </p:cNvPr>
              <p:cNvGrpSpPr/>
              <p:nvPr/>
            </p:nvGrpSpPr>
            <p:grpSpPr>
              <a:xfrm>
                <a:off x="7086600" y="1981200"/>
                <a:ext cx="816430" cy="762000"/>
                <a:chOff x="838200" y="4267200"/>
                <a:chExt cx="914400" cy="853439"/>
              </a:xfrm>
            </p:grpSpPr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043AA1DB-7FE4-4E33-BDE2-FE9DAB2CC122}"/>
                    </a:ext>
                  </a:extLst>
                </p:cNvPr>
                <p:cNvSpPr/>
                <p:nvPr/>
              </p:nvSpPr>
              <p:spPr>
                <a:xfrm>
                  <a:off x="838200" y="4267200"/>
                  <a:ext cx="914400" cy="762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2" name="Group 14">
                  <a:extLst>
                    <a:ext uri="{FF2B5EF4-FFF2-40B4-BE49-F238E27FC236}">
                      <a16:creationId xmlns:a16="http://schemas.microsoft.com/office/drawing/2014/main" id="{2A45776E-40A2-4FEB-BDDD-1C4F02799026}"/>
                    </a:ext>
                  </a:extLst>
                </p:cNvPr>
                <p:cNvGrpSpPr/>
                <p:nvPr/>
              </p:nvGrpSpPr>
              <p:grpSpPr>
                <a:xfrm>
                  <a:off x="838200" y="4267200"/>
                  <a:ext cx="914399" cy="853439"/>
                  <a:chOff x="914400" y="4343400"/>
                  <a:chExt cx="2286000" cy="2133600"/>
                </a:xfrm>
              </p:grpSpPr>
              <p:grpSp>
                <p:nvGrpSpPr>
                  <p:cNvPr id="173" name="Group 8">
                    <a:extLst>
                      <a:ext uri="{FF2B5EF4-FFF2-40B4-BE49-F238E27FC236}">
                        <a16:creationId xmlns:a16="http://schemas.microsoft.com/office/drawing/2014/main" id="{ED24C2E8-2EAC-4E27-AC55-16D46FB63A5A}"/>
                      </a:ext>
                    </a:extLst>
                  </p:cNvPr>
                  <p:cNvGrpSpPr/>
                  <p:nvPr/>
                </p:nvGrpSpPr>
                <p:grpSpPr>
                  <a:xfrm>
                    <a:off x="914400" y="4495800"/>
                    <a:ext cx="2209800" cy="1905000"/>
                    <a:chOff x="914400" y="4495800"/>
                    <a:chExt cx="2209800" cy="1905000"/>
                  </a:xfrm>
                </p:grpSpPr>
                <p:sp>
                  <p:nvSpPr>
                    <p:cNvPr id="180" name="Diagonal Stripe 4">
                      <a:extLst>
                        <a:ext uri="{FF2B5EF4-FFF2-40B4-BE49-F238E27FC236}">
                          <a16:creationId xmlns:a16="http://schemas.microsoft.com/office/drawing/2014/main" id="{60707EE7-9F27-4F01-ABE9-C65AF81D286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33600" y="44196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Diagonal Stripe 5">
                      <a:extLst>
                        <a:ext uri="{FF2B5EF4-FFF2-40B4-BE49-F238E27FC236}">
                          <a16:creationId xmlns:a16="http://schemas.microsoft.com/office/drawing/2014/main" id="{B02E4596-8471-44E3-B535-38D63EAC92F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815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2" name="Diagonal Stripe 6">
                      <a:extLst>
                        <a:ext uri="{FF2B5EF4-FFF2-40B4-BE49-F238E27FC236}">
                          <a16:creationId xmlns:a16="http://schemas.microsoft.com/office/drawing/2014/main" id="{2897FAB9-31AB-4AE1-8120-EBF514C429E6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Diagonal Stripe 7">
                      <a:extLst>
                        <a:ext uri="{FF2B5EF4-FFF2-40B4-BE49-F238E27FC236}">
                          <a16:creationId xmlns:a16="http://schemas.microsoft.com/office/drawing/2014/main" id="{85560B46-A518-4FC2-B7A8-E03DB470A296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74" name="Group 9">
                    <a:extLst>
                      <a:ext uri="{FF2B5EF4-FFF2-40B4-BE49-F238E27FC236}">
                        <a16:creationId xmlns:a16="http://schemas.microsoft.com/office/drawing/2014/main" id="{D5CF23E2-41F7-4B35-BF84-2DD55051A75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990600" y="4419600"/>
                    <a:ext cx="2133600" cy="1981200"/>
                    <a:chOff x="914400" y="4419600"/>
                    <a:chExt cx="2133600" cy="1981200"/>
                  </a:xfrm>
                </p:grpSpPr>
                <p:sp>
                  <p:nvSpPr>
                    <p:cNvPr id="176" name="Diagonal Stripe 97">
                      <a:extLst>
                        <a:ext uri="{FF2B5EF4-FFF2-40B4-BE49-F238E27FC236}">
                          <a16:creationId xmlns:a16="http://schemas.microsoft.com/office/drawing/2014/main" id="{4FFE6C88-8382-4048-BB47-0CBD16F8461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057400" y="43434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7" name="Diagonal Stripe 98">
                      <a:extLst>
                        <a:ext uri="{FF2B5EF4-FFF2-40B4-BE49-F238E27FC236}">
                          <a16:creationId xmlns:a16="http://schemas.microsoft.com/office/drawing/2014/main" id="{53CA008D-D958-4B4E-933F-9E1644847BC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05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8" name="Diagonal Stripe 99">
                      <a:extLst>
                        <a:ext uri="{FF2B5EF4-FFF2-40B4-BE49-F238E27FC236}">
                          <a16:creationId xmlns:a16="http://schemas.microsoft.com/office/drawing/2014/main" id="{A69552D8-68CD-4F36-A16C-84DFCC1ACCE5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9" name="Diagonal Stripe 178">
                      <a:extLst>
                        <a:ext uri="{FF2B5EF4-FFF2-40B4-BE49-F238E27FC236}">
                          <a16:creationId xmlns:a16="http://schemas.microsoft.com/office/drawing/2014/main" id="{5CDFB1E8-FE6A-4785-9D52-E730FDE1378A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75" name="Frame 3">
                    <a:extLst>
                      <a:ext uri="{FF2B5EF4-FFF2-40B4-BE49-F238E27FC236}">
                        <a16:creationId xmlns:a16="http://schemas.microsoft.com/office/drawing/2014/main" id="{6F282711-480A-4A71-ADE9-0E4C20E4A2F2}"/>
                      </a:ext>
                    </a:extLst>
                  </p:cNvPr>
                  <p:cNvSpPr/>
                  <p:nvPr/>
                </p:nvSpPr>
                <p:spPr>
                  <a:xfrm>
                    <a:off x="914400" y="4343400"/>
                    <a:ext cx="2286000" cy="2133600"/>
                  </a:xfrm>
                  <a:prstGeom prst="frame">
                    <a:avLst>
                      <a:gd name="adj1" fmla="val 7288"/>
                    </a:avLst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A16B8B-9762-4E90-B991-A9D6D0B1EC4B}"/>
                  </a:ext>
                </a:extLst>
              </p:cNvPr>
              <p:cNvSpPr/>
              <p:nvPr/>
            </p:nvSpPr>
            <p:spPr>
              <a:xfrm>
                <a:off x="6172200" y="2133600"/>
                <a:ext cx="762000" cy="1219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14">
                <a:extLst>
                  <a:ext uri="{FF2B5EF4-FFF2-40B4-BE49-F238E27FC236}">
                    <a16:creationId xmlns:a16="http://schemas.microsoft.com/office/drawing/2014/main" id="{1A5C1D5D-EAD3-4992-B6BD-6EED7636D74A}"/>
                  </a:ext>
                </a:extLst>
              </p:cNvPr>
              <p:cNvGrpSpPr/>
              <p:nvPr/>
            </p:nvGrpSpPr>
            <p:grpSpPr>
              <a:xfrm>
                <a:off x="6248400" y="990600"/>
                <a:ext cx="609600" cy="609600"/>
                <a:chOff x="4917989" y="4217773"/>
                <a:chExt cx="2463114" cy="2438400"/>
              </a:xfrm>
            </p:grpSpPr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9BFDC00A-B802-4CDF-A4EA-1E27D2C9C049}"/>
                    </a:ext>
                  </a:extLst>
                </p:cNvPr>
                <p:cNvSpPr/>
                <p:nvPr/>
              </p:nvSpPr>
              <p:spPr>
                <a:xfrm>
                  <a:off x="5105400" y="4495800"/>
                  <a:ext cx="2057400" cy="1905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lus 230">
                  <a:extLst>
                    <a:ext uri="{FF2B5EF4-FFF2-40B4-BE49-F238E27FC236}">
                      <a16:creationId xmlns:a16="http://schemas.microsoft.com/office/drawing/2014/main" id="{F40B51C5-5D53-4148-99FB-C7A1F7D92C7D}"/>
                    </a:ext>
                  </a:extLst>
                </p:cNvPr>
                <p:cNvSpPr/>
                <p:nvPr/>
              </p:nvSpPr>
              <p:spPr>
                <a:xfrm>
                  <a:off x="4917989" y="4217773"/>
                  <a:ext cx="2463114" cy="2438400"/>
                </a:xfrm>
                <a:prstGeom prst="mathPlus">
                  <a:avLst>
                    <a:gd name="adj1" fmla="val 898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ame 169">
                  <a:extLst>
                    <a:ext uri="{FF2B5EF4-FFF2-40B4-BE49-F238E27FC236}">
                      <a16:creationId xmlns:a16="http://schemas.microsoft.com/office/drawing/2014/main" id="{C6CE3AA4-88EE-43F1-A72A-58514B38BEAC}"/>
                    </a:ext>
                  </a:extLst>
                </p:cNvPr>
                <p:cNvSpPr/>
                <p:nvPr/>
              </p:nvSpPr>
              <p:spPr>
                <a:xfrm>
                  <a:off x="5105400" y="4419600"/>
                  <a:ext cx="2133600" cy="2057400"/>
                </a:xfrm>
                <a:prstGeom prst="frame">
                  <a:avLst>
                    <a:gd name="adj1" fmla="val 7695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A694DED-46E6-4D6C-B773-8A02DCE6ABF6}"/>
                  </a:ext>
                </a:extLst>
              </p:cNvPr>
              <p:cNvSpPr/>
              <p:nvPr/>
            </p:nvSpPr>
            <p:spPr>
              <a:xfrm>
                <a:off x="6629400" y="2590800"/>
                <a:ext cx="152400" cy="2286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171D933-B839-4794-B397-A8043080D4EA}"/>
                  </a:ext>
                </a:extLst>
              </p:cNvPr>
              <p:cNvSpPr/>
              <p:nvPr/>
            </p:nvSpPr>
            <p:spPr>
              <a:xfrm>
                <a:off x="5972432" y="3274541"/>
                <a:ext cx="1066800" cy="15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>
                <a:extLst>
                  <a:ext uri="{FF2B5EF4-FFF2-40B4-BE49-F238E27FC236}">
                    <a16:creationId xmlns:a16="http://schemas.microsoft.com/office/drawing/2014/main" id="{5CD03F2D-63C1-4AB4-816E-63B98D92349B}"/>
                  </a:ext>
                </a:extLst>
              </p:cNvPr>
              <p:cNvSpPr/>
              <p:nvPr/>
            </p:nvSpPr>
            <p:spPr>
              <a:xfrm rot="10496474">
                <a:off x="4644742" y="2362353"/>
                <a:ext cx="762000" cy="1216974"/>
              </a:xfrm>
              <a:prstGeom prst="cloud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loud 16">
                <a:extLst>
                  <a:ext uri="{FF2B5EF4-FFF2-40B4-BE49-F238E27FC236}">
                    <a16:creationId xmlns:a16="http://schemas.microsoft.com/office/drawing/2014/main" id="{9DD581C3-ECE4-4D8A-B0AD-D1163741D0A6}"/>
                  </a:ext>
                </a:extLst>
              </p:cNvPr>
              <p:cNvSpPr/>
              <p:nvPr/>
            </p:nvSpPr>
            <p:spPr>
              <a:xfrm rot="10800000">
                <a:off x="7620000" y="2362200"/>
                <a:ext cx="762000" cy="1219200"/>
              </a:xfrm>
              <a:prstGeom prst="cloud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27">
                <a:extLst>
                  <a:ext uri="{FF2B5EF4-FFF2-40B4-BE49-F238E27FC236}">
                    <a16:creationId xmlns:a16="http://schemas.microsoft.com/office/drawing/2014/main" id="{B0904C68-EB59-4087-BF14-7DA568CCBB47}"/>
                  </a:ext>
                </a:extLst>
              </p:cNvPr>
              <p:cNvGrpSpPr/>
              <p:nvPr/>
            </p:nvGrpSpPr>
            <p:grpSpPr>
              <a:xfrm>
                <a:off x="5486400" y="2743200"/>
                <a:ext cx="685800" cy="762000"/>
                <a:chOff x="1792595" y="1066800"/>
                <a:chExt cx="2748575" cy="2514600"/>
              </a:xfrm>
            </p:grpSpPr>
            <p:sp>
              <p:nvSpPr>
                <p:cNvPr id="95" name="Cloud 94">
                  <a:extLst>
                    <a:ext uri="{FF2B5EF4-FFF2-40B4-BE49-F238E27FC236}">
                      <a16:creationId xmlns:a16="http://schemas.microsoft.com/office/drawing/2014/main" id="{4697677C-362B-4C20-8FDE-071E910A40D3}"/>
                    </a:ext>
                  </a:extLst>
                </p:cNvPr>
                <p:cNvSpPr/>
                <p:nvPr/>
              </p:nvSpPr>
              <p:spPr>
                <a:xfrm>
                  <a:off x="2438400" y="19812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Cloud 95">
                  <a:extLst>
                    <a:ext uri="{FF2B5EF4-FFF2-40B4-BE49-F238E27FC236}">
                      <a16:creationId xmlns:a16="http://schemas.microsoft.com/office/drawing/2014/main" id="{46641AE8-6BF5-4ECF-A3E9-1C2B37D07B0F}"/>
                    </a:ext>
                  </a:extLst>
                </p:cNvPr>
                <p:cNvSpPr/>
                <p:nvPr/>
              </p:nvSpPr>
              <p:spPr>
                <a:xfrm>
                  <a:off x="2286000" y="22860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Cloud 96">
                  <a:extLst>
                    <a:ext uri="{FF2B5EF4-FFF2-40B4-BE49-F238E27FC236}">
                      <a16:creationId xmlns:a16="http://schemas.microsoft.com/office/drawing/2014/main" id="{4AF0D104-8358-4C42-A093-7672B29C2013}"/>
                    </a:ext>
                  </a:extLst>
                </p:cNvPr>
                <p:cNvSpPr/>
                <p:nvPr/>
              </p:nvSpPr>
              <p:spPr>
                <a:xfrm>
                  <a:off x="3048000" y="2286000"/>
                  <a:ext cx="1219200" cy="9144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8" name="Group 22">
                  <a:extLst>
                    <a:ext uri="{FF2B5EF4-FFF2-40B4-BE49-F238E27FC236}">
                      <a16:creationId xmlns:a16="http://schemas.microsoft.com/office/drawing/2014/main" id="{99E674C3-624C-4E4A-9395-C9CE295D19BE}"/>
                    </a:ext>
                  </a:extLst>
                </p:cNvPr>
                <p:cNvGrpSpPr/>
                <p:nvPr/>
              </p:nvGrpSpPr>
              <p:grpSpPr>
                <a:xfrm>
                  <a:off x="2514600" y="1371600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164" name="Moon 23">
                    <a:extLst>
                      <a:ext uri="{FF2B5EF4-FFF2-40B4-BE49-F238E27FC236}">
                        <a16:creationId xmlns:a16="http://schemas.microsoft.com/office/drawing/2014/main" id="{40AA01CF-2894-45FD-AD44-8EE9AB0A5398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Moon 24">
                    <a:extLst>
                      <a:ext uri="{FF2B5EF4-FFF2-40B4-BE49-F238E27FC236}">
                        <a16:creationId xmlns:a16="http://schemas.microsoft.com/office/drawing/2014/main" id="{28FFA677-67B5-4373-9174-D381902A6D9F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Moon 25">
                    <a:extLst>
                      <a:ext uri="{FF2B5EF4-FFF2-40B4-BE49-F238E27FC236}">
                        <a16:creationId xmlns:a16="http://schemas.microsoft.com/office/drawing/2014/main" id="{5CAB1EA6-48A4-4BDD-833A-99014141AE15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Teardrop 26">
                    <a:extLst>
                      <a:ext uri="{FF2B5EF4-FFF2-40B4-BE49-F238E27FC236}">
                        <a16:creationId xmlns:a16="http://schemas.microsoft.com/office/drawing/2014/main" id="{C888794B-4539-4874-9784-5CB8F8BCA40A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64">
                  <a:extLst>
                    <a:ext uri="{FF2B5EF4-FFF2-40B4-BE49-F238E27FC236}">
                      <a16:creationId xmlns:a16="http://schemas.microsoft.com/office/drawing/2014/main" id="{6FE9ECAA-603A-4D3B-B0B8-A206A020F9D7}"/>
                    </a:ext>
                  </a:extLst>
                </p:cNvPr>
                <p:cNvGrpSpPr/>
                <p:nvPr/>
              </p:nvGrpSpPr>
              <p:grpSpPr>
                <a:xfrm>
                  <a:off x="2819400" y="1066800"/>
                  <a:ext cx="838200" cy="914400"/>
                  <a:chOff x="4191000" y="4876800"/>
                  <a:chExt cx="1828800" cy="1981200"/>
                </a:xfrm>
              </p:grpSpPr>
              <p:sp>
                <p:nvSpPr>
                  <p:cNvPr id="147" name="Teardrop 146">
                    <a:extLst>
                      <a:ext uri="{FF2B5EF4-FFF2-40B4-BE49-F238E27FC236}">
                        <a16:creationId xmlns:a16="http://schemas.microsoft.com/office/drawing/2014/main" id="{7AAF9C47-1D92-4C78-B9C0-C3F986E3FA41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540344" y="6007921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Teardrop 147">
                    <a:extLst>
                      <a:ext uri="{FF2B5EF4-FFF2-40B4-BE49-F238E27FC236}">
                        <a16:creationId xmlns:a16="http://schemas.microsoft.com/office/drawing/2014/main" id="{C8C902D3-C8B9-40A8-80D3-53401D3C2B64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339832" y="5196325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Teardrop 148">
                    <a:extLst>
                      <a:ext uri="{FF2B5EF4-FFF2-40B4-BE49-F238E27FC236}">
                        <a16:creationId xmlns:a16="http://schemas.microsoft.com/office/drawing/2014/main" id="{6275FA55-EB9E-489D-835E-E519E737F6DB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97985" y="5921727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Teardrop 149">
                    <a:extLst>
                      <a:ext uri="{FF2B5EF4-FFF2-40B4-BE49-F238E27FC236}">
                        <a16:creationId xmlns:a16="http://schemas.microsoft.com/office/drawing/2014/main" id="{A062572C-13D7-4DEB-9A72-8F9A3C51B62F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86224" y="530010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Teardrop 150">
                    <a:extLst>
                      <a:ext uri="{FF2B5EF4-FFF2-40B4-BE49-F238E27FC236}">
                        <a16:creationId xmlns:a16="http://schemas.microsoft.com/office/drawing/2014/main" id="{8F19FB98-E934-4546-85AF-5F11FEA132F5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705904" y="488157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5-Point Star 213">
                    <a:extLst>
                      <a:ext uri="{FF2B5EF4-FFF2-40B4-BE49-F238E27FC236}">
                        <a16:creationId xmlns:a16="http://schemas.microsoft.com/office/drawing/2014/main" id="{AC162B5A-EAA4-4B50-8AF7-E6052713761C}"/>
                      </a:ext>
                    </a:extLst>
                  </p:cNvPr>
                  <p:cNvSpPr/>
                  <p:nvPr/>
                </p:nvSpPr>
                <p:spPr>
                  <a:xfrm>
                    <a:off x="4673898" y="5321894"/>
                    <a:ext cx="906623" cy="1020095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3" name="Group 15">
                    <a:extLst>
                      <a:ext uri="{FF2B5EF4-FFF2-40B4-BE49-F238E27FC236}">
                        <a16:creationId xmlns:a16="http://schemas.microsoft.com/office/drawing/2014/main" id="{C0D0B38B-42DC-477D-9F67-CC8F172D7771}"/>
                      </a:ext>
                    </a:extLst>
                  </p:cNvPr>
                  <p:cNvGrpSpPr/>
                  <p:nvPr/>
                </p:nvGrpSpPr>
                <p:grpSpPr>
                  <a:xfrm>
                    <a:off x="4825002" y="5491910"/>
                    <a:ext cx="604416" cy="765071"/>
                    <a:chOff x="6254633" y="2139815"/>
                    <a:chExt cx="790690" cy="814285"/>
                  </a:xfrm>
                </p:grpSpPr>
                <p:sp>
                  <p:nvSpPr>
                    <p:cNvPr id="159" name="Teardrop 10">
                      <a:extLst>
                        <a:ext uri="{FF2B5EF4-FFF2-40B4-BE49-F238E27FC236}">
                          <a16:creationId xmlns:a16="http://schemas.microsoft.com/office/drawing/2014/main" id="{29E95103-C5DB-4A06-81BF-A7152AE99ADF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0" name="Teardrop 60">
                      <a:extLst>
                        <a:ext uri="{FF2B5EF4-FFF2-40B4-BE49-F238E27FC236}">
                          <a16:creationId xmlns:a16="http://schemas.microsoft.com/office/drawing/2014/main" id="{D64E833B-55CD-4637-9B82-E18FDA3C51DB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1" name="Teardrop 160">
                      <a:extLst>
                        <a:ext uri="{FF2B5EF4-FFF2-40B4-BE49-F238E27FC236}">
                          <a16:creationId xmlns:a16="http://schemas.microsoft.com/office/drawing/2014/main" id="{AAD9D0D3-DA32-42FC-A6AC-CEC62C2C54B3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2" name="Teardrop 161">
                      <a:extLst>
                        <a:ext uri="{FF2B5EF4-FFF2-40B4-BE49-F238E27FC236}">
                          <a16:creationId xmlns:a16="http://schemas.microsoft.com/office/drawing/2014/main" id="{D127760C-E0AB-462D-8FB6-5117E8B31D2E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3" name="Teardrop 162">
                      <a:extLst>
                        <a:ext uri="{FF2B5EF4-FFF2-40B4-BE49-F238E27FC236}">
                          <a16:creationId xmlns:a16="http://schemas.microsoft.com/office/drawing/2014/main" id="{019552F6-774D-4F4E-A9AF-13467830A3C4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8871A951-D141-4A16-AB09-CFB1F92C4F96}"/>
                      </a:ext>
                    </a:extLst>
                  </p:cNvPr>
                  <p:cNvSpPr/>
                  <p:nvPr/>
                </p:nvSpPr>
                <p:spPr>
                  <a:xfrm>
                    <a:off x="5127210" y="5746935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9BBDDEBD-991F-4B21-A567-7569B66037BB}"/>
                      </a:ext>
                    </a:extLst>
                  </p:cNvPr>
                  <p:cNvSpPr/>
                  <p:nvPr/>
                </p:nvSpPr>
                <p:spPr>
                  <a:xfrm>
                    <a:off x="5202761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>
                    <a:extLst>
                      <a:ext uri="{FF2B5EF4-FFF2-40B4-BE49-F238E27FC236}">
                        <a16:creationId xmlns:a16="http://schemas.microsoft.com/office/drawing/2014/main" id="{D83C353B-6A46-422B-B041-FA025D6F0632}"/>
                      </a:ext>
                    </a:extLst>
                  </p:cNvPr>
                  <p:cNvSpPr/>
                  <p:nvPr/>
                </p:nvSpPr>
                <p:spPr>
                  <a:xfrm>
                    <a:off x="5051658" y="5916950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156">
                    <a:extLst>
                      <a:ext uri="{FF2B5EF4-FFF2-40B4-BE49-F238E27FC236}">
                        <a16:creationId xmlns:a16="http://schemas.microsoft.com/office/drawing/2014/main" id="{1FF25DA6-EBFB-4F01-BB42-6A60F04605C3}"/>
                      </a:ext>
                    </a:extLst>
                  </p:cNvPr>
                  <p:cNvSpPr/>
                  <p:nvPr/>
                </p:nvSpPr>
                <p:spPr>
                  <a:xfrm>
                    <a:off x="4976106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Oval 157">
                    <a:extLst>
                      <a:ext uri="{FF2B5EF4-FFF2-40B4-BE49-F238E27FC236}">
                        <a16:creationId xmlns:a16="http://schemas.microsoft.com/office/drawing/2014/main" id="{8D293C46-83D9-4A93-AF1A-2389DE1E42CE}"/>
                      </a:ext>
                    </a:extLst>
                  </p:cNvPr>
                  <p:cNvSpPr/>
                  <p:nvPr/>
                </p:nvSpPr>
                <p:spPr>
                  <a:xfrm>
                    <a:off x="5051658" y="5661926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65">
                  <a:extLst>
                    <a:ext uri="{FF2B5EF4-FFF2-40B4-BE49-F238E27FC236}">
                      <a16:creationId xmlns:a16="http://schemas.microsoft.com/office/drawing/2014/main" id="{BAA325FD-28ED-4A3E-BC87-1C486B005EC9}"/>
                    </a:ext>
                  </a:extLst>
                </p:cNvPr>
                <p:cNvGrpSpPr/>
                <p:nvPr/>
              </p:nvGrpSpPr>
              <p:grpSpPr>
                <a:xfrm rot="19615177">
                  <a:off x="1792595" y="1648463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143" name="Moon 142">
                    <a:extLst>
                      <a:ext uri="{FF2B5EF4-FFF2-40B4-BE49-F238E27FC236}">
                        <a16:creationId xmlns:a16="http://schemas.microsoft.com/office/drawing/2014/main" id="{BADD7412-3243-4F1A-AACB-EDB84253D6D7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3">
                    <a:extLst>
                      <a:ext uri="{FF2B5EF4-FFF2-40B4-BE49-F238E27FC236}">
                        <a16:creationId xmlns:a16="http://schemas.microsoft.com/office/drawing/2014/main" id="{ADB0DFCE-8645-40D5-8E29-F3F6ECDD3F0B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>
                    <a:extLst>
                      <a:ext uri="{FF2B5EF4-FFF2-40B4-BE49-F238E27FC236}">
                        <a16:creationId xmlns:a16="http://schemas.microsoft.com/office/drawing/2014/main" id="{5F0744E9-907F-44CC-88AF-F54D01D7E1BB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Teardrop 145">
                    <a:extLst>
                      <a:ext uri="{FF2B5EF4-FFF2-40B4-BE49-F238E27FC236}">
                        <a16:creationId xmlns:a16="http://schemas.microsoft.com/office/drawing/2014/main" id="{A39685BA-110C-427B-AEDF-F928BD41F748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4">
                  <a:extLst>
                    <a:ext uri="{FF2B5EF4-FFF2-40B4-BE49-F238E27FC236}">
                      <a16:creationId xmlns:a16="http://schemas.microsoft.com/office/drawing/2014/main" id="{6D18C2B3-E9E8-4D14-AEEA-3BFF9E08CA9F}"/>
                    </a:ext>
                  </a:extLst>
                </p:cNvPr>
                <p:cNvGrpSpPr/>
                <p:nvPr/>
              </p:nvGrpSpPr>
              <p:grpSpPr>
                <a:xfrm>
                  <a:off x="1905000" y="1828800"/>
                  <a:ext cx="914400" cy="914400"/>
                  <a:chOff x="4084960" y="1963223"/>
                  <a:chExt cx="1844487" cy="1775922"/>
                </a:xfrm>
              </p:grpSpPr>
              <p:sp>
                <p:nvSpPr>
                  <p:cNvPr id="126" name="Teardrop 5">
                    <a:extLst>
                      <a:ext uri="{FF2B5EF4-FFF2-40B4-BE49-F238E27FC236}">
                        <a16:creationId xmlns:a16="http://schemas.microsoft.com/office/drawing/2014/main" id="{A8949E25-FF87-4BFF-B373-D1893D2DACD8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Teardrop 6">
                    <a:extLst>
                      <a:ext uri="{FF2B5EF4-FFF2-40B4-BE49-F238E27FC236}">
                        <a16:creationId xmlns:a16="http://schemas.microsoft.com/office/drawing/2014/main" id="{6C5A92E3-9373-44C1-9247-BA18B9CA8CBB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Teardrop 7">
                    <a:extLst>
                      <a:ext uri="{FF2B5EF4-FFF2-40B4-BE49-F238E27FC236}">
                        <a16:creationId xmlns:a16="http://schemas.microsoft.com/office/drawing/2014/main" id="{514622FC-20A8-4233-81AA-5CDD75FDC805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Teardrop 8">
                    <a:extLst>
                      <a:ext uri="{FF2B5EF4-FFF2-40B4-BE49-F238E27FC236}">
                        <a16:creationId xmlns:a16="http://schemas.microsoft.com/office/drawing/2014/main" id="{D00BC2F4-D2ED-4F8D-B7A3-05F058D045FA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Teardrop 9">
                    <a:extLst>
                      <a:ext uri="{FF2B5EF4-FFF2-40B4-BE49-F238E27FC236}">
                        <a16:creationId xmlns:a16="http://schemas.microsoft.com/office/drawing/2014/main" id="{AAEDDDB9-082A-47D4-892B-4FD5ADCC541C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5-Point Star 10">
                    <a:extLst>
                      <a:ext uri="{FF2B5EF4-FFF2-40B4-BE49-F238E27FC236}">
                        <a16:creationId xmlns:a16="http://schemas.microsoft.com/office/drawing/2014/main" id="{968E7E48-8DEA-493B-B8D6-C6B67F71A046}"/>
                      </a:ext>
                    </a:extLst>
                  </p:cNvPr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2" name="Group 15">
                    <a:extLst>
                      <a:ext uri="{FF2B5EF4-FFF2-40B4-BE49-F238E27FC236}">
                        <a16:creationId xmlns:a16="http://schemas.microsoft.com/office/drawing/2014/main" id="{AB923C73-BCE4-45CF-8785-CD15D83193E0}"/>
                      </a:ext>
                    </a:extLst>
                  </p:cNvPr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</p:grpSpPr>
                <p:sp>
                  <p:nvSpPr>
                    <p:cNvPr id="138" name="Teardrop 10">
                      <a:extLst>
                        <a:ext uri="{FF2B5EF4-FFF2-40B4-BE49-F238E27FC236}">
                          <a16:creationId xmlns:a16="http://schemas.microsoft.com/office/drawing/2014/main" id="{240FACFB-B141-4F82-9B70-2B5E9D4F537E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Teardrop 18">
                      <a:extLst>
                        <a:ext uri="{FF2B5EF4-FFF2-40B4-BE49-F238E27FC236}">
                          <a16:creationId xmlns:a16="http://schemas.microsoft.com/office/drawing/2014/main" id="{E5028268-2B6A-439E-BDD5-8D92F193D24E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Teardrop 19">
                      <a:extLst>
                        <a:ext uri="{FF2B5EF4-FFF2-40B4-BE49-F238E27FC236}">
                          <a16:creationId xmlns:a16="http://schemas.microsoft.com/office/drawing/2014/main" id="{C64FA488-E2E2-49A5-88FD-329F5FD8EE90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Teardrop 20">
                      <a:extLst>
                        <a:ext uri="{FF2B5EF4-FFF2-40B4-BE49-F238E27FC236}">
                          <a16:creationId xmlns:a16="http://schemas.microsoft.com/office/drawing/2014/main" id="{1CCA49F1-2635-4D66-A7B6-4673AD6540AF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Teardrop 21">
                      <a:extLst>
                        <a:ext uri="{FF2B5EF4-FFF2-40B4-BE49-F238E27FC236}">
                          <a16:creationId xmlns:a16="http://schemas.microsoft.com/office/drawing/2014/main" id="{4D67EAC3-35C6-4E57-9692-BCA3E251F89B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33" name="Oval 12">
                    <a:extLst>
                      <a:ext uri="{FF2B5EF4-FFF2-40B4-BE49-F238E27FC236}">
                        <a16:creationId xmlns:a16="http://schemas.microsoft.com/office/drawing/2014/main" id="{81D85DB6-F948-45CC-9EEF-E8B0ABC7EE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">
                    <a:extLst>
                      <a:ext uri="{FF2B5EF4-FFF2-40B4-BE49-F238E27FC236}">
                        <a16:creationId xmlns:a16="http://schemas.microsoft.com/office/drawing/2014/main" id="{5D94A662-F483-4C03-A165-70083265CD1A}"/>
                      </a:ext>
                    </a:extLst>
                  </p:cNvPr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4">
                    <a:extLst>
                      <a:ext uri="{FF2B5EF4-FFF2-40B4-BE49-F238E27FC236}">
                        <a16:creationId xmlns:a16="http://schemas.microsoft.com/office/drawing/2014/main" id="{BAC8AD06-3EC8-4D55-86BB-92D6AB2B5846}"/>
                      </a:ext>
                    </a:extLst>
                  </p:cNvPr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Oval 15">
                    <a:extLst>
                      <a:ext uri="{FF2B5EF4-FFF2-40B4-BE49-F238E27FC236}">
                        <a16:creationId xmlns:a16="http://schemas.microsoft.com/office/drawing/2014/main" id="{0E100359-B2BA-4E0E-81AB-4DD77A036DD0}"/>
                      </a:ext>
                    </a:extLst>
                  </p:cNvPr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Oval 16">
                    <a:extLst>
                      <a:ext uri="{FF2B5EF4-FFF2-40B4-BE49-F238E27FC236}">
                        <a16:creationId xmlns:a16="http://schemas.microsoft.com/office/drawing/2014/main" id="{424D2EA3-7BDB-4471-B091-D5CD42C988E7}"/>
                      </a:ext>
                    </a:extLst>
                  </p:cNvPr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70">
                  <a:extLst>
                    <a:ext uri="{FF2B5EF4-FFF2-40B4-BE49-F238E27FC236}">
                      <a16:creationId xmlns:a16="http://schemas.microsoft.com/office/drawing/2014/main" id="{5C96D99E-4406-4ADF-B32F-CA165F90FCBE}"/>
                    </a:ext>
                  </a:extLst>
                </p:cNvPr>
                <p:cNvGrpSpPr/>
                <p:nvPr/>
              </p:nvGrpSpPr>
              <p:grpSpPr>
                <a:xfrm rot="2667597">
                  <a:off x="3107995" y="1595519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122" name="Moon 121">
                    <a:extLst>
                      <a:ext uri="{FF2B5EF4-FFF2-40B4-BE49-F238E27FC236}">
                        <a16:creationId xmlns:a16="http://schemas.microsoft.com/office/drawing/2014/main" id="{11DF10DD-8664-43AD-8316-3EC9A90BC9EC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Moon 122">
                    <a:extLst>
                      <a:ext uri="{FF2B5EF4-FFF2-40B4-BE49-F238E27FC236}">
                        <a16:creationId xmlns:a16="http://schemas.microsoft.com/office/drawing/2014/main" id="{8D60FF61-98DF-412B-B84E-2ACA42850005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Moon 123">
                    <a:extLst>
                      <a:ext uri="{FF2B5EF4-FFF2-40B4-BE49-F238E27FC236}">
                        <a16:creationId xmlns:a16="http://schemas.microsoft.com/office/drawing/2014/main" id="{76B60A51-7CB7-4D53-8CDD-449A79D0FF53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Teardrop 124">
                    <a:extLst>
                      <a:ext uri="{FF2B5EF4-FFF2-40B4-BE49-F238E27FC236}">
                        <a16:creationId xmlns:a16="http://schemas.microsoft.com/office/drawing/2014/main" id="{BC00E3EE-3A83-4C46-B66F-CC46D20C6E85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3" name="Group 45">
                  <a:extLst>
                    <a:ext uri="{FF2B5EF4-FFF2-40B4-BE49-F238E27FC236}">
                      <a16:creationId xmlns:a16="http://schemas.microsoft.com/office/drawing/2014/main" id="{2703F38E-AEE1-4EFA-B2B9-F7F7B08BF665}"/>
                    </a:ext>
                  </a:extLst>
                </p:cNvPr>
                <p:cNvGrpSpPr/>
                <p:nvPr/>
              </p:nvGrpSpPr>
              <p:grpSpPr>
                <a:xfrm>
                  <a:off x="3200400" y="2133600"/>
                  <a:ext cx="914400" cy="914400"/>
                  <a:chOff x="3810000" y="4191000"/>
                  <a:chExt cx="1524000" cy="1600200"/>
                </a:xfrm>
              </p:grpSpPr>
              <p:sp>
                <p:nvSpPr>
                  <p:cNvPr id="105" name="Teardrop 104">
                    <a:extLst>
                      <a:ext uri="{FF2B5EF4-FFF2-40B4-BE49-F238E27FC236}">
                        <a16:creationId xmlns:a16="http://schemas.microsoft.com/office/drawing/2014/main" id="{2DFF10CC-2A9A-41F6-BDE7-34FD17ADF6C5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101120" y="510459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Teardrop 105">
                    <a:extLst>
                      <a:ext uri="{FF2B5EF4-FFF2-40B4-BE49-F238E27FC236}">
                        <a16:creationId xmlns:a16="http://schemas.microsoft.com/office/drawing/2014/main" id="{7F6B693F-B728-4E7E-A59E-5ABC648F4A15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4767360" y="444907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Teardrop 106">
                    <a:extLst>
                      <a:ext uri="{FF2B5EF4-FFF2-40B4-BE49-F238E27FC236}">
                        <a16:creationId xmlns:a16="http://schemas.microsoft.com/office/drawing/2014/main" id="{1A296862-1D1C-44CC-ADC8-405A8E72684C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4658963" y="5025293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Teardrop 107">
                    <a:extLst>
                      <a:ext uri="{FF2B5EF4-FFF2-40B4-BE49-F238E27FC236}">
                        <a16:creationId xmlns:a16="http://schemas.microsoft.com/office/drawing/2014/main" id="{82940022-8B07-4E22-8562-DDF444A47178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3815829" y="4523215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Teardrop 108">
                    <a:extLst>
                      <a:ext uri="{FF2B5EF4-FFF2-40B4-BE49-F238E27FC236}">
                        <a16:creationId xmlns:a16="http://schemas.microsoft.com/office/drawing/2014/main" id="{A7567693-AFC3-46CF-A043-ECE2500932C9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248895" y="4185171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5-Point Star 171">
                    <a:extLst>
                      <a:ext uri="{FF2B5EF4-FFF2-40B4-BE49-F238E27FC236}">
                        <a16:creationId xmlns:a16="http://schemas.microsoft.com/office/drawing/2014/main" id="{4D26022B-D5D7-4D86-8FAC-1A15EC68EEE2}"/>
                      </a:ext>
                    </a:extLst>
                  </p:cNvPr>
                  <p:cNvSpPr/>
                  <p:nvPr/>
                </p:nvSpPr>
                <p:spPr>
                  <a:xfrm>
                    <a:off x="4212415" y="4550499"/>
                    <a:ext cx="755519" cy="823923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1" name="Group 15">
                    <a:extLst>
                      <a:ext uri="{FF2B5EF4-FFF2-40B4-BE49-F238E27FC236}">
                        <a16:creationId xmlns:a16="http://schemas.microsoft.com/office/drawing/2014/main" id="{9973FE72-1D4F-4F6C-9504-52A5137E491A}"/>
                      </a:ext>
                    </a:extLst>
                  </p:cNvPr>
                  <p:cNvGrpSpPr/>
                  <p:nvPr/>
                </p:nvGrpSpPr>
                <p:grpSpPr>
                  <a:xfrm>
                    <a:off x="4338335" y="4687820"/>
                    <a:ext cx="503680" cy="617942"/>
                    <a:chOff x="6254633" y="2139815"/>
                    <a:chExt cx="790690" cy="814285"/>
                  </a:xfrm>
                </p:grpSpPr>
                <p:sp>
                  <p:nvSpPr>
                    <p:cNvPr id="117" name="Teardrop 10">
                      <a:extLst>
                        <a:ext uri="{FF2B5EF4-FFF2-40B4-BE49-F238E27FC236}">
                          <a16:creationId xmlns:a16="http://schemas.microsoft.com/office/drawing/2014/main" id="{3788083A-9025-4DB6-A0EB-F1C17DF79E10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8" name="Teardrop 117">
                      <a:extLst>
                        <a:ext uri="{FF2B5EF4-FFF2-40B4-BE49-F238E27FC236}">
                          <a16:creationId xmlns:a16="http://schemas.microsoft.com/office/drawing/2014/main" id="{74ACB2B5-F6F2-4936-A776-4C68F8A9E22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Teardrop 118">
                      <a:extLst>
                        <a:ext uri="{FF2B5EF4-FFF2-40B4-BE49-F238E27FC236}">
                          <a16:creationId xmlns:a16="http://schemas.microsoft.com/office/drawing/2014/main" id="{C779AF71-1E61-4CD9-BEB1-12A0EDAE3887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Teardrop 119">
                      <a:extLst>
                        <a:ext uri="{FF2B5EF4-FFF2-40B4-BE49-F238E27FC236}">
                          <a16:creationId xmlns:a16="http://schemas.microsoft.com/office/drawing/2014/main" id="{34D007EB-99E6-4EAC-820A-A9A708FBDCDF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Teardrop 120">
                      <a:extLst>
                        <a:ext uri="{FF2B5EF4-FFF2-40B4-BE49-F238E27FC236}">
                          <a16:creationId xmlns:a16="http://schemas.microsoft.com/office/drawing/2014/main" id="{64888574-A0B9-4EB8-A9C3-F3781F895CF7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5E85CA78-A64C-4AAE-BDA7-A49B4CCE82A7}"/>
                      </a:ext>
                    </a:extLst>
                  </p:cNvPr>
                  <p:cNvSpPr/>
                  <p:nvPr/>
                </p:nvSpPr>
                <p:spPr>
                  <a:xfrm>
                    <a:off x="4590175" y="489380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0A3FEB03-11FB-4DEC-91CA-9136966ACFC0}"/>
                      </a:ext>
                    </a:extLst>
                  </p:cNvPr>
                  <p:cNvSpPr/>
                  <p:nvPr/>
                </p:nvSpPr>
                <p:spPr>
                  <a:xfrm>
                    <a:off x="4653134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C46DF543-4CFD-42C4-AD4C-6377FA3346FE}"/>
                      </a:ext>
                    </a:extLst>
                  </p:cNvPr>
                  <p:cNvSpPr/>
                  <p:nvPr/>
                </p:nvSpPr>
                <p:spPr>
                  <a:xfrm>
                    <a:off x="4527215" y="503112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D54F4C3B-C96C-4BA4-BFA9-2987C776F7B0}"/>
                      </a:ext>
                    </a:extLst>
                  </p:cNvPr>
                  <p:cNvSpPr/>
                  <p:nvPr/>
                </p:nvSpPr>
                <p:spPr>
                  <a:xfrm>
                    <a:off x="4464255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D93A49C5-C907-41B9-B4DA-5848BAF9BE24}"/>
                      </a:ext>
                    </a:extLst>
                  </p:cNvPr>
                  <p:cNvSpPr/>
                  <p:nvPr/>
                </p:nvSpPr>
                <p:spPr>
                  <a:xfrm>
                    <a:off x="4527215" y="4825140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4" name="Flowchart: Delay 103">
                  <a:extLst>
                    <a:ext uri="{FF2B5EF4-FFF2-40B4-BE49-F238E27FC236}">
                      <a16:creationId xmlns:a16="http://schemas.microsoft.com/office/drawing/2014/main" id="{2FBF0C25-4EBF-4F99-A116-A03087FDE0B9}"/>
                    </a:ext>
                  </a:extLst>
                </p:cNvPr>
                <p:cNvSpPr/>
                <p:nvPr/>
              </p:nvSpPr>
              <p:spPr>
                <a:xfrm rot="5400000">
                  <a:off x="3009900" y="2324100"/>
                  <a:ext cx="457200" cy="2057400"/>
                </a:xfrm>
                <a:prstGeom prst="flowChartDelay">
                  <a:avLst/>
                </a:prstGeom>
                <a:solidFill>
                  <a:schemeClr val="bg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201">
                <a:extLst>
                  <a:ext uri="{FF2B5EF4-FFF2-40B4-BE49-F238E27FC236}">
                    <a16:creationId xmlns:a16="http://schemas.microsoft.com/office/drawing/2014/main" id="{A679F30B-F09B-4F69-A029-0C7393204DB0}"/>
                  </a:ext>
                </a:extLst>
              </p:cNvPr>
              <p:cNvGrpSpPr/>
              <p:nvPr/>
            </p:nvGrpSpPr>
            <p:grpSpPr>
              <a:xfrm>
                <a:off x="6781800" y="2743200"/>
                <a:ext cx="685800" cy="762000"/>
                <a:chOff x="1792595" y="1066800"/>
                <a:chExt cx="2748575" cy="2514600"/>
              </a:xfrm>
            </p:grpSpPr>
            <p:sp>
              <p:nvSpPr>
                <p:cNvPr id="22" name="Cloud 21">
                  <a:extLst>
                    <a:ext uri="{FF2B5EF4-FFF2-40B4-BE49-F238E27FC236}">
                      <a16:creationId xmlns:a16="http://schemas.microsoft.com/office/drawing/2014/main" id="{EC218571-C6EC-4497-8047-8A8F145F9057}"/>
                    </a:ext>
                  </a:extLst>
                </p:cNvPr>
                <p:cNvSpPr/>
                <p:nvPr/>
              </p:nvSpPr>
              <p:spPr>
                <a:xfrm>
                  <a:off x="2438400" y="19812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Cloud 22">
                  <a:extLst>
                    <a:ext uri="{FF2B5EF4-FFF2-40B4-BE49-F238E27FC236}">
                      <a16:creationId xmlns:a16="http://schemas.microsoft.com/office/drawing/2014/main" id="{14B70484-64F4-4D06-8434-6EEA2D4F5982}"/>
                    </a:ext>
                  </a:extLst>
                </p:cNvPr>
                <p:cNvSpPr/>
                <p:nvPr/>
              </p:nvSpPr>
              <p:spPr>
                <a:xfrm>
                  <a:off x="2286000" y="22860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Cloud 23">
                  <a:extLst>
                    <a:ext uri="{FF2B5EF4-FFF2-40B4-BE49-F238E27FC236}">
                      <a16:creationId xmlns:a16="http://schemas.microsoft.com/office/drawing/2014/main" id="{F88B8860-7616-4EAA-BB1A-A931E1AADF16}"/>
                    </a:ext>
                  </a:extLst>
                </p:cNvPr>
                <p:cNvSpPr/>
                <p:nvPr/>
              </p:nvSpPr>
              <p:spPr>
                <a:xfrm>
                  <a:off x="3048000" y="2286000"/>
                  <a:ext cx="1219200" cy="9144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2">
                  <a:extLst>
                    <a:ext uri="{FF2B5EF4-FFF2-40B4-BE49-F238E27FC236}">
                      <a16:creationId xmlns:a16="http://schemas.microsoft.com/office/drawing/2014/main" id="{33A28BEF-159E-427B-ACA9-4BE2CB859F48}"/>
                    </a:ext>
                  </a:extLst>
                </p:cNvPr>
                <p:cNvGrpSpPr/>
                <p:nvPr/>
              </p:nvGrpSpPr>
              <p:grpSpPr>
                <a:xfrm>
                  <a:off x="2514600" y="1371600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91" name="Moon 23">
                    <a:extLst>
                      <a:ext uri="{FF2B5EF4-FFF2-40B4-BE49-F238E27FC236}">
                        <a16:creationId xmlns:a16="http://schemas.microsoft.com/office/drawing/2014/main" id="{CD82A718-9C72-4093-BF3C-00D734ECA0F7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Moon 24">
                    <a:extLst>
                      <a:ext uri="{FF2B5EF4-FFF2-40B4-BE49-F238E27FC236}">
                        <a16:creationId xmlns:a16="http://schemas.microsoft.com/office/drawing/2014/main" id="{4B694CD4-346D-4856-8908-93D1A3C8F709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Moon 25">
                    <a:extLst>
                      <a:ext uri="{FF2B5EF4-FFF2-40B4-BE49-F238E27FC236}">
                        <a16:creationId xmlns:a16="http://schemas.microsoft.com/office/drawing/2014/main" id="{C9D39C74-3A63-4B1E-BB86-3B25D1428FEC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Teardrop 26">
                    <a:extLst>
                      <a:ext uri="{FF2B5EF4-FFF2-40B4-BE49-F238E27FC236}">
                        <a16:creationId xmlns:a16="http://schemas.microsoft.com/office/drawing/2014/main" id="{A7DE4C2B-E11F-4D25-A5EA-68D606A27D7E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64">
                  <a:extLst>
                    <a:ext uri="{FF2B5EF4-FFF2-40B4-BE49-F238E27FC236}">
                      <a16:creationId xmlns:a16="http://schemas.microsoft.com/office/drawing/2014/main" id="{E3186AEA-EF45-4CF1-813A-9C6839E8A6ED}"/>
                    </a:ext>
                  </a:extLst>
                </p:cNvPr>
                <p:cNvGrpSpPr/>
                <p:nvPr/>
              </p:nvGrpSpPr>
              <p:grpSpPr>
                <a:xfrm>
                  <a:off x="2819400" y="1066800"/>
                  <a:ext cx="838200" cy="914400"/>
                  <a:chOff x="4191000" y="4876800"/>
                  <a:chExt cx="1828800" cy="1981200"/>
                </a:xfrm>
              </p:grpSpPr>
              <p:sp>
                <p:nvSpPr>
                  <p:cNvPr id="74" name="Teardrop 73">
                    <a:extLst>
                      <a:ext uri="{FF2B5EF4-FFF2-40B4-BE49-F238E27FC236}">
                        <a16:creationId xmlns:a16="http://schemas.microsoft.com/office/drawing/2014/main" id="{D59445A9-F189-4233-8872-A7F9881716D6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540344" y="6007921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Teardrop 74">
                    <a:extLst>
                      <a:ext uri="{FF2B5EF4-FFF2-40B4-BE49-F238E27FC236}">
                        <a16:creationId xmlns:a16="http://schemas.microsoft.com/office/drawing/2014/main" id="{E4533D00-D0C8-4BC9-90D4-6C918A0A07D4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339832" y="5196325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Teardrop 75">
                    <a:extLst>
                      <a:ext uri="{FF2B5EF4-FFF2-40B4-BE49-F238E27FC236}">
                        <a16:creationId xmlns:a16="http://schemas.microsoft.com/office/drawing/2014/main" id="{CB42596B-8D9A-456D-88D2-EBA392B91BB7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97985" y="5921727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Teardrop 76">
                    <a:extLst>
                      <a:ext uri="{FF2B5EF4-FFF2-40B4-BE49-F238E27FC236}">
                        <a16:creationId xmlns:a16="http://schemas.microsoft.com/office/drawing/2014/main" id="{12920BFA-DB62-4198-9CE9-BE1676035D24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86224" y="530010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Teardrop 77">
                    <a:extLst>
                      <a:ext uri="{FF2B5EF4-FFF2-40B4-BE49-F238E27FC236}">
                        <a16:creationId xmlns:a16="http://schemas.microsoft.com/office/drawing/2014/main" id="{1B42580D-8D52-4E4F-969A-F6C4645CE0B4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705904" y="488157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5-Point Star 140">
                    <a:extLst>
                      <a:ext uri="{FF2B5EF4-FFF2-40B4-BE49-F238E27FC236}">
                        <a16:creationId xmlns:a16="http://schemas.microsoft.com/office/drawing/2014/main" id="{8176E889-714D-4584-BBC5-6AA96541E40B}"/>
                      </a:ext>
                    </a:extLst>
                  </p:cNvPr>
                  <p:cNvSpPr/>
                  <p:nvPr/>
                </p:nvSpPr>
                <p:spPr>
                  <a:xfrm>
                    <a:off x="4673898" y="5321894"/>
                    <a:ext cx="906623" cy="1020095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0" name="Group 15">
                    <a:extLst>
                      <a:ext uri="{FF2B5EF4-FFF2-40B4-BE49-F238E27FC236}">
                        <a16:creationId xmlns:a16="http://schemas.microsoft.com/office/drawing/2014/main" id="{1793CF62-49DC-489B-B884-887A284AF728}"/>
                      </a:ext>
                    </a:extLst>
                  </p:cNvPr>
                  <p:cNvGrpSpPr/>
                  <p:nvPr/>
                </p:nvGrpSpPr>
                <p:grpSpPr>
                  <a:xfrm>
                    <a:off x="4825002" y="5491910"/>
                    <a:ext cx="604416" cy="765071"/>
                    <a:chOff x="6254633" y="2139815"/>
                    <a:chExt cx="790690" cy="814285"/>
                  </a:xfrm>
                </p:grpSpPr>
                <p:sp>
                  <p:nvSpPr>
                    <p:cNvPr id="86" name="Teardrop 10">
                      <a:extLst>
                        <a:ext uri="{FF2B5EF4-FFF2-40B4-BE49-F238E27FC236}">
                          <a16:creationId xmlns:a16="http://schemas.microsoft.com/office/drawing/2014/main" id="{DA6AD7EE-4FD8-4B9E-A258-A55EF2060CA5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Teardrop 60">
                      <a:extLst>
                        <a:ext uri="{FF2B5EF4-FFF2-40B4-BE49-F238E27FC236}">
                          <a16:creationId xmlns:a16="http://schemas.microsoft.com/office/drawing/2014/main" id="{78AECCD8-CFD9-4BFE-98F7-ECBD98A8B193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Teardrop 87">
                      <a:extLst>
                        <a:ext uri="{FF2B5EF4-FFF2-40B4-BE49-F238E27FC236}">
                          <a16:creationId xmlns:a16="http://schemas.microsoft.com/office/drawing/2014/main" id="{239EA028-4F97-4A6B-A885-2BEC35A61F1A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Teardrop 88">
                      <a:extLst>
                        <a:ext uri="{FF2B5EF4-FFF2-40B4-BE49-F238E27FC236}">
                          <a16:creationId xmlns:a16="http://schemas.microsoft.com/office/drawing/2014/main" id="{1076528A-5280-4882-A834-A8B6C8C1EFD4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Teardrop 89">
                      <a:extLst>
                        <a:ext uri="{FF2B5EF4-FFF2-40B4-BE49-F238E27FC236}">
                          <a16:creationId xmlns:a16="http://schemas.microsoft.com/office/drawing/2014/main" id="{4C0CA43A-5BC9-4063-856F-C9A9BB312348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5431EF4A-1F1D-4278-9F58-DE1537E3DFA7}"/>
                      </a:ext>
                    </a:extLst>
                  </p:cNvPr>
                  <p:cNvSpPr/>
                  <p:nvPr/>
                </p:nvSpPr>
                <p:spPr>
                  <a:xfrm>
                    <a:off x="5127210" y="5746935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9A6256C3-68F1-41AA-9973-0B4FAEF6FD96}"/>
                      </a:ext>
                    </a:extLst>
                  </p:cNvPr>
                  <p:cNvSpPr/>
                  <p:nvPr/>
                </p:nvSpPr>
                <p:spPr>
                  <a:xfrm>
                    <a:off x="5202761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373DDFFD-337B-466C-84E4-B53497ABCB10}"/>
                      </a:ext>
                    </a:extLst>
                  </p:cNvPr>
                  <p:cNvSpPr/>
                  <p:nvPr/>
                </p:nvSpPr>
                <p:spPr>
                  <a:xfrm>
                    <a:off x="5051658" y="5916950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BB538183-297B-4CF5-8680-8A94837478EE}"/>
                      </a:ext>
                    </a:extLst>
                  </p:cNvPr>
                  <p:cNvSpPr/>
                  <p:nvPr/>
                </p:nvSpPr>
                <p:spPr>
                  <a:xfrm>
                    <a:off x="4976106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679FDC5C-184A-46C3-9BD6-ED9482037EB9}"/>
                      </a:ext>
                    </a:extLst>
                  </p:cNvPr>
                  <p:cNvSpPr/>
                  <p:nvPr/>
                </p:nvSpPr>
                <p:spPr>
                  <a:xfrm>
                    <a:off x="5051658" y="5661926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65">
                  <a:extLst>
                    <a:ext uri="{FF2B5EF4-FFF2-40B4-BE49-F238E27FC236}">
                      <a16:creationId xmlns:a16="http://schemas.microsoft.com/office/drawing/2014/main" id="{23FA2774-08C6-4C14-A01B-7E1E6E894F79}"/>
                    </a:ext>
                  </a:extLst>
                </p:cNvPr>
                <p:cNvGrpSpPr/>
                <p:nvPr/>
              </p:nvGrpSpPr>
              <p:grpSpPr>
                <a:xfrm rot="19615177">
                  <a:off x="1792595" y="1648463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70" name="Moon 69">
                    <a:extLst>
                      <a:ext uri="{FF2B5EF4-FFF2-40B4-BE49-F238E27FC236}">
                        <a16:creationId xmlns:a16="http://schemas.microsoft.com/office/drawing/2014/main" id="{CC5B34EC-DB0E-480E-B7BF-4BEAC37B5B18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Moon 70">
                    <a:extLst>
                      <a:ext uri="{FF2B5EF4-FFF2-40B4-BE49-F238E27FC236}">
                        <a16:creationId xmlns:a16="http://schemas.microsoft.com/office/drawing/2014/main" id="{226E0C49-DA5F-4699-BA54-950199148292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Moon 71">
                    <a:extLst>
                      <a:ext uri="{FF2B5EF4-FFF2-40B4-BE49-F238E27FC236}">
                        <a16:creationId xmlns:a16="http://schemas.microsoft.com/office/drawing/2014/main" id="{D354BDC8-3C89-4805-A340-F0FFA20C37ED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Teardrop 72">
                    <a:extLst>
                      <a:ext uri="{FF2B5EF4-FFF2-40B4-BE49-F238E27FC236}">
                        <a16:creationId xmlns:a16="http://schemas.microsoft.com/office/drawing/2014/main" id="{926E01D2-0C9B-4A69-A51A-8E89E1EC15E5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4">
                  <a:extLst>
                    <a:ext uri="{FF2B5EF4-FFF2-40B4-BE49-F238E27FC236}">
                      <a16:creationId xmlns:a16="http://schemas.microsoft.com/office/drawing/2014/main" id="{D9CC8745-6F71-4378-8411-FE2440D87B33}"/>
                    </a:ext>
                  </a:extLst>
                </p:cNvPr>
                <p:cNvGrpSpPr/>
                <p:nvPr/>
              </p:nvGrpSpPr>
              <p:grpSpPr>
                <a:xfrm>
                  <a:off x="1905000" y="1828800"/>
                  <a:ext cx="914400" cy="914400"/>
                  <a:chOff x="4084960" y="1963223"/>
                  <a:chExt cx="1844487" cy="1775922"/>
                </a:xfrm>
              </p:grpSpPr>
              <p:sp>
                <p:nvSpPr>
                  <p:cNvPr id="53" name="Teardrop 5">
                    <a:extLst>
                      <a:ext uri="{FF2B5EF4-FFF2-40B4-BE49-F238E27FC236}">
                        <a16:creationId xmlns:a16="http://schemas.microsoft.com/office/drawing/2014/main" id="{53535537-17E9-492D-8584-3F6CB41D6488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Teardrop 6">
                    <a:extLst>
                      <a:ext uri="{FF2B5EF4-FFF2-40B4-BE49-F238E27FC236}">
                        <a16:creationId xmlns:a16="http://schemas.microsoft.com/office/drawing/2014/main" id="{3BE20106-4CA0-4B68-AD68-53986F7D7419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Teardrop 7">
                    <a:extLst>
                      <a:ext uri="{FF2B5EF4-FFF2-40B4-BE49-F238E27FC236}">
                        <a16:creationId xmlns:a16="http://schemas.microsoft.com/office/drawing/2014/main" id="{11A932F1-07D6-417D-9004-73D7EEA764DF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Teardrop 8">
                    <a:extLst>
                      <a:ext uri="{FF2B5EF4-FFF2-40B4-BE49-F238E27FC236}">
                        <a16:creationId xmlns:a16="http://schemas.microsoft.com/office/drawing/2014/main" id="{BA581C3C-5518-411D-9387-A7F170E52AF7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Teardrop 9">
                    <a:extLst>
                      <a:ext uri="{FF2B5EF4-FFF2-40B4-BE49-F238E27FC236}">
                        <a16:creationId xmlns:a16="http://schemas.microsoft.com/office/drawing/2014/main" id="{B73971C3-AE8A-47E3-905D-8D4BE38ABCCC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5-Point Star 10">
                    <a:extLst>
                      <a:ext uri="{FF2B5EF4-FFF2-40B4-BE49-F238E27FC236}">
                        <a16:creationId xmlns:a16="http://schemas.microsoft.com/office/drawing/2014/main" id="{56896869-C481-48DE-A4AC-BF2DDAF2D3B5}"/>
                      </a:ext>
                    </a:extLst>
                  </p:cNvPr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9" name="Group 15">
                    <a:extLst>
                      <a:ext uri="{FF2B5EF4-FFF2-40B4-BE49-F238E27FC236}">
                        <a16:creationId xmlns:a16="http://schemas.microsoft.com/office/drawing/2014/main" id="{9B5CF488-17EE-4B80-80C8-0160EE442B67}"/>
                      </a:ext>
                    </a:extLst>
                  </p:cNvPr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</p:grpSpPr>
                <p:sp>
                  <p:nvSpPr>
                    <p:cNvPr id="65" name="Teardrop 10">
                      <a:extLst>
                        <a:ext uri="{FF2B5EF4-FFF2-40B4-BE49-F238E27FC236}">
                          <a16:creationId xmlns:a16="http://schemas.microsoft.com/office/drawing/2014/main" id="{D388C67B-72A1-4065-BD02-8CE3C196B44B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Teardrop 18">
                      <a:extLst>
                        <a:ext uri="{FF2B5EF4-FFF2-40B4-BE49-F238E27FC236}">
                          <a16:creationId xmlns:a16="http://schemas.microsoft.com/office/drawing/2014/main" id="{83FF7C38-C12D-4AA0-8050-93F7C8B1EB5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Teardrop 19">
                      <a:extLst>
                        <a:ext uri="{FF2B5EF4-FFF2-40B4-BE49-F238E27FC236}">
                          <a16:creationId xmlns:a16="http://schemas.microsoft.com/office/drawing/2014/main" id="{9AD21548-0223-4005-9CF5-BBAC929561F3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Teardrop 20">
                      <a:extLst>
                        <a:ext uri="{FF2B5EF4-FFF2-40B4-BE49-F238E27FC236}">
                          <a16:creationId xmlns:a16="http://schemas.microsoft.com/office/drawing/2014/main" id="{1F0B2C88-00C4-455C-869D-1EA42BF2B7F7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" name="Teardrop 21">
                      <a:extLst>
                        <a:ext uri="{FF2B5EF4-FFF2-40B4-BE49-F238E27FC236}">
                          <a16:creationId xmlns:a16="http://schemas.microsoft.com/office/drawing/2014/main" id="{D13E4FF4-AF8C-4E0E-AF47-09FEF89F85AC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0" name="Oval 12">
                    <a:extLst>
                      <a:ext uri="{FF2B5EF4-FFF2-40B4-BE49-F238E27FC236}">
                        <a16:creationId xmlns:a16="http://schemas.microsoft.com/office/drawing/2014/main" id="{13A3F990-3150-496B-A5CA-C8C1D571CAE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13">
                    <a:extLst>
                      <a:ext uri="{FF2B5EF4-FFF2-40B4-BE49-F238E27FC236}">
                        <a16:creationId xmlns:a16="http://schemas.microsoft.com/office/drawing/2014/main" id="{2BD0DBCB-7C30-4B1A-A07C-9D22B5CA211D}"/>
                      </a:ext>
                    </a:extLst>
                  </p:cNvPr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14">
                    <a:extLst>
                      <a:ext uri="{FF2B5EF4-FFF2-40B4-BE49-F238E27FC236}">
                        <a16:creationId xmlns:a16="http://schemas.microsoft.com/office/drawing/2014/main" id="{D24FD509-1082-4237-8728-3DEC724190EF}"/>
                      </a:ext>
                    </a:extLst>
                  </p:cNvPr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15">
                    <a:extLst>
                      <a:ext uri="{FF2B5EF4-FFF2-40B4-BE49-F238E27FC236}">
                        <a16:creationId xmlns:a16="http://schemas.microsoft.com/office/drawing/2014/main" id="{0B91A288-3AB9-4B79-9FB6-55FDF708E067}"/>
                      </a:ext>
                    </a:extLst>
                  </p:cNvPr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16">
                    <a:extLst>
                      <a:ext uri="{FF2B5EF4-FFF2-40B4-BE49-F238E27FC236}">
                        <a16:creationId xmlns:a16="http://schemas.microsoft.com/office/drawing/2014/main" id="{3847D33F-BC46-49A6-80F5-35D6D5DC211D}"/>
                      </a:ext>
                    </a:extLst>
                  </p:cNvPr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Group 70">
                  <a:extLst>
                    <a:ext uri="{FF2B5EF4-FFF2-40B4-BE49-F238E27FC236}">
                      <a16:creationId xmlns:a16="http://schemas.microsoft.com/office/drawing/2014/main" id="{781EFFD8-B06F-408A-BFEB-79082DD9741D}"/>
                    </a:ext>
                  </a:extLst>
                </p:cNvPr>
                <p:cNvGrpSpPr/>
                <p:nvPr/>
              </p:nvGrpSpPr>
              <p:grpSpPr>
                <a:xfrm rot="2667597">
                  <a:off x="3107995" y="1595519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49" name="Moon 48">
                    <a:extLst>
                      <a:ext uri="{FF2B5EF4-FFF2-40B4-BE49-F238E27FC236}">
                        <a16:creationId xmlns:a16="http://schemas.microsoft.com/office/drawing/2014/main" id="{08934412-E2A6-4099-988D-AA69286727FF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Moon 49">
                    <a:extLst>
                      <a:ext uri="{FF2B5EF4-FFF2-40B4-BE49-F238E27FC236}">
                        <a16:creationId xmlns:a16="http://schemas.microsoft.com/office/drawing/2014/main" id="{8AC76CA4-C5D9-46AD-9235-35446D1B86EA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Moon 50">
                    <a:extLst>
                      <a:ext uri="{FF2B5EF4-FFF2-40B4-BE49-F238E27FC236}">
                        <a16:creationId xmlns:a16="http://schemas.microsoft.com/office/drawing/2014/main" id="{9F7EE438-9FC9-494A-889E-F1D3E3FE213E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Teardrop 51">
                    <a:extLst>
                      <a:ext uri="{FF2B5EF4-FFF2-40B4-BE49-F238E27FC236}">
                        <a16:creationId xmlns:a16="http://schemas.microsoft.com/office/drawing/2014/main" id="{7D3153E4-9F65-410A-B0F9-96587DD0A208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" name="Group 45">
                  <a:extLst>
                    <a:ext uri="{FF2B5EF4-FFF2-40B4-BE49-F238E27FC236}">
                      <a16:creationId xmlns:a16="http://schemas.microsoft.com/office/drawing/2014/main" id="{B6610DFD-BED1-4EE5-887E-0B0344279345}"/>
                    </a:ext>
                  </a:extLst>
                </p:cNvPr>
                <p:cNvGrpSpPr/>
                <p:nvPr/>
              </p:nvGrpSpPr>
              <p:grpSpPr>
                <a:xfrm>
                  <a:off x="3200400" y="2133600"/>
                  <a:ext cx="914400" cy="914400"/>
                  <a:chOff x="3810000" y="4191000"/>
                  <a:chExt cx="1524000" cy="1600200"/>
                </a:xfrm>
              </p:grpSpPr>
              <p:sp>
                <p:nvSpPr>
                  <p:cNvPr id="32" name="Teardrop 31">
                    <a:extLst>
                      <a:ext uri="{FF2B5EF4-FFF2-40B4-BE49-F238E27FC236}">
                        <a16:creationId xmlns:a16="http://schemas.microsoft.com/office/drawing/2014/main" id="{4E82989D-3532-4546-B026-B95FDD2442DF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101120" y="510459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Teardrop 32">
                    <a:extLst>
                      <a:ext uri="{FF2B5EF4-FFF2-40B4-BE49-F238E27FC236}">
                        <a16:creationId xmlns:a16="http://schemas.microsoft.com/office/drawing/2014/main" id="{A9BF528B-7630-4E7A-940D-BBE0C90E1E22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4767360" y="444907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Teardrop 33">
                    <a:extLst>
                      <a:ext uri="{FF2B5EF4-FFF2-40B4-BE49-F238E27FC236}">
                        <a16:creationId xmlns:a16="http://schemas.microsoft.com/office/drawing/2014/main" id="{B294E0A4-E13F-4ED9-A15D-95443A86B710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4658963" y="5025293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Teardrop 34">
                    <a:extLst>
                      <a:ext uri="{FF2B5EF4-FFF2-40B4-BE49-F238E27FC236}">
                        <a16:creationId xmlns:a16="http://schemas.microsoft.com/office/drawing/2014/main" id="{2D8B4C97-869C-483F-9FD8-FF27B3F31EB3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3815829" y="4523215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Teardrop 35">
                    <a:extLst>
                      <a:ext uri="{FF2B5EF4-FFF2-40B4-BE49-F238E27FC236}">
                        <a16:creationId xmlns:a16="http://schemas.microsoft.com/office/drawing/2014/main" id="{4308F600-4C07-425A-B1BD-781C705ACE19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248895" y="4185171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5-Point Star 98">
                    <a:extLst>
                      <a:ext uri="{FF2B5EF4-FFF2-40B4-BE49-F238E27FC236}">
                        <a16:creationId xmlns:a16="http://schemas.microsoft.com/office/drawing/2014/main" id="{42B00A6B-448C-4F03-AD38-572062DE2442}"/>
                      </a:ext>
                    </a:extLst>
                  </p:cNvPr>
                  <p:cNvSpPr/>
                  <p:nvPr/>
                </p:nvSpPr>
                <p:spPr>
                  <a:xfrm>
                    <a:off x="4212415" y="4550499"/>
                    <a:ext cx="755519" cy="823923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8" name="Group 15">
                    <a:extLst>
                      <a:ext uri="{FF2B5EF4-FFF2-40B4-BE49-F238E27FC236}">
                        <a16:creationId xmlns:a16="http://schemas.microsoft.com/office/drawing/2014/main" id="{263CFDA2-4112-4E9D-A30C-FACA804BB822}"/>
                      </a:ext>
                    </a:extLst>
                  </p:cNvPr>
                  <p:cNvGrpSpPr/>
                  <p:nvPr/>
                </p:nvGrpSpPr>
                <p:grpSpPr>
                  <a:xfrm>
                    <a:off x="4338335" y="4687820"/>
                    <a:ext cx="503680" cy="617942"/>
                    <a:chOff x="6254633" y="2139815"/>
                    <a:chExt cx="790690" cy="814285"/>
                  </a:xfrm>
                </p:grpSpPr>
                <p:sp>
                  <p:nvSpPr>
                    <p:cNvPr id="44" name="Teardrop 10">
                      <a:extLst>
                        <a:ext uri="{FF2B5EF4-FFF2-40B4-BE49-F238E27FC236}">
                          <a16:creationId xmlns:a16="http://schemas.microsoft.com/office/drawing/2014/main" id="{6F5F2B80-B7D8-43B3-B6BB-B83D03703972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Teardrop 44">
                      <a:extLst>
                        <a:ext uri="{FF2B5EF4-FFF2-40B4-BE49-F238E27FC236}">
                          <a16:creationId xmlns:a16="http://schemas.microsoft.com/office/drawing/2014/main" id="{4E348C42-2DE7-4151-A8BC-0C07C28F841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Teardrop 45">
                      <a:extLst>
                        <a:ext uri="{FF2B5EF4-FFF2-40B4-BE49-F238E27FC236}">
                          <a16:creationId xmlns:a16="http://schemas.microsoft.com/office/drawing/2014/main" id="{0FFB7284-E9E8-4E9F-8381-46C1C2C0801F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Teardrop 46">
                      <a:extLst>
                        <a:ext uri="{FF2B5EF4-FFF2-40B4-BE49-F238E27FC236}">
                          <a16:creationId xmlns:a16="http://schemas.microsoft.com/office/drawing/2014/main" id="{D37A8A7F-5C17-49F8-A2C3-46291F3C8227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Teardrop 47">
                      <a:extLst>
                        <a:ext uri="{FF2B5EF4-FFF2-40B4-BE49-F238E27FC236}">
                          <a16:creationId xmlns:a16="http://schemas.microsoft.com/office/drawing/2014/main" id="{C35C3024-967A-476D-9B19-97484AD67B15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22CA6663-C945-40FE-8E40-A2698F1B97F6}"/>
                      </a:ext>
                    </a:extLst>
                  </p:cNvPr>
                  <p:cNvSpPr/>
                  <p:nvPr/>
                </p:nvSpPr>
                <p:spPr>
                  <a:xfrm>
                    <a:off x="4590175" y="489380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482C5058-13F3-4FE4-AF64-A1C1DBBF245D}"/>
                      </a:ext>
                    </a:extLst>
                  </p:cNvPr>
                  <p:cNvSpPr/>
                  <p:nvPr/>
                </p:nvSpPr>
                <p:spPr>
                  <a:xfrm>
                    <a:off x="4653134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id="{DD171A56-6C83-4F3D-B174-6C26D87D396C}"/>
                      </a:ext>
                    </a:extLst>
                  </p:cNvPr>
                  <p:cNvSpPr/>
                  <p:nvPr/>
                </p:nvSpPr>
                <p:spPr>
                  <a:xfrm>
                    <a:off x="4527215" y="503112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CA41143B-4FF0-48A7-9036-D74D305FD4D3}"/>
                      </a:ext>
                    </a:extLst>
                  </p:cNvPr>
                  <p:cNvSpPr/>
                  <p:nvPr/>
                </p:nvSpPr>
                <p:spPr>
                  <a:xfrm>
                    <a:off x="4464255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75D9CE93-31B2-4490-8428-04BA750E95FE}"/>
                      </a:ext>
                    </a:extLst>
                  </p:cNvPr>
                  <p:cNvSpPr/>
                  <p:nvPr/>
                </p:nvSpPr>
                <p:spPr>
                  <a:xfrm>
                    <a:off x="4527215" y="4825140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Flowchart: Delay 30">
                  <a:extLst>
                    <a:ext uri="{FF2B5EF4-FFF2-40B4-BE49-F238E27FC236}">
                      <a16:creationId xmlns:a16="http://schemas.microsoft.com/office/drawing/2014/main" id="{F619355D-D1E7-4770-86AA-4CA721D418A7}"/>
                    </a:ext>
                  </a:extLst>
                </p:cNvPr>
                <p:cNvSpPr/>
                <p:nvPr/>
              </p:nvSpPr>
              <p:spPr>
                <a:xfrm rot="5400000">
                  <a:off x="3009900" y="2324100"/>
                  <a:ext cx="457200" cy="2057400"/>
                </a:xfrm>
                <a:prstGeom prst="flowChartDelay">
                  <a:avLst/>
                </a:prstGeom>
                <a:solidFill>
                  <a:schemeClr val="bg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90074E9D-EB46-48CB-8E77-3BDF02FA09F3}"/>
                  </a:ext>
                </a:extLst>
              </p:cNvPr>
              <p:cNvSpPr/>
              <p:nvPr/>
            </p:nvSpPr>
            <p:spPr>
              <a:xfrm>
                <a:off x="5105400" y="1905000"/>
                <a:ext cx="990600" cy="762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54FDEC92-C6EF-406D-9C6E-826D41F6977A}"/>
                  </a:ext>
                </a:extLst>
              </p:cNvPr>
              <p:cNvSpPr/>
              <p:nvPr/>
            </p:nvSpPr>
            <p:spPr>
              <a:xfrm>
                <a:off x="7010400" y="1905000"/>
                <a:ext cx="990600" cy="762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F751D696-CD18-4748-A735-6F6208CD9AE6}"/>
              </a:ext>
            </a:extLst>
          </p:cNvPr>
          <p:cNvGrpSpPr/>
          <p:nvPr/>
        </p:nvGrpSpPr>
        <p:grpSpPr>
          <a:xfrm>
            <a:off x="6145922" y="678524"/>
            <a:ext cx="2195570" cy="3046467"/>
            <a:chOff x="5828576" y="3500038"/>
            <a:chExt cx="2195570" cy="3046467"/>
          </a:xfrm>
        </p:grpSpPr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B63EBBC8-F314-495B-8511-D42188CC5BA6}"/>
                </a:ext>
              </a:extLst>
            </p:cNvPr>
            <p:cNvSpPr/>
            <p:nvPr/>
          </p:nvSpPr>
          <p:spPr>
            <a:xfrm>
              <a:off x="5828576" y="3500038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39">
              <a:extLst>
                <a:ext uri="{FF2B5EF4-FFF2-40B4-BE49-F238E27FC236}">
                  <a16:creationId xmlns:a16="http://schemas.microsoft.com/office/drawing/2014/main" id="{43D23277-A5CB-4F44-85D5-A086AF778EED}"/>
                </a:ext>
              </a:extLst>
            </p:cNvPr>
            <p:cNvGrpSpPr/>
            <p:nvPr/>
          </p:nvGrpSpPr>
          <p:grpSpPr>
            <a:xfrm>
              <a:off x="6023660" y="3650527"/>
              <a:ext cx="1873192" cy="2599531"/>
              <a:chOff x="2514600" y="685800"/>
              <a:chExt cx="3733800" cy="5181600"/>
            </a:xfrm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82D94442-BF41-443A-B2B7-39D3BD56CCC5}"/>
                  </a:ext>
                </a:extLst>
              </p:cNvPr>
              <p:cNvSpPr/>
              <p:nvPr/>
            </p:nvSpPr>
            <p:spPr>
              <a:xfrm>
                <a:off x="2514600" y="4395355"/>
                <a:ext cx="3733800" cy="13958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6992DF3D-D7B2-42FD-A388-BB2C97813288}"/>
                  </a:ext>
                </a:extLst>
              </p:cNvPr>
              <p:cNvSpPr/>
              <p:nvPr/>
            </p:nvSpPr>
            <p:spPr>
              <a:xfrm>
                <a:off x="3109843" y="3321627"/>
                <a:ext cx="2489200" cy="10737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Flowchart: Manual Operation 199">
                <a:extLst>
                  <a:ext uri="{FF2B5EF4-FFF2-40B4-BE49-F238E27FC236}">
                    <a16:creationId xmlns:a16="http://schemas.microsoft.com/office/drawing/2014/main" id="{3D35A7AC-614D-4B56-A487-1197696426AC}"/>
                  </a:ext>
                </a:extLst>
              </p:cNvPr>
              <p:cNvSpPr/>
              <p:nvPr/>
            </p:nvSpPr>
            <p:spPr>
              <a:xfrm rot="10800000">
                <a:off x="3975652" y="2033155"/>
                <a:ext cx="757583" cy="128847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Flowchart: Extract 200">
                <a:extLst>
                  <a:ext uri="{FF2B5EF4-FFF2-40B4-BE49-F238E27FC236}">
                    <a16:creationId xmlns:a16="http://schemas.microsoft.com/office/drawing/2014/main" id="{A522AF8C-CAFB-47DD-ADAE-C3821EBD1E2E}"/>
                  </a:ext>
                </a:extLst>
              </p:cNvPr>
              <p:cNvSpPr/>
              <p:nvPr/>
            </p:nvSpPr>
            <p:spPr>
              <a:xfrm>
                <a:off x="4267200" y="1066800"/>
                <a:ext cx="228600" cy="966355"/>
              </a:xfrm>
              <a:prstGeom prst="flowChartExtra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Flowchart: Delay 201">
                <a:extLst>
                  <a:ext uri="{FF2B5EF4-FFF2-40B4-BE49-F238E27FC236}">
                    <a16:creationId xmlns:a16="http://schemas.microsoft.com/office/drawing/2014/main" id="{8C87732B-EDE3-44CC-A7DB-B24B60014E6D}"/>
                  </a:ext>
                </a:extLst>
              </p:cNvPr>
              <p:cNvSpPr/>
              <p:nvPr/>
            </p:nvSpPr>
            <p:spPr>
              <a:xfrm rot="16200000">
                <a:off x="3221696" y="3696365"/>
                <a:ext cx="912668" cy="270565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Flowchart: Delay 202">
                <a:extLst>
                  <a:ext uri="{FF2B5EF4-FFF2-40B4-BE49-F238E27FC236}">
                    <a16:creationId xmlns:a16="http://schemas.microsoft.com/office/drawing/2014/main" id="{ED3E7E4B-1521-49F7-A220-22894024CCDF}"/>
                  </a:ext>
                </a:extLst>
              </p:cNvPr>
              <p:cNvSpPr/>
              <p:nvPr/>
            </p:nvSpPr>
            <p:spPr>
              <a:xfrm rot="16200000">
                <a:off x="4574522" y="3696365"/>
                <a:ext cx="912668" cy="270565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ounded Rectangle 10">
                <a:extLst>
                  <a:ext uri="{FF2B5EF4-FFF2-40B4-BE49-F238E27FC236}">
                    <a16:creationId xmlns:a16="http://schemas.microsoft.com/office/drawing/2014/main" id="{03957B25-1C0C-4736-9B18-CA4E36C79D7F}"/>
                  </a:ext>
                </a:extLst>
              </p:cNvPr>
              <p:cNvSpPr/>
              <p:nvPr/>
            </p:nvSpPr>
            <p:spPr>
              <a:xfrm>
                <a:off x="2947504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ounded Rectangle 11">
                <a:extLst>
                  <a:ext uri="{FF2B5EF4-FFF2-40B4-BE49-F238E27FC236}">
                    <a16:creationId xmlns:a16="http://schemas.microsoft.com/office/drawing/2014/main" id="{80DDFC44-5CA4-44FC-A599-15E180695213}"/>
                  </a:ext>
                </a:extLst>
              </p:cNvPr>
              <p:cNvSpPr/>
              <p:nvPr/>
            </p:nvSpPr>
            <p:spPr>
              <a:xfrm>
                <a:off x="3326296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ounded Rectangle 12">
                <a:extLst>
                  <a:ext uri="{FF2B5EF4-FFF2-40B4-BE49-F238E27FC236}">
                    <a16:creationId xmlns:a16="http://schemas.microsoft.com/office/drawing/2014/main" id="{E035B0BB-7FA6-4BB7-A8B8-D34B3445F65D}"/>
                  </a:ext>
                </a:extLst>
              </p:cNvPr>
              <p:cNvSpPr/>
              <p:nvPr/>
            </p:nvSpPr>
            <p:spPr>
              <a:xfrm>
                <a:off x="5599043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ounded Rectangle 13">
                <a:extLst>
                  <a:ext uri="{FF2B5EF4-FFF2-40B4-BE49-F238E27FC236}">
                    <a16:creationId xmlns:a16="http://schemas.microsoft.com/office/drawing/2014/main" id="{A2BFD7D4-BD0F-44B8-866C-3BEAFA40A65C}"/>
                  </a:ext>
                </a:extLst>
              </p:cNvPr>
              <p:cNvSpPr/>
              <p:nvPr/>
            </p:nvSpPr>
            <p:spPr>
              <a:xfrm>
                <a:off x="5220252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Flowchart: Delay 207">
                <a:extLst>
                  <a:ext uri="{FF2B5EF4-FFF2-40B4-BE49-F238E27FC236}">
                    <a16:creationId xmlns:a16="http://schemas.microsoft.com/office/drawing/2014/main" id="{5F9A8316-9D50-4770-8C35-4761FF2DFD0E}"/>
                  </a:ext>
                </a:extLst>
              </p:cNvPr>
              <p:cNvSpPr/>
              <p:nvPr/>
            </p:nvSpPr>
            <p:spPr>
              <a:xfrm rot="16200000">
                <a:off x="3952009" y="5010828"/>
                <a:ext cx="858982" cy="487017"/>
              </a:xfrm>
              <a:prstGeom prst="flowChartDelay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Hexagon 208">
                <a:extLst>
                  <a:ext uri="{FF2B5EF4-FFF2-40B4-BE49-F238E27FC236}">
                    <a16:creationId xmlns:a16="http://schemas.microsoft.com/office/drawing/2014/main" id="{35C71633-4A17-4E44-9F12-B200C6A65327}"/>
                  </a:ext>
                </a:extLst>
              </p:cNvPr>
              <p:cNvSpPr/>
              <p:nvPr/>
            </p:nvSpPr>
            <p:spPr>
              <a:xfrm>
                <a:off x="4246217" y="4449041"/>
                <a:ext cx="324678" cy="322118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Hexagon 209">
                <a:extLst>
                  <a:ext uri="{FF2B5EF4-FFF2-40B4-BE49-F238E27FC236}">
                    <a16:creationId xmlns:a16="http://schemas.microsoft.com/office/drawing/2014/main" id="{CC7A372C-7CA7-4C6E-AF7F-E2705B1A214A}"/>
                  </a:ext>
                </a:extLst>
              </p:cNvPr>
              <p:cNvSpPr/>
              <p:nvPr/>
            </p:nvSpPr>
            <p:spPr>
              <a:xfrm>
                <a:off x="4724400" y="4648200"/>
                <a:ext cx="197678" cy="190500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1" name="Group 32">
                <a:extLst>
                  <a:ext uri="{FF2B5EF4-FFF2-40B4-BE49-F238E27FC236}">
                    <a16:creationId xmlns:a16="http://schemas.microsoft.com/office/drawing/2014/main" id="{D510F435-F527-4D28-860C-9A2E6D944238}"/>
                  </a:ext>
                </a:extLst>
              </p:cNvPr>
              <p:cNvGrpSpPr/>
              <p:nvPr/>
            </p:nvGrpSpPr>
            <p:grpSpPr>
              <a:xfrm>
                <a:off x="4267200" y="685800"/>
                <a:ext cx="152400" cy="457200"/>
                <a:chOff x="5678236" y="412840"/>
                <a:chExt cx="1408364" cy="2939960"/>
              </a:xfrm>
              <a:solidFill>
                <a:srgbClr val="FFC000"/>
              </a:solidFill>
            </p:grpSpPr>
            <p:sp>
              <p:nvSpPr>
                <p:cNvPr id="217" name="Flowchart: Manual Operation 216">
                  <a:extLst>
                    <a:ext uri="{FF2B5EF4-FFF2-40B4-BE49-F238E27FC236}">
                      <a16:creationId xmlns:a16="http://schemas.microsoft.com/office/drawing/2014/main" id="{76E94521-871F-4268-B56D-29C0BCC62B05}"/>
                    </a:ext>
                  </a:extLst>
                </p:cNvPr>
                <p:cNvSpPr/>
                <p:nvPr/>
              </p:nvSpPr>
              <p:spPr>
                <a:xfrm rot="10800000">
                  <a:off x="6781800" y="2286000"/>
                  <a:ext cx="228600" cy="990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lowchart: Manual Operation 217">
                  <a:extLst>
                    <a:ext uri="{FF2B5EF4-FFF2-40B4-BE49-F238E27FC236}">
                      <a16:creationId xmlns:a16="http://schemas.microsoft.com/office/drawing/2014/main" id="{8923B2CC-E266-4746-9D5B-0A327FB5C5D1}"/>
                    </a:ext>
                  </a:extLst>
                </p:cNvPr>
                <p:cNvSpPr/>
                <p:nvPr/>
              </p:nvSpPr>
              <p:spPr>
                <a:xfrm rot="10800000">
                  <a:off x="6477000" y="2286000"/>
                  <a:ext cx="228600" cy="990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Flowchart: Manual Operation 218">
                  <a:extLst>
                    <a:ext uri="{FF2B5EF4-FFF2-40B4-BE49-F238E27FC236}">
                      <a16:creationId xmlns:a16="http://schemas.microsoft.com/office/drawing/2014/main" id="{73C835BC-1417-49ED-BE65-B3DECAE32888}"/>
                    </a:ext>
                  </a:extLst>
                </p:cNvPr>
                <p:cNvSpPr/>
                <p:nvPr/>
              </p:nvSpPr>
              <p:spPr>
                <a:xfrm rot="10800000">
                  <a:off x="6400800" y="1371600"/>
                  <a:ext cx="685800" cy="1371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8939FFAC-9817-472F-853D-BF7CCD90CE27}"/>
                    </a:ext>
                  </a:extLst>
                </p:cNvPr>
                <p:cNvSpPr/>
                <p:nvPr/>
              </p:nvSpPr>
              <p:spPr>
                <a:xfrm rot="18106528">
                  <a:off x="6071408" y="512163"/>
                  <a:ext cx="106562" cy="71856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Flowchart: Extract 220">
                  <a:extLst>
                    <a:ext uri="{FF2B5EF4-FFF2-40B4-BE49-F238E27FC236}">
                      <a16:creationId xmlns:a16="http://schemas.microsoft.com/office/drawing/2014/main" id="{DD76BB2C-5DD1-49C4-8DEC-DA2538D08437}"/>
                    </a:ext>
                  </a:extLst>
                </p:cNvPr>
                <p:cNvSpPr/>
                <p:nvPr/>
              </p:nvSpPr>
              <p:spPr>
                <a:xfrm rot="7647935">
                  <a:off x="5575364" y="515712"/>
                  <a:ext cx="469722" cy="263978"/>
                </a:xfrm>
                <a:prstGeom prst="flowChartExtra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57571073-6308-4684-9D32-4ABCD17615C9}"/>
                    </a:ext>
                  </a:extLst>
                </p:cNvPr>
                <p:cNvSpPr/>
                <p:nvPr/>
              </p:nvSpPr>
              <p:spPr>
                <a:xfrm>
                  <a:off x="6400800" y="685800"/>
                  <a:ext cx="6858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Bent-Up Arrow 27">
                  <a:extLst>
                    <a:ext uri="{FF2B5EF4-FFF2-40B4-BE49-F238E27FC236}">
                      <a16:creationId xmlns:a16="http://schemas.microsoft.com/office/drawing/2014/main" id="{E939E16C-78CD-4AB5-9D76-9EF2E7C2E840}"/>
                    </a:ext>
                  </a:extLst>
                </p:cNvPr>
                <p:cNvSpPr/>
                <p:nvPr/>
              </p:nvSpPr>
              <p:spPr>
                <a:xfrm rot="9969438" flipV="1">
                  <a:off x="6014121" y="846939"/>
                  <a:ext cx="793274" cy="685800"/>
                </a:xfrm>
                <a:prstGeom prst="bentUpArrow">
                  <a:avLst>
                    <a:gd name="adj1" fmla="val 25000"/>
                    <a:gd name="adj2" fmla="val 18819"/>
                    <a:gd name="adj3" fmla="val 25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Oval 223">
                  <a:extLst>
                    <a:ext uri="{FF2B5EF4-FFF2-40B4-BE49-F238E27FC236}">
                      <a16:creationId xmlns:a16="http://schemas.microsoft.com/office/drawing/2014/main" id="{EA910577-9167-4B2A-87F0-654AB512661B}"/>
                    </a:ext>
                  </a:extLst>
                </p:cNvPr>
                <p:cNvSpPr/>
                <p:nvPr/>
              </p:nvSpPr>
              <p:spPr>
                <a:xfrm>
                  <a:off x="6400800" y="3124200"/>
                  <a:ext cx="685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1B753AA0-13D7-427B-B969-7A4A688509D0}"/>
                  </a:ext>
                </a:extLst>
              </p:cNvPr>
              <p:cNvSpPr/>
              <p:nvPr/>
            </p:nvSpPr>
            <p:spPr>
              <a:xfrm>
                <a:off x="4038600" y="556260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7BEA7955-0E9D-4497-B3F4-0BB7AF9105D4}"/>
                  </a:ext>
                </a:extLst>
              </p:cNvPr>
              <p:cNvSpPr/>
              <p:nvPr/>
            </p:nvSpPr>
            <p:spPr>
              <a:xfrm>
                <a:off x="3962400" y="5715000"/>
                <a:ext cx="8382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DD4CFA8F-82A4-45D4-B148-D136E6671916}"/>
                  </a:ext>
                </a:extLst>
              </p:cNvPr>
              <p:cNvSpPr/>
              <p:nvPr/>
            </p:nvSpPr>
            <p:spPr>
              <a:xfrm>
                <a:off x="3429000" y="4267200"/>
                <a:ext cx="457200" cy="762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4FF9BC2B-90FE-4556-8504-A5F2E157D047}"/>
                  </a:ext>
                </a:extLst>
              </p:cNvPr>
              <p:cNvSpPr/>
              <p:nvPr/>
            </p:nvSpPr>
            <p:spPr>
              <a:xfrm>
                <a:off x="4800600" y="4267200"/>
                <a:ext cx="457200" cy="762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Hexagon 215">
                <a:extLst>
                  <a:ext uri="{FF2B5EF4-FFF2-40B4-BE49-F238E27FC236}">
                    <a16:creationId xmlns:a16="http://schemas.microsoft.com/office/drawing/2014/main" id="{89166F5F-649B-4C95-96AC-2AD1B67D2819}"/>
                  </a:ext>
                </a:extLst>
              </p:cNvPr>
              <p:cNvSpPr/>
              <p:nvPr/>
            </p:nvSpPr>
            <p:spPr>
              <a:xfrm>
                <a:off x="3886200" y="4648200"/>
                <a:ext cx="197678" cy="190500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DEBE90D3-0E5A-47A6-B04B-CA4A52463C7C}"/>
              </a:ext>
            </a:extLst>
          </p:cNvPr>
          <p:cNvGrpSpPr/>
          <p:nvPr/>
        </p:nvGrpSpPr>
        <p:grpSpPr>
          <a:xfrm>
            <a:off x="9335777" y="676518"/>
            <a:ext cx="2195570" cy="3046467"/>
            <a:chOff x="4283092" y="291102"/>
            <a:chExt cx="2195570" cy="3046467"/>
          </a:xfrm>
        </p:grpSpPr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6371B8E1-7D2E-4088-9270-21298A9D1F5F}"/>
                </a:ext>
              </a:extLst>
            </p:cNvPr>
            <p:cNvSpPr/>
            <p:nvPr/>
          </p:nvSpPr>
          <p:spPr>
            <a:xfrm>
              <a:off x="4283092" y="291102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EC716F03-C4CC-45BC-84E8-B5409F5664BC}"/>
                </a:ext>
              </a:extLst>
            </p:cNvPr>
            <p:cNvGrpSpPr/>
            <p:nvPr/>
          </p:nvGrpSpPr>
          <p:grpSpPr>
            <a:xfrm>
              <a:off x="4751949" y="695122"/>
              <a:ext cx="1314838" cy="2229519"/>
              <a:chOff x="5638800" y="914400"/>
              <a:chExt cx="1797530" cy="3048000"/>
            </a:xfrm>
          </p:grpSpPr>
          <p:sp>
            <p:nvSpPr>
              <p:cNvPr id="317" name="Cloud 316">
                <a:extLst>
                  <a:ext uri="{FF2B5EF4-FFF2-40B4-BE49-F238E27FC236}">
                    <a16:creationId xmlns:a16="http://schemas.microsoft.com/office/drawing/2014/main" id="{2101EC35-1CE8-4A41-B9A7-0846D54BD206}"/>
                  </a:ext>
                </a:extLst>
              </p:cNvPr>
              <p:cNvSpPr/>
              <p:nvPr/>
            </p:nvSpPr>
            <p:spPr>
              <a:xfrm>
                <a:off x="5715000" y="1898070"/>
                <a:ext cx="1524000" cy="76893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8" name="Flowchart: Manual Operation 317">
                <a:extLst>
                  <a:ext uri="{FF2B5EF4-FFF2-40B4-BE49-F238E27FC236}">
                    <a16:creationId xmlns:a16="http://schemas.microsoft.com/office/drawing/2014/main" id="{5A8FE872-CAA1-43E3-8A3C-6D68C117D30D}"/>
                  </a:ext>
                </a:extLst>
              </p:cNvPr>
              <p:cNvSpPr/>
              <p:nvPr/>
            </p:nvSpPr>
            <p:spPr>
              <a:xfrm rot="10800000">
                <a:off x="6017788" y="3169828"/>
                <a:ext cx="935758" cy="656839"/>
              </a:xfrm>
              <a:prstGeom prst="flowChartManualOperation">
                <a:avLst/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Flowchart: Manual Operation 318">
                <a:extLst>
                  <a:ext uri="{FF2B5EF4-FFF2-40B4-BE49-F238E27FC236}">
                    <a16:creationId xmlns:a16="http://schemas.microsoft.com/office/drawing/2014/main" id="{4AB71683-92A4-4C14-A5D0-ACDED7B7A202}"/>
                  </a:ext>
                </a:extLst>
              </p:cNvPr>
              <p:cNvSpPr/>
              <p:nvPr/>
            </p:nvSpPr>
            <p:spPr>
              <a:xfrm rot="11701945" flipH="1">
                <a:off x="6076817" y="2130069"/>
                <a:ext cx="385527" cy="1019983"/>
              </a:xfrm>
              <a:prstGeom prst="flowChartManualOperation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lowchart: Manual Operation 319">
                <a:extLst>
                  <a:ext uri="{FF2B5EF4-FFF2-40B4-BE49-F238E27FC236}">
                    <a16:creationId xmlns:a16="http://schemas.microsoft.com/office/drawing/2014/main" id="{60DEA36E-60D0-4B9A-B2C3-5F8024E50123}"/>
                  </a:ext>
                </a:extLst>
              </p:cNvPr>
              <p:cNvSpPr/>
              <p:nvPr/>
            </p:nvSpPr>
            <p:spPr>
              <a:xfrm rot="9898055">
                <a:off x="6465646" y="2115956"/>
                <a:ext cx="456083" cy="1083386"/>
              </a:xfrm>
              <a:prstGeom prst="flowChartManualOperation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Flowchart: Extract 320">
                <a:extLst>
                  <a:ext uri="{FF2B5EF4-FFF2-40B4-BE49-F238E27FC236}">
                    <a16:creationId xmlns:a16="http://schemas.microsoft.com/office/drawing/2014/main" id="{A502C1A7-1B73-4990-BEE6-51208751A840}"/>
                  </a:ext>
                </a:extLst>
              </p:cNvPr>
              <p:cNvSpPr/>
              <p:nvPr/>
            </p:nvSpPr>
            <p:spPr>
              <a:xfrm>
                <a:off x="6069939" y="1966924"/>
                <a:ext cx="816034" cy="1532624"/>
              </a:xfrm>
              <a:prstGeom prst="flowChartExtra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id="{1C5B7229-DDC9-4947-8267-AB655A5FCC38}"/>
                  </a:ext>
                </a:extLst>
              </p:cNvPr>
              <p:cNvSpPr/>
              <p:nvPr/>
            </p:nvSpPr>
            <p:spPr>
              <a:xfrm>
                <a:off x="6121762" y="3743454"/>
                <a:ext cx="349730" cy="21894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D8557EA0-4BEF-49D2-82FE-F581AFDE8027}"/>
                  </a:ext>
                </a:extLst>
              </p:cNvPr>
              <p:cNvSpPr/>
              <p:nvPr/>
            </p:nvSpPr>
            <p:spPr>
              <a:xfrm>
                <a:off x="6537654" y="3743454"/>
                <a:ext cx="349730" cy="21894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A6118AD3-3259-468E-B56D-4DFFA7498C5D}"/>
                  </a:ext>
                </a:extLst>
              </p:cNvPr>
              <p:cNvSpPr/>
              <p:nvPr/>
            </p:nvSpPr>
            <p:spPr>
              <a:xfrm>
                <a:off x="6397779" y="1902633"/>
                <a:ext cx="214114" cy="38544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2C7CECBE-1627-447B-933A-E3835BE07449}"/>
                  </a:ext>
                </a:extLst>
              </p:cNvPr>
              <p:cNvSpPr/>
              <p:nvPr/>
            </p:nvSpPr>
            <p:spPr>
              <a:xfrm>
                <a:off x="5979710" y="1318497"/>
                <a:ext cx="1007119" cy="8811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Cloud 325">
                <a:extLst>
                  <a:ext uri="{FF2B5EF4-FFF2-40B4-BE49-F238E27FC236}">
                    <a16:creationId xmlns:a16="http://schemas.microsoft.com/office/drawing/2014/main" id="{4D29D832-549B-498D-8A44-996D8A4DD4C6}"/>
                  </a:ext>
                </a:extLst>
              </p:cNvPr>
              <p:cNvSpPr/>
              <p:nvPr/>
            </p:nvSpPr>
            <p:spPr>
              <a:xfrm rot="5151226">
                <a:off x="6300597" y="1425972"/>
                <a:ext cx="1333562" cy="46348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Cloud 326">
                <a:extLst>
                  <a:ext uri="{FF2B5EF4-FFF2-40B4-BE49-F238E27FC236}">
                    <a16:creationId xmlns:a16="http://schemas.microsoft.com/office/drawing/2014/main" id="{F3FCC8B7-00C2-4E72-A4D9-2B988A9105EF}"/>
                  </a:ext>
                </a:extLst>
              </p:cNvPr>
              <p:cNvSpPr/>
              <p:nvPr/>
            </p:nvSpPr>
            <p:spPr>
              <a:xfrm rot="17299812">
                <a:off x="5319618" y="1411382"/>
                <a:ext cx="1439906" cy="445941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Cloud 327">
                <a:extLst>
                  <a:ext uri="{FF2B5EF4-FFF2-40B4-BE49-F238E27FC236}">
                    <a16:creationId xmlns:a16="http://schemas.microsoft.com/office/drawing/2014/main" id="{D15DFD36-FC8D-4C5D-8BD2-E8DB6C2A8E96}"/>
                  </a:ext>
                </a:extLst>
              </p:cNvPr>
              <p:cNvSpPr/>
              <p:nvPr/>
            </p:nvSpPr>
            <p:spPr>
              <a:xfrm>
                <a:off x="5935438" y="917186"/>
                <a:ext cx="1032516" cy="522609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29" name="Group 85">
                <a:extLst>
                  <a:ext uri="{FF2B5EF4-FFF2-40B4-BE49-F238E27FC236}">
                    <a16:creationId xmlns:a16="http://schemas.microsoft.com/office/drawing/2014/main" id="{4CFF3A3D-B847-4137-88CE-841978829A92}"/>
                  </a:ext>
                </a:extLst>
              </p:cNvPr>
              <p:cNvGrpSpPr/>
              <p:nvPr/>
            </p:nvGrpSpPr>
            <p:grpSpPr>
              <a:xfrm>
                <a:off x="5715000" y="2209800"/>
                <a:ext cx="1676400" cy="1066800"/>
                <a:chOff x="6477000" y="5181600"/>
                <a:chExt cx="1676400" cy="1066800"/>
              </a:xfrm>
            </p:grpSpPr>
            <p:sp>
              <p:nvSpPr>
                <p:cNvPr id="334" name="Flowchart: Data 333">
                  <a:extLst>
                    <a:ext uri="{FF2B5EF4-FFF2-40B4-BE49-F238E27FC236}">
                      <a16:creationId xmlns:a16="http://schemas.microsoft.com/office/drawing/2014/main" id="{A090CB2B-F051-4171-B978-F606749BB79B}"/>
                    </a:ext>
                  </a:extLst>
                </p:cNvPr>
                <p:cNvSpPr/>
                <p:nvPr/>
              </p:nvSpPr>
              <p:spPr>
                <a:xfrm rot="16200000">
                  <a:off x="6477000" y="5257800"/>
                  <a:ext cx="914400" cy="762000"/>
                </a:xfrm>
                <a:prstGeom prst="flowChartInputOutpu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Flowchart: Data 334">
                  <a:extLst>
                    <a:ext uri="{FF2B5EF4-FFF2-40B4-BE49-F238E27FC236}">
                      <a16:creationId xmlns:a16="http://schemas.microsoft.com/office/drawing/2014/main" id="{4D0B2E8D-51AF-40AC-9662-6124FE3B73F5}"/>
                    </a:ext>
                  </a:extLst>
                </p:cNvPr>
                <p:cNvSpPr/>
                <p:nvPr/>
              </p:nvSpPr>
              <p:spPr>
                <a:xfrm rot="16200000" flipV="1">
                  <a:off x="7239000" y="5257800"/>
                  <a:ext cx="914400" cy="762000"/>
                </a:xfrm>
                <a:prstGeom prst="flowChartInputOutpu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lowchart: Data 335">
                  <a:extLst>
                    <a:ext uri="{FF2B5EF4-FFF2-40B4-BE49-F238E27FC236}">
                      <a16:creationId xmlns:a16="http://schemas.microsoft.com/office/drawing/2014/main" id="{D7BB355B-114A-4BA4-B317-EE128E19089C}"/>
                    </a:ext>
                  </a:extLst>
                </p:cNvPr>
                <p:cNvSpPr/>
                <p:nvPr/>
              </p:nvSpPr>
              <p:spPr>
                <a:xfrm rot="16200000">
                  <a:off x="6400800" y="5334000"/>
                  <a:ext cx="990600" cy="838200"/>
                </a:xfrm>
                <a:prstGeom prst="flowChartInputOutpu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Flowchart: Data 336">
                  <a:extLst>
                    <a:ext uri="{FF2B5EF4-FFF2-40B4-BE49-F238E27FC236}">
                      <a16:creationId xmlns:a16="http://schemas.microsoft.com/office/drawing/2014/main" id="{D03B2BD7-E7B7-45BE-9346-FBE670B0E5C8}"/>
                    </a:ext>
                  </a:extLst>
                </p:cNvPr>
                <p:cNvSpPr/>
                <p:nvPr/>
              </p:nvSpPr>
              <p:spPr>
                <a:xfrm rot="16200000" flipV="1">
                  <a:off x="7239000" y="5334000"/>
                  <a:ext cx="990600" cy="838200"/>
                </a:xfrm>
                <a:prstGeom prst="flowChartInputOutpu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91E06C7-52E8-4B5F-8CB9-27D6BF53E6AF}"/>
                  </a:ext>
                </a:extLst>
              </p:cNvPr>
              <p:cNvSpPr/>
              <p:nvPr/>
            </p:nvSpPr>
            <p:spPr>
              <a:xfrm>
                <a:off x="5638800" y="2590800"/>
                <a:ext cx="349730" cy="2189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FAADBFD-057C-4BF6-96B1-EB7D2484EB2C}"/>
                  </a:ext>
                </a:extLst>
              </p:cNvPr>
              <p:cNvSpPr/>
              <p:nvPr/>
            </p:nvSpPr>
            <p:spPr>
              <a:xfrm>
                <a:off x="7086600" y="2590800"/>
                <a:ext cx="349730" cy="2189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>
                <a:extLst>
                  <a:ext uri="{FF2B5EF4-FFF2-40B4-BE49-F238E27FC236}">
                    <a16:creationId xmlns:a16="http://schemas.microsoft.com/office/drawing/2014/main" id="{8845B7DD-FBDF-48DE-B599-90D96C8B84EB}"/>
                  </a:ext>
                </a:extLst>
              </p:cNvPr>
              <p:cNvSpPr/>
              <p:nvPr/>
            </p:nvSpPr>
            <p:spPr>
              <a:xfrm>
                <a:off x="6781800" y="1981200"/>
                <a:ext cx="349730" cy="295146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id="{88CE281E-1811-4A84-946D-33D2C770CF25}"/>
                  </a:ext>
                </a:extLst>
              </p:cNvPr>
              <p:cNvSpPr/>
              <p:nvPr/>
            </p:nvSpPr>
            <p:spPr>
              <a:xfrm>
                <a:off x="5867400" y="2057400"/>
                <a:ext cx="349730" cy="218946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747D7B48-3AAC-4A44-AD0F-32068E300D50}"/>
              </a:ext>
            </a:extLst>
          </p:cNvPr>
          <p:cNvGrpSpPr/>
          <p:nvPr/>
        </p:nvGrpSpPr>
        <p:grpSpPr>
          <a:xfrm>
            <a:off x="3728723" y="2821559"/>
            <a:ext cx="2195570" cy="3046467"/>
            <a:chOff x="3403375" y="3600286"/>
            <a:chExt cx="2195570" cy="3046467"/>
          </a:xfrm>
        </p:grpSpPr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ECF5FA55-1C0E-4115-A46B-8A918515C73D}"/>
                </a:ext>
              </a:extLst>
            </p:cNvPr>
            <p:cNvSpPr/>
            <p:nvPr/>
          </p:nvSpPr>
          <p:spPr>
            <a:xfrm>
              <a:off x="3403375" y="3600286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6BA2205A-0E1A-4EA3-A52F-76D5FFF25436}"/>
                </a:ext>
              </a:extLst>
            </p:cNvPr>
            <p:cNvGrpSpPr/>
            <p:nvPr/>
          </p:nvGrpSpPr>
          <p:grpSpPr>
            <a:xfrm>
              <a:off x="3686735" y="4445584"/>
              <a:ext cx="1719727" cy="1662403"/>
              <a:chOff x="914400" y="1447800"/>
              <a:chExt cx="4572000" cy="4419600"/>
            </a:xfrm>
          </p:grpSpPr>
          <p:sp>
            <p:nvSpPr>
              <p:cNvPr id="339" name="Oval 338">
                <a:extLst>
                  <a:ext uri="{FF2B5EF4-FFF2-40B4-BE49-F238E27FC236}">
                    <a16:creationId xmlns:a16="http://schemas.microsoft.com/office/drawing/2014/main" id="{B5F95DAE-D5EA-41B4-B832-8B99FCAD1A5F}"/>
                  </a:ext>
                </a:extLst>
              </p:cNvPr>
              <p:cNvSpPr/>
              <p:nvPr/>
            </p:nvSpPr>
            <p:spPr>
              <a:xfrm>
                <a:off x="914400" y="3429000"/>
                <a:ext cx="4572000" cy="18288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0" name="Group 214">
                <a:extLst>
                  <a:ext uri="{FF2B5EF4-FFF2-40B4-BE49-F238E27FC236}">
                    <a16:creationId xmlns:a16="http://schemas.microsoft.com/office/drawing/2014/main" id="{4EF45FEA-772F-403A-B8B0-F92FE4C181FD}"/>
                  </a:ext>
                </a:extLst>
              </p:cNvPr>
              <p:cNvGrpSpPr/>
              <p:nvPr/>
            </p:nvGrpSpPr>
            <p:grpSpPr>
              <a:xfrm>
                <a:off x="1295400" y="1447800"/>
                <a:ext cx="2667000" cy="4419600"/>
                <a:chOff x="152400" y="2590800"/>
                <a:chExt cx="2614354" cy="3581400"/>
              </a:xfrm>
            </p:grpSpPr>
            <p:sp>
              <p:nvSpPr>
                <p:cNvPr id="354" name="Rounded Rectangle 60">
                  <a:extLst>
                    <a:ext uri="{FF2B5EF4-FFF2-40B4-BE49-F238E27FC236}">
                      <a16:creationId xmlns:a16="http://schemas.microsoft.com/office/drawing/2014/main" id="{8F506FBA-597A-462B-AF5A-391450AEE4C2}"/>
                    </a:ext>
                  </a:extLst>
                </p:cNvPr>
                <p:cNvSpPr/>
                <p:nvPr/>
              </p:nvSpPr>
              <p:spPr>
                <a:xfrm>
                  <a:off x="251024" y="3429000"/>
                  <a:ext cx="2514600" cy="1981200"/>
                </a:xfrm>
                <a:prstGeom prst="round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Cloud 354">
                  <a:extLst>
                    <a:ext uri="{FF2B5EF4-FFF2-40B4-BE49-F238E27FC236}">
                      <a16:creationId xmlns:a16="http://schemas.microsoft.com/office/drawing/2014/main" id="{68127E05-8C91-43A1-AA5E-3587311B4FCB}"/>
                    </a:ext>
                  </a:extLst>
                </p:cNvPr>
                <p:cNvSpPr/>
                <p:nvPr/>
              </p:nvSpPr>
              <p:spPr>
                <a:xfrm rot="21131850">
                  <a:off x="152400" y="3241850"/>
                  <a:ext cx="2614354" cy="2093086"/>
                </a:xfrm>
                <a:prstGeom prst="clou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ounded Rectangle 62">
                  <a:extLst>
                    <a:ext uri="{FF2B5EF4-FFF2-40B4-BE49-F238E27FC236}">
                      <a16:creationId xmlns:a16="http://schemas.microsoft.com/office/drawing/2014/main" id="{DCCA5514-F05C-4C61-91A2-335DAD1C6061}"/>
                    </a:ext>
                  </a:extLst>
                </p:cNvPr>
                <p:cNvSpPr/>
                <p:nvPr/>
              </p:nvSpPr>
              <p:spPr>
                <a:xfrm rot="16200000">
                  <a:off x="1981200" y="5410200"/>
                  <a:ext cx="990600" cy="533400"/>
                </a:xfrm>
                <a:prstGeom prst="round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ounded Rectangle 63">
                  <a:extLst>
                    <a:ext uri="{FF2B5EF4-FFF2-40B4-BE49-F238E27FC236}">
                      <a16:creationId xmlns:a16="http://schemas.microsoft.com/office/drawing/2014/main" id="{EF6CC500-CB19-4583-A3F7-A3C7D06D3D22}"/>
                    </a:ext>
                  </a:extLst>
                </p:cNvPr>
                <p:cNvSpPr/>
                <p:nvPr/>
              </p:nvSpPr>
              <p:spPr>
                <a:xfrm rot="16200000">
                  <a:off x="0" y="5410200"/>
                  <a:ext cx="990600" cy="533400"/>
                </a:xfrm>
                <a:prstGeom prst="round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8" name="Group 48">
                  <a:extLst>
                    <a:ext uri="{FF2B5EF4-FFF2-40B4-BE49-F238E27FC236}">
                      <a16:creationId xmlns:a16="http://schemas.microsoft.com/office/drawing/2014/main" id="{F6CD33CE-C8D9-491A-923E-0C3390CC3037}"/>
                    </a:ext>
                  </a:extLst>
                </p:cNvPr>
                <p:cNvGrpSpPr/>
                <p:nvPr/>
              </p:nvGrpSpPr>
              <p:grpSpPr>
                <a:xfrm>
                  <a:off x="403424" y="2590800"/>
                  <a:ext cx="2286000" cy="914400"/>
                  <a:chOff x="3657600" y="4419600"/>
                  <a:chExt cx="2590800" cy="1066800"/>
                </a:xfrm>
              </p:grpSpPr>
              <p:sp>
                <p:nvSpPr>
                  <p:cNvPr id="368" name="Rounded Rectangle 74">
                    <a:extLst>
                      <a:ext uri="{FF2B5EF4-FFF2-40B4-BE49-F238E27FC236}">
                        <a16:creationId xmlns:a16="http://schemas.microsoft.com/office/drawing/2014/main" id="{EEFA70B4-A449-4830-8BE0-3928C6CA9B9C}"/>
                      </a:ext>
                    </a:extLst>
                  </p:cNvPr>
                  <p:cNvSpPr/>
                  <p:nvPr/>
                </p:nvSpPr>
                <p:spPr>
                  <a:xfrm>
                    <a:off x="3657600" y="4419600"/>
                    <a:ext cx="2590800" cy="1066800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Diamond 368">
                    <a:extLst>
                      <a:ext uri="{FF2B5EF4-FFF2-40B4-BE49-F238E27FC236}">
                        <a16:creationId xmlns:a16="http://schemas.microsoft.com/office/drawing/2014/main" id="{79A4D16D-87E2-450B-8B60-C10DB3118414}"/>
                      </a:ext>
                    </a:extLst>
                  </p:cNvPr>
                  <p:cNvSpPr/>
                  <p:nvPr/>
                </p:nvSpPr>
                <p:spPr>
                  <a:xfrm>
                    <a:off x="37338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Diamond 369">
                    <a:extLst>
                      <a:ext uri="{FF2B5EF4-FFF2-40B4-BE49-F238E27FC236}">
                        <a16:creationId xmlns:a16="http://schemas.microsoft.com/office/drawing/2014/main" id="{C9A5D443-1BE8-4664-A1F8-7C56071E90F0}"/>
                      </a:ext>
                    </a:extLst>
                  </p:cNvPr>
                  <p:cNvSpPr/>
                  <p:nvPr/>
                </p:nvSpPr>
                <p:spPr>
                  <a:xfrm>
                    <a:off x="45720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Diamond 52">
                    <a:extLst>
                      <a:ext uri="{FF2B5EF4-FFF2-40B4-BE49-F238E27FC236}">
                        <a16:creationId xmlns:a16="http://schemas.microsoft.com/office/drawing/2014/main" id="{C1E0CF47-5E71-4C00-8D6D-749B1BB568FD}"/>
                      </a:ext>
                    </a:extLst>
                  </p:cNvPr>
                  <p:cNvSpPr/>
                  <p:nvPr/>
                </p:nvSpPr>
                <p:spPr>
                  <a:xfrm>
                    <a:off x="54102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Diamond 371">
                    <a:extLst>
                      <a:ext uri="{FF2B5EF4-FFF2-40B4-BE49-F238E27FC236}">
                        <a16:creationId xmlns:a16="http://schemas.microsoft.com/office/drawing/2014/main" id="{46D5D6F6-6CA4-4189-B6E5-70013B94521C}"/>
                      </a:ext>
                    </a:extLst>
                  </p:cNvPr>
                  <p:cNvSpPr/>
                  <p:nvPr/>
                </p:nvSpPr>
                <p:spPr>
                  <a:xfrm>
                    <a:off x="55626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Diamond 54">
                    <a:extLst>
                      <a:ext uri="{FF2B5EF4-FFF2-40B4-BE49-F238E27FC236}">
                        <a16:creationId xmlns:a16="http://schemas.microsoft.com/office/drawing/2014/main" id="{AAD20B14-2AE9-49FE-8EB1-EEEE34211501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Diamond 373">
                    <a:extLst>
                      <a:ext uri="{FF2B5EF4-FFF2-40B4-BE49-F238E27FC236}">
                        <a16:creationId xmlns:a16="http://schemas.microsoft.com/office/drawing/2014/main" id="{1BDD865C-E32D-46FD-BD62-D92244A4C054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9" name="Rounded Rectangle 65">
                  <a:extLst>
                    <a:ext uri="{FF2B5EF4-FFF2-40B4-BE49-F238E27FC236}">
                      <a16:creationId xmlns:a16="http://schemas.microsoft.com/office/drawing/2014/main" id="{6754D1EA-7556-4CF0-9CAD-F9C0BB04BB56}"/>
                    </a:ext>
                  </a:extLst>
                </p:cNvPr>
                <p:cNvSpPr/>
                <p:nvPr/>
              </p:nvSpPr>
              <p:spPr>
                <a:xfrm>
                  <a:off x="708224" y="3048000"/>
                  <a:ext cx="1752600" cy="762000"/>
                </a:xfrm>
                <a:prstGeom prst="roundRect">
                  <a:avLst>
                    <a:gd name="adj" fmla="val 35867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0" name="Group 47">
                  <a:extLst>
                    <a:ext uri="{FF2B5EF4-FFF2-40B4-BE49-F238E27FC236}">
                      <a16:creationId xmlns:a16="http://schemas.microsoft.com/office/drawing/2014/main" id="{D10E04BA-8BD4-49D3-9CB0-A0804E436965}"/>
                    </a:ext>
                  </a:extLst>
                </p:cNvPr>
                <p:cNvGrpSpPr/>
                <p:nvPr/>
              </p:nvGrpSpPr>
              <p:grpSpPr>
                <a:xfrm>
                  <a:off x="152400" y="4343400"/>
                  <a:ext cx="2590800" cy="1066800"/>
                  <a:chOff x="3657600" y="4419600"/>
                  <a:chExt cx="2590800" cy="1066800"/>
                </a:xfrm>
              </p:grpSpPr>
              <p:sp>
                <p:nvSpPr>
                  <p:cNvPr id="361" name="Rounded Rectangle 67">
                    <a:extLst>
                      <a:ext uri="{FF2B5EF4-FFF2-40B4-BE49-F238E27FC236}">
                        <a16:creationId xmlns:a16="http://schemas.microsoft.com/office/drawing/2014/main" id="{A662C689-4FC3-4F3E-A242-ED0714605148}"/>
                      </a:ext>
                    </a:extLst>
                  </p:cNvPr>
                  <p:cNvSpPr/>
                  <p:nvPr/>
                </p:nvSpPr>
                <p:spPr>
                  <a:xfrm>
                    <a:off x="3657600" y="4419600"/>
                    <a:ext cx="2590800" cy="1066800"/>
                  </a:xfrm>
                  <a:prstGeom prst="roundRect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Diamond 361">
                    <a:extLst>
                      <a:ext uri="{FF2B5EF4-FFF2-40B4-BE49-F238E27FC236}">
                        <a16:creationId xmlns:a16="http://schemas.microsoft.com/office/drawing/2014/main" id="{472DC0AD-9059-4072-8D6E-E01B7A7F48B0}"/>
                      </a:ext>
                    </a:extLst>
                  </p:cNvPr>
                  <p:cNvSpPr/>
                  <p:nvPr/>
                </p:nvSpPr>
                <p:spPr>
                  <a:xfrm>
                    <a:off x="37338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Diamond 362">
                    <a:extLst>
                      <a:ext uri="{FF2B5EF4-FFF2-40B4-BE49-F238E27FC236}">
                        <a16:creationId xmlns:a16="http://schemas.microsoft.com/office/drawing/2014/main" id="{3D750D71-2FCA-441F-B0CF-14C143B208A7}"/>
                      </a:ext>
                    </a:extLst>
                  </p:cNvPr>
                  <p:cNvSpPr/>
                  <p:nvPr/>
                </p:nvSpPr>
                <p:spPr>
                  <a:xfrm>
                    <a:off x="45720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Diamond 363">
                    <a:extLst>
                      <a:ext uri="{FF2B5EF4-FFF2-40B4-BE49-F238E27FC236}">
                        <a16:creationId xmlns:a16="http://schemas.microsoft.com/office/drawing/2014/main" id="{5595BB15-8E0C-416B-8447-079942E91649}"/>
                      </a:ext>
                    </a:extLst>
                  </p:cNvPr>
                  <p:cNvSpPr/>
                  <p:nvPr/>
                </p:nvSpPr>
                <p:spPr>
                  <a:xfrm>
                    <a:off x="54102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Diamond 364">
                    <a:extLst>
                      <a:ext uri="{FF2B5EF4-FFF2-40B4-BE49-F238E27FC236}">
                        <a16:creationId xmlns:a16="http://schemas.microsoft.com/office/drawing/2014/main" id="{8803C5D4-2ACA-4140-9485-CDD0867C77A0}"/>
                      </a:ext>
                    </a:extLst>
                  </p:cNvPr>
                  <p:cNvSpPr/>
                  <p:nvPr/>
                </p:nvSpPr>
                <p:spPr>
                  <a:xfrm>
                    <a:off x="55626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Diamond 365">
                    <a:extLst>
                      <a:ext uri="{FF2B5EF4-FFF2-40B4-BE49-F238E27FC236}">
                        <a16:creationId xmlns:a16="http://schemas.microsoft.com/office/drawing/2014/main" id="{D8118AAB-8B2D-46C4-BD98-782EFB87B4E1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Diamond 366">
                    <a:extLst>
                      <a:ext uri="{FF2B5EF4-FFF2-40B4-BE49-F238E27FC236}">
                        <a16:creationId xmlns:a16="http://schemas.microsoft.com/office/drawing/2014/main" id="{0BC5B342-A649-4172-9976-4453ED73723A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1" name="Group 53">
                <a:extLst>
                  <a:ext uri="{FF2B5EF4-FFF2-40B4-BE49-F238E27FC236}">
                    <a16:creationId xmlns:a16="http://schemas.microsoft.com/office/drawing/2014/main" id="{5F020596-0394-4317-A5BC-9CF4FF98C4E6}"/>
                  </a:ext>
                </a:extLst>
              </p:cNvPr>
              <p:cNvGrpSpPr/>
              <p:nvPr/>
            </p:nvGrpSpPr>
            <p:grpSpPr>
              <a:xfrm>
                <a:off x="3581400" y="2209800"/>
                <a:ext cx="1719434" cy="2503720"/>
                <a:chOff x="2791106" y="2206354"/>
                <a:chExt cx="1719434" cy="2503720"/>
              </a:xfrm>
            </p:grpSpPr>
            <p:sp>
              <p:nvSpPr>
                <p:cNvPr id="342" name="Oval 341">
                  <a:extLst>
                    <a:ext uri="{FF2B5EF4-FFF2-40B4-BE49-F238E27FC236}">
                      <a16:creationId xmlns:a16="http://schemas.microsoft.com/office/drawing/2014/main" id="{00D2C385-6652-4700-9162-DF77CB1359E8}"/>
                    </a:ext>
                  </a:extLst>
                </p:cNvPr>
                <p:cNvSpPr/>
                <p:nvPr/>
              </p:nvSpPr>
              <p:spPr>
                <a:xfrm rot="16353383">
                  <a:off x="4170183" y="4150459"/>
                  <a:ext cx="447231" cy="233482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Trapezoid 342">
                  <a:extLst>
                    <a:ext uri="{FF2B5EF4-FFF2-40B4-BE49-F238E27FC236}">
                      <a16:creationId xmlns:a16="http://schemas.microsoft.com/office/drawing/2014/main" id="{4D01FE05-140A-45B1-94EB-E4614C16E7BD}"/>
                    </a:ext>
                  </a:extLst>
                </p:cNvPr>
                <p:cNvSpPr/>
                <p:nvPr/>
              </p:nvSpPr>
              <p:spPr>
                <a:xfrm rot="15976801">
                  <a:off x="3635857" y="3828280"/>
                  <a:ext cx="480855" cy="962961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Oval 343">
                  <a:extLst>
                    <a:ext uri="{FF2B5EF4-FFF2-40B4-BE49-F238E27FC236}">
                      <a16:creationId xmlns:a16="http://schemas.microsoft.com/office/drawing/2014/main" id="{30D08D21-2D02-459E-A5A8-8D0E4189CD1B}"/>
                    </a:ext>
                  </a:extLst>
                </p:cNvPr>
                <p:cNvSpPr/>
                <p:nvPr/>
              </p:nvSpPr>
              <p:spPr>
                <a:xfrm rot="16353383">
                  <a:off x="4165533" y="4302859"/>
                  <a:ext cx="447231" cy="233482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Oval 344">
                  <a:extLst>
                    <a:ext uri="{FF2B5EF4-FFF2-40B4-BE49-F238E27FC236}">
                      <a16:creationId xmlns:a16="http://schemas.microsoft.com/office/drawing/2014/main" id="{9E1159EA-5523-423D-AF42-CE6573B7D29E}"/>
                    </a:ext>
                  </a:extLst>
                </p:cNvPr>
                <p:cNvSpPr/>
                <p:nvPr/>
              </p:nvSpPr>
              <p:spPr>
                <a:xfrm rot="17784687">
                  <a:off x="2829206" y="3078730"/>
                  <a:ext cx="304800" cy="381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Oval 345">
                  <a:extLst>
                    <a:ext uri="{FF2B5EF4-FFF2-40B4-BE49-F238E27FC236}">
                      <a16:creationId xmlns:a16="http://schemas.microsoft.com/office/drawing/2014/main" id="{95BA914E-448B-4085-B78D-46E7276BF692}"/>
                    </a:ext>
                  </a:extLst>
                </p:cNvPr>
                <p:cNvSpPr/>
                <p:nvPr/>
              </p:nvSpPr>
              <p:spPr>
                <a:xfrm rot="17784687">
                  <a:off x="2829206" y="3231130"/>
                  <a:ext cx="304800" cy="381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Trapezoid 346">
                  <a:extLst>
                    <a:ext uri="{FF2B5EF4-FFF2-40B4-BE49-F238E27FC236}">
                      <a16:creationId xmlns:a16="http://schemas.microsoft.com/office/drawing/2014/main" id="{EED6C099-633F-49C4-80FA-C0653F1D6A0F}"/>
                    </a:ext>
                  </a:extLst>
                </p:cNvPr>
                <p:cNvSpPr/>
                <p:nvPr/>
              </p:nvSpPr>
              <p:spPr>
                <a:xfrm rot="5884719">
                  <a:off x="3255679" y="2931728"/>
                  <a:ext cx="367970" cy="814502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Oval 347">
                  <a:extLst>
                    <a:ext uri="{FF2B5EF4-FFF2-40B4-BE49-F238E27FC236}">
                      <a16:creationId xmlns:a16="http://schemas.microsoft.com/office/drawing/2014/main" id="{945DCAF5-FE9B-4AD4-A284-DB39B8101931}"/>
                    </a:ext>
                  </a:extLst>
                </p:cNvPr>
                <p:cNvSpPr/>
                <p:nvPr/>
              </p:nvSpPr>
              <p:spPr>
                <a:xfrm>
                  <a:off x="3276600" y="2286000"/>
                  <a:ext cx="762000" cy="1143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Trapezoid 348">
                  <a:extLst>
                    <a:ext uri="{FF2B5EF4-FFF2-40B4-BE49-F238E27FC236}">
                      <a16:creationId xmlns:a16="http://schemas.microsoft.com/office/drawing/2014/main" id="{AB129125-6046-42C9-9F7D-1F419E254E2E}"/>
                    </a:ext>
                  </a:extLst>
                </p:cNvPr>
                <p:cNvSpPr/>
                <p:nvPr/>
              </p:nvSpPr>
              <p:spPr>
                <a:xfrm>
                  <a:off x="3262184" y="3354859"/>
                  <a:ext cx="838200" cy="1066800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Trapezoid 349">
                  <a:extLst>
                    <a:ext uri="{FF2B5EF4-FFF2-40B4-BE49-F238E27FC236}">
                      <a16:creationId xmlns:a16="http://schemas.microsoft.com/office/drawing/2014/main" id="{E580450B-060A-4FEE-9ECF-0262AE708EF9}"/>
                    </a:ext>
                  </a:extLst>
                </p:cNvPr>
                <p:cNvSpPr/>
                <p:nvPr/>
              </p:nvSpPr>
              <p:spPr>
                <a:xfrm rot="6507379">
                  <a:off x="3130288" y="3115244"/>
                  <a:ext cx="367970" cy="759941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Trapezoid 350">
                  <a:extLst>
                    <a:ext uri="{FF2B5EF4-FFF2-40B4-BE49-F238E27FC236}">
                      <a16:creationId xmlns:a16="http://schemas.microsoft.com/office/drawing/2014/main" id="{09007045-DEB0-4936-8747-DF133C37F513}"/>
                    </a:ext>
                  </a:extLst>
                </p:cNvPr>
                <p:cNvSpPr/>
                <p:nvPr/>
              </p:nvSpPr>
              <p:spPr>
                <a:xfrm rot="15976801">
                  <a:off x="3540798" y="3936247"/>
                  <a:ext cx="480855" cy="1066800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Teardrop 351">
                  <a:extLst>
                    <a:ext uri="{FF2B5EF4-FFF2-40B4-BE49-F238E27FC236}">
                      <a16:creationId xmlns:a16="http://schemas.microsoft.com/office/drawing/2014/main" id="{E25B4698-17D5-4252-8D0E-C9C7934AD3DE}"/>
                    </a:ext>
                  </a:extLst>
                </p:cNvPr>
                <p:cNvSpPr/>
                <p:nvPr/>
              </p:nvSpPr>
              <p:spPr>
                <a:xfrm rot="3828718">
                  <a:off x="3423709" y="2377497"/>
                  <a:ext cx="875685" cy="533400"/>
                </a:xfrm>
                <a:prstGeom prst="teardrop">
                  <a:avLst>
                    <a:gd name="adj" fmla="val 68167"/>
                  </a:avLst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Teardrop 352">
                  <a:extLst>
                    <a:ext uri="{FF2B5EF4-FFF2-40B4-BE49-F238E27FC236}">
                      <a16:creationId xmlns:a16="http://schemas.microsoft.com/office/drawing/2014/main" id="{4A41BE14-863B-420C-809D-7FCE1725B402}"/>
                    </a:ext>
                  </a:extLst>
                </p:cNvPr>
                <p:cNvSpPr/>
                <p:nvPr/>
              </p:nvSpPr>
              <p:spPr>
                <a:xfrm rot="10800000">
                  <a:off x="3276600" y="2209798"/>
                  <a:ext cx="457198" cy="472499"/>
                </a:xfrm>
                <a:prstGeom prst="teardrop">
                  <a:avLst>
                    <a:gd name="adj" fmla="val 108479"/>
                  </a:avLst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001C403F-FD74-4B0F-87A9-C761D3741E4B}"/>
              </a:ext>
            </a:extLst>
          </p:cNvPr>
          <p:cNvGrpSpPr/>
          <p:nvPr/>
        </p:nvGrpSpPr>
        <p:grpSpPr>
          <a:xfrm>
            <a:off x="8642738" y="4267577"/>
            <a:ext cx="3046467" cy="2195571"/>
            <a:chOff x="8642738" y="4267577"/>
            <a:chExt cx="3046467" cy="2195571"/>
          </a:xfrm>
        </p:grpSpPr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B1D15F64-95BE-4D35-8C21-D31701DA747F}"/>
                </a:ext>
              </a:extLst>
            </p:cNvPr>
            <p:cNvSpPr/>
            <p:nvPr/>
          </p:nvSpPr>
          <p:spPr>
            <a:xfrm rot="16200000">
              <a:off x="9068187" y="3842129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5961FF9D-EA8A-473D-B531-B7AA69EB7EF7}"/>
                </a:ext>
              </a:extLst>
            </p:cNvPr>
            <p:cNvGrpSpPr/>
            <p:nvPr/>
          </p:nvGrpSpPr>
          <p:grpSpPr>
            <a:xfrm>
              <a:off x="8898246" y="4267577"/>
              <a:ext cx="2479344" cy="2195570"/>
              <a:chOff x="4727331" y="2243779"/>
              <a:chExt cx="4035670" cy="3928421"/>
            </a:xfrm>
          </p:grpSpPr>
          <p:sp>
            <p:nvSpPr>
              <p:cNvPr id="226" name="Double Wave 225">
                <a:extLst>
                  <a:ext uri="{FF2B5EF4-FFF2-40B4-BE49-F238E27FC236}">
                    <a16:creationId xmlns:a16="http://schemas.microsoft.com/office/drawing/2014/main" id="{CEDE6A50-9A18-4A11-9C07-BC671F22695E}"/>
                  </a:ext>
                </a:extLst>
              </p:cNvPr>
              <p:cNvSpPr/>
              <p:nvPr/>
            </p:nvSpPr>
            <p:spPr>
              <a:xfrm rot="16200000">
                <a:off x="6519496" y="5353050"/>
                <a:ext cx="1005254" cy="633046"/>
              </a:xfrm>
              <a:prstGeom prst="doubleWav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0A4C5305-A0BB-4EF2-830C-B7E896820331}"/>
                  </a:ext>
                </a:extLst>
              </p:cNvPr>
              <p:cNvSpPr/>
              <p:nvPr/>
            </p:nvSpPr>
            <p:spPr>
              <a:xfrm>
                <a:off x="5914292" y="4157341"/>
                <a:ext cx="2809142" cy="1148862"/>
              </a:xfrm>
              <a:prstGeom prst="rect">
                <a:avLst/>
              </a:prstGeom>
              <a:solidFill>
                <a:srgbClr val="EAD37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>
                <a:extLst>
                  <a:ext uri="{FF2B5EF4-FFF2-40B4-BE49-F238E27FC236}">
                    <a16:creationId xmlns:a16="http://schemas.microsoft.com/office/drawing/2014/main" id="{FDE67CA3-F361-4979-9395-F3F8D4E1E5CB}"/>
                  </a:ext>
                </a:extLst>
              </p:cNvPr>
              <p:cNvSpPr/>
              <p:nvPr/>
            </p:nvSpPr>
            <p:spPr>
              <a:xfrm>
                <a:off x="5791201" y="3917995"/>
                <a:ext cx="2971800" cy="239346"/>
              </a:xfrm>
              <a:prstGeom prst="trapezoid">
                <a:avLst>
                  <a:gd name="adj" fmla="val 79577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6B446C19-15A8-414D-8618-BF90EB1DA8A8}"/>
                  </a:ext>
                </a:extLst>
              </p:cNvPr>
              <p:cNvSpPr/>
              <p:nvPr/>
            </p:nvSpPr>
            <p:spPr>
              <a:xfrm>
                <a:off x="4806462" y="3965864"/>
                <a:ext cx="1186962" cy="1579685"/>
              </a:xfrm>
              <a:prstGeom prst="rect">
                <a:avLst/>
              </a:prstGeom>
              <a:solidFill>
                <a:srgbClr val="EAD37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43">
                <a:extLst>
                  <a:ext uri="{FF2B5EF4-FFF2-40B4-BE49-F238E27FC236}">
                    <a16:creationId xmlns:a16="http://schemas.microsoft.com/office/drawing/2014/main" id="{E96FEBAF-53B1-4ECF-9F58-54B020A279F5}"/>
                  </a:ext>
                </a:extLst>
              </p:cNvPr>
              <p:cNvGrpSpPr/>
              <p:nvPr/>
            </p:nvGrpSpPr>
            <p:grpSpPr>
              <a:xfrm>
                <a:off x="6745165" y="4588164"/>
                <a:ext cx="593481" cy="734518"/>
                <a:chOff x="3657601" y="3962401"/>
                <a:chExt cx="1143000" cy="1169232"/>
              </a:xfrm>
            </p:grpSpPr>
            <p:sp>
              <p:nvSpPr>
                <p:cNvPr id="313" name="Rectangle 3">
                  <a:extLst>
                    <a:ext uri="{FF2B5EF4-FFF2-40B4-BE49-F238E27FC236}">
                      <a16:creationId xmlns:a16="http://schemas.microsoft.com/office/drawing/2014/main" id="{AD7E9A86-D924-435A-A770-A42E7E8E0BDF}"/>
                    </a:ext>
                  </a:extLst>
                </p:cNvPr>
                <p:cNvSpPr/>
                <p:nvPr/>
              </p:nvSpPr>
              <p:spPr>
                <a:xfrm>
                  <a:off x="3657601" y="3962401"/>
                  <a:ext cx="1143000" cy="1169232"/>
                </a:xfrm>
                <a:prstGeom prst="rect">
                  <a:avLst/>
                </a:prstGeom>
                <a:solidFill>
                  <a:srgbClr val="DEBC2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4">
                  <a:extLst>
                    <a:ext uri="{FF2B5EF4-FFF2-40B4-BE49-F238E27FC236}">
                      <a16:creationId xmlns:a16="http://schemas.microsoft.com/office/drawing/2014/main" id="{E8BB3F9F-3C8A-4323-83C6-157749C20F34}"/>
                    </a:ext>
                  </a:extLst>
                </p:cNvPr>
                <p:cNvSpPr/>
                <p:nvPr/>
              </p:nvSpPr>
              <p:spPr>
                <a:xfrm>
                  <a:off x="3733800" y="4038600"/>
                  <a:ext cx="437213" cy="109303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Rectangle 5">
                  <a:extLst>
                    <a:ext uri="{FF2B5EF4-FFF2-40B4-BE49-F238E27FC236}">
                      <a16:creationId xmlns:a16="http://schemas.microsoft.com/office/drawing/2014/main" id="{654DE383-5B06-4246-8AC4-B9E2703DC052}"/>
                    </a:ext>
                  </a:extLst>
                </p:cNvPr>
                <p:cNvSpPr/>
                <p:nvPr/>
              </p:nvSpPr>
              <p:spPr>
                <a:xfrm>
                  <a:off x="4267200" y="4038600"/>
                  <a:ext cx="437213" cy="109303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1" name="Rectangle 13">
                <a:extLst>
                  <a:ext uri="{FF2B5EF4-FFF2-40B4-BE49-F238E27FC236}">
                    <a16:creationId xmlns:a16="http://schemas.microsoft.com/office/drawing/2014/main" id="{6486E924-ED9A-4498-B647-23B832C95261}"/>
                  </a:ext>
                </a:extLst>
              </p:cNvPr>
              <p:cNvSpPr/>
              <p:nvPr/>
            </p:nvSpPr>
            <p:spPr>
              <a:xfrm>
                <a:off x="4885592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618984D6-FEFA-473E-80DE-3113D6A494C6}"/>
                  </a:ext>
                </a:extLst>
              </p:cNvPr>
              <p:cNvSpPr/>
              <p:nvPr/>
            </p:nvSpPr>
            <p:spPr>
              <a:xfrm>
                <a:off x="5162550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D6E27E3F-56B0-4FDB-82C7-9C03757075DD}"/>
                  </a:ext>
                </a:extLst>
              </p:cNvPr>
              <p:cNvSpPr/>
              <p:nvPr/>
            </p:nvSpPr>
            <p:spPr>
              <a:xfrm>
                <a:off x="5439508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C87A592D-003C-48FC-99D7-A7B54B95CB97}"/>
                  </a:ext>
                </a:extLst>
              </p:cNvPr>
              <p:cNvSpPr/>
              <p:nvPr/>
            </p:nvSpPr>
            <p:spPr>
              <a:xfrm>
                <a:off x="5716465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12">
                <a:extLst>
                  <a:ext uri="{FF2B5EF4-FFF2-40B4-BE49-F238E27FC236}">
                    <a16:creationId xmlns:a16="http://schemas.microsoft.com/office/drawing/2014/main" id="{4F26BED3-6496-4251-9E87-189A8B5B03F0}"/>
                  </a:ext>
                </a:extLst>
              </p:cNvPr>
              <p:cNvSpPr/>
              <p:nvPr/>
            </p:nvSpPr>
            <p:spPr>
              <a:xfrm>
                <a:off x="4763294" y="3726518"/>
                <a:ext cx="1266092" cy="239346"/>
              </a:xfrm>
              <a:prstGeom prst="trapezoid">
                <a:avLst>
                  <a:gd name="adj" fmla="val 313480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7384FFEB-7F9E-4E53-9B6C-BA5EE4A87251}"/>
                  </a:ext>
                </a:extLst>
              </p:cNvPr>
              <p:cNvSpPr/>
              <p:nvPr/>
            </p:nvSpPr>
            <p:spPr>
              <a:xfrm>
                <a:off x="8011258" y="4540295"/>
                <a:ext cx="356088" cy="382954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FCFB3578-7CD4-483D-8751-1167FF6339A5}"/>
                  </a:ext>
                </a:extLst>
              </p:cNvPr>
              <p:cNvSpPr/>
              <p:nvPr/>
            </p:nvSpPr>
            <p:spPr>
              <a:xfrm>
                <a:off x="8050823" y="4588164"/>
                <a:ext cx="275012" cy="3162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Cloud 237">
                <a:extLst>
                  <a:ext uri="{FF2B5EF4-FFF2-40B4-BE49-F238E27FC236}">
                    <a16:creationId xmlns:a16="http://schemas.microsoft.com/office/drawing/2014/main" id="{67CAFF3D-6407-4A01-AFEC-3028C605731E}"/>
                  </a:ext>
                </a:extLst>
              </p:cNvPr>
              <p:cNvSpPr/>
              <p:nvPr/>
            </p:nvSpPr>
            <p:spPr>
              <a:xfrm>
                <a:off x="8129954" y="5018987"/>
                <a:ext cx="553915" cy="478692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Cloud 238">
                <a:extLst>
                  <a:ext uri="{FF2B5EF4-FFF2-40B4-BE49-F238E27FC236}">
                    <a16:creationId xmlns:a16="http://schemas.microsoft.com/office/drawing/2014/main" id="{93A2F21F-D4F9-4AA3-A795-A801381A4D25}"/>
                  </a:ext>
                </a:extLst>
              </p:cNvPr>
              <p:cNvSpPr/>
              <p:nvPr/>
            </p:nvSpPr>
            <p:spPr>
              <a:xfrm>
                <a:off x="4727331" y="5210464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Cloud 239">
                <a:extLst>
                  <a:ext uri="{FF2B5EF4-FFF2-40B4-BE49-F238E27FC236}">
                    <a16:creationId xmlns:a16="http://schemas.microsoft.com/office/drawing/2014/main" id="{1861A418-9112-4D29-AC91-F11484621801}"/>
                  </a:ext>
                </a:extLst>
              </p:cNvPr>
              <p:cNvSpPr/>
              <p:nvPr/>
            </p:nvSpPr>
            <p:spPr>
              <a:xfrm>
                <a:off x="5202115" y="5210464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Cloud 240">
                <a:extLst>
                  <a:ext uri="{FF2B5EF4-FFF2-40B4-BE49-F238E27FC236}">
                    <a16:creationId xmlns:a16="http://schemas.microsoft.com/office/drawing/2014/main" id="{B9646F4B-42B4-49C1-A596-0380D69908AA}"/>
                  </a:ext>
                </a:extLst>
              </p:cNvPr>
              <p:cNvSpPr/>
              <p:nvPr/>
            </p:nvSpPr>
            <p:spPr>
              <a:xfrm>
                <a:off x="5637335" y="5210464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Cloud 241">
                <a:extLst>
                  <a:ext uri="{FF2B5EF4-FFF2-40B4-BE49-F238E27FC236}">
                    <a16:creationId xmlns:a16="http://schemas.microsoft.com/office/drawing/2014/main" id="{02AA504F-7570-4896-B979-CC933699959E}"/>
                  </a:ext>
                </a:extLst>
              </p:cNvPr>
              <p:cNvSpPr/>
              <p:nvPr/>
            </p:nvSpPr>
            <p:spPr>
              <a:xfrm>
                <a:off x="7734300" y="5066856"/>
                <a:ext cx="553915" cy="478692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Cloud 242">
                <a:extLst>
                  <a:ext uri="{FF2B5EF4-FFF2-40B4-BE49-F238E27FC236}">
                    <a16:creationId xmlns:a16="http://schemas.microsoft.com/office/drawing/2014/main" id="{626313D1-1043-4DAF-BEC8-3495FB111E8A}"/>
                  </a:ext>
                </a:extLst>
              </p:cNvPr>
              <p:cNvSpPr/>
              <p:nvPr/>
            </p:nvSpPr>
            <p:spPr>
              <a:xfrm>
                <a:off x="7338646" y="5066856"/>
                <a:ext cx="474785" cy="478692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4" name="Group 243">
                <a:extLst>
                  <a:ext uri="{FF2B5EF4-FFF2-40B4-BE49-F238E27FC236}">
                    <a16:creationId xmlns:a16="http://schemas.microsoft.com/office/drawing/2014/main" id="{E1BE4FE0-838E-44D6-BA66-86EBC266F6B5}"/>
                  </a:ext>
                </a:extLst>
              </p:cNvPr>
              <p:cNvGrpSpPr/>
              <p:nvPr/>
            </p:nvGrpSpPr>
            <p:grpSpPr>
              <a:xfrm>
                <a:off x="7346842" y="2243779"/>
                <a:ext cx="545720" cy="3321899"/>
                <a:chOff x="1293339" y="2863461"/>
                <a:chExt cx="783113" cy="3321899"/>
              </a:xfrm>
            </p:grpSpPr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4B469B35-966B-498F-9304-5AE0AF7DD6C5}"/>
                    </a:ext>
                  </a:extLst>
                </p:cNvPr>
                <p:cNvSpPr/>
                <p:nvPr/>
              </p:nvSpPr>
              <p:spPr>
                <a:xfrm rot="5400000">
                  <a:off x="1667955" y="5118811"/>
                  <a:ext cx="45719" cy="611979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Rectangle 3">
                  <a:extLst>
                    <a:ext uri="{FF2B5EF4-FFF2-40B4-BE49-F238E27FC236}">
                      <a16:creationId xmlns:a16="http://schemas.microsoft.com/office/drawing/2014/main" id="{376626AA-228E-4BC7-B444-EAA93D2D0723}"/>
                    </a:ext>
                  </a:extLst>
                </p:cNvPr>
                <p:cNvSpPr/>
                <p:nvPr/>
              </p:nvSpPr>
              <p:spPr>
                <a:xfrm rot="5400000">
                  <a:off x="1672014" y="4172599"/>
                  <a:ext cx="35094" cy="614488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B9AA6761-ACAD-4A08-8662-291506E1E52E}"/>
                    </a:ext>
                  </a:extLst>
                </p:cNvPr>
                <p:cNvSpPr/>
                <p:nvPr/>
              </p:nvSpPr>
              <p:spPr>
                <a:xfrm>
                  <a:off x="1364742" y="3403270"/>
                  <a:ext cx="63557" cy="278209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EA390D31-8C38-43DF-B626-1CD06BA6D18E}"/>
                    </a:ext>
                  </a:extLst>
                </p:cNvPr>
                <p:cNvSpPr/>
                <p:nvPr/>
              </p:nvSpPr>
              <p:spPr>
                <a:xfrm flipH="1">
                  <a:off x="1966193" y="3403269"/>
                  <a:ext cx="45719" cy="278209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EC89DB27-D3CF-41C6-A3C8-58DB87B891D6}"/>
                    </a:ext>
                  </a:extLst>
                </p:cNvPr>
                <p:cNvSpPr/>
                <p:nvPr/>
              </p:nvSpPr>
              <p:spPr>
                <a:xfrm rot="4231281" flipH="1">
                  <a:off x="1505750" y="3187991"/>
                  <a:ext cx="45719" cy="33454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90066CF9-806F-432A-A62F-38358B222334}"/>
                    </a:ext>
                  </a:extLst>
                </p:cNvPr>
                <p:cNvSpPr/>
                <p:nvPr/>
              </p:nvSpPr>
              <p:spPr>
                <a:xfrm rot="17368719" flipH="1">
                  <a:off x="1807627" y="3184703"/>
                  <a:ext cx="56328" cy="33454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Can 165">
                  <a:extLst>
                    <a:ext uri="{FF2B5EF4-FFF2-40B4-BE49-F238E27FC236}">
                      <a16:creationId xmlns:a16="http://schemas.microsoft.com/office/drawing/2014/main" id="{B01E6D77-8E2F-4A18-9B63-C71766B7F0FE}"/>
                    </a:ext>
                  </a:extLst>
                </p:cNvPr>
                <p:cNvSpPr/>
                <p:nvPr/>
              </p:nvSpPr>
              <p:spPr>
                <a:xfrm>
                  <a:off x="1293339" y="6081464"/>
                  <a:ext cx="783113" cy="103896"/>
                </a:xfrm>
                <a:prstGeom prst="can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07AF0CE6-93F6-4E5E-B955-C58376F699DA}"/>
                    </a:ext>
                  </a:extLst>
                </p:cNvPr>
                <p:cNvSpPr/>
                <p:nvPr/>
              </p:nvSpPr>
              <p:spPr>
                <a:xfrm>
                  <a:off x="1644781" y="2863461"/>
                  <a:ext cx="74808" cy="3236927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4947AF37-4969-49C0-9E99-9601E8EA762E}"/>
                  </a:ext>
                </a:extLst>
              </p:cNvPr>
              <p:cNvGrpSpPr/>
              <p:nvPr/>
            </p:nvGrpSpPr>
            <p:grpSpPr>
              <a:xfrm>
                <a:off x="6001322" y="4249288"/>
                <a:ext cx="471986" cy="1012836"/>
                <a:chOff x="1747739" y="1143000"/>
                <a:chExt cx="2675816" cy="5410200"/>
              </a:xfrm>
            </p:grpSpPr>
            <p:sp>
              <p:nvSpPr>
                <p:cNvPr id="249" name="Wave 248">
                  <a:extLst>
                    <a:ext uri="{FF2B5EF4-FFF2-40B4-BE49-F238E27FC236}">
                      <a16:creationId xmlns:a16="http://schemas.microsoft.com/office/drawing/2014/main" id="{E0E17462-CEA6-40CA-BE84-B6A9E01A0BF1}"/>
                    </a:ext>
                  </a:extLst>
                </p:cNvPr>
                <p:cNvSpPr/>
                <p:nvPr/>
              </p:nvSpPr>
              <p:spPr>
                <a:xfrm rot="5400000">
                  <a:off x="1885799" y="2560371"/>
                  <a:ext cx="2156012" cy="235669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Wave 249">
                  <a:extLst>
                    <a:ext uri="{FF2B5EF4-FFF2-40B4-BE49-F238E27FC236}">
                      <a16:creationId xmlns:a16="http://schemas.microsoft.com/office/drawing/2014/main" id="{7A3ED681-0CA6-49B2-AE6E-A303AC53F9F1}"/>
                    </a:ext>
                  </a:extLst>
                </p:cNvPr>
                <p:cNvSpPr/>
                <p:nvPr/>
              </p:nvSpPr>
              <p:spPr>
                <a:xfrm rot="5400000">
                  <a:off x="1285095" y="4662388"/>
                  <a:ext cx="3263153" cy="518472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1" name="Group 2">
                  <a:extLst>
                    <a:ext uri="{FF2B5EF4-FFF2-40B4-BE49-F238E27FC236}">
                      <a16:creationId xmlns:a16="http://schemas.microsoft.com/office/drawing/2014/main" id="{CF084325-3831-4B08-A21B-3592A869F91D}"/>
                    </a:ext>
                  </a:extLst>
                </p:cNvPr>
                <p:cNvGrpSpPr/>
                <p:nvPr/>
              </p:nvGrpSpPr>
              <p:grpSpPr>
                <a:xfrm>
                  <a:off x="2468900" y="3115235"/>
                  <a:ext cx="1004332" cy="932329"/>
                  <a:chOff x="3253121" y="1066802"/>
                  <a:chExt cx="2384351" cy="1922552"/>
                </a:xfrm>
                <a:solidFill>
                  <a:schemeClr val="accent3">
                    <a:lumMod val="75000"/>
                  </a:schemeClr>
                </a:solidFill>
              </p:grpSpPr>
              <p:sp>
                <p:nvSpPr>
                  <p:cNvPr id="297" name="Teardrop 296">
                    <a:extLst>
                      <a:ext uri="{FF2B5EF4-FFF2-40B4-BE49-F238E27FC236}">
                        <a16:creationId xmlns:a16="http://schemas.microsoft.com/office/drawing/2014/main" id="{512C4B4F-280D-41DF-B85D-66CAD315CD4B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49" y="1282857"/>
                    <a:ext cx="1600199" cy="1293452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Moon 297">
                    <a:extLst>
                      <a:ext uri="{FF2B5EF4-FFF2-40B4-BE49-F238E27FC236}">
                        <a16:creationId xmlns:a16="http://schemas.microsoft.com/office/drawing/2014/main" id="{5474AB34-60C8-4B53-AEFB-0BC94EB66B1C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5" y="793785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Moon 298">
                    <a:extLst>
                      <a:ext uri="{FF2B5EF4-FFF2-40B4-BE49-F238E27FC236}">
                        <a16:creationId xmlns:a16="http://schemas.microsoft.com/office/drawing/2014/main" id="{950B9515-E76A-4FB3-B314-A4C6D97C3FEE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38" y="1267040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Moon 299">
                    <a:extLst>
                      <a:ext uri="{FF2B5EF4-FFF2-40B4-BE49-F238E27FC236}">
                        <a16:creationId xmlns:a16="http://schemas.microsoft.com/office/drawing/2014/main" id="{17DF1818-B56C-4455-A3D9-152649C8B665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1" y="1568789"/>
                    <a:ext cx="874529" cy="1420565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Moon 300">
                    <a:extLst>
                      <a:ext uri="{FF2B5EF4-FFF2-40B4-BE49-F238E27FC236}">
                        <a16:creationId xmlns:a16="http://schemas.microsoft.com/office/drawing/2014/main" id="{252C79B6-588B-4CDA-A8B9-BBC657CC0043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6" y="862182"/>
                    <a:ext cx="874529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Moon 301">
                    <a:extLst>
                      <a:ext uri="{FF2B5EF4-FFF2-40B4-BE49-F238E27FC236}">
                        <a16:creationId xmlns:a16="http://schemas.microsoft.com/office/drawing/2014/main" id="{2B69D24B-60F4-4D1E-93F1-568C40AF673A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8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Moon 302">
                    <a:extLst>
                      <a:ext uri="{FF2B5EF4-FFF2-40B4-BE49-F238E27FC236}">
                        <a16:creationId xmlns:a16="http://schemas.microsoft.com/office/drawing/2014/main" id="{65F28672-B5EC-424C-8545-020D91B986D4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4" name="Oval 303">
                    <a:extLst>
                      <a:ext uri="{FF2B5EF4-FFF2-40B4-BE49-F238E27FC236}">
                        <a16:creationId xmlns:a16="http://schemas.microsoft.com/office/drawing/2014/main" id="{81D14EE3-212D-4CDD-8D9E-B9E3BE5A809C}"/>
                      </a:ext>
                    </a:extLst>
                  </p:cNvPr>
                  <p:cNvSpPr/>
                  <p:nvPr/>
                </p:nvSpPr>
                <p:spPr>
                  <a:xfrm>
                    <a:off x="3657601" y="1219201"/>
                    <a:ext cx="1371600" cy="1219199"/>
                  </a:xfrm>
                  <a:prstGeom prst="ellipse">
                    <a:avLst/>
                  </a:prstGeom>
                  <a:grp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2" name="Group 11">
                  <a:extLst>
                    <a:ext uri="{FF2B5EF4-FFF2-40B4-BE49-F238E27FC236}">
                      <a16:creationId xmlns:a16="http://schemas.microsoft.com/office/drawing/2014/main" id="{F8F6B385-E3DD-4967-B69D-BF1D008A67BF}"/>
                    </a:ext>
                  </a:extLst>
                </p:cNvPr>
                <p:cNvGrpSpPr/>
                <p:nvPr/>
              </p:nvGrpSpPr>
              <p:grpSpPr>
                <a:xfrm rot="3249924">
                  <a:off x="1735937" y="2283796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289" name="Teardrop 288">
                    <a:extLst>
                      <a:ext uri="{FF2B5EF4-FFF2-40B4-BE49-F238E27FC236}">
                        <a16:creationId xmlns:a16="http://schemas.microsoft.com/office/drawing/2014/main" id="{0E4DC389-B13F-4DD0-92F5-B2077DEF4631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Moon 289">
                    <a:extLst>
                      <a:ext uri="{FF2B5EF4-FFF2-40B4-BE49-F238E27FC236}">
                        <a16:creationId xmlns:a16="http://schemas.microsoft.com/office/drawing/2014/main" id="{0D48AD34-A55A-485A-897D-C147C803F966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Moon 290">
                    <a:extLst>
                      <a:ext uri="{FF2B5EF4-FFF2-40B4-BE49-F238E27FC236}">
                        <a16:creationId xmlns:a16="http://schemas.microsoft.com/office/drawing/2014/main" id="{BDE26F56-EA80-41F4-87FE-14F6325FB49F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Moon 291">
                    <a:extLst>
                      <a:ext uri="{FF2B5EF4-FFF2-40B4-BE49-F238E27FC236}">
                        <a16:creationId xmlns:a16="http://schemas.microsoft.com/office/drawing/2014/main" id="{D7605028-9881-421E-8C3C-908B863AB761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Moon 292">
                    <a:extLst>
                      <a:ext uri="{FF2B5EF4-FFF2-40B4-BE49-F238E27FC236}">
                        <a16:creationId xmlns:a16="http://schemas.microsoft.com/office/drawing/2014/main" id="{35CCDCD4-6817-4B7C-968C-5F0186C92F7A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Moon 293">
                    <a:extLst>
                      <a:ext uri="{FF2B5EF4-FFF2-40B4-BE49-F238E27FC236}">
                        <a16:creationId xmlns:a16="http://schemas.microsoft.com/office/drawing/2014/main" id="{72A9C3A0-96D7-48B4-9405-E5B804043814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Moon 294">
                    <a:extLst>
                      <a:ext uri="{FF2B5EF4-FFF2-40B4-BE49-F238E27FC236}">
                        <a16:creationId xmlns:a16="http://schemas.microsoft.com/office/drawing/2014/main" id="{D36AB69E-C5D7-43D4-B02B-0F5238EF9F87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6" name="Oval 295">
                    <a:extLst>
                      <a:ext uri="{FF2B5EF4-FFF2-40B4-BE49-F238E27FC236}">
                        <a16:creationId xmlns:a16="http://schemas.microsoft.com/office/drawing/2014/main" id="{B24957E0-959F-4F0D-9C84-2B06B25F90A5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9AE2157C-CAEC-4A22-A8B1-2EF37B4EEEDC}"/>
                    </a:ext>
                  </a:extLst>
                </p:cNvPr>
                <p:cNvGrpSpPr/>
                <p:nvPr/>
              </p:nvGrpSpPr>
              <p:grpSpPr>
                <a:xfrm rot="5400000">
                  <a:off x="2045599" y="1154802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281" name="Teardrop 280">
                    <a:extLst>
                      <a:ext uri="{FF2B5EF4-FFF2-40B4-BE49-F238E27FC236}">
                        <a16:creationId xmlns:a16="http://schemas.microsoft.com/office/drawing/2014/main" id="{4B129E01-FDB5-43CF-99BB-3F30C7C26924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Moon 281">
                    <a:extLst>
                      <a:ext uri="{FF2B5EF4-FFF2-40B4-BE49-F238E27FC236}">
                        <a16:creationId xmlns:a16="http://schemas.microsoft.com/office/drawing/2014/main" id="{B3CFE851-11CA-45F7-8EF5-B24B1200488F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Moon 282">
                    <a:extLst>
                      <a:ext uri="{FF2B5EF4-FFF2-40B4-BE49-F238E27FC236}">
                        <a16:creationId xmlns:a16="http://schemas.microsoft.com/office/drawing/2014/main" id="{F8554B89-14F0-4EDE-B522-258D9A6C6903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Moon 283">
                    <a:extLst>
                      <a:ext uri="{FF2B5EF4-FFF2-40B4-BE49-F238E27FC236}">
                        <a16:creationId xmlns:a16="http://schemas.microsoft.com/office/drawing/2014/main" id="{4DC355A8-F78A-4FAF-833F-8235A1C705CC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Moon 284">
                    <a:extLst>
                      <a:ext uri="{FF2B5EF4-FFF2-40B4-BE49-F238E27FC236}">
                        <a16:creationId xmlns:a16="http://schemas.microsoft.com/office/drawing/2014/main" id="{5E2A7887-60E2-4765-8DDF-7F446AB42CDF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Moon 285">
                    <a:extLst>
                      <a:ext uri="{FF2B5EF4-FFF2-40B4-BE49-F238E27FC236}">
                        <a16:creationId xmlns:a16="http://schemas.microsoft.com/office/drawing/2014/main" id="{8CCE912A-0C66-4F33-B2C5-DC7136F8B09E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Moon 286">
                    <a:extLst>
                      <a:ext uri="{FF2B5EF4-FFF2-40B4-BE49-F238E27FC236}">
                        <a16:creationId xmlns:a16="http://schemas.microsoft.com/office/drawing/2014/main" id="{5AAC7212-6B3B-494D-B20B-2A0AD7D885E6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Oval 287">
                    <a:extLst>
                      <a:ext uri="{FF2B5EF4-FFF2-40B4-BE49-F238E27FC236}">
                        <a16:creationId xmlns:a16="http://schemas.microsoft.com/office/drawing/2014/main" id="{1584226F-48DB-4849-AD8F-BAAF7E8F6A48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>
                  <a:extLst>
                    <a:ext uri="{FF2B5EF4-FFF2-40B4-BE49-F238E27FC236}">
                      <a16:creationId xmlns:a16="http://schemas.microsoft.com/office/drawing/2014/main" id="{3E92B997-D392-4635-B6E4-A9258F3E29CD}"/>
                    </a:ext>
                  </a:extLst>
                </p:cNvPr>
                <p:cNvGrpSpPr/>
                <p:nvPr/>
              </p:nvGrpSpPr>
              <p:grpSpPr>
                <a:xfrm rot="18371763">
                  <a:off x="3184559" y="1293913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273" name="Teardrop 272">
                    <a:extLst>
                      <a:ext uri="{FF2B5EF4-FFF2-40B4-BE49-F238E27FC236}">
                        <a16:creationId xmlns:a16="http://schemas.microsoft.com/office/drawing/2014/main" id="{1773B810-8EC7-4AB1-B623-D7D986F3CDDD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Moon 273">
                    <a:extLst>
                      <a:ext uri="{FF2B5EF4-FFF2-40B4-BE49-F238E27FC236}">
                        <a16:creationId xmlns:a16="http://schemas.microsoft.com/office/drawing/2014/main" id="{20C1FD6E-81AA-4261-9676-A77C7DED8B31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Moon 274">
                    <a:extLst>
                      <a:ext uri="{FF2B5EF4-FFF2-40B4-BE49-F238E27FC236}">
                        <a16:creationId xmlns:a16="http://schemas.microsoft.com/office/drawing/2014/main" id="{92A77596-4F51-404D-B2B8-3EFB1B6DE677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Moon 275">
                    <a:extLst>
                      <a:ext uri="{FF2B5EF4-FFF2-40B4-BE49-F238E27FC236}">
                        <a16:creationId xmlns:a16="http://schemas.microsoft.com/office/drawing/2014/main" id="{DC9C3E15-CAB5-4829-9833-92CBB3970602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Moon 276">
                    <a:extLst>
                      <a:ext uri="{FF2B5EF4-FFF2-40B4-BE49-F238E27FC236}">
                        <a16:creationId xmlns:a16="http://schemas.microsoft.com/office/drawing/2014/main" id="{02AA4353-4027-4E33-A89D-F822C5BCDC15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Moon 277">
                    <a:extLst>
                      <a:ext uri="{FF2B5EF4-FFF2-40B4-BE49-F238E27FC236}">
                        <a16:creationId xmlns:a16="http://schemas.microsoft.com/office/drawing/2014/main" id="{420E1659-65A2-4CAB-ABDB-EB4DAAD9E1F5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Moon 278">
                    <a:extLst>
                      <a:ext uri="{FF2B5EF4-FFF2-40B4-BE49-F238E27FC236}">
                        <a16:creationId xmlns:a16="http://schemas.microsoft.com/office/drawing/2014/main" id="{DF4281E6-8DFA-47E9-9DC7-E2BD05F05F7A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Oval 279">
                    <a:extLst>
                      <a:ext uri="{FF2B5EF4-FFF2-40B4-BE49-F238E27FC236}">
                        <a16:creationId xmlns:a16="http://schemas.microsoft.com/office/drawing/2014/main" id="{947BE789-50AB-4CA1-9027-4666D83F1810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254">
                  <a:extLst>
                    <a:ext uri="{FF2B5EF4-FFF2-40B4-BE49-F238E27FC236}">
                      <a16:creationId xmlns:a16="http://schemas.microsoft.com/office/drawing/2014/main" id="{19C73427-60FC-48E3-B6A9-243767822405}"/>
                    </a:ext>
                  </a:extLst>
                </p:cNvPr>
                <p:cNvGrpSpPr/>
                <p:nvPr/>
              </p:nvGrpSpPr>
              <p:grpSpPr>
                <a:xfrm rot="19164313">
                  <a:off x="3150200" y="2320851"/>
                  <a:ext cx="1273355" cy="1253498"/>
                  <a:chOff x="3253123" y="1066800"/>
                  <a:chExt cx="2384352" cy="1922552"/>
                </a:xfrm>
              </p:grpSpPr>
              <p:sp>
                <p:nvSpPr>
                  <p:cNvPr id="265" name="Teardrop 264">
                    <a:extLst>
                      <a:ext uri="{FF2B5EF4-FFF2-40B4-BE49-F238E27FC236}">
                        <a16:creationId xmlns:a16="http://schemas.microsoft.com/office/drawing/2014/main" id="{4A4D0B37-3AE3-4DFF-8231-0379704B3667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Moon 265">
                    <a:extLst>
                      <a:ext uri="{FF2B5EF4-FFF2-40B4-BE49-F238E27FC236}">
                        <a16:creationId xmlns:a16="http://schemas.microsoft.com/office/drawing/2014/main" id="{E734B347-8A10-4A83-A5AA-40C15942E1FE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>
                    <a:extLst>
                      <a:ext uri="{FF2B5EF4-FFF2-40B4-BE49-F238E27FC236}">
                        <a16:creationId xmlns:a16="http://schemas.microsoft.com/office/drawing/2014/main" id="{518A5BEA-91D6-468E-BDA0-E264EB022B41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>
                    <a:extLst>
                      <a:ext uri="{FF2B5EF4-FFF2-40B4-BE49-F238E27FC236}">
                        <a16:creationId xmlns:a16="http://schemas.microsoft.com/office/drawing/2014/main" id="{2216424E-C548-4BC7-872A-40D446EAB37F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>
                    <a:extLst>
                      <a:ext uri="{FF2B5EF4-FFF2-40B4-BE49-F238E27FC236}">
                        <a16:creationId xmlns:a16="http://schemas.microsoft.com/office/drawing/2014/main" id="{7DE654AB-5F49-4B64-985A-2F3B25C5B396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>
                    <a:extLst>
                      <a:ext uri="{FF2B5EF4-FFF2-40B4-BE49-F238E27FC236}">
                        <a16:creationId xmlns:a16="http://schemas.microsoft.com/office/drawing/2014/main" id="{856CBB4C-282B-436E-9EED-0BD39AA458A1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Moon 270">
                    <a:extLst>
                      <a:ext uri="{FF2B5EF4-FFF2-40B4-BE49-F238E27FC236}">
                        <a16:creationId xmlns:a16="http://schemas.microsoft.com/office/drawing/2014/main" id="{2356B52A-0976-4CD4-A9B6-FD396DE9687E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Oval 271">
                    <a:extLst>
                      <a:ext uri="{FF2B5EF4-FFF2-40B4-BE49-F238E27FC236}">
                        <a16:creationId xmlns:a16="http://schemas.microsoft.com/office/drawing/2014/main" id="{42B3941A-5BAF-4652-A9D6-A8C6A95900DE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6" name="Group 255">
                  <a:extLst>
                    <a:ext uri="{FF2B5EF4-FFF2-40B4-BE49-F238E27FC236}">
                      <a16:creationId xmlns:a16="http://schemas.microsoft.com/office/drawing/2014/main" id="{A3ECAE85-C37E-4696-8BD2-9C5D60DE2EA2}"/>
                    </a:ext>
                  </a:extLst>
                </p:cNvPr>
                <p:cNvGrpSpPr/>
                <p:nvPr/>
              </p:nvGrpSpPr>
              <p:grpSpPr>
                <a:xfrm rot="1063382">
                  <a:off x="2473120" y="2046587"/>
                  <a:ext cx="1069843" cy="895533"/>
                  <a:chOff x="3253123" y="1066800"/>
                  <a:chExt cx="2384352" cy="1922552"/>
                </a:xfrm>
              </p:grpSpPr>
              <p:sp>
                <p:nvSpPr>
                  <p:cNvPr id="257" name="Teardrop 256">
                    <a:extLst>
                      <a:ext uri="{FF2B5EF4-FFF2-40B4-BE49-F238E27FC236}">
                        <a16:creationId xmlns:a16="http://schemas.microsoft.com/office/drawing/2014/main" id="{A2439EB8-7B3D-4E1A-9AFE-92F6DC969677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>
                    <a:extLst>
                      <a:ext uri="{FF2B5EF4-FFF2-40B4-BE49-F238E27FC236}">
                        <a16:creationId xmlns:a16="http://schemas.microsoft.com/office/drawing/2014/main" id="{9C3453A1-81BB-4931-8D2D-FEEB7C8C9F75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>
                    <a:extLst>
                      <a:ext uri="{FF2B5EF4-FFF2-40B4-BE49-F238E27FC236}">
                        <a16:creationId xmlns:a16="http://schemas.microsoft.com/office/drawing/2014/main" id="{6DB874E0-3300-44B8-A51B-2B635C4DA88B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>
                    <a:extLst>
                      <a:ext uri="{FF2B5EF4-FFF2-40B4-BE49-F238E27FC236}">
                        <a16:creationId xmlns:a16="http://schemas.microsoft.com/office/drawing/2014/main" id="{E86BEF81-A4A4-4F4B-960A-9D78993BA1A9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>
                    <a:extLst>
                      <a:ext uri="{FF2B5EF4-FFF2-40B4-BE49-F238E27FC236}">
                        <a16:creationId xmlns:a16="http://schemas.microsoft.com/office/drawing/2014/main" id="{A6ECF52D-C7FA-4051-9AA5-24423C2AE094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Moon 261">
                    <a:extLst>
                      <a:ext uri="{FF2B5EF4-FFF2-40B4-BE49-F238E27FC236}">
                        <a16:creationId xmlns:a16="http://schemas.microsoft.com/office/drawing/2014/main" id="{C0319392-EC1D-4DFA-9632-D0B289604A76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Moon 262">
                    <a:extLst>
                      <a:ext uri="{FF2B5EF4-FFF2-40B4-BE49-F238E27FC236}">
                        <a16:creationId xmlns:a16="http://schemas.microsoft.com/office/drawing/2014/main" id="{7BB1057C-6582-4F1A-A2F8-710F4CC2AE3F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Oval 263">
                    <a:extLst>
                      <a:ext uri="{FF2B5EF4-FFF2-40B4-BE49-F238E27FC236}">
                        <a16:creationId xmlns:a16="http://schemas.microsoft.com/office/drawing/2014/main" id="{85D435CD-F152-4549-B276-6205AD390FAD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46" name="Cloud 245">
                <a:extLst>
                  <a:ext uri="{FF2B5EF4-FFF2-40B4-BE49-F238E27FC236}">
                    <a16:creationId xmlns:a16="http://schemas.microsoft.com/office/drawing/2014/main" id="{EB30C026-70D3-4DD1-902A-92BB3D719923}"/>
                  </a:ext>
                </a:extLst>
              </p:cNvPr>
              <p:cNvSpPr/>
              <p:nvPr/>
            </p:nvSpPr>
            <p:spPr>
              <a:xfrm>
                <a:off x="5993423" y="5183038"/>
                <a:ext cx="791308" cy="506118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Cloud 246">
                <a:extLst>
                  <a:ext uri="{FF2B5EF4-FFF2-40B4-BE49-F238E27FC236}">
                    <a16:creationId xmlns:a16="http://schemas.microsoft.com/office/drawing/2014/main" id="{BF289AB9-8D49-431C-9C33-8CC4CCC50547}"/>
                  </a:ext>
                </a:extLst>
              </p:cNvPr>
              <p:cNvSpPr/>
              <p:nvPr/>
            </p:nvSpPr>
            <p:spPr>
              <a:xfrm>
                <a:off x="6428642" y="5354072"/>
                <a:ext cx="316523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Cloud 247">
                <a:extLst>
                  <a:ext uri="{FF2B5EF4-FFF2-40B4-BE49-F238E27FC236}">
                    <a16:creationId xmlns:a16="http://schemas.microsoft.com/office/drawing/2014/main" id="{A3095A3B-9969-423B-802E-13DB25C475B0}"/>
                  </a:ext>
                </a:extLst>
              </p:cNvPr>
              <p:cNvSpPr/>
              <p:nvPr/>
            </p:nvSpPr>
            <p:spPr>
              <a:xfrm>
                <a:off x="5993423" y="5401941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4" name="TextBox 393">
            <a:extLst>
              <a:ext uri="{FF2B5EF4-FFF2-40B4-BE49-F238E27FC236}">
                <a16:creationId xmlns:a16="http://schemas.microsoft.com/office/drawing/2014/main" id="{29F79828-876B-4F8A-A4FB-3497C7E05E36}"/>
              </a:ext>
            </a:extLst>
          </p:cNvPr>
          <p:cNvSpPr txBox="1"/>
          <p:nvPr/>
        </p:nvSpPr>
        <p:spPr>
          <a:xfrm>
            <a:off x="2088498" y="4132553"/>
            <a:ext cx="14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 at home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97020C2-B798-4EF4-9D86-7D4B93239036}"/>
              </a:ext>
            </a:extLst>
          </p:cNvPr>
          <p:cNvSpPr txBox="1"/>
          <p:nvPr/>
        </p:nvSpPr>
        <p:spPr>
          <a:xfrm>
            <a:off x="4477329" y="5430782"/>
            <a:ext cx="65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Pray 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55238940-8D96-439F-A6D7-DC138BB413E6}"/>
              </a:ext>
            </a:extLst>
          </p:cNvPr>
          <p:cNvSpPr txBox="1"/>
          <p:nvPr/>
        </p:nvSpPr>
        <p:spPr>
          <a:xfrm>
            <a:off x="6414990" y="3380707"/>
            <a:ext cx="176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Visit the temple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37844AED-17E4-43A3-BD65-B6B45DD89979}"/>
              </a:ext>
            </a:extLst>
          </p:cNvPr>
          <p:cNvSpPr txBox="1"/>
          <p:nvPr/>
        </p:nvSpPr>
        <p:spPr>
          <a:xfrm>
            <a:off x="9448411" y="3334158"/>
            <a:ext cx="2015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 the scriptures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66F62C9-18B9-4BD7-BB79-9219B368FB78}"/>
              </a:ext>
            </a:extLst>
          </p:cNvPr>
          <p:cNvSpPr txBox="1"/>
          <p:nvPr/>
        </p:nvSpPr>
        <p:spPr>
          <a:xfrm>
            <a:off x="8862835" y="4401450"/>
            <a:ext cx="142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to church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2F713B-15D6-44FA-A9A3-E8E51BD78C42}"/>
              </a:ext>
            </a:extLst>
          </p:cNvPr>
          <p:cNvSpPr/>
          <p:nvPr/>
        </p:nvSpPr>
        <p:spPr>
          <a:xfrm rot="20429223">
            <a:off x="4831295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296812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Group 375">
            <a:extLst>
              <a:ext uri="{FF2B5EF4-FFF2-40B4-BE49-F238E27FC236}">
                <a16:creationId xmlns:a16="http://schemas.microsoft.com/office/drawing/2014/main" id="{A81789DA-59DF-4FBC-A562-33CCB3E33C06}"/>
              </a:ext>
            </a:extLst>
          </p:cNvPr>
          <p:cNvGrpSpPr/>
          <p:nvPr/>
        </p:nvGrpSpPr>
        <p:grpSpPr>
          <a:xfrm>
            <a:off x="1135412" y="147248"/>
            <a:ext cx="2675931" cy="1862583"/>
            <a:chOff x="3734132" y="1686320"/>
            <a:chExt cx="2675931" cy="1862583"/>
          </a:xfrm>
        </p:grpSpPr>
        <p:sp>
          <p:nvSpPr>
            <p:cNvPr id="375" name="Cloud 374">
              <a:extLst>
                <a:ext uri="{FF2B5EF4-FFF2-40B4-BE49-F238E27FC236}">
                  <a16:creationId xmlns:a16="http://schemas.microsoft.com/office/drawing/2014/main" id="{E54CAE3A-7589-42E9-A997-F837086B1A75}"/>
                </a:ext>
              </a:extLst>
            </p:cNvPr>
            <p:cNvSpPr/>
            <p:nvPr/>
          </p:nvSpPr>
          <p:spPr>
            <a:xfrm>
              <a:off x="3734132" y="1686320"/>
              <a:ext cx="2675931" cy="1862583"/>
            </a:xfrm>
            <a:prstGeom prst="clou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DD897C8-EB86-45A3-8337-96FE1AB54B88}"/>
                </a:ext>
              </a:extLst>
            </p:cNvPr>
            <p:cNvSpPr txBox="1"/>
            <p:nvPr/>
          </p:nvSpPr>
          <p:spPr>
            <a:xfrm>
              <a:off x="4163319" y="2110043"/>
              <a:ext cx="20383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b="1" dirty="0"/>
                <a:t>The Holy Ghost teaches me gospel truths when I…</a:t>
              </a: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412A37C5-84AA-4A3A-BA2D-69FA8F598E45}"/>
              </a:ext>
            </a:extLst>
          </p:cNvPr>
          <p:cNvGrpSpPr/>
          <p:nvPr/>
        </p:nvGrpSpPr>
        <p:grpSpPr>
          <a:xfrm>
            <a:off x="351632" y="4101725"/>
            <a:ext cx="3046467" cy="2195570"/>
            <a:chOff x="246444" y="4091538"/>
            <a:chExt cx="3046467" cy="2195570"/>
          </a:xfrm>
        </p:grpSpPr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358E4F91-8A8B-47FC-A865-DA86D8965FF2}"/>
                </a:ext>
              </a:extLst>
            </p:cNvPr>
            <p:cNvSpPr/>
            <p:nvPr/>
          </p:nvSpPr>
          <p:spPr>
            <a:xfrm rot="16200000">
              <a:off x="671893" y="3666089"/>
              <a:ext cx="2195570" cy="304646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BB190EB-E861-4C4B-8EB3-50C6F5977C23}"/>
                </a:ext>
              </a:extLst>
            </p:cNvPr>
            <p:cNvGrpSpPr/>
            <p:nvPr/>
          </p:nvGrpSpPr>
          <p:grpSpPr>
            <a:xfrm>
              <a:off x="609775" y="4194115"/>
              <a:ext cx="2356914" cy="2018342"/>
              <a:chOff x="4644742" y="381000"/>
              <a:chExt cx="3737258" cy="3200400"/>
            </a:xfrm>
          </p:grpSpPr>
          <p:sp>
            <p:nvSpPr>
              <p:cNvPr id="6" name="Trapezoid 5">
                <a:extLst>
                  <a:ext uri="{FF2B5EF4-FFF2-40B4-BE49-F238E27FC236}">
                    <a16:creationId xmlns:a16="http://schemas.microsoft.com/office/drawing/2014/main" id="{F708EEF0-05A7-4AA7-B871-57C9D49E9ADB}"/>
                  </a:ext>
                </a:extLst>
              </p:cNvPr>
              <p:cNvSpPr/>
              <p:nvPr/>
            </p:nvSpPr>
            <p:spPr>
              <a:xfrm>
                <a:off x="4648200" y="990600"/>
                <a:ext cx="3733800" cy="685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903AC6-70E9-4CAF-A2F0-798473917D14}"/>
                  </a:ext>
                </a:extLst>
              </p:cNvPr>
              <p:cNvSpPr/>
              <p:nvPr/>
            </p:nvSpPr>
            <p:spPr>
              <a:xfrm>
                <a:off x="4876800" y="1676400"/>
                <a:ext cx="3276600" cy="1676400"/>
              </a:xfrm>
              <a:prstGeom prst="rect">
                <a:avLst/>
              </a:prstGeom>
              <a:solidFill>
                <a:srgbClr val="F3E4A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A853D72D-C963-4C9C-8C9D-49D2D809A531}"/>
                  </a:ext>
                </a:extLst>
              </p:cNvPr>
              <p:cNvSpPr/>
              <p:nvPr/>
            </p:nvSpPr>
            <p:spPr>
              <a:xfrm>
                <a:off x="5257800" y="381000"/>
                <a:ext cx="2514600" cy="1295400"/>
              </a:xfrm>
              <a:prstGeom prst="triangle">
                <a:avLst/>
              </a:prstGeom>
              <a:solidFill>
                <a:srgbClr val="E2B97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8E1C2C6F-8F97-413B-A8CE-82E50FEF459B}"/>
                  </a:ext>
                </a:extLst>
              </p:cNvPr>
              <p:cNvSpPr/>
              <p:nvPr/>
            </p:nvSpPr>
            <p:spPr>
              <a:xfrm>
                <a:off x="5486400" y="609600"/>
                <a:ext cx="2057400" cy="1066800"/>
              </a:xfrm>
              <a:prstGeom prst="triangle">
                <a:avLst/>
              </a:prstGeom>
              <a:solidFill>
                <a:srgbClr val="F3E4A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77">
                <a:extLst>
                  <a:ext uri="{FF2B5EF4-FFF2-40B4-BE49-F238E27FC236}">
                    <a16:creationId xmlns:a16="http://schemas.microsoft.com/office/drawing/2014/main" id="{F5386D47-20AB-43A9-9DF8-51EC8F481C70}"/>
                  </a:ext>
                </a:extLst>
              </p:cNvPr>
              <p:cNvGrpSpPr/>
              <p:nvPr/>
            </p:nvGrpSpPr>
            <p:grpSpPr>
              <a:xfrm>
                <a:off x="5181600" y="1981200"/>
                <a:ext cx="816430" cy="762000"/>
                <a:chOff x="838200" y="4267200"/>
                <a:chExt cx="914400" cy="85343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DFFF92C3-FDD2-47FE-8C5C-A31764131287}"/>
                    </a:ext>
                  </a:extLst>
                </p:cNvPr>
                <p:cNvSpPr/>
                <p:nvPr/>
              </p:nvSpPr>
              <p:spPr>
                <a:xfrm>
                  <a:off x="838200" y="4267200"/>
                  <a:ext cx="914400" cy="762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5" name="Group 14">
                  <a:extLst>
                    <a:ext uri="{FF2B5EF4-FFF2-40B4-BE49-F238E27FC236}">
                      <a16:creationId xmlns:a16="http://schemas.microsoft.com/office/drawing/2014/main" id="{B5DED91F-757A-4648-8FF5-9A22B86F0DD0}"/>
                    </a:ext>
                  </a:extLst>
                </p:cNvPr>
                <p:cNvGrpSpPr/>
                <p:nvPr/>
              </p:nvGrpSpPr>
              <p:grpSpPr>
                <a:xfrm>
                  <a:off x="838200" y="4267200"/>
                  <a:ext cx="914399" cy="853439"/>
                  <a:chOff x="914400" y="4343400"/>
                  <a:chExt cx="2286000" cy="2133600"/>
                </a:xfrm>
              </p:grpSpPr>
              <p:grpSp>
                <p:nvGrpSpPr>
                  <p:cNvPr id="186" name="Group 8">
                    <a:extLst>
                      <a:ext uri="{FF2B5EF4-FFF2-40B4-BE49-F238E27FC236}">
                        <a16:creationId xmlns:a16="http://schemas.microsoft.com/office/drawing/2014/main" id="{45AA85E6-DFE8-4090-B5B7-D496EC50E209}"/>
                      </a:ext>
                    </a:extLst>
                  </p:cNvPr>
                  <p:cNvGrpSpPr/>
                  <p:nvPr/>
                </p:nvGrpSpPr>
                <p:grpSpPr>
                  <a:xfrm>
                    <a:off x="914400" y="4495800"/>
                    <a:ext cx="2209800" cy="1905000"/>
                    <a:chOff x="914400" y="4495800"/>
                    <a:chExt cx="2209800" cy="1905000"/>
                  </a:xfrm>
                </p:grpSpPr>
                <p:sp>
                  <p:nvSpPr>
                    <p:cNvPr id="193" name="Diagonal Stripe 4">
                      <a:extLst>
                        <a:ext uri="{FF2B5EF4-FFF2-40B4-BE49-F238E27FC236}">
                          <a16:creationId xmlns:a16="http://schemas.microsoft.com/office/drawing/2014/main" id="{92E2C910-6FCD-4654-9E63-4D795C0BCCB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33600" y="44196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4" name="Diagonal Stripe 5">
                      <a:extLst>
                        <a:ext uri="{FF2B5EF4-FFF2-40B4-BE49-F238E27FC236}">
                          <a16:creationId xmlns:a16="http://schemas.microsoft.com/office/drawing/2014/main" id="{F27542FC-F2F3-40FF-B900-0B29D627D9CD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815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5" name="Diagonal Stripe 6">
                      <a:extLst>
                        <a:ext uri="{FF2B5EF4-FFF2-40B4-BE49-F238E27FC236}">
                          <a16:creationId xmlns:a16="http://schemas.microsoft.com/office/drawing/2014/main" id="{F22992E0-2B50-4436-B936-35700885951A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6" name="Diagonal Stripe 7">
                      <a:extLst>
                        <a:ext uri="{FF2B5EF4-FFF2-40B4-BE49-F238E27FC236}">
                          <a16:creationId xmlns:a16="http://schemas.microsoft.com/office/drawing/2014/main" id="{FAF6AB30-2A40-41B8-B3EB-02BF9C2CAD9F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87" name="Group 9">
                    <a:extLst>
                      <a:ext uri="{FF2B5EF4-FFF2-40B4-BE49-F238E27FC236}">
                        <a16:creationId xmlns:a16="http://schemas.microsoft.com/office/drawing/2014/main" id="{2758F229-F3A8-462A-A514-6FED984A756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990600" y="4419600"/>
                    <a:ext cx="2133600" cy="1981200"/>
                    <a:chOff x="914400" y="4419600"/>
                    <a:chExt cx="2133600" cy="1981200"/>
                  </a:xfrm>
                </p:grpSpPr>
                <p:sp>
                  <p:nvSpPr>
                    <p:cNvPr id="189" name="Diagonal Stripe 188">
                      <a:extLst>
                        <a:ext uri="{FF2B5EF4-FFF2-40B4-BE49-F238E27FC236}">
                          <a16:creationId xmlns:a16="http://schemas.microsoft.com/office/drawing/2014/main" id="{327B9BBF-E9CA-4A22-9CFE-4BCE4755E23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057400" y="43434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0" name="Diagonal Stripe 189">
                      <a:extLst>
                        <a:ext uri="{FF2B5EF4-FFF2-40B4-BE49-F238E27FC236}">
                          <a16:creationId xmlns:a16="http://schemas.microsoft.com/office/drawing/2014/main" id="{A5246D72-79D8-4B5E-971A-CDA2D82B79D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05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1" name="Diagonal Stripe 190">
                      <a:extLst>
                        <a:ext uri="{FF2B5EF4-FFF2-40B4-BE49-F238E27FC236}">
                          <a16:creationId xmlns:a16="http://schemas.microsoft.com/office/drawing/2014/main" id="{FF080F21-9B5B-4E75-A0BD-21FCF99A00F0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2" name="Diagonal Stripe 191">
                      <a:extLst>
                        <a:ext uri="{FF2B5EF4-FFF2-40B4-BE49-F238E27FC236}">
                          <a16:creationId xmlns:a16="http://schemas.microsoft.com/office/drawing/2014/main" id="{465D585E-B8C2-484E-BE7B-AAE8F4375C7E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88" name="Frame 3">
                    <a:extLst>
                      <a:ext uri="{FF2B5EF4-FFF2-40B4-BE49-F238E27FC236}">
                        <a16:creationId xmlns:a16="http://schemas.microsoft.com/office/drawing/2014/main" id="{61934790-BF48-4E5C-A875-92F99A0FA8A8}"/>
                      </a:ext>
                    </a:extLst>
                  </p:cNvPr>
                  <p:cNvSpPr/>
                  <p:nvPr/>
                </p:nvSpPr>
                <p:spPr>
                  <a:xfrm>
                    <a:off x="914400" y="4343400"/>
                    <a:ext cx="2286000" cy="2133600"/>
                  </a:xfrm>
                  <a:prstGeom prst="frame">
                    <a:avLst>
                      <a:gd name="adj1" fmla="val 7288"/>
                    </a:avLst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1" name="Group 91">
                <a:extLst>
                  <a:ext uri="{FF2B5EF4-FFF2-40B4-BE49-F238E27FC236}">
                    <a16:creationId xmlns:a16="http://schemas.microsoft.com/office/drawing/2014/main" id="{0EBDA61C-FE22-41B4-81CE-8BD757A9DC4B}"/>
                  </a:ext>
                </a:extLst>
              </p:cNvPr>
              <p:cNvGrpSpPr/>
              <p:nvPr/>
            </p:nvGrpSpPr>
            <p:grpSpPr>
              <a:xfrm>
                <a:off x="7086600" y="1981200"/>
                <a:ext cx="816430" cy="762000"/>
                <a:chOff x="838200" y="4267200"/>
                <a:chExt cx="914400" cy="853439"/>
              </a:xfrm>
            </p:grpSpPr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043AA1DB-7FE4-4E33-BDE2-FE9DAB2CC122}"/>
                    </a:ext>
                  </a:extLst>
                </p:cNvPr>
                <p:cNvSpPr/>
                <p:nvPr/>
              </p:nvSpPr>
              <p:spPr>
                <a:xfrm>
                  <a:off x="838200" y="4267200"/>
                  <a:ext cx="914400" cy="762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2" name="Group 14">
                  <a:extLst>
                    <a:ext uri="{FF2B5EF4-FFF2-40B4-BE49-F238E27FC236}">
                      <a16:creationId xmlns:a16="http://schemas.microsoft.com/office/drawing/2014/main" id="{2A45776E-40A2-4FEB-BDDD-1C4F02799026}"/>
                    </a:ext>
                  </a:extLst>
                </p:cNvPr>
                <p:cNvGrpSpPr/>
                <p:nvPr/>
              </p:nvGrpSpPr>
              <p:grpSpPr>
                <a:xfrm>
                  <a:off x="838200" y="4267200"/>
                  <a:ext cx="914399" cy="853439"/>
                  <a:chOff x="914400" y="4343400"/>
                  <a:chExt cx="2286000" cy="2133600"/>
                </a:xfrm>
              </p:grpSpPr>
              <p:grpSp>
                <p:nvGrpSpPr>
                  <p:cNvPr id="173" name="Group 8">
                    <a:extLst>
                      <a:ext uri="{FF2B5EF4-FFF2-40B4-BE49-F238E27FC236}">
                        <a16:creationId xmlns:a16="http://schemas.microsoft.com/office/drawing/2014/main" id="{ED24C2E8-2EAC-4E27-AC55-16D46FB63A5A}"/>
                      </a:ext>
                    </a:extLst>
                  </p:cNvPr>
                  <p:cNvGrpSpPr/>
                  <p:nvPr/>
                </p:nvGrpSpPr>
                <p:grpSpPr>
                  <a:xfrm>
                    <a:off x="914400" y="4495800"/>
                    <a:ext cx="2209800" cy="1905000"/>
                    <a:chOff x="914400" y="4495800"/>
                    <a:chExt cx="2209800" cy="1905000"/>
                  </a:xfrm>
                </p:grpSpPr>
                <p:sp>
                  <p:nvSpPr>
                    <p:cNvPr id="180" name="Diagonal Stripe 4">
                      <a:extLst>
                        <a:ext uri="{FF2B5EF4-FFF2-40B4-BE49-F238E27FC236}">
                          <a16:creationId xmlns:a16="http://schemas.microsoft.com/office/drawing/2014/main" id="{60707EE7-9F27-4F01-ABE9-C65AF81D286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33600" y="44196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Diagonal Stripe 5">
                      <a:extLst>
                        <a:ext uri="{FF2B5EF4-FFF2-40B4-BE49-F238E27FC236}">
                          <a16:creationId xmlns:a16="http://schemas.microsoft.com/office/drawing/2014/main" id="{B02E4596-8471-44E3-B535-38D63EAC92F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815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2" name="Diagonal Stripe 6">
                      <a:extLst>
                        <a:ext uri="{FF2B5EF4-FFF2-40B4-BE49-F238E27FC236}">
                          <a16:creationId xmlns:a16="http://schemas.microsoft.com/office/drawing/2014/main" id="{2897FAB9-31AB-4AE1-8120-EBF514C429E6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Diagonal Stripe 7">
                      <a:extLst>
                        <a:ext uri="{FF2B5EF4-FFF2-40B4-BE49-F238E27FC236}">
                          <a16:creationId xmlns:a16="http://schemas.microsoft.com/office/drawing/2014/main" id="{85560B46-A518-4FC2-B7A8-E03DB470A296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74" name="Group 9">
                    <a:extLst>
                      <a:ext uri="{FF2B5EF4-FFF2-40B4-BE49-F238E27FC236}">
                        <a16:creationId xmlns:a16="http://schemas.microsoft.com/office/drawing/2014/main" id="{D5CF23E2-41F7-4B35-BF84-2DD55051A75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990600" y="4419600"/>
                    <a:ext cx="2133600" cy="1981200"/>
                    <a:chOff x="914400" y="4419600"/>
                    <a:chExt cx="2133600" cy="1981200"/>
                  </a:xfrm>
                </p:grpSpPr>
                <p:sp>
                  <p:nvSpPr>
                    <p:cNvPr id="176" name="Diagonal Stripe 97">
                      <a:extLst>
                        <a:ext uri="{FF2B5EF4-FFF2-40B4-BE49-F238E27FC236}">
                          <a16:creationId xmlns:a16="http://schemas.microsoft.com/office/drawing/2014/main" id="{4FFE6C88-8382-4048-BB47-0CBD16F8461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057400" y="43434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7" name="Diagonal Stripe 98">
                      <a:extLst>
                        <a:ext uri="{FF2B5EF4-FFF2-40B4-BE49-F238E27FC236}">
                          <a16:creationId xmlns:a16="http://schemas.microsoft.com/office/drawing/2014/main" id="{53CA008D-D958-4B4E-933F-9E1644847BC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05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8" name="Diagonal Stripe 99">
                      <a:extLst>
                        <a:ext uri="{FF2B5EF4-FFF2-40B4-BE49-F238E27FC236}">
                          <a16:creationId xmlns:a16="http://schemas.microsoft.com/office/drawing/2014/main" id="{A69552D8-68CD-4F36-A16C-84DFCC1ACCE5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9" name="Diagonal Stripe 178">
                      <a:extLst>
                        <a:ext uri="{FF2B5EF4-FFF2-40B4-BE49-F238E27FC236}">
                          <a16:creationId xmlns:a16="http://schemas.microsoft.com/office/drawing/2014/main" id="{5CDFB1E8-FE6A-4785-9D52-E730FDE1378A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75" name="Frame 3">
                    <a:extLst>
                      <a:ext uri="{FF2B5EF4-FFF2-40B4-BE49-F238E27FC236}">
                        <a16:creationId xmlns:a16="http://schemas.microsoft.com/office/drawing/2014/main" id="{6F282711-480A-4A71-ADE9-0E4C20E4A2F2}"/>
                      </a:ext>
                    </a:extLst>
                  </p:cNvPr>
                  <p:cNvSpPr/>
                  <p:nvPr/>
                </p:nvSpPr>
                <p:spPr>
                  <a:xfrm>
                    <a:off x="914400" y="4343400"/>
                    <a:ext cx="2286000" cy="2133600"/>
                  </a:xfrm>
                  <a:prstGeom prst="frame">
                    <a:avLst>
                      <a:gd name="adj1" fmla="val 7288"/>
                    </a:avLst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A16B8B-9762-4E90-B991-A9D6D0B1EC4B}"/>
                  </a:ext>
                </a:extLst>
              </p:cNvPr>
              <p:cNvSpPr/>
              <p:nvPr/>
            </p:nvSpPr>
            <p:spPr>
              <a:xfrm>
                <a:off x="6172200" y="2133600"/>
                <a:ext cx="762000" cy="12192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14">
                <a:extLst>
                  <a:ext uri="{FF2B5EF4-FFF2-40B4-BE49-F238E27FC236}">
                    <a16:creationId xmlns:a16="http://schemas.microsoft.com/office/drawing/2014/main" id="{1A5C1D5D-EAD3-4992-B6BD-6EED7636D74A}"/>
                  </a:ext>
                </a:extLst>
              </p:cNvPr>
              <p:cNvGrpSpPr/>
              <p:nvPr/>
            </p:nvGrpSpPr>
            <p:grpSpPr>
              <a:xfrm>
                <a:off x="6248400" y="990600"/>
                <a:ext cx="609600" cy="609600"/>
                <a:chOff x="4917989" y="4217773"/>
                <a:chExt cx="2463114" cy="2438400"/>
              </a:xfrm>
            </p:grpSpPr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9BFDC00A-B802-4CDF-A4EA-1E27D2C9C049}"/>
                    </a:ext>
                  </a:extLst>
                </p:cNvPr>
                <p:cNvSpPr/>
                <p:nvPr/>
              </p:nvSpPr>
              <p:spPr>
                <a:xfrm>
                  <a:off x="5105400" y="4495800"/>
                  <a:ext cx="2057400" cy="1905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lus 230">
                  <a:extLst>
                    <a:ext uri="{FF2B5EF4-FFF2-40B4-BE49-F238E27FC236}">
                      <a16:creationId xmlns:a16="http://schemas.microsoft.com/office/drawing/2014/main" id="{F40B51C5-5D53-4148-99FB-C7A1F7D92C7D}"/>
                    </a:ext>
                  </a:extLst>
                </p:cNvPr>
                <p:cNvSpPr/>
                <p:nvPr/>
              </p:nvSpPr>
              <p:spPr>
                <a:xfrm>
                  <a:off x="4917989" y="4217773"/>
                  <a:ext cx="2463114" cy="2438400"/>
                </a:xfrm>
                <a:prstGeom prst="mathPlus">
                  <a:avLst>
                    <a:gd name="adj1" fmla="val 8981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ame 169">
                  <a:extLst>
                    <a:ext uri="{FF2B5EF4-FFF2-40B4-BE49-F238E27FC236}">
                      <a16:creationId xmlns:a16="http://schemas.microsoft.com/office/drawing/2014/main" id="{C6CE3AA4-88EE-43F1-A72A-58514B38BEAC}"/>
                    </a:ext>
                  </a:extLst>
                </p:cNvPr>
                <p:cNvSpPr/>
                <p:nvPr/>
              </p:nvSpPr>
              <p:spPr>
                <a:xfrm>
                  <a:off x="5105400" y="4419600"/>
                  <a:ext cx="2133600" cy="2057400"/>
                </a:xfrm>
                <a:prstGeom prst="frame">
                  <a:avLst>
                    <a:gd name="adj1" fmla="val 7695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A694DED-46E6-4D6C-B773-8A02DCE6ABF6}"/>
                  </a:ext>
                </a:extLst>
              </p:cNvPr>
              <p:cNvSpPr/>
              <p:nvPr/>
            </p:nvSpPr>
            <p:spPr>
              <a:xfrm>
                <a:off x="6629400" y="2590800"/>
                <a:ext cx="152400" cy="2286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171D933-B839-4794-B397-A8043080D4EA}"/>
                  </a:ext>
                </a:extLst>
              </p:cNvPr>
              <p:cNvSpPr/>
              <p:nvPr/>
            </p:nvSpPr>
            <p:spPr>
              <a:xfrm>
                <a:off x="5972432" y="3274541"/>
                <a:ext cx="1066800" cy="152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>
                <a:extLst>
                  <a:ext uri="{FF2B5EF4-FFF2-40B4-BE49-F238E27FC236}">
                    <a16:creationId xmlns:a16="http://schemas.microsoft.com/office/drawing/2014/main" id="{5CD03F2D-63C1-4AB4-816E-63B98D92349B}"/>
                  </a:ext>
                </a:extLst>
              </p:cNvPr>
              <p:cNvSpPr/>
              <p:nvPr/>
            </p:nvSpPr>
            <p:spPr>
              <a:xfrm rot="10496474">
                <a:off x="4644742" y="2362353"/>
                <a:ext cx="762000" cy="1216974"/>
              </a:xfrm>
              <a:prstGeom prst="cloud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loud 16">
                <a:extLst>
                  <a:ext uri="{FF2B5EF4-FFF2-40B4-BE49-F238E27FC236}">
                    <a16:creationId xmlns:a16="http://schemas.microsoft.com/office/drawing/2014/main" id="{9DD581C3-ECE4-4D8A-B0AD-D1163741D0A6}"/>
                  </a:ext>
                </a:extLst>
              </p:cNvPr>
              <p:cNvSpPr/>
              <p:nvPr/>
            </p:nvSpPr>
            <p:spPr>
              <a:xfrm rot="10800000">
                <a:off x="7620000" y="2362200"/>
                <a:ext cx="762000" cy="1219200"/>
              </a:xfrm>
              <a:prstGeom prst="cloud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27">
                <a:extLst>
                  <a:ext uri="{FF2B5EF4-FFF2-40B4-BE49-F238E27FC236}">
                    <a16:creationId xmlns:a16="http://schemas.microsoft.com/office/drawing/2014/main" id="{B0904C68-EB59-4087-BF14-7DA568CCBB47}"/>
                  </a:ext>
                </a:extLst>
              </p:cNvPr>
              <p:cNvGrpSpPr/>
              <p:nvPr/>
            </p:nvGrpSpPr>
            <p:grpSpPr>
              <a:xfrm>
                <a:off x="5486400" y="2743200"/>
                <a:ext cx="685800" cy="762000"/>
                <a:chOff x="1792595" y="1066800"/>
                <a:chExt cx="2748575" cy="2514600"/>
              </a:xfrm>
            </p:grpSpPr>
            <p:sp>
              <p:nvSpPr>
                <p:cNvPr id="95" name="Cloud 94">
                  <a:extLst>
                    <a:ext uri="{FF2B5EF4-FFF2-40B4-BE49-F238E27FC236}">
                      <a16:creationId xmlns:a16="http://schemas.microsoft.com/office/drawing/2014/main" id="{4697677C-362B-4C20-8FDE-071E910A40D3}"/>
                    </a:ext>
                  </a:extLst>
                </p:cNvPr>
                <p:cNvSpPr/>
                <p:nvPr/>
              </p:nvSpPr>
              <p:spPr>
                <a:xfrm>
                  <a:off x="2438400" y="19812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Cloud 95">
                  <a:extLst>
                    <a:ext uri="{FF2B5EF4-FFF2-40B4-BE49-F238E27FC236}">
                      <a16:creationId xmlns:a16="http://schemas.microsoft.com/office/drawing/2014/main" id="{46641AE8-6BF5-4ECF-A3E9-1C2B37D07B0F}"/>
                    </a:ext>
                  </a:extLst>
                </p:cNvPr>
                <p:cNvSpPr/>
                <p:nvPr/>
              </p:nvSpPr>
              <p:spPr>
                <a:xfrm>
                  <a:off x="2286000" y="22860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Cloud 96">
                  <a:extLst>
                    <a:ext uri="{FF2B5EF4-FFF2-40B4-BE49-F238E27FC236}">
                      <a16:creationId xmlns:a16="http://schemas.microsoft.com/office/drawing/2014/main" id="{4AF0D104-8358-4C42-A093-7672B29C2013}"/>
                    </a:ext>
                  </a:extLst>
                </p:cNvPr>
                <p:cNvSpPr/>
                <p:nvPr/>
              </p:nvSpPr>
              <p:spPr>
                <a:xfrm>
                  <a:off x="3048000" y="2286000"/>
                  <a:ext cx="1219200" cy="9144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8" name="Group 22">
                  <a:extLst>
                    <a:ext uri="{FF2B5EF4-FFF2-40B4-BE49-F238E27FC236}">
                      <a16:creationId xmlns:a16="http://schemas.microsoft.com/office/drawing/2014/main" id="{99E674C3-624C-4E4A-9395-C9CE295D19BE}"/>
                    </a:ext>
                  </a:extLst>
                </p:cNvPr>
                <p:cNvGrpSpPr/>
                <p:nvPr/>
              </p:nvGrpSpPr>
              <p:grpSpPr>
                <a:xfrm>
                  <a:off x="2514600" y="1371600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164" name="Moon 23">
                    <a:extLst>
                      <a:ext uri="{FF2B5EF4-FFF2-40B4-BE49-F238E27FC236}">
                        <a16:creationId xmlns:a16="http://schemas.microsoft.com/office/drawing/2014/main" id="{40AA01CF-2894-45FD-AD44-8EE9AB0A5398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Moon 24">
                    <a:extLst>
                      <a:ext uri="{FF2B5EF4-FFF2-40B4-BE49-F238E27FC236}">
                        <a16:creationId xmlns:a16="http://schemas.microsoft.com/office/drawing/2014/main" id="{28FFA677-67B5-4373-9174-D381902A6D9F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Moon 25">
                    <a:extLst>
                      <a:ext uri="{FF2B5EF4-FFF2-40B4-BE49-F238E27FC236}">
                        <a16:creationId xmlns:a16="http://schemas.microsoft.com/office/drawing/2014/main" id="{5CAB1EA6-48A4-4BDD-833A-99014141AE15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Teardrop 26">
                    <a:extLst>
                      <a:ext uri="{FF2B5EF4-FFF2-40B4-BE49-F238E27FC236}">
                        <a16:creationId xmlns:a16="http://schemas.microsoft.com/office/drawing/2014/main" id="{C888794B-4539-4874-9784-5CB8F8BCA40A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64">
                  <a:extLst>
                    <a:ext uri="{FF2B5EF4-FFF2-40B4-BE49-F238E27FC236}">
                      <a16:creationId xmlns:a16="http://schemas.microsoft.com/office/drawing/2014/main" id="{6FE9ECAA-603A-4D3B-B0B8-A206A020F9D7}"/>
                    </a:ext>
                  </a:extLst>
                </p:cNvPr>
                <p:cNvGrpSpPr/>
                <p:nvPr/>
              </p:nvGrpSpPr>
              <p:grpSpPr>
                <a:xfrm>
                  <a:off x="2819400" y="1066800"/>
                  <a:ext cx="838200" cy="914400"/>
                  <a:chOff x="4191000" y="4876800"/>
                  <a:chExt cx="1828800" cy="1981200"/>
                </a:xfrm>
              </p:grpSpPr>
              <p:sp>
                <p:nvSpPr>
                  <p:cNvPr id="147" name="Teardrop 146">
                    <a:extLst>
                      <a:ext uri="{FF2B5EF4-FFF2-40B4-BE49-F238E27FC236}">
                        <a16:creationId xmlns:a16="http://schemas.microsoft.com/office/drawing/2014/main" id="{7AAF9C47-1D92-4C78-B9C0-C3F986E3FA41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540344" y="6007921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Teardrop 147">
                    <a:extLst>
                      <a:ext uri="{FF2B5EF4-FFF2-40B4-BE49-F238E27FC236}">
                        <a16:creationId xmlns:a16="http://schemas.microsoft.com/office/drawing/2014/main" id="{C8C902D3-C8B9-40A8-80D3-53401D3C2B64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339832" y="5196325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Teardrop 148">
                    <a:extLst>
                      <a:ext uri="{FF2B5EF4-FFF2-40B4-BE49-F238E27FC236}">
                        <a16:creationId xmlns:a16="http://schemas.microsoft.com/office/drawing/2014/main" id="{6275FA55-EB9E-489D-835E-E519E737F6DB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97985" y="5921727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Teardrop 149">
                    <a:extLst>
                      <a:ext uri="{FF2B5EF4-FFF2-40B4-BE49-F238E27FC236}">
                        <a16:creationId xmlns:a16="http://schemas.microsoft.com/office/drawing/2014/main" id="{A062572C-13D7-4DEB-9A72-8F9A3C51B62F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86224" y="530010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Teardrop 150">
                    <a:extLst>
                      <a:ext uri="{FF2B5EF4-FFF2-40B4-BE49-F238E27FC236}">
                        <a16:creationId xmlns:a16="http://schemas.microsoft.com/office/drawing/2014/main" id="{8F19FB98-E934-4546-85AF-5F11FEA132F5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705904" y="488157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5-Point Star 213">
                    <a:extLst>
                      <a:ext uri="{FF2B5EF4-FFF2-40B4-BE49-F238E27FC236}">
                        <a16:creationId xmlns:a16="http://schemas.microsoft.com/office/drawing/2014/main" id="{AC162B5A-EAA4-4B50-8AF7-E6052713761C}"/>
                      </a:ext>
                    </a:extLst>
                  </p:cNvPr>
                  <p:cNvSpPr/>
                  <p:nvPr/>
                </p:nvSpPr>
                <p:spPr>
                  <a:xfrm>
                    <a:off x="4673898" y="5321894"/>
                    <a:ext cx="906623" cy="1020095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3" name="Group 15">
                    <a:extLst>
                      <a:ext uri="{FF2B5EF4-FFF2-40B4-BE49-F238E27FC236}">
                        <a16:creationId xmlns:a16="http://schemas.microsoft.com/office/drawing/2014/main" id="{C0D0B38B-42DC-477D-9F67-CC8F172D7771}"/>
                      </a:ext>
                    </a:extLst>
                  </p:cNvPr>
                  <p:cNvGrpSpPr/>
                  <p:nvPr/>
                </p:nvGrpSpPr>
                <p:grpSpPr>
                  <a:xfrm>
                    <a:off x="4825002" y="5491910"/>
                    <a:ext cx="604416" cy="765071"/>
                    <a:chOff x="6254633" y="2139815"/>
                    <a:chExt cx="790690" cy="814285"/>
                  </a:xfrm>
                </p:grpSpPr>
                <p:sp>
                  <p:nvSpPr>
                    <p:cNvPr id="159" name="Teardrop 10">
                      <a:extLst>
                        <a:ext uri="{FF2B5EF4-FFF2-40B4-BE49-F238E27FC236}">
                          <a16:creationId xmlns:a16="http://schemas.microsoft.com/office/drawing/2014/main" id="{29E95103-C5DB-4A06-81BF-A7152AE99ADF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0" name="Teardrop 60">
                      <a:extLst>
                        <a:ext uri="{FF2B5EF4-FFF2-40B4-BE49-F238E27FC236}">
                          <a16:creationId xmlns:a16="http://schemas.microsoft.com/office/drawing/2014/main" id="{D64E833B-55CD-4637-9B82-E18FDA3C51DB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1" name="Teardrop 160">
                      <a:extLst>
                        <a:ext uri="{FF2B5EF4-FFF2-40B4-BE49-F238E27FC236}">
                          <a16:creationId xmlns:a16="http://schemas.microsoft.com/office/drawing/2014/main" id="{AAD9D0D3-DA32-42FC-A6AC-CEC62C2C54B3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2" name="Teardrop 161">
                      <a:extLst>
                        <a:ext uri="{FF2B5EF4-FFF2-40B4-BE49-F238E27FC236}">
                          <a16:creationId xmlns:a16="http://schemas.microsoft.com/office/drawing/2014/main" id="{D127760C-E0AB-462D-8FB6-5117E8B31D2E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3" name="Teardrop 162">
                      <a:extLst>
                        <a:ext uri="{FF2B5EF4-FFF2-40B4-BE49-F238E27FC236}">
                          <a16:creationId xmlns:a16="http://schemas.microsoft.com/office/drawing/2014/main" id="{019552F6-774D-4F4E-A9AF-13467830A3C4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8871A951-D141-4A16-AB09-CFB1F92C4F96}"/>
                      </a:ext>
                    </a:extLst>
                  </p:cNvPr>
                  <p:cNvSpPr/>
                  <p:nvPr/>
                </p:nvSpPr>
                <p:spPr>
                  <a:xfrm>
                    <a:off x="5127210" y="5746935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9BBDDEBD-991F-4B21-A567-7569B66037BB}"/>
                      </a:ext>
                    </a:extLst>
                  </p:cNvPr>
                  <p:cNvSpPr/>
                  <p:nvPr/>
                </p:nvSpPr>
                <p:spPr>
                  <a:xfrm>
                    <a:off x="5202761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>
                    <a:extLst>
                      <a:ext uri="{FF2B5EF4-FFF2-40B4-BE49-F238E27FC236}">
                        <a16:creationId xmlns:a16="http://schemas.microsoft.com/office/drawing/2014/main" id="{D83C353B-6A46-422B-B041-FA025D6F0632}"/>
                      </a:ext>
                    </a:extLst>
                  </p:cNvPr>
                  <p:cNvSpPr/>
                  <p:nvPr/>
                </p:nvSpPr>
                <p:spPr>
                  <a:xfrm>
                    <a:off x="5051658" y="5916950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156">
                    <a:extLst>
                      <a:ext uri="{FF2B5EF4-FFF2-40B4-BE49-F238E27FC236}">
                        <a16:creationId xmlns:a16="http://schemas.microsoft.com/office/drawing/2014/main" id="{1FF25DA6-EBFB-4F01-BB42-6A60F04605C3}"/>
                      </a:ext>
                    </a:extLst>
                  </p:cNvPr>
                  <p:cNvSpPr/>
                  <p:nvPr/>
                </p:nvSpPr>
                <p:spPr>
                  <a:xfrm>
                    <a:off x="4976106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Oval 157">
                    <a:extLst>
                      <a:ext uri="{FF2B5EF4-FFF2-40B4-BE49-F238E27FC236}">
                        <a16:creationId xmlns:a16="http://schemas.microsoft.com/office/drawing/2014/main" id="{8D293C46-83D9-4A93-AF1A-2389DE1E42CE}"/>
                      </a:ext>
                    </a:extLst>
                  </p:cNvPr>
                  <p:cNvSpPr/>
                  <p:nvPr/>
                </p:nvSpPr>
                <p:spPr>
                  <a:xfrm>
                    <a:off x="5051658" y="5661926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65">
                  <a:extLst>
                    <a:ext uri="{FF2B5EF4-FFF2-40B4-BE49-F238E27FC236}">
                      <a16:creationId xmlns:a16="http://schemas.microsoft.com/office/drawing/2014/main" id="{BAA325FD-28ED-4A3E-BC87-1C486B005EC9}"/>
                    </a:ext>
                  </a:extLst>
                </p:cNvPr>
                <p:cNvGrpSpPr/>
                <p:nvPr/>
              </p:nvGrpSpPr>
              <p:grpSpPr>
                <a:xfrm rot="19615177">
                  <a:off x="1792595" y="1648463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143" name="Moon 142">
                    <a:extLst>
                      <a:ext uri="{FF2B5EF4-FFF2-40B4-BE49-F238E27FC236}">
                        <a16:creationId xmlns:a16="http://schemas.microsoft.com/office/drawing/2014/main" id="{BADD7412-3243-4F1A-AACB-EDB84253D6D7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3">
                    <a:extLst>
                      <a:ext uri="{FF2B5EF4-FFF2-40B4-BE49-F238E27FC236}">
                        <a16:creationId xmlns:a16="http://schemas.microsoft.com/office/drawing/2014/main" id="{ADB0DFCE-8645-40D5-8E29-F3F6ECDD3F0B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>
                    <a:extLst>
                      <a:ext uri="{FF2B5EF4-FFF2-40B4-BE49-F238E27FC236}">
                        <a16:creationId xmlns:a16="http://schemas.microsoft.com/office/drawing/2014/main" id="{5F0744E9-907F-44CC-88AF-F54D01D7E1BB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Teardrop 145">
                    <a:extLst>
                      <a:ext uri="{FF2B5EF4-FFF2-40B4-BE49-F238E27FC236}">
                        <a16:creationId xmlns:a16="http://schemas.microsoft.com/office/drawing/2014/main" id="{A39685BA-110C-427B-AEDF-F928BD41F748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4">
                  <a:extLst>
                    <a:ext uri="{FF2B5EF4-FFF2-40B4-BE49-F238E27FC236}">
                      <a16:creationId xmlns:a16="http://schemas.microsoft.com/office/drawing/2014/main" id="{6D18C2B3-E9E8-4D14-AEEA-3BFF9E08CA9F}"/>
                    </a:ext>
                  </a:extLst>
                </p:cNvPr>
                <p:cNvGrpSpPr/>
                <p:nvPr/>
              </p:nvGrpSpPr>
              <p:grpSpPr>
                <a:xfrm>
                  <a:off x="1905000" y="1828800"/>
                  <a:ext cx="914400" cy="914400"/>
                  <a:chOff x="4084960" y="1963223"/>
                  <a:chExt cx="1844487" cy="1775922"/>
                </a:xfrm>
              </p:grpSpPr>
              <p:sp>
                <p:nvSpPr>
                  <p:cNvPr id="126" name="Teardrop 5">
                    <a:extLst>
                      <a:ext uri="{FF2B5EF4-FFF2-40B4-BE49-F238E27FC236}">
                        <a16:creationId xmlns:a16="http://schemas.microsoft.com/office/drawing/2014/main" id="{A8949E25-FF87-4BFF-B373-D1893D2DACD8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Teardrop 6">
                    <a:extLst>
                      <a:ext uri="{FF2B5EF4-FFF2-40B4-BE49-F238E27FC236}">
                        <a16:creationId xmlns:a16="http://schemas.microsoft.com/office/drawing/2014/main" id="{6C5A92E3-9373-44C1-9247-BA18B9CA8CBB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Teardrop 7">
                    <a:extLst>
                      <a:ext uri="{FF2B5EF4-FFF2-40B4-BE49-F238E27FC236}">
                        <a16:creationId xmlns:a16="http://schemas.microsoft.com/office/drawing/2014/main" id="{514622FC-20A8-4233-81AA-5CDD75FDC805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Teardrop 8">
                    <a:extLst>
                      <a:ext uri="{FF2B5EF4-FFF2-40B4-BE49-F238E27FC236}">
                        <a16:creationId xmlns:a16="http://schemas.microsoft.com/office/drawing/2014/main" id="{D00BC2F4-D2ED-4F8D-B7A3-05F058D045FA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Teardrop 9">
                    <a:extLst>
                      <a:ext uri="{FF2B5EF4-FFF2-40B4-BE49-F238E27FC236}">
                        <a16:creationId xmlns:a16="http://schemas.microsoft.com/office/drawing/2014/main" id="{AAEDDDB9-082A-47D4-892B-4FD5ADCC541C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5-Point Star 10">
                    <a:extLst>
                      <a:ext uri="{FF2B5EF4-FFF2-40B4-BE49-F238E27FC236}">
                        <a16:creationId xmlns:a16="http://schemas.microsoft.com/office/drawing/2014/main" id="{968E7E48-8DEA-493B-B8D6-C6B67F71A046}"/>
                      </a:ext>
                    </a:extLst>
                  </p:cNvPr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2" name="Group 15">
                    <a:extLst>
                      <a:ext uri="{FF2B5EF4-FFF2-40B4-BE49-F238E27FC236}">
                        <a16:creationId xmlns:a16="http://schemas.microsoft.com/office/drawing/2014/main" id="{AB923C73-BCE4-45CF-8785-CD15D83193E0}"/>
                      </a:ext>
                    </a:extLst>
                  </p:cNvPr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</p:grpSpPr>
                <p:sp>
                  <p:nvSpPr>
                    <p:cNvPr id="138" name="Teardrop 10">
                      <a:extLst>
                        <a:ext uri="{FF2B5EF4-FFF2-40B4-BE49-F238E27FC236}">
                          <a16:creationId xmlns:a16="http://schemas.microsoft.com/office/drawing/2014/main" id="{240FACFB-B141-4F82-9B70-2B5E9D4F537E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Teardrop 18">
                      <a:extLst>
                        <a:ext uri="{FF2B5EF4-FFF2-40B4-BE49-F238E27FC236}">
                          <a16:creationId xmlns:a16="http://schemas.microsoft.com/office/drawing/2014/main" id="{E5028268-2B6A-439E-BDD5-8D92F193D24E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Teardrop 19">
                      <a:extLst>
                        <a:ext uri="{FF2B5EF4-FFF2-40B4-BE49-F238E27FC236}">
                          <a16:creationId xmlns:a16="http://schemas.microsoft.com/office/drawing/2014/main" id="{C64FA488-E2E2-49A5-88FD-329F5FD8EE90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Teardrop 20">
                      <a:extLst>
                        <a:ext uri="{FF2B5EF4-FFF2-40B4-BE49-F238E27FC236}">
                          <a16:creationId xmlns:a16="http://schemas.microsoft.com/office/drawing/2014/main" id="{1CCA49F1-2635-4D66-A7B6-4673AD6540AF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Teardrop 21">
                      <a:extLst>
                        <a:ext uri="{FF2B5EF4-FFF2-40B4-BE49-F238E27FC236}">
                          <a16:creationId xmlns:a16="http://schemas.microsoft.com/office/drawing/2014/main" id="{4D67EAC3-35C6-4E57-9692-BCA3E251F89B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33" name="Oval 12">
                    <a:extLst>
                      <a:ext uri="{FF2B5EF4-FFF2-40B4-BE49-F238E27FC236}">
                        <a16:creationId xmlns:a16="http://schemas.microsoft.com/office/drawing/2014/main" id="{81D85DB6-F948-45CC-9EEF-E8B0ABC7EE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">
                    <a:extLst>
                      <a:ext uri="{FF2B5EF4-FFF2-40B4-BE49-F238E27FC236}">
                        <a16:creationId xmlns:a16="http://schemas.microsoft.com/office/drawing/2014/main" id="{5D94A662-F483-4C03-A165-70083265CD1A}"/>
                      </a:ext>
                    </a:extLst>
                  </p:cNvPr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4">
                    <a:extLst>
                      <a:ext uri="{FF2B5EF4-FFF2-40B4-BE49-F238E27FC236}">
                        <a16:creationId xmlns:a16="http://schemas.microsoft.com/office/drawing/2014/main" id="{BAC8AD06-3EC8-4D55-86BB-92D6AB2B5846}"/>
                      </a:ext>
                    </a:extLst>
                  </p:cNvPr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Oval 15">
                    <a:extLst>
                      <a:ext uri="{FF2B5EF4-FFF2-40B4-BE49-F238E27FC236}">
                        <a16:creationId xmlns:a16="http://schemas.microsoft.com/office/drawing/2014/main" id="{0E100359-B2BA-4E0E-81AB-4DD77A036DD0}"/>
                      </a:ext>
                    </a:extLst>
                  </p:cNvPr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Oval 16">
                    <a:extLst>
                      <a:ext uri="{FF2B5EF4-FFF2-40B4-BE49-F238E27FC236}">
                        <a16:creationId xmlns:a16="http://schemas.microsoft.com/office/drawing/2014/main" id="{424D2EA3-7BDB-4471-B091-D5CD42C988E7}"/>
                      </a:ext>
                    </a:extLst>
                  </p:cNvPr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70">
                  <a:extLst>
                    <a:ext uri="{FF2B5EF4-FFF2-40B4-BE49-F238E27FC236}">
                      <a16:creationId xmlns:a16="http://schemas.microsoft.com/office/drawing/2014/main" id="{5C96D99E-4406-4ADF-B32F-CA165F90FCBE}"/>
                    </a:ext>
                  </a:extLst>
                </p:cNvPr>
                <p:cNvGrpSpPr/>
                <p:nvPr/>
              </p:nvGrpSpPr>
              <p:grpSpPr>
                <a:xfrm rot="2667597">
                  <a:off x="3107995" y="1595519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122" name="Moon 121">
                    <a:extLst>
                      <a:ext uri="{FF2B5EF4-FFF2-40B4-BE49-F238E27FC236}">
                        <a16:creationId xmlns:a16="http://schemas.microsoft.com/office/drawing/2014/main" id="{11DF10DD-8664-43AD-8316-3EC9A90BC9EC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Moon 122">
                    <a:extLst>
                      <a:ext uri="{FF2B5EF4-FFF2-40B4-BE49-F238E27FC236}">
                        <a16:creationId xmlns:a16="http://schemas.microsoft.com/office/drawing/2014/main" id="{8D60FF61-98DF-412B-B84E-2ACA42850005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Moon 123">
                    <a:extLst>
                      <a:ext uri="{FF2B5EF4-FFF2-40B4-BE49-F238E27FC236}">
                        <a16:creationId xmlns:a16="http://schemas.microsoft.com/office/drawing/2014/main" id="{76B60A51-7CB7-4D53-8CDD-449A79D0FF53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Teardrop 124">
                    <a:extLst>
                      <a:ext uri="{FF2B5EF4-FFF2-40B4-BE49-F238E27FC236}">
                        <a16:creationId xmlns:a16="http://schemas.microsoft.com/office/drawing/2014/main" id="{BC00E3EE-3A83-4C46-B66F-CC46D20C6E85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3" name="Group 45">
                  <a:extLst>
                    <a:ext uri="{FF2B5EF4-FFF2-40B4-BE49-F238E27FC236}">
                      <a16:creationId xmlns:a16="http://schemas.microsoft.com/office/drawing/2014/main" id="{2703F38E-AEE1-4EFA-B2B9-F7F7B08BF665}"/>
                    </a:ext>
                  </a:extLst>
                </p:cNvPr>
                <p:cNvGrpSpPr/>
                <p:nvPr/>
              </p:nvGrpSpPr>
              <p:grpSpPr>
                <a:xfrm>
                  <a:off x="3200400" y="2133600"/>
                  <a:ext cx="914400" cy="914400"/>
                  <a:chOff x="3810000" y="4191000"/>
                  <a:chExt cx="1524000" cy="1600200"/>
                </a:xfrm>
              </p:grpSpPr>
              <p:sp>
                <p:nvSpPr>
                  <p:cNvPr id="105" name="Teardrop 104">
                    <a:extLst>
                      <a:ext uri="{FF2B5EF4-FFF2-40B4-BE49-F238E27FC236}">
                        <a16:creationId xmlns:a16="http://schemas.microsoft.com/office/drawing/2014/main" id="{2DFF10CC-2A9A-41F6-BDE7-34FD17ADF6C5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101120" y="510459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Teardrop 105">
                    <a:extLst>
                      <a:ext uri="{FF2B5EF4-FFF2-40B4-BE49-F238E27FC236}">
                        <a16:creationId xmlns:a16="http://schemas.microsoft.com/office/drawing/2014/main" id="{7F6B693F-B728-4E7E-A59E-5ABC648F4A15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4767360" y="444907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Teardrop 106">
                    <a:extLst>
                      <a:ext uri="{FF2B5EF4-FFF2-40B4-BE49-F238E27FC236}">
                        <a16:creationId xmlns:a16="http://schemas.microsoft.com/office/drawing/2014/main" id="{1A296862-1D1C-44CC-ADC8-405A8E72684C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4658963" y="5025293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Teardrop 107">
                    <a:extLst>
                      <a:ext uri="{FF2B5EF4-FFF2-40B4-BE49-F238E27FC236}">
                        <a16:creationId xmlns:a16="http://schemas.microsoft.com/office/drawing/2014/main" id="{82940022-8B07-4E22-8562-DDF444A47178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3815829" y="4523215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Teardrop 108">
                    <a:extLst>
                      <a:ext uri="{FF2B5EF4-FFF2-40B4-BE49-F238E27FC236}">
                        <a16:creationId xmlns:a16="http://schemas.microsoft.com/office/drawing/2014/main" id="{A7567693-AFC3-46CF-A043-ECE2500932C9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248895" y="4185171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5-Point Star 171">
                    <a:extLst>
                      <a:ext uri="{FF2B5EF4-FFF2-40B4-BE49-F238E27FC236}">
                        <a16:creationId xmlns:a16="http://schemas.microsoft.com/office/drawing/2014/main" id="{4D26022B-D5D7-4D86-8FAC-1A15EC68EEE2}"/>
                      </a:ext>
                    </a:extLst>
                  </p:cNvPr>
                  <p:cNvSpPr/>
                  <p:nvPr/>
                </p:nvSpPr>
                <p:spPr>
                  <a:xfrm>
                    <a:off x="4212415" y="4550499"/>
                    <a:ext cx="755519" cy="823923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1" name="Group 15">
                    <a:extLst>
                      <a:ext uri="{FF2B5EF4-FFF2-40B4-BE49-F238E27FC236}">
                        <a16:creationId xmlns:a16="http://schemas.microsoft.com/office/drawing/2014/main" id="{9973FE72-1D4F-4F6C-9504-52A5137E491A}"/>
                      </a:ext>
                    </a:extLst>
                  </p:cNvPr>
                  <p:cNvGrpSpPr/>
                  <p:nvPr/>
                </p:nvGrpSpPr>
                <p:grpSpPr>
                  <a:xfrm>
                    <a:off x="4338335" y="4687820"/>
                    <a:ext cx="503680" cy="617942"/>
                    <a:chOff x="6254633" y="2139815"/>
                    <a:chExt cx="790690" cy="814285"/>
                  </a:xfrm>
                </p:grpSpPr>
                <p:sp>
                  <p:nvSpPr>
                    <p:cNvPr id="117" name="Teardrop 10">
                      <a:extLst>
                        <a:ext uri="{FF2B5EF4-FFF2-40B4-BE49-F238E27FC236}">
                          <a16:creationId xmlns:a16="http://schemas.microsoft.com/office/drawing/2014/main" id="{3788083A-9025-4DB6-A0EB-F1C17DF79E10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8" name="Teardrop 117">
                      <a:extLst>
                        <a:ext uri="{FF2B5EF4-FFF2-40B4-BE49-F238E27FC236}">
                          <a16:creationId xmlns:a16="http://schemas.microsoft.com/office/drawing/2014/main" id="{74ACB2B5-F6F2-4936-A776-4C68F8A9E22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Teardrop 118">
                      <a:extLst>
                        <a:ext uri="{FF2B5EF4-FFF2-40B4-BE49-F238E27FC236}">
                          <a16:creationId xmlns:a16="http://schemas.microsoft.com/office/drawing/2014/main" id="{C779AF71-1E61-4CD9-BEB1-12A0EDAE3887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Teardrop 119">
                      <a:extLst>
                        <a:ext uri="{FF2B5EF4-FFF2-40B4-BE49-F238E27FC236}">
                          <a16:creationId xmlns:a16="http://schemas.microsoft.com/office/drawing/2014/main" id="{34D007EB-99E6-4EAC-820A-A9A708FBDCDF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Teardrop 120">
                      <a:extLst>
                        <a:ext uri="{FF2B5EF4-FFF2-40B4-BE49-F238E27FC236}">
                          <a16:creationId xmlns:a16="http://schemas.microsoft.com/office/drawing/2014/main" id="{64888574-A0B9-4EB8-A9C3-F3781F895CF7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5E85CA78-A64C-4AAE-BDA7-A49B4CCE82A7}"/>
                      </a:ext>
                    </a:extLst>
                  </p:cNvPr>
                  <p:cNvSpPr/>
                  <p:nvPr/>
                </p:nvSpPr>
                <p:spPr>
                  <a:xfrm>
                    <a:off x="4590175" y="489380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0A3FEB03-11FB-4DEC-91CA-9136966ACFC0}"/>
                      </a:ext>
                    </a:extLst>
                  </p:cNvPr>
                  <p:cNvSpPr/>
                  <p:nvPr/>
                </p:nvSpPr>
                <p:spPr>
                  <a:xfrm>
                    <a:off x="4653134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C46DF543-4CFD-42C4-AD4C-6377FA3346FE}"/>
                      </a:ext>
                    </a:extLst>
                  </p:cNvPr>
                  <p:cNvSpPr/>
                  <p:nvPr/>
                </p:nvSpPr>
                <p:spPr>
                  <a:xfrm>
                    <a:off x="4527215" y="503112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D54F4C3B-C96C-4BA4-BFA9-2987C776F7B0}"/>
                      </a:ext>
                    </a:extLst>
                  </p:cNvPr>
                  <p:cNvSpPr/>
                  <p:nvPr/>
                </p:nvSpPr>
                <p:spPr>
                  <a:xfrm>
                    <a:off x="4464255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D93A49C5-C907-41B9-B4DA-5848BAF9BE24}"/>
                      </a:ext>
                    </a:extLst>
                  </p:cNvPr>
                  <p:cNvSpPr/>
                  <p:nvPr/>
                </p:nvSpPr>
                <p:spPr>
                  <a:xfrm>
                    <a:off x="4527215" y="4825140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4" name="Flowchart: Delay 103">
                  <a:extLst>
                    <a:ext uri="{FF2B5EF4-FFF2-40B4-BE49-F238E27FC236}">
                      <a16:creationId xmlns:a16="http://schemas.microsoft.com/office/drawing/2014/main" id="{2FBF0C25-4EBF-4F99-A116-A03087FDE0B9}"/>
                    </a:ext>
                  </a:extLst>
                </p:cNvPr>
                <p:cNvSpPr/>
                <p:nvPr/>
              </p:nvSpPr>
              <p:spPr>
                <a:xfrm rot="5400000">
                  <a:off x="3009900" y="2324100"/>
                  <a:ext cx="457200" cy="2057400"/>
                </a:xfrm>
                <a:prstGeom prst="flowChartDelay">
                  <a:avLst/>
                </a:prstGeom>
                <a:solidFill>
                  <a:schemeClr val="bg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201">
                <a:extLst>
                  <a:ext uri="{FF2B5EF4-FFF2-40B4-BE49-F238E27FC236}">
                    <a16:creationId xmlns:a16="http://schemas.microsoft.com/office/drawing/2014/main" id="{A679F30B-F09B-4F69-A029-0C7393204DB0}"/>
                  </a:ext>
                </a:extLst>
              </p:cNvPr>
              <p:cNvGrpSpPr/>
              <p:nvPr/>
            </p:nvGrpSpPr>
            <p:grpSpPr>
              <a:xfrm>
                <a:off x="6781800" y="2743200"/>
                <a:ext cx="685800" cy="762000"/>
                <a:chOff x="1792595" y="1066800"/>
                <a:chExt cx="2748575" cy="2514600"/>
              </a:xfrm>
            </p:grpSpPr>
            <p:sp>
              <p:nvSpPr>
                <p:cNvPr id="22" name="Cloud 21">
                  <a:extLst>
                    <a:ext uri="{FF2B5EF4-FFF2-40B4-BE49-F238E27FC236}">
                      <a16:creationId xmlns:a16="http://schemas.microsoft.com/office/drawing/2014/main" id="{EC218571-C6EC-4497-8047-8A8F145F9057}"/>
                    </a:ext>
                  </a:extLst>
                </p:cNvPr>
                <p:cNvSpPr/>
                <p:nvPr/>
              </p:nvSpPr>
              <p:spPr>
                <a:xfrm>
                  <a:off x="2438400" y="19812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Cloud 22">
                  <a:extLst>
                    <a:ext uri="{FF2B5EF4-FFF2-40B4-BE49-F238E27FC236}">
                      <a16:creationId xmlns:a16="http://schemas.microsoft.com/office/drawing/2014/main" id="{14B70484-64F4-4D06-8434-6EEA2D4F5982}"/>
                    </a:ext>
                  </a:extLst>
                </p:cNvPr>
                <p:cNvSpPr/>
                <p:nvPr/>
              </p:nvSpPr>
              <p:spPr>
                <a:xfrm>
                  <a:off x="2286000" y="2286000"/>
                  <a:ext cx="1752600" cy="1143000"/>
                </a:xfrm>
                <a:prstGeom prst="cloud">
                  <a:avLst/>
                </a:prstGeom>
                <a:solidFill>
                  <a:schemeClr val="accent3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Cloud 23">
                  <a:extLst>
                    <a:ext uri="{FF2B5EF4-FFF2-40B4-BE49-F238E27FC236}">
                      <a16:creationId xmlns:a16="http://schemas.microsoft.com/office/drawing/2014/main" id="{F88B8860-7616-4EAA-BB1A-A931E1AADF16}"/>
                    </a:ext>
                  </a:extLst>
                </p:cNvPr>
                <p:cNvSpPr/>
                <p:nvPr/>
              </p:nvSpPr>
              <p:spPr>
                <a:xfrm>
                  <a:off x="3048000" y="2286000"/>
                  <a:ext cx="1219200" cy="914400"/>
                </a:xfrm>
                <a:prstGeom prst="cloud">
                  <a:avLst/>
                </a:prstGeom>
                <a:solidFill>
                  <a:schemeClr val="accent3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2">
                  <a:extLst>
                    <a:ext uri="{FF2B5EF4-FFF2-40B4-BE49-F238E27FC236}">
                      <a16:creationId xmlns:a16="http://schemas.microsoft.com/office/drawing/2014/main" id="{33A28BEF-159E-427B-ACA9-4BE2CB859F48}"/>
                    </a:ext>
                  </a:extLst>
                </p:cNvPr>
                <p:cNvGrpSpPr/>
                <p:nvPr/>
              </p:nvGrpSpPr>
              <p:grpSpPr>
                <a:xfrm>
                  <a:off x="2514600" y="1371600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91" name="Moon 23">
                    <a:extLst>
                      <a:ext uri="{FF2B5EF4-FFF2-40B4-BE49-F238E27FC236}">
                        <a16:creationId xmlns:a16="http://schemas.microsoft.com/office/drawing/2014/main" id="{CD82A718-9C72-4093-BF3C-00D734ECA0F7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Moon 24">
                    <a:extLst>
                      <a:ext uri="{FF2B5EF4-FFF2-40B4-BE49-F238E27FC236}">
                        <a16:creationId xmlns:a16="http://schemas.microsoft.com/office/drawing/2014/main" id="{4B694CD4-346D-4856-8908-93D1A3C8F709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Moon 25">
                    <a:extLst>
                      <a:ext uri="{FF2B5EF4-FFF2-40B4-BE49-F238E27FC236}">
                        <a16:creationId xmlns:a16="http://schemas.microsoft.com/office/drawing/2014/main" id="{C9D39C74-3A63-4B1E-BB86-3B25D1428FEC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Teardrop 26">
                    <a:extLst>
                      <a:ext uri="{FF2B5EF4-FFF2-40B4-BE49-F238E27FC236}">
                        <a16:creationId xmlns:a16="http://schemas.microsoft.com/office/drawing/2014/main" id="{A7DE4C2B-E11F-4D25-A5EA-68D606A27D7E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64">
                  <a:extLst>
                    <a:ext uri="{FF2B5EF4-FFF2-40B4-BE49-F238E27FC236}">
                      <a16:creationId xmlns:a16="http://schemas.microsoft.com/office/drawing/2014/main" id="{E3186AEA-EF45-4CF1-813A-9C6839E8A6ED}"/>
                    </a:ext>
                  </a:extLst>
                </p:cNvPr>
                <p:cNvGrpSpPr/>
                <p:nvPr/>
              </p:nvGrpSpPr>
              <p:grpSpPr>
                <a:xfrm>
                  <a:off x="2819400" y="1066800"/>
                  <a:ext cx="838200" cy="914400"/>
                  <a:chOff x="4191000" y="4876800"/>
                  <a:chExt cx="1828800" cy="1981200"/>
                </a:xfrm>
              </p:grpSpPr>
              <p:sp>
                <p:nvSpPr>
                  <p:cNvPr id="74" name="Teardrop 73">
                    <a:extLst>
                      <a:ext uri="{FF2B5EF4-FFF2-40B4-BE49-F238E27FC236}">
                        <a16:creationId xmlns:a16="http://schemas.microsoft.com/office/drawing/2014/main" id="{D59445A9-F189-4233-8872-A7F9881716D6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540344" y="6007921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Teardrop 74">
                    <a:extLst>
                      <a:ext uri="{FF2B5EF4-FFF2-40B4-BE49-F238E27FC236}">
                        <a16:creationId xmlns:a16="http://schemas.microsoft.com/office/drawing/2014/main" id="{E4533D00-D0C8-4BC9-90D4-6C918A0A07D4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339832" y="5196325"/>
                    <a:ext cx="679968" cy="85007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Teardrop 75">
                    <a:extLst>
                      <a:ext uri="{FF2B5EF4-FFF2-40B4-BE49-F238E27FC236}">
                        <a16:creationId xmlns:a16="http://schemas.microsoft.com/office/drawing/2014/main" id="{CB42596B-8D9A-456D-88D2-EBA392B91BB7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97985" y="5921727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Teardrop 76">
                    <a:extLst>
                      <a:ext uri="{FF2B5EF4-FFF2-40B4-BE49-F238E27FC236}">
                        <a16:creationId xmlns:a16="http://schemas.microsoft.com/office/drawing/2014/main" id="{12920BFA-DB62-4198-9CE9-BE1676035D24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86224" y="530010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Teardrop 77">
                    <a:extLst>
                      <a:ext uri="{FF2B5EF4-FFF2-40B4-BE49-F238E27FC236}">
                        <a16:creationId xmlns:a16="http://schemas.microsoft.com/office/drawing/2014/main" id="{1B42580D-8D52-4E4F-969A-F6C4645CE0B4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705904" y="4881576"/>
                    <a:ext cx="765071" cy="755519"/>
                  </a:xfrm>
                  <a:prstGeom prst="teardrop">
                    <a:avLst/>
                  </a:prstGeom>
                  <a:solidFill>
                    <a:srgbClr val="FF9933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5-Point Star 140">
                    <a:extLst>
                      <a:ext uri="{FF2B5EF4-FFF2-40B4-BE49-F238E27FC236}">
                        <a16:creationId xmlns:a16="http://schemas.microsoft.com/office/drawing/2014/main" id="{8176E889-714D-4584-BBC5-6AA96541E40B}"/>
                      </a:ext>
                    </a:extLst>
                  </p:cNvPr>
                  <p:cNvSpPr/>
                  <p:nvPr/>
                </p:nvSpPr>
                <p:spPr>
                  <a:xfrm>
                    <a:off x="4673898" y="5321894"/>
                    <a:ext cx="906623" cy="1020095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0" name="Group 15">
                    <a:extLst>
                      <a:ext uri="{FF2B5EF4-FFF2-40B4-BE49-F238E27FC236}">
                        <a16:creationId xmlns:a16="http://schemas.microsoft.com/office/drawing/2014/main" id="{1793CF62-49DC-489B-B884-887A284AF728}"/>
                      </a:ext>
                    </a:extLst>
                  </p:cNvPr>
                  <p:cNvGrpSpPr/>
                  <p:nvPr/>
                </p:nvGrpSpPr>
                <p:grpSpPr>
                  <a:xfrm>
                    <a:off x="4825002" y="5491910"/>
                    <a:ext cx="604416" cy="765071"/>
                    <a:chOff x="6254633" y="2139815"/>
                    <a:chExt cx="790690" cy="814285"/>
                  </a:xfrm>
                </p:grpSpPr>
                <p:sp>
                  <p:nvSpPr>
                    <p:cNvPr id="86" name="Teardrop 10">
                      <a:extLst>
                        <a:ext uri="{FF2B5EF4-FFF2-40B4-BE49-F238E27FC236}">
                          <a16:creationId xmlns:a16="http://schemas.microsoft.com/office/drawing/2014/main" id="{DA6AD7EE-4FD8-4B9E-A258-A55EF2060CA5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Teardrop 60">
                      <a:extLst>
                        <a:ext uri="{FF2B5EF4-FFF2-40B4-BE49-F238E27FC236}">
                          <a16:creationId xmlns:a16="http://schemas.microsoft.com/office/drawing/2014/main" id="{78AECCD8-CFD9-4BFE-98F7-ECBD98A8B193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Teardrop 87">
                      <a:extLst>
                        <a:ext uri="{FF2B5EF4-FFF2-40B4-BE49-F238E27FC236}">
                          <a16:creationId xmlns:a16="http://schemas.microsoft.com/office/drawing/2014/main" id="{239EA028-4F97-4A6B-A885-2BEC35A61F1A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Teardrop 88">
                      <a:extLst>
                        <a:ext uri="{FF2B5EF4-FFF2-40B4-BE49-F238E27FC236}">
                          <a16:creationId xmlns:a16="http://schemas.microsoft.com/office/drawing/2014/main" id="{1076528A-5280-4882-A834-A8B6C8C1EFD4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Teardrop 89">
                      <a:extLst>
                        <a:ext uri="{FF2B5EF4-FFF2-40B4-BE49-F238E27FC236}">
                          <a16:creationId xmlns:a16="http://schemas.microsoft.com/office/drawing/2014/main" id="{4C0CA43A-5BC9-4063-856F-C9A9BB312348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5431EF4A-1F1D-4278-9F58-DE1537E3DFA7}"/>
                      </a:ext>
                    </a:extLst>
                  </p:cNvPr>
                  <p:cNvSpPr/>
                  <p:nvPr/>
                </p:nvSpPr>
                <p:spPr>
                  <a:xfrm>
                    <a:off x="5127210" y="5746935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9A6256C3-68F1-41AA-9973-0B4FAEF6FD96}"/>
                      </a:ext>
                    </a:extLst>
                  </p:cNvPr>
                  <p:cNvSpPr/>
                  <p:nvPr/>
                </p:nvSpPr>
                <p:spPr>
                  <a:xfrm>
                    <a:off x="5202761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373DDFFD-337B-466C-84E4-B53497ABCB10}"/>
                      </a:ext>
                    </a:extLst>
                  </p:cNvPr>
                  <p:cNvSpPr/>
                  <p:nvPr/>
                </p:nvSpPr>
                <p:spPr>
                  <a:xfrm>
                    <a:off x="5051658" y="5916950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BB538183-297B-4CF5-8680-8A94837478EE}"/>
                      </a:ext>
                    </a:extLst>
                  </p:cNvPr>
                  <p:cNvSpPr/>
                  <p:nvPr/>
                </p:nvSpPr>
                <p:spPr>
                  <a:xfrm>
                    <a:off x="4976106" y="5831942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679FDC5C-184A-46C3-9BD6-ED9482037EB9}"/>
                      </a:ext>
                    </a:extLst>
                  </p:cNvPr>
                  <p:cNvSpPr/>
                  <p:nvPr/>
                </p:nvSpPr>
                <p:spPr>
                  <a:xfrm>
                    <a:off x="5051658" y="5661926"/>
                    <a:ext cx="151104" cy="170015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65">
                  <a:extLst>
                    <a:ext uri="{FF2B5EF4-FFF2-40B4-BE49-F238E27FC236}">
                      <a16:creationId xmlns:a16="http://schemas.microsoft.com/office/drawing/2014/main" id="{23FA2774-08C6-4C14-A01B-7E1E6E894F79}"/>
                    </a:ext>
                  </a:extLst>
                </p:cNvPr>
                <p:cNvGrpSpPr/>
                <p:nvPr/>
              </p:nvGrpSpPr>
              <p:grpSpPr>
                <a:xfrm rot="19615177">
                  <a:off x="1792595" y="1648463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70" name="Moon 69">
                    <a:extLst>
                      <a:ext uri="{FF2B5EF4-FFF2-40B4-BE49-F238E27FC236}">
                        <a16:creationId xmlns:a16="http://schemas.microsoft.com/office/drawing/2014/main" id="{CC5B34EC-DB0E-480E-B7BF-4BEAC37B5B18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Moon 70">
                    <a:extLst>
                      <a:ext uri="{FF2B5EF4-FFF2-40B4-BE49-F238E27FC236}">
                        <a16:creationId xmlns:a16="http://schemas.microsoft.com/office/drawing/2014/main" id="{226E0C49-DA5F-4699-BA54-950199148292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Moon 71">
                    <a:extLst>
                      <a:ext uri="{FF2B5EF4-FFF2-40B4-BE49-F238E27FC236}">
                        <a16:creationId xmlns:a16="http://schemas.microsoft.com/office/drawing/2014/main" id="{D354BDC8-3C89-4805-A340-F0FFA20C37ED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Teardrop 72">
                    <a:extLst>
                      <a:ext uri="{FF2B5EF4-FFF2-40B4-BE49-F238E27FC236}">
                        <a16:creationId xmlns:a16="http://schemas.microsoft.com/office/drawing/2014/main" id="{926E01D2-0C9B-4A69-A51A-8E89E1EC15E5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4">
                  <a:extLst>
                    <a:ext uri="{FF2B5EF4-FFF2-40B4-BE49-F238E27FC236}">
                      <a16:creationId xmlns:a16="http://schemas.microsoft.com/office/drawing/2014/main" id="{D9CC8745-6F71-4378-8411-FE2440D87B33}"/>
                    </a:ext>
                  </a:extLst>
                </p:cNvPr>
                <p:cNvGrpSpPr/>
                <p:nvPr/>
              </p:nvGrpSpPr>
              <p:grpSpPr>
                <a:xfrm>
                  <a:off x="1905000" y="1828800"/>
                  <a:ext cx="914400" cy="914400"/>
                  <a:chOff x="4084960" y="1963223"/>
                  <a:chExt cx="1844487" cy="1775922"/>
                </a:xfrm>
              </p:grpSpPr>
              <p:sp>
                <p:nvSpPr>
                  <p:cNvPr id="53" name="Teardrop 5">
                    <a:extLst>
                      <a:ext uri="{FF2B5EF4-FFF2-40B4-BE49-F238E27FC236}">
                        <a16:creationId xmlns:a16="http://schemas.microsoft.com/office/drawing/2014/main" id="{53535537-17E9-492D-8584-3F6CB41D6488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Teardrop 6">
                    <a:extLst>
                      <a:ext uri="{FF2B5EF4-FFF2-40B4-BE49-F238E27FC236}">
                        <a16:creationId xmlns:a16="http://schemas.microsoft.com/office/drawing/2014/main" id="{3BE20106-4CA0-4B68-AD68-53986F7D7419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Teardrop 7">
                    <a:extLst>
                      <a:ext uri="{FF2B5EF4-FFF2-40B4-BE49-F238E27FC236}">
                        <a16:creationId xmlns:a16="http://schemas.microsoft.com/office/drawing/2014/main" id="{11A932F1-07D6-417D-9004-73D7EEA764DF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Teardrop 8">
                    <a:extLst>
                      <a:ext uri="{FF2B5EF4-FFF2-40B4-BE49-F238E27FC236}">
                        <a16:creationId xmlns:a16="http://schemas.microsoft.com/office/drawing/2014/main" id="{BA581C3C-5518-411D-9387-A7F170E52AF7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Teardrop 9">
                    <a:extLst>
                      <a:ext uri="{FF2B5EF4-FFF2-40B4-BE49-F238E27FC236}">
                        <a16:creationId xmlns:a16="http://schemas.microsoft.com/office/drawing/2014/main" id="{B73971C3-AE8A-47E3-905D-8D4BE38ABCCC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solidFill>
                    <a:srgbClr val="5D56B6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5-Point Star 10">
                    <a:extLst>
                      <a:ext uri="{FF2B5EF4-FFF2-40B4-BE49-F238E27FC236}">
                        <a16:creationId xmlns:a16="http://schemas.microsoft.com/office/drawing/2014/main" id="{56896869-C481-48DE-A4AC-BF2DDAF2D3B5}"/>
                      </a:ext>
                    </a:extLst>
                  </p:cNvPr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9" name="Group 15">
                    <a:extLst>
                      <a:ext uri="{FF2B5EF4-FFF2-40B4-BE49-F238E27FC236}">
                        <a16:creationId xmlns:a16="http://schemas.microsoft.com/office/drawing/2014/main" id="{9B5CF488-17EE-4B80-80C8-0160EE442B67}"/>
                      </a:ext>
                    </a:extLst>
                  </p:cNvPr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</p:grpSpPr>
                <p:sp>
                  <p:nvSpPr>
                    <p:cNvPr id="65" name="Teardrop 10">
                      <a:extLst>
                        <a:ext uri="{FF2B5EF4-FFF2-40B4-BE49-F238E27FC236}">
                          <a16:creationId xmlns:a16="http://schemas.microsoft.com/office/drawing/2014/main" id="{D388C67B-72A1-4065-BD02-8CE3C196B44B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Teardrop 18">
                      <a:extLst>
                        <a:ext uri="{FF2B5EF4-FFF2-40B4-BE49-F238E27FC236}">
                          <a16:creationId xmlns:a16="http://schemas.microsoft.com/office/drawing/2014/main" id="{83FF7C38-C12D-4AA0-8050-93F7C8B1EB5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Teardrop 19">
                      <a:extLst>
                        <a:ext uri="{FF2B5EF4-FFF2-40B4-BE49-F238E27FC236}">
                          <a16:creationId xmlns:a16="http://schemas.microsoft.com/office/drawing/2014/main" id="{9AD21548-0223-4005-9CF5-BBAC929561F3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Teardrop 20">
                      <a:extLst>
                        <a:ext uri="{FF2B5EF4-FFF2-40B4-BE49-F238E27FC236}">
                          <a16:creationId xmlns:a16="http://schemas.microsoft.com/office/drawing/2014/main" id="{1F0B2C88-00C4-455C-869D-1EA42BF2B7F7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" name="Teardrop 21">
                      <a:extLst>
                        <a:ext uri="{FF2B5EF4-FFF2-40B4-BE49-F238E27FC236}">
                          <a16:creationId xmlns:a16="http://schemas.microsoft.com/office/drawing/2014/main" id="{D13E4FF4-AF8C-4E0E-AF47-09FEF89F85AC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0" name="Oval 12">
                    <a:extLst>
                      <a:ext uri="{FF2B5EF4-FFF2-40B4-BE49-F238E27FC236}">
                        <a16:creationId xmlns:a16="http://schemas.microsoft.com/office/drawing/2014/main" id="{13A3F990-3150-496B-A5CA-C8C1D571CAE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13">
                    <a:extLst>
                      <a:ext uri="{FF2B5EF4-FFF2-40B4-BE49-F238E27FC236}">
                        <a16:creationId xmlns:a16="http://schemas.microsoft.com/office/drawing/2014/main" id="{2BD0DBCB-7C30-4B1A-A07C-9D22B5CA211D}"/>
                      </a:ext>
                    </a:extLst>
                  </p:cNvPr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14">
                    <a:extLst>
                      <a:ext uri="{FF2B5EF4-FFF2-40B4-BE49-F238E27FC236}">
                        <a16:creationId xmlns:a16="http://schemas.microsoft.com/office/drawing/2014/main" id="{D24FD509-1082-4237-8728-3DEC724190EF}"/>
                      </a:ext>
                    </a:extLst>
                  </p:cNvPr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15">
                    <a:extLst>
                      <a:ext uri="{FF2B5EF4-FFF2-40B4-BE49-F238E27FC236}">
                        <a16:creationId xmlns:a16="http://schemas.microsoft.com/office/drawing/2014/main" id="{0B91A288-3AB9-4B79-9FB6-55FDF708E067}"/>
                      </a:ext>
                    </a:extLst>
                  </p:cNvPr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16">
                    <a:extLst>
                      <a:ext uri="{FF2B5EF4-FFF2-40B4-BE49-F238E27FC236}">
                        <a16:creationId xmlns:a16="http://schemas.microsoft.com/office/drawing/2014/main" id="{3847D33F-BC46-49A6-80F5-35D6D5DC211D}"/>
                      </a:ext>
                    </a:extLst>
                  </p:cNvPr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Group 70">
                  <a:extLst>
                    <a:ext uri="{FF2B5EF4-FFF2-40B4-BE49-F238E27FC236}">
                      <a16:creationId xmlns:a16="http://schemas.microsoft.com/office/drawing/2014/main" id="{781EFFD8-B06F-408A-BFEB-79082DD9741D}"/>
                    </a:ext>
                  </a:extLst>
                </p:cNvPr>
                <p:cNvGrpSpPr/>
                <p:nvPr/>
              </p:nvGrpSpPr>
              <p:grpSpPr>
                <a:xfrm rot="2667597">
                  <a:off x="3107995" y="1595519"/>
                  <a:ext cx="1433175" cy="1409818"/>
                  <a:chOff x="7185317" y="571382"/>
                  <a:chExt cx="1433175" cy="1409818"/>
                </a:xfrm>
              </p:grpSpPr>
              <p:sp>
                <p:nvSpPr>
                  <p:cNvPr id="49" name="Moon 48">
                    <a:extLst>
                      <a:ext uri="{FF2B5EF4-FFF2-40B4-BE49-F238E27FC236}">
                        <a16:creationId xmlns:a16="http://schemas.microsoft.com/office/drawing/2014/main" id="{08934412-E2A6-4099-988D-AA69286727FF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Moon 49">
                    <a:extLst>
                      <a:ext uri="{FF2B5EF4-FFF2-40B4-BE49-F238E27FC236}">
                        <a16:creationId xmlns:a16="http://schemas.microsoft.com/office/drawing/2014/main" id="{8AC76CA4-C5D9-46AD-9235-35446D1B86EA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Moon 50">
                    <a:extLst>
                      <a:ext uri="{FF2B5EF4-FFF2-40B4-BE49-F238E27FC236}">
                        <a16:creationId xmlns:a16="http://schemas.microsoft.com/office/drawing/2014/main" id="{9F7EE438-9FC9-494A-889E-F1D3E3FE213E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Teardrop 51">
                    <a:extLst>
                      <a:ext uri="{FF2B5EF4-FFF2-40B4-BE49-F238E27FC236}">
                        <a16:creationId xmlns:a16="http://schemas.microsoft.com/office/drawing/2014/main" id="{7D3153E4-9F65-410A-B0F9-96587DD0A208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" name="Group 45">
                  <a:extLst>
                    <a:ext uri="{FF2B5EF4-FFF2-40B4-BE49-F238E27FC236}">
                      <a16:creationId xmlns:a16="http://schemas.microsoft.com/office/drawing/2014/main" id="{B6610DFD-BED1-4EE5-887E-0B0344279345}"/>
                    </a:ext>
                  </a:extLst>
                </p:cNvPr>
                <p:cNvGrpSpPr/>
                <p:nvPr/>
              </p:nvGrpSpPr>
              <p:grpSpPr>
                <a:xfrm>
                  <a:off x="3200400" y="2133600"/>
                  <a:ext cx="914400" cy="914400"/>
                  <a:chOff x="3810000" y="4191000"/>
                  <a:chExt cx="1524000" cy="1600200"/>
                </a:xfrm>
              </p:grpSpPr>
              <p:sp>
                <p:nvSpPr>
                  <p:cNvPr id="32" name="Teardrop 31">
                    <a:extLst>
                      <a:ext uri="{FF2B5EF4-FFF2-40B4-BE49-F238E27FC236}">
                        <a16:creationId xmlns:a16="http://schemas.microsoft.com/office/drawing/2014/main" id="{4E82989D-3532-4546-B026-B95FDD2442DF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101120" y="510459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Teardrop 32">
                    <a:extLst>
                      <a:ext uri="{FF2B5EF4-FFF2-40B4-BE49-F238E27FC236}">
                        <a16:creationId xmlns:a16="http://schemas.microsoft.com/office/drawing/2014/main" id="{A9BF528B-7630-4E7A-940D-BBE0C90E1E22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4767360" y="4449078"/>
                    <a:ext cx="566640" cy="686602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Teardrop 33">
                    <a:extLst>
                      <a:ext uri="{FF2B5EF4-FFF2-40B4-BE49-F238E27FC236}">
                        <a16:creationId xmlns:a16="http://schemas.microsoft.com/office/drawing/2014/main" id="{B294E0A4-E13F-4ED9-A15D-95443A86B710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4658963" y="5025293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Teardrop 34">
                    <a:extLst>
                      <a:ext uri="{FF2B5EF4-FFF2-40B4-BE49-F238E27FC236}">
                        <a16:creationId xmlns:a16="http://schemas.microsoft.com/office/drawing/2014/main" id="{2D8B4C97-869C-483F-9FD8-FF27B3F31EB3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3815829" y="4523215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Teardrop 35">
                    <a:extLst>
                      <a:ext uri="{FF2B5EF4-FFF2-40B4-BE49-F238E27FC236}">
                        <a16:creationId xmlns:a16="http://schemas.microsoft.com/office/drawing/2014/main" id="{4308F600-4C07-425A-B1BD-781C705ACE19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248895" y="4185171"/>
                    <a:ext cx="617942" cy="629599"/>
                  </a:xfrm>
                  <a:prstGeom prst="teardrop">
                    <a:avLst/>
                  </a:prstGeom>
                  <a:solidFill>
                    <a:srgbClr val="FF99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5-Point Star 98">
                    <a:extLst>
                      <a:ext uri="{FF2B5EF4-FFF2-40B4-BE49-F238E27FC236}">
                        <a16:creationId xmlns:a16="http://schemas.microsoft.com/office/drawing/2014/main" id="{42B00A6B-448C-4F03-AD38-572062DE2442}"/>
                      </a:ext>
                    </a:extLst>
                  </p:cNvPr>
                  <p:cNvSpPr/>
                  <p:nvPr/>
                </p:nvSpPr>
                <p:spPr>
                  <a:xfrm>
                    <a:off x="4212415" y="4550499"/>
                    <a:ext cx="755519" cy="823923"/>
                  </a:xfrm>
                  <a:prstGeom prst="star5">
                    <a:avLst/>
                  </a:prstGeom>
                  <a:solidFill>
                    <a:srgbClr val="FFFFCC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8" name="Group 15">
                    <a:extLst>
                      <a:ext uri="{FF2B5EF4-FFF2-40B4-BE49-F238E27FC236}">
                        <a16:creationId xmlns:a16="http://schemas.microsoft.com/office/drawing/2014/main" id="{263CFDA2-4112-4E9D-A30C-FACA804BB822}"/>
                      </a:ext>
                    </a:extLst>
                  </p:cNvPr>
                  <p:cNvGrpSpPr/>
                  <p:nvPr/>
                </p:nvGrpSpPr>
                <p:grpSpPr>
                  <a:xfrm>
                    <a:off x="4338335" y="4687820"/>
                    <a:ext cx="503680" cy="617942"/>
                    <a:chOff x="6254633" y="2139815"/>
                    <a:chExt cx="790690" cy="814285"/>
                  </a:xfrm>
                </p:grpSpPr>
                <p:sp>
                  <p:nvSpPr>
                    <p:cNvPr id="44" name="Teardrop 10">
                      <a:extLst>
                        <a:ext uri="{FF2B5EF4-FFF2-40B4-BE49-F238E27FC236}">
                          <a16:creationId xmlns:a16="http://schemas.microsoft.com/office/drawing/2014/main" id="{6F5F2B80-B7D8-43B3-B6BB-B83D03703972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Teardrop 44">
                      <a:extLst>
                        <a:ext uri="{FF2B5EF4-FFF2-40B4-BE49-F238E27FC236}">
                          <a16:creationId xmlns:a16="http://schemas.microsoft.com/office/drawing/2014/main" id="{4E348C42-2DE7-4151-A8BC-0C07C28F841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Teardrop 45">
                      <a:extLst>
                        <a:ext uri="{FF2B5EF4-FFF2-40B4-BE49-F238E27FC236}">
                          <a16:creationId xmlns:a16="http://schemas.microsoft.com/office/drawing/2014/main" id="{0FFB7284-E9E8-4E9F-8381-46C1C2C0801F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Teardrop 46">
                      <a:extLst>
                        <a:ext uri="{FF2B5EF4-FFF2-40B4-BE49-F238E27FC236}">
                          <a16:creationId xmlns:a16="http://schemas.microsoft.com/office/drawing/2014/main" id="{D37A8A7F-5C17-49F8-A2C3-46291F3C8227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Teardrop 47">
                      <a:extLst>
                        <a:ext uri="{FF2B5EF4-FFF2-40B4-BE49-F238E27FC236}">
                          <a16:creationId xmlns:a16="http://schemas.microsoft.com/office/drawing/2014/main" id="{C35C3024-967A-476D-9B19-97484AD67B15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solidFill>
                      <a:srgbClr val="FFFF99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22CA6663-C945-40FE-8E40-A2698F1B97F6}"/>
                      </a:ext>
                    </a:extLst>
                  </p:cNvPr>
                  <p:cNvSpPr/>
                  <p:nvPr/>
                </p:nvSpPr>
                <p:spPr>
                  <a:xfrm>
                    <a:off x="4590175" y="489380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482C5058-13F3-4FE4-AF64-A1C1DBBF245D}"/>
                      </a:ext>
                    </a:extLst>
                  </p:cNvPr>
                  <p:cNvSpPr/>
                  <p:nvPr/>
                </p:nvSpPr>
                <p:spPr>
                  <a:xfrm>
                    <a:off x="4653134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id="{DD171A56-6C83-4F3D-B174-6C26D87D396C}"/>
                      </a:ext>
                    </a:extLst>
                  </p:cNvPr>
                  <p:cNvSpPr/>
                  <p:nvPr/>
                </p:nvSpPr>
                <p:spPr>
                  <a:xfrm>
                    <a:off x="4527215" y="503112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CA41143B-4FF0-48A7-9036-D74D305FD4D3}"/>
                      </a:ext>
                    </a:extLst>
                  </p:cNvPr>
                  <p:cNvSpPr/>
                  <p:nvPr/>
                </p:nvSpPr>
                <p:spPr>
                  <a:xfrm>
                    <a:off x="4464255" y="4962461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75D9CE93-31B2-4490-8428-04BA750E95FE}"/>
                      </a:ext>
                    </a:extLst>
                  </p:cNvPr>
                  <p:cNvSpPr/>
                  <p:nvPr/>
                </p:nvSpPr>
                <p:spPr>
                  <a:xfrm>
                    <a:off x="4527215" y="4825140"/>
                    <a:ext cx="125920" cy="137320"/>
                  </a:xfrm>
                  <a:prstGeom prst="ellipse">
                    <a:avLst/>
                  </a:prstGeom>
                  <a:solidFill>
                    <a:schemeClr val="bg2">
                      <a:lumMod val="2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Flowchart: Delay 30">
                  <a:extLst>
                    <a:ext uri="{FF2B5EF4-FFF2-40B4-BE49-F238E27FC236}">
                      <a16:creationId xmlns:a16="http://schemas.microsoft.com/office/drawing/2014/main" id="{F619355D-D1E7-4770-86AA-4CA721D418A7}"/>
                    </a:ext>
                  </a:extLst>
                </p:cNvPr>
                <p:cNvSpPr/>
                <p:nvPr/>
              </p:nvSpPr>
              <p:spPr>
                <a:xfrm rot="5400000">
                  <a:off x="3009900" y="2324100"/>
                  <a:ext cx="457200" cy="2057400"/>
                </a:xfrm>
                <a:prstGeom prst="flowChartDelay">
                  <a:avLst/>
                </a:prstGeom>
                <a:solidFill>
                  <a:schemeClr val="bg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90074E9D-EB46-48CB-8E77-3BDF02FA09F3}"/>
                  </a:ext>
                </a:extLst>
              </p:cNvPr>
              <p:cNvSpPr/>
              <p:nvPr/>
            </p:nvSpPr>
            <p:spPr>
              <a:xfrm>
                <a:off x="5105400" y="1905000"/>
                <a:ext cx="990600" cy="762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54FDEC92-C6EF-406D-9C6E-826D41F6977A}"/>
                  </a:ext>
                </a:extLst>
              </p:cNvPr>
              <p:cNvSpPr/>
              <p:nvPr/>
            </p:nvSpPr>
            <p:spPr>
              <a:xfrm>
                <a:off x="7010400" y="1905000"/>
                <a:ext cx="990600" cy="762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F751D696-CD18-4748-A735-6F6208CD9AE6}"/>
              </a:ext>
            </a:extLst>
          </p:cNvPr>
          <p:cNvGrpSpPr/>
          <p:nvPr/>
        </p:nvGrpSpPr>
        <p:grpSpPr>
          <a:xfrm>
            <a:off x="6145922" y="678524"/>
            <a:ext cx="2195570" cy="3046467"/>
            <a:chOff x="5828576" y="3500038"/>
            <a:chExt cx="2195570" cy="3046467"/>
          </a:xfrm>
        </p:grpSpPr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B63EBBC8-F314-495B-8511-D42188CC5BA6}"/>
                </a:ext>
              </a:extLst>
            </p:cNvPr>
            <p:cNvSpPr/>
            <p:nvPr/>
          </p:nvSpPr>
          <p:spPr>
            <a:xfrm>
              <a:off x="5828576" y="3500038"/>
              <a:ext cx="2195570" cy="304646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39">
              <a:extLst>
                <a:ext uri="{FF2B5EF4-FFF2-40B4-BE49-F238E27FC236}">
                  <a16:creationId xmlns:a16="http://schemas.microsoft.com/office/drawing/2014/main" id="{43D23277-A5CB-4F44-85D5-A086AF778EED}"/>
                </a:ext>
              </a:extLst>
            </p:cNvPr>
            <p:cNvGrpSpPr/>
            <p:nvPr/>
          </p:nvGrpSpPr>
          <p:grpSpPr>
            <a:xfrm>
              <a:off x="6023660" y="3650527"/>
              <a:ext cx="1873192" cy="2599531"/>
              <a:chOff x="2514600" y="685800"/>
              <a:chExt cx="3733800" cy="5181600"/>
            </a:xfrm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82D94442-BF41-443A-B2B7-39D3BD56CCC5}"/>
                  </a:ext>
                </a:extLst>
              </p:cNvPr>
              <p:cNvSpPr/>
              <p:nvPr/>
            </p:nvSpPr>
            <p:spPr>
              <a:xfrm>
                <a:off x="2514600" y="4395355"/>
                <a:ext cx="3733800" cy="139584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6992DF3D-D7B2-42FD-A388-BB2C97813288}"/>
                  </a:ext>
                </a:extLst>
              </p:cNvPr>
              <p:cNvSpPr/>
              <p:nvPr/>
            </p:nvSpPr>
            <p:spPr>
              <a:xfrm>
                <a:off x="3109843" y="3321627"/>
                <a:ext cx="2489200" cy="10737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Flowchart: Manual Operation 199">
                <a:extLst>
                  <a:ext uri="{FF2B5EF4-FFF2-40B4-BE49-F238E27FC236}">
                    <a16:creationId xmlns:a16="http://schemas.microsoft.com/office/drawing/2014/main" id="{3D35A7AC-614D-4B56-A487-1197696426AC}"/>
                  </a:ext>
                </a:extLst>
              </p:cNvPr>
              <p:cNvSpPr/>
              <p:nvPr/>
            </p:nvSpPr>
            <p:spPr>
              <a:xfrm rot="10800000">
                <a:off x="3975652" y="2033155"/>
                <a:ext cx="757583" cy="128847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Flowchart: Extract 200">
                <a:extLst>
                  <a:ext uri="{FF2B5EF4-FFF2-40B4-BE49-F238E27FC236}">
                    <a16:creationId xmlns:a16="http://schemas.microsoft.com/office/drawing/2014/main" id="{A522AF8C-CAFB-47DD-ADAE-C3821EBD1E2E}"/>
                  </a:ext>
                </a:extLst>
              </p:cNvPr>
              <p:cNvSpPr/>
              <p:nvPr/>
            </p:nvSpPr>
            <p:spPr>
              <a:xfrm>
                <a:off x="4267200" y="1066800"/>
                <a:ext cx="228600" cy="966355"/>
              </a:xfrm>
              <a:prstGeom prst="flowChartExtra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Flowchart: Delay 201">
                <a:extLst>
                  <a:ext uri="{FF2B5EF4-FFF2-40B4-BE49-F238E27FC236}">
                    <a16:creationId xmlns:a16="http://schemas.microsoft.com/office/drawing/2014/main" id="{8C87732B-EDE3-44CC-A7DB-B24B60014E6D}"/>
                  </a:ext>
                </a:extLst>
              </p:cNvPr>
              <p:cNvSpPr/>
              <p:nvPr/>
            </p:nvSpPr>
            <p:spPr>
              <a:xfrm rot="16200000">
                <a:off x="3221696" y="3696365"/>
                <a:ext cx="912668" cy="270565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Flowchart: Delay 202">
                <a:extLst>
                  <a:ext uri="{FF2B5EF4-FFF2-40B4-BE49-F238E27FC236}">
                    <a16:creationId xmlns:a16="http://schemas.microsoft.com/office/drawing/2014/main" id="{ED3E7E4B-1521-49F7-A220-22894024CCDF}"/>
                  </a:ext>
                </a:extLst>
              </p:cNvPr>
              <p:cNvSpPr/>
              <p:nvPr/>
            </p:nvSpPr>
            <p:spPr>
              <a:xfrm rot="16200000">
                <a:off x="4574522" y="3696365"/>
                <a:ext cx="912668" cy="270565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ounded Rectangle 10">
                <a:extLst>
                  <a:ext uri="{FF2B5EF4-FFF2-40B4-BE49-F238E27FC236}">
                    <a16:creationId xmlns:a16="http://schemas.microsoft.com/office/drawing/2014/main" id="{03957B25-1C0C-4736-9B18-CA4E36C79D7F}"/>
                  </a:ext>
                </a:extLst>
              </p:cNvPr>
              <p:cNvSpPr/>
              <p:nvPr/>
            </p:nvSpPr>
            <p:spPr>
              <a:xfrm>
                <a:off x="2947504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ounded Rectangle 11">
                <a:extLst>
                  <a:ext uri="{FF2B5EF4-FFF2-40B4-BE49-F238E27FC236}">
                    <a16:creationId xmlns:a16="http://schemas.microsoft.com/office/drawing/2014/main" id="{80DDFC44-5CA4-44FC-A599-15E180695213}"/>
                  </a:ext>
                </a:extLst>
              </p:cNvPr>
              <p:cNvSpPr/>
              <p:nvPr/>
            </p:nvSpPr>
            <p:spPr>
              <a:xfrm>
                <a:off x="3326296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ounded Rectangle 12">
                <a:extLst>
                  <a:ext uri="{FF2B5EF4-FFF2-40B4-BE49-F238E27FC236}">
                    <a16:creationId xmlns:a16="http://schemas.microsoft.com/office/drawing/2014/main" id="{E035B0BB-7FA6-4BB7-A8B8-D34B3445F65D}"/>
                  </a:ext>
                </a:extLst>
              </p:cNvPr>
              <p:cNvSpPr/>
              <p:nvPr/>
            </p:nvSpPr>
            <p:spPr>
              <a:xfrm>
                <a:off x="5599043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ounded Rectangle 13">
                <a:extLst>
                  <a:ext uri="{FF2B5EF4-FFF2-40B4-BE49-F238E27FC236}">
                    <a16:creationId xmlns:a16="http://schemas.microsoft.com/office/drawing/2014/main" id="{A2BFD7D4-BD0F-44B8-866C-3BEAFA40A65C}"/>
                  </a:ext>
                </a:extLst>
              </p:cNvPr>
              <p:cNvSpPr/>
              <p:nvPr/>
            </p:nvSpPr>
            <p:spPr>
              <a:xfrm>
                <a:off x="5220252" y="4502727"/>
                <a:ext cx="216452" cy="102004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Flowchart: Delay 207">
                <a:extLst>
                  <a:ext uri="{FF2B5EF4-FFF2-40B4-BE49-F238E27FC236}">
                    <a16:creationId xmlns:a16="http://schemas.microsoft.com/office/drawing/2014/main" id="{5F9A8316-9D50-4770-8C35-4761FF2DFD0E}"/>
                  </a:ext>
                </a:extLst>
              </p:cNvPr>
              <p:cNvSpPr/>
              <p:nvPr/>
            </p:nvSpPr>
            <p:spPr>
              <a:xfrm rot="16200000">
                <a:off x="3952009" y="5010828"/>
                <a:ext cx="858982" cy="487017"/>
              </a:xfrm>
              <a:prstGeom prst="flowChartDelay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Hexagon 208">
                <a:extLst>
                  <a:ext uri="{FF2B5EF4-FFF2-40B4-BE49-F238E27FC236}">
                    <a16:creationId xmlns:a16="http://schemas.microsoft.com/office/drawing/2014/main" id="{35C71633-4A17-4E44-9F12-B200C6A65327}"/>
                  </a:ext>
                </a:extLst>
              </p:cNvPr>
              <p:cNvSpPr/>
              <p:nvPr/>
            </p:nvSpPr>
            <p:spPr>
              <a:xfrm>
                <a:off x="4246217" y="4449041"/>
                <a:ext cx="324678" cy="322118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Hexagon 209">
                <a:extLst>
                  <a:ext uri="{FF2B5EF4-FFF2-40B4-BE49-F238E27FC236}">
                    <a16:creationId xmlns:a16="http://schemas.microsoft.com/office/drawing/2014/main" id="{CC7A372C-7CA7-4C6E-AF7F-E2705B1A214A}"/>
                  </a:ext>
                </a:extLst>
              </p:cNvPr>
              <p:cNvSpPr/>
              <p:nvPr/>
            </p:nvSpPr>
            <p:spPr>
              <a:xfrm>
                <a:off x="4724400" y="4648200"/>
                <a:ext cx="197678" cy="190500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1" name="Group 32">
                <a:extLst>
                  <a:ext uri="{FF2B5EF4-FFF2-40B4-BE49-F238E27FC236}">
                    <a16:creationId xmlns:a16="http://schemas.microsoft.com/office/drawing/2014/main" id="{D510F435-F527-4D28-860C-9A2E6D944238}"/>
                  </a:ext>
                </a:extLst>
              </p:cNvPr>
              <p:cNvGrpSpPr/>
              <p:nvPr/>
            </p:nvGrpSpPr>
            <p:grpSpPr>
              <a:xfrm>
                <a:off x="4267200" y="685800"/>
                <a:ext cx="152400" cy="457200"/>
                <a:chOff x="5678236" y="412840"/>
                <a:chExt cx="1408364" cy="2939960"/>
              </a:xfrm>
              <a:solidFill>
                <a:srgbClr val="FFC000"/>
              </a:solidFill>
            </p:grpSpPr>
            <p:sp>
              <p:nvSpPr>
                <p:cNvPr id="217" name="Flowchart: Manual Operation 216">
                  <a:extLst>
                    <a:ext uri="{FF2B5EF4-FFF2-40B4-BE49-F238E27FC236}">
                      <a16:creationId xmlns:a16="http://schemas.microsoft.com/office/drawing/2014/main" id="{76E94521-871F-4268-B56D-29C0BCC62B05}"/>
                    </a:ext>
                  </a:extLst>
                </p:cNvPr>
                <p:cNvSpPr/>
                <p:nvPr/>
              </p:nvSpPr>
              <p:spPr>
                <a:xfrm rot="10800000">
                  <a:off x="6781800" y="2286000"/>
                  <a:ext cx="228600" cy="990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lowchart: Manual Operation 217">
                  <a:extLst>
                    <a:ext uri="{FF2B5EF4-FFF2-40B4-BE49-F238E27FC236}">
                      <a16:creationId xmlns:a16="http://schemas.microsoft.com/office/drawing/2014/main" id="{8923B2CC-E266-4746-9D5B-0A327FB5C5D1}"/>
                    </a:ext>
                  </a:extLst>
                </p:cNvPr>
                <p:cNvSpPr/>
                <p:nvPr/>
              </p:nvSpPr>
              <p:spPr>
                <a:xfrm rot="10800000">
                  <a:off x="6477000" y="2286000"/>
                  <a:ext cx="228600" cy="990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Flowchart: Manual Operation 218">
                  <a:extLst>
                    <a:ext uri="{FF2B5EF4-FFF2-40B4-BE49-F238E27FC236}">
                      <a16:creationId xmlns:a16="http://schemas.microsoft.com/office/drawing/2014/main" id="{73C835BC-1417-49ED-BE65-B3DECAE32888}"/>
                    </a:ext>
                  </a:extLst>
                </p:cNvPr>
                <p:cNvSpPr/>
                <p:nvPr/>
              </p:nvSpPr>
              <p:spPr>
                <a:xfrm rot="10800000">
                  <a:off x="6400800" y="1371600"/>
                  <a:ext cx="685800" cy="1371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8939FFAC-9817-472F-853D-BF7CCD90CE27}"/>
                    </a:ext>
                  </a:extLst>
                </p:cNvPr>
                <p:cNvSpPr/>
                <p:nvPr/>
              </p:nvSpPr>
              <p:spPr>
                <a:xfrm rot="18106528">
                  <a:off x="6071408" y="512163"/>
                  <a:ext cx="106562" cy="71856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Flowchart: Extract 220">
                  <a:extLst>
                    <a:ext uri="{FF2B5EF4-FFF2-40B4-BE49-F238E27FC236}">
                      <a16:creationId xmlns:a16="http://schemas.microsoft.com/office/drawing/2014/main" id="{DD76BB2C-5DD1-49C4-8DEC-DA2538D08437}"/>
                    </a:ext>
                  </a:extLst>
                </p:cNvPr>
                <p:cNvSpPr/>
                <p:nvPr/>
              </p:nvSpPr>
              <p:spPr>
                <a:xfrm rot="7647935">
                  <a:off x="5575364" y="515712"/>
                  <a:ext cx="469722" cy="263978"/>
                </a:xfrm>
                <a:prstGeom prst="flowChartExtra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57571073-6308-4684-9D32-4ABCD17615C9}"/>
                    </a:ext>
                  </a:extLst>
                </p:cNvPr>
                <p:cNvSpPr/>
                <p:nvPr/>
              </p:nvSpPr>
              <p:spPr>
                <a:xfrm>
                  <a:off x="6400800" y="685800"/>
                  <a:ext cx="6858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Bent-Up Arrow 27">
                  <a:extLst>
                    <a:ext uri="{FF2B5EF4-FFF2-40B4-BE49-F238E27FC236}">
                      <a16:creationId xmlns:a16="http://schemas.microsoft.com/office/drawing/2014/main" id="{E939E16C-78CD-4AB5-9D76-9EF2E7C2E840}"/>
                    </a:ext>
                  </a:extLst>
                </p:cNvPr>
                <p:cNvSpPr/>
                <p:nvPr/>
              </p:nvSpPr>
              <p:spPr>
                <a:xfrm rot="9969438" flipV="1">
                  <a:off x="6014121" y="846939"/>
                  <a:ext cx="793274" cy="685800"/>
                </a:xfrm>
                <a:prstGeom prst="bentUpArrow">
                  <a:avLst>
                    <a:gd name="adj1" fmla="val 25000"/>
                    <a:gd name="adj2" fmla="val 18819"/>
                    <a:gd name="adj3" fmla="val 25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Oval 223">
                  <a:extLst>
                    <a:ext uri="{FF2B5EF4-FFF2-40B4-BE49-F238E27FC236}">
                      <a16:creationId xmlns:a16="http://schemas.microsoft.com/office/drawing/2014/main" id="{EA910577-9167-4B2A-87F0-654AB512661B}"/>
                    </a:ext>
                  </a:extLst>
                </p:cNvPr>
                <p:cNvSpPr/>
                <p:nvPr/>
              </p:nvSpPr>
              <p:spPr>
                <a:xfrm>
                  <a:off x="6400800" y="3124200"/>
                  <a:ext cx="685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1B753AA0-13D7-427B-B969-7A4A688509D0}"/>
                  </a:ext>
                </a:extLst>
              </p:cNvPr>
              <p:cNvSpPr/>
              <p:nvPr/>
            </p:nvSpPr>
            <p:spPr>
              <a:xfrm>
                <a:off x="4038600" y="556260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7BEA7955-0E9D-4497-B3F4-0BB7AF9105D4}"/>
                  </a:ext>
                </a:extLst>
              </p:cNvPr>
              <p:cNvSpPr/>
              <p:nvPr/>
            </p:nvSpPr>
            <p:spPr>
              <a:xfrm>
                <a:off x="3962400" y="5715000"/>
                <a:ext cx="8382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DD4CFA8F-82A4-45D4-B148-D136E6671916}"/>
                  </a:ext>
                </a:extLst>
              </p:cNvPr>
              <p:cNvSpPr/>
              <p:nvPr/>
            </p:nvSpPr>
            <p:spPr>
              <a:xfrm>
                <a:off x="3429000" y="4267200"/>
                <a:ext cx="457200" cy="762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4FF9BC2B-90FE-4556-8504-A5F2E157D047}"/>
                  </a:ext>
                </a:extLst>
              </p:cNvPr>
              <p:cNvSpPr/>
              <p:nvPr/>
            </p:nvSpPr>
            <p:spPr>
              <a:xfrm>
                <a:off x="4800600" y="4267200"/>
                <a:ext cx="457200" cy="762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Hexagon 215">
                <a:extLst>
                  <a:ext uri="{FF2B5EF4-FFF2-40B4-BE49-F238E27FC236}">
                    <a16:creationId xmlns:a16="http://schemas.microsoft.com/office/drawing/2014/main" id="{89166F5F-649B-4C95-96AC-2AD1B67D2819}"/>
                  </a:ext>
                </a:extLst>
              </p:cNvPr>
              <p:cNvSpPr/>
              <p:nvPr/>
            </p:nvSpPr>
            <p:spPr>
              <a:xfrm>
                <a:off x="3886200" y="4648200"/>
                <a:ext cx="197678" cy="190500"/>
              </a:xfrm>
              <a:prstGeom prst="hexag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DEBE90D3-0E5A-47A6-B04B-CA4A52463C7C}"/>
              </a:ext>
            </a:extLst>
          </p:cNvPr>
          <p:cNvGrpSpPr/>
          <p:nvPr/>
        </p:nvGrpSpPr>
        <p:grpSpPr>
          <a:xfrm>
            <a:off x="9335777" y="676518"/>
            <a:ext cx="2195570" cy="3046467"/>
            <a:chOff x="4283092" y="291102"/>
            <a:chExt cx="2195570" cy="3046467"/>
          </a:xfrm>
        </p:grpSpPr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6371B8E1-7D2E-4088-9270-21298A9D1F5F}"/>
                </a:ext>
              </a:extLst>
            </p:cNvPr>
            <p:cNvSpPr/>
            <p:nvPr/>
          </p:nvSpPr>
          <p:spPr>
            <a:xfrm>
              <a:off x="4283092" y="291102"/>
              <a:ext cx="2195570" cy="304646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EC716F03-C4CC-45BC-84E8-B5409F5664BC}"/>
                </a:ext>
              </a:extLst>
            </p:cNvPr>
            <p:cNvGrpSpPr/>
            <p:nvPr/>
          </p:nvGrpSpPr>
          <p:grpSpPr>
            <a:xfrm>
              <a:off x="4751949" y="695122"/>
              <a:ext cx="1314838" cy="2229519"/>
              <a:chOff x="5638800" y="914400"/>
              <a:chExt cx="1797530" cy="3048000"/>
            </a:xfrm>
          </p:grpSpPr>
          <p:sp>
            <p:nvSpPr>
              <p:cNvPr id="317" name="Cloud 316">
                <a:extLst>
                  <a:ext uri="{FF2B5EF4-FFF2-40B4-BE49-F238E27FC236}">
                    <a16:creationId xmlns:a16="http://schemas.microsoft.com/office/drawing/2014/main" id="{2101EC35-1CE8-4A41-B9A7-0846D54BD206}"/>
                  </a:ext>
                </a:extLst>
              </p:cNvPr>
              <p:cNvSpPr/>
              <p:nvPr/>
            </p:nvSpPr>
            <p:spPr>
              <a:xfrm>
                <a:off x="5715000" y="1898070"/>
                <a:ext cx="1524000" cy="76893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8" name="Flowchart: Manual Operation 317">
                <a:extLst>
                  <a:ext uri="{FF2B5EF4-FFF2-40B4-BE49-F238E27FC236}">
                    <a16:creationId xmlns:a16="http://schemas.microsoft.com/office/drawing/2014/main" id="{5A8FE872-CAA1-43E3-8A3C-6D68C117D30D}"/>
                  </a:ext>
                </a:extLst>
              </p:cNvPr>
              <p:cNvSpPr/>
              <p:nvPr/>
            </p:nvSpPr>
            <p:spPr>
              <a:xfrm rot="10800000">
                <a:off x="6017788" y="3169828"/>
                <a:ext cx="935758" cy="656839"/>
              </a:xfrm>
              <a:prstGeom prst="flowChartManualOperation">
                <a:avLst/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Flowchart: Manual Operation 318">
                <a:extLst>
                  <a:ext uri="{FF2B5EF4-FFF2-40B4-BE49-F238E27FC236}">
                    <a16:creationId xmlns:a16="http://schemas.microsoft.com/office/drawing/2014/main" id="{4AB71683-92A4-4C14-A5D0-ACDED7B7A202}"/>
                  </a:ext>
                </a:extLst>
              </p:cNvPr>
              <p:cNvSpPr/>
              <p:nvPr/>
            </p:nvSpPr>
            <p:spPr>
              <a:xfrm rot="11701945" flipH="1">
                <a:off x="6076817" y="2130069"/>
                <a:ext cx="385527" cy="1019983"/>
              </a:xfrm>
              <a:prstGeom prst="flowChartManualOperation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Flowchart: Manual Operation 319">
                <a:extLst>
                  <a:ext uri="{FF2B5EF4-FFF2-40B4-BE49-F238E27FC236}">
                    <a16:creationId xmlns:a16="http://schemas.microsoft.com/office/drawing/2014/main" id="{60DEA36E-60D0-4B9A-B2C3-5F8024E50123}"/>
                  </a:ext>
                </a:extLst>
              </p:cNvPr>
              <p:cNvSpPr/>
              <p:nvPr/>
            </p:nvSpPr>
            <p:spPr>
              <a:xfrm rot="9898055">
                <a:off x="6465646" y="2115956"/>
                <a:ext cx="456083" cy="1083386"/>
              </a:xfrm>
              <a:prstGeom prst="flowChartManualOperation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Flowchart: Extract 320">
                <a:extLst>
                  <a:ext uri="{FF2B5EF4-FFF2-40B4-BE49-F238E27FC236}">
                    <a16:creationId xmlns:a16="http://schemas.microsoft.com/office/drawing/2014/main" id="{A502C1A7-1B73-4990-BEE6-51208751A840}"/>
                  </a:ext>
                </a:extLst>
              </p:cNvPr>
              <p:cNvSpPr/>
              <p:nvPr/>
            </p:nvSpPr>
            <p:spPr>
              <a:xfrm>
                <a:off x="6069939" y="1966924"/>
                <a:ext cx="816034" cy="1532624"/>
              </a:xfrm>
              <a:prstGeom prst="flowChartExtra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id="{1C5B7229-DDC9-4947-8267-AB655A5FCC38}"/>
                  </a:ext>
                </a:extLst>
              </p:cNvPr>
              <p:cNvSpPr/>
              <p:nvPr/>
            </p:nvSpPr>
            <p:spPr>
              <a:xfrm>
                <a:off x="6121762" y="3743454"/>
                <a:ext cx="349730" cy="21894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D8557EA0-4BEF-49D2-82FE-F581AFDE8027}"/>
                  </a:ext>
                </a:extLst>
              </p:cNvPr>
              <p:cNvSpPr/>
              <p:nvPr/>
            </p:nvSpPr>
            <p:spPr>
              <a:xfrm>
                <a:off x="6537654" y="3743454"/>
                <a:ext cx="349730" cy="21894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A6118AD3-3259-468E-B56D-4DFFA7498C5D}"/>
                  </a:ext>
                </a:extLst>
              </p:cNvPr>
              <p:cNvSpPr/>
              <p:nvPr/>
            </p:nvSpPr>
            <p:spPr>
              <a:xfrm>
                <a:off x="6397779" y="1902633"/>
                <a:ext cx="214114" cy="38544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2C7CECBE-1627-447B-933A-E3835BE07449}"/>
                  </a:ext>
                </a:extLst>
              </p:cNvPr>
              <p:cNvSpPr/>
              <p:nvPr/>
            </p:nvSpPr>
            <p:spPr>
              <a:xfrm>
                <a:off x="5979710" y="1318497"/>
                <a:ext cx="1007119" cy="88114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Cloud 325">
                <a:extLst>
                  <a:ext uri="{FF2B5EF4-FFF2-40B4-BE49-F238E27FC236}">
                    <a16:creationId xmlns:a16="http://schemas.microsoft.com/office/drawing/2014/main" id="{4D29D832-549B-498D-8A44-996D8A4DD4C6}"/>
                  </a:ext>
                </a:extLst>
              </p:cNvPr>
              <p:cNvSpPr/>
              <p:nvPr/>
            </p:nvSpPr>
            <p:spPr>
              <a:xfrm rot="5151226">
                <a:off x="6300597" y="1425972"/>
                <a:ext cx="1333562" cy="463485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Cloud 326">
                <a:extLst>
                  <a:ext uri="{FF2B5EF4-FFF2-40B4-BE49-F238E27FC236}">
                    <a16:creationId xmlns:a16="http://schemas.microsoft.com/office/drawing/2014/main" id="{F3FCC8B7-00C2-4E72-A4D9-2B988A9105EF}"/>
                  </a:ext>
                </a:extLst>
              </p:cNvPr>
              <p:cNvSpPr/>
              <p:nvPr/>
            </p:nvSpPr>
            <p:spPr>
              <a:xfrm rot="17299812">
                <a:off x="5319618" y="1411382"/>
                <a:ext cx="1439906" cy="445941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Cloud 327">
                <a:extLst>
                  <a:ext uri="{FF2B5EF4-FFF2-40B4-BE49-F238E27FC236}">
                    <a16:creationId xmlns:a16="http://schemas.microsoft.com/office/drawing/2014/main" id="{D15DFD36-FC8D-4C5D-8BD2-E8DB6C2A8E96}"/>
                  </a:ext>
                </a:extLst>
              </p:cNvPr>
              <p:cNvSpPr/>
              <p:nvPr/>
            </p:nvSpPr>
            <p:spPr>
              <a:xfrm>
                <a:off x="5935438" y="917186"/>
                <a:ext cx="1032516" cy="522609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329" name="Group 85">
                <a:extLst>
                  <a:ext uri="{FF2B5EF4-FFF2-40B4-BE49-F238E27FC236}">
                    <a16:creationId xmlns:a16="http://schemas.microsoft.com/office/drawing/2014/main" id="{4CFF3A3D-B847-4137-88CE-841978829A92}"/>
                  </a:ext>
                </a:extLst>
              </p:cNvPr>
              <p:cNvGrpSpPr/>
              <p:nvPr/>
            </p:nvGrpSpPr>
            <p:grpSpPr>
              <a:xfrm>
                <a:off x="5715000" y="2209800"/>
                <a:ext cx="1676400" cy="1066800"/>
                <a:chOff x="6477000" y="5181600"/>
                <a:chExt cx="1676400" cy="1066800"/>
              </a:xfrm>
            </p:grpSpPr>
            <p:sp>
              <p:nvSpPr>
                <p:cNvPr id="334" name="Flowchart: Data 333">
                  <a:extLst>
                    <a:ext uri="{FF2B5EF4-FFF2-40B4-BE49-F238E27FC236}">
                      <a16:creationId xmlns:a16="http://schemas.microsoft.com/office/drawing/2014/main" id="{A090CB2B-F051-4171-B978-F606749BB79B}"/>
                    </a:ext>
                  </a:extLst>
                </p:cNvPr>
                <p:cNvSpPr/>
                <p:nvPr/>
              </p:nvSpPr>
              <p:spPr>
                <a:xfrm rot="16200000">
                  <a:off x="6477000" y="5257800"/>
                  <a:ext cx="914400" cy="762000"/>
                </a:xfrm>
                <a:prstGeom prst="flowChartInputOutpu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Flowchart: Data 334">
                  <a:extLst>
                    <a:ext uri="{FF2B5EF4-FFF2-40B4-BE49-F238E27FC236}">
                      <a16:creationId xmlns:a16="http://schemas.microsoft.com/office/drawing/2014/main" id="{4D0B2E8D-51AF-40AC-9662-6124FE3B73F5}"/>
                    </a:ext>
                  </a:extLst>
                </p:cNvPr>
                <p:cNvSpPr/>
                <p:nvPr/>
              </p:nvSpPr>
              <p:spPr>
                <a:xfrm rot="16200000" flipV="1">
                  <a:off x="7239000" y="5257800"/>
                  <a:ext cx="914400" cy="762000"/>
                </a:xfrm>
                <a:prstGeom prst="flowChartInputOutpu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Flowchart: Data 335">
                  <a:extLst>
                    <a:ext uri="{FF2B5EF4-FFF2-40B4-BE49-F238E27FC236}">
                      <a16:creationId xmlns:a16="http://schemas.microsoft.com/office/drawing/2014/main" id="{D7BB355B-114A-4BA4-B317-EE128E19089C}"/>
                    </a:ext>
                  </a:extLst>
                </p:cNvPr>
                <p:cNvSpPr/>
                <p:nvPr/>
              </p:nvSpPr>
              <p:spPr>
                <a:xfrm rot="16200000">
                  <a:off x="6400800" y="5334000"/>
                  <a:ext cx="990600" cy="838200"/>
                </a:xfrm>
                <a:prstGeom prst="flowChartInputOutpu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Flowchart: Data 336">
                  <a:extLst>
                    <a:ext uri="{FF2B5EF4-FFF2-40B4-BE49-F238E27FC236}">
                      <a16:creationId xmlns:a16="http://schemas.microsoft.com/office/drawing/2014/main" id="{D03B2BD7-E7B7-45BE-9346-FBE670B0E5C8}"/>
                    </a:ext>
                  </a:extLst>
                </p:cNvPr>
                <p:cNvSpPr/>
                <p:nvPr/>
              </p:nvSpPr>
              <p:spPr>
                <a:xfrm rot="16200000" flipV="1">
                  <a:off x="7239000" y="5334000"/>
                  <a:ext cx="990600" cy="838200"/>
                </a:xfrm>
                <a:prstGeom prst="flowChartInputOutput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91E06C7-52E8-4B5F-8CB9-27D6BF53E6AF}"/>
                  </a:ext>
                </a:extLst>
              </p:cNvPr>
              <p:cNvSpPr/>
              <p:nvPr/>
            </p:nvSpPr>
            <p:spPr>
              <a:xfrm>
                <a:off x="5638800" y="2590800"/>
                <a:ext cx="349730" cy="2189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FAADBFD-057C-4BF6-96B1-EB7D2484EB2C}"/>
                  </a:ext>
                </a:extLst>
              </p:cNvPr>
              <p:cNvSpPr/>
              <p:nvPr/>
            </p:nvSpPr>
            <p:spPr>
              <a:xfrm>
                <a:off x="7086600" y="2590800"/>
                <a:ext cx="349730" cy="2189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>
                <a:extLst>
                  <a:ext uri="{FF2B5EF4-FFF2-40B4-BE49-F238E27FC236}">
                    <a16:creationId xmlns:a16="http://schemas.microsoft.com/office/drawing/2014/main" id="{8845B7DD-FBDF-48DE-B599-90D96C8B84EB}"/>
                  </a:ext>
                </a:extLst>
              </p:cNvPr>
              <p:cNvSpPr/>
              <p:nvPr/>
            </p:nvSpPr>
            <p:spPr>
              <a:xfrm>
                <a:off x="6781800" y="1981200"/>
                <a:ext cx="349730" cy="295146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id="{88CE281E-1811-4A84-946D-33D2C770CF25}"/>
                  </a:ext>
                </a:extLst>
              </p:cNvPr>
              <p:cNvSpPr/>
              <p:nvPr/>
            </p:nvSpPr>
            <p:spPr>
              <a:xfrm>
                <a:off x="5867400" y="2057400"/>
                <a:ext cx="349730" cy="218946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747D7B48-3AAC-4A44-AD0F-32068E300D50}"/>
              </a:ext>
            </a:extLst>
          </p:cNvPr>
          <p:cNvGrpSpPr/>
          <p:nvPr/>
        </p:nvGrpSpPr>
        <p:grpSpPr>
          <a:xfrm>
            <a:off x="3728723" y="2821559"/>
            <a:ext cx="2195570" cy="3046467"/>
            <a:chOff x="3403375" y="3600286"/>
            <a:chExt cx="2195570" cy="3046467"/>
          </a:xfrm>
        </p:grpSpPr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ECF5FA55-1C0E-4115-A46B-8A918515C73D}"/>
                </a:ext>
              </a:extLst>
            </p:cNvPr>
            <p:cNvSpPr/>
            <p:nvPr/>
          </p:nvSpPr>
          <p:spPr>
            <a:xfrm>
              <a:off x="3403375" y="3600286"/>
              <a:ext cx="2195570" cy="304646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6BA2205A-0E1A-4EA3-A52F-76D5FFF25436}"/>
                </a:ext>
              </a:extLst>
            </p:cNvPr>
            <p:cNvGrpSpPr/>
            <p:nvPr/>
          </p:nvGrpSpPr>
          <p:grpSpPr>
            <a:xfrm>
              <a:off x="3686735" y="4445584"/>
              <a:ext cx="1719727" cy="1662403"/>
              <a:chOff x="914400" y="1447800"/>
              <a:chExt cx="4572000" cy="4419600"/>
            </a:xfrm>
          </p:grpSpPr>
          <p:sp>
            <p:nvSpPr>
              <p:cNvPr id="339" name="Oval 338">
                <a:extLst>
                  <a:ext uri="{FF2B5EF4-FFF2-40B4-BE49-F238E27FC236}">
                    <a16:creationId xmlns:a16="http://schemas.microsoft.com/office/drawing/2014/main" id="{B5F95DAE-D5EA-41B4-B832-8B99FCAD1A5F}"/>
                  </a:ext>
                </a:extLst>
              </p:cNvPr>
              <p:cNvSpPr/>
              <p:nvPr/>
            </p:nvSpPr>
            <p:spPr>
              <a:xfrm>
                <a:off x="914400" y="3429000"/>
                <a:ext cx="4572000" cy="18288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0" name="Group 214">
                <a:extLst>
                  <a:ext uri="{FF2B5EF4-FFF2-40B4-BE49-F238E27FC236}">
                    <a16:creationId xmlns:a16="http://schemas.microsoft.com/office/drawing/2014/main" id="{4EF45FEA-772F-403A-B8B0-F92FE4C181FD}"/>
                  </a:ext>
                </a:extLst>
              </p:cNvPr>
              <p:cNvGrpSpPr/>
              <p:nvPr/>
            </p:nvGrpSpPr>
            <p:grpSpPr>
              <a:xfrm>
                <a:off x="1295400" y="1447800"/>
                <a:ext cx="2667000" cy="4419600"/>
                <a:chOff x="152400" y="2590800"/>
                <a:chExt cx="2614354" cy="3581400"/>
              </a:xfrm>
            </p:grpSpPr>
            <p:sp>
              <p:nvSpPr>
                <p:cNvPr id="354" name="Rounded Rectangle 60">
                  <a:extLst>
                    <a:ext uri="{FF2B5EF4-FFF2-40B4-BE49-F238E27FC236}">
                      <a16:creationId xmlns:a16="http://schemas.microsoft.com/office/drawing/2014/main" id="{8F506FBA-597A-462B-AF5A-391450AEE4C2}"/>
                    </a:ext>
                  </a:extLst>
                </p:cNvPr>
                <p:cNvSpPr/>
                <p:nvPr/>
              </p:nvSpPr>
              <p:spPr>
                <a:xfrm>
                  <a:off x="251024" y="3429000"/>
                  <a:ext cx="2514600" cy="1981200"/>
                </a:xfrm>
                <a:prstGeom prst="roundRect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5" name="Cloud 354">
                  <a:extLst>
                    <a:ext uri="{FF2B5EF4-FFF2-40B4-BE49-F238E27FC236}">
                      <a16:creationId xmlns:a16="http://schemas.microsoft.com/office/drawing/2014/main" id="{68127E05-8C91-43A1-AA5E-3587311B4FCB}"/>
                    </a:ext>
                  </a:extLst>
                </p:cNvPr>
                <p:cNvSpPr/>
                <p:nvPr/>
              </p:nvSpPr>
              <p:spPr>
                <a:xfrm rot="21131850">
                  <a:off x="152400" y="3241850"/>
                  <a:ext cx="2614354" cy="2093086"/>
                </a:xfrm>
                <a:prstGeom prst="clou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Rounded Rectangle 62">
                  <a:extLst>
                    <a:ext uri="{FF2B5EF4-FFF2-40B4-BE49-F238E27FC236}">
                      <a16:creationId xmlns:a16="http://schemas.microsoft.com/office/drawing/2014/main" id="{DCCA5514-F05C-4C61-91A2-335DAD1C6061}"/>
                    </a:ext>
                  </a:extLst>
                </p:cNvPr>
                <p:cNvSpPr/>
                <p:nvPr/>
              </p:nvSpPr>
              <p:spPr>
                <a:xfrm rot="16200000">
                  <a:off x="1981200" y="5410200"/>
                  <a:ext cx="990600" cy="533400"/>
                </a:xfrm>
                <a:prstGeom prst="round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ounded Rectangle 63">
                  <a:extLst>
                    <a:ext uri="{FF2B5EF4-FFF2-40B4-BE49-F238E27FC236}">
                      <a16:creationId xmlns:a16="http://schemas.microsoft.com/office/drawing/2014/main" id="{EF6CC500-CB19-4583-A3F7-A3C7D06D3D22}"/>
                    </a:ext>
                  </a:extLst>
                </p:cNvPr>
                <p:cNvSpPr/>
                <p:nvPr/>
              </p:nvSpPr>
              <p:spPr>
                <a:xfrm rot="16200000">
                  <a:off x="0" y="5410200"/>
                  <a:ext cx="990600" cy="533400"/>
                </a:xfrm>
                <a:prstGeom prst="round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8" name="Group 48">
                  <a:extLst>
                    <a:ext uri="{FF2B5EF4-FFF2-40B4-BE49-F238E27FC236}">
                      <a16:creationId xmlns:a16="http://schemas.microsoft.com/office/drawing/2014/main" id="{F6CD33CE-C8D9-491A-923E-0C3390CC3037}"/>
                    </a:ext>
                  </a:extLst>
                </p:cNvPr>
                <p:cNvGrpSpPr/>
                <p:nvPr/>
              </p:nvGrpSpPr>
              <p:grpSpPr>
                <a:xfrm>
                  <a:off x="403424" y="2590800"/>
                  <a:ext cx="2286000" cy="914400"/>
                  <a:chOff x="3657600" y="4419600"/>
                  <a:chExt cx="2590800" cy="1066800"/>
                </a:xfrm>
              </p:grpSpPr>
              <p:sp>
                <p:nvSpPr>
                  <p:cNvPr id="368" name="Rounded Rectangle 74">
                    <a:extLst>
                      <a:ext uri="{FF2B5EF4-FFF2-40B4-BE49-F238E27FC236}">
                        <a16:creationId xmlns:a16="http://schemas.microsoft.com/office/drawing/2014/main" id="{EEFA70B4-A449-4830-8BE0-3928C6CA9B9C}"/>
                      </a:ext>
                    </a:extLst>
                  </p:cNvPr>
                  <p:cNvSpPr/>
                  <p:nvPr/>
                </p:nvSpPr>
                <p:spPr>
                  <a:xfrm>
                    <a:off x="3657600" y="4419600"/>
                    <a:ext cx="2590800" cy="1066800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Diamond 368">
                    <a:extLst>
                      <a:ext uri="{FF2B5EF4-FFF2-40B4-BE49-F238E27FC236}">
                        <a16:creationId xmlns:a16="http://schemas.microsoft.com/office/drawing/2014/main" id="{79A4D16D-87E2-450B-8B60-C10DB3118414}"/>
                      </a:ext>
                    </a:extLst>
                  </p:cNvPr>
                  <p:cNvSpPr/>
                  <p:nvPr/>
                </p:nvSpPr>
                <p:spPr>
                  <a:xfrm>
                    <a:off x="37338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0" name="Diamond 369">
                    <a:extLst>
                      <a:ext uri="{FF2B5EF4-FFF2-40B4-BE49-F238E27FC236}">
                        <a16:creationId xmlns:a16="http://schemas.microsoft.com/office/drawing/2014/main" id="{C9A5D443-1BE8-4664-A1F8-7C56071E90F0}"/>
                      </a:ext>
                    </a:extLst>
                  </p:cNvPr>
                  <p:cNvSpPr/>
                  <p:nvPr/>
                </p:nvSpPr>
                <p:spPr>
                  <a:xfrm>
                    <a:off x="45720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1" name="Diamond 52">
                    <a:extLst>
                      <a:ext uri="{FF2B5EF4-FFF2-40B4-BE49-F238E27FC236}">
                        <a16:creationId xmlns:a16="http://schemas.microsoft.com/office/drawing/2014/main" id="{C1E0CF47-5E71-4C00-8D6D-749B1BB568FD}"/>
                      </a:ext>
                    </a:extLst>
                  </p:cNvPr>
                  <p:cNvSpPr/>
                  <p:nvPr/>
                </p:nvSpPr>
                <p:spPr>
                  <a:xfrm>
                    <a:off x="54102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2" name="Diamond 371">
                    <a:extLst>
                      <a:ext uri="{FF2B5EF4-FFF2-40B4-BE49-F238E27FC236}">
                        <a16:creationId xmlns:a16="http://schemas.microsoft.com/office/drawing/2014/main" id="{46D5D6F6-6CA4-4189-B6E5-70013B94521C}"/>
                      </a:ext>
                    </a:extLst>
                  </p:cNvPr>
                  <p:cNvSpPr/>
                  <p:nvPr/>
                </p:nvSpPr>
                <p:spPr>
                  <a:xfrm>
                    <a:off x="55626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Diamond 54">
                    <a:extLst>
                      <a:ext uri="{FF2B5EF4-FFF2-40B4-BE49-F238E27FC236}">
                        <a16:creationId xmlns:a16="http://schemas.microsoft.com/office/drawing/2014/main" id="{AAD20B14-2AE9-49FE-8EB1-EEEE34211501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Diamond 373">
                    <a:extLst>
                      <a:ext uri="{FF2B5EF4-FFF2-40B4-BE49-F238E27FC236}">
                        <a16:creationId xmlns:a16="http://schemas.microsoft.com/office/drawing/2014/main" id="{1BDD865C-E32D-46FD-BD62-D92244A4C054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59" name="Rounded Rectangle 65">
                  <a:extLst>
                    <a:ext uri="{FF2B5EF4-FFF2-40B4-BE49-F238E27FC236}">
                      <a16:creationId xmlns:a16="http://schemas.microsoft.com/office/drawing/2014/main" id="{6754D1EA-7556-4CF0-9CAD-F9C0BB04BB56}"/>
                    </a:ext>
                  </a:extLst>
                </p:cNvPr>
                <p:cNvSpPr/>
                <p:nvPr/>
              </p:nvSpPr>
              <p:spPr>
                <a:xfrm>
                  <a:off x="708224" y="3048000"/>
                  <a:ext cx="1752600" cy="762000"/>
                </a:xfrm>
                <a:prstGeom prst="roundRect">
                  <a:avLst>
                    <a:gd name="adj" fmla="val 35867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0" name="Group 47">
                  <a:extLst>
                    <a:ext uri="{FF2B5EF4-FFF2-40B4-BE49-F238E27FC236}">
                      <a16:creationId xmlns:a16="http://schemas.microsoft.com/office/drawing/2014/main" id="{D10E04BA-8BD4-49D3-9CB0-A0804E436965}"/>
                    </a:ext>
                  </a:extLst>
                </p:cNvPr>
                <p:cNvGrpSpPr/>
                <p:nvPr/>
              </p:nvGrpSpPr>
              <p:grpSpPr>
                <a:xfrm>
                  <a:off x="152400" y="4343400"/>
                  <a:ext cx="2590800" cy="1066800"/>
                  <a:chOff x="3657600" y="4419600"/>
                  <a:chExt cx="2590800" cy="1066800"/>
                </a:xfrm>
              </p:grpSpPr>
              <p:sp>
                <p:nvSpPr>
                  <p:cNvPr id="361" name="Rounded Rectangle 67">
                    <a:extLst>
                      <a:ext uri="{FF2B5EF4-FFF2-40B4-BE49-F238E27FC236}">
                        <a16:creationId xmlns:a16="http://schemas.microsoft.com/office/drawing/2014/main" id="{A662C689-4FC3-4F3E-A242-ED0714605148}"/>
                      </a:ext>
                    </a:extLst>
                  </p:cNvPr>
                  <p:cNvSpPr/>
                  <p:nvPr/>
                </p:nvSpPr>
                <p:spPr>
                  <a:xfrm>
                    <a:off x="3657600" y="4419600"/>
                    <a:ext cx="2590800" cy="1066800"/>
                  </a:xfrm>
                  <a:prstGeom prst="roundRect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2" name="Diamond 361">
                    <a:extLst>
                      <a:ext uri="{FF2B5EF4-FFF2-40B4-BE49-F238E27FC236}">
                        <a16:creationId xmlns:a16="http://schemas.microsoft.com/office/drawing/2014/main" id="{472DC0AD-9059-4072-8D6E-E01B7A7F48B0}"/>
                      </a:ext>
                    </a:extLst>
                  </p:cNvPr>
                  <p:cNvSpPr/>
                  <p:nvPr/>
                </p:nvSpPr>
                <p:spPr>
                  <a:xfrm>
                    <a:off x="37338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3" name="Diamond 362">
                    <a:extLst>
                      <a:ext uri="{FF2B5EF4-FFF2-40B4-BE49-F238E27FC236}">
                        <a16:creationId xmlns:a16="http://schemas.microsoft.com/office/drawing/2014/main" id="{3D750D71-2FCA-441F-B0CF-14C143B208A7}"/>
                      </a:ext>
                    </a:extLst>
                  </p:cNvPr>
                  <p:cNvSpPr/>
                  <p:nvPr/>
                </p:nvSpPr>
                <p:spPr>
                  <a:xfrm>
                    <a:off x="45720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Diamond 363">
                    <a:extLst>
                      <a:ext uri="{FF2B5EF4-FFF2-40B4-BE49-F238E27FC236}">
                        <a16:creationId xmlns:a16="http://schemas.microsoft.com/office/drawing/2014/main" id="{5595BB15-8E0C-416B-8447-079942E91649}"/>
                      </a:ext>
                    </a:extLst>
                  </p:cNvPr>
                  <p:cNvSpPr/>
                  <p:nvPr/>
                </p:nvSpPr>
                <p:spPr>
                  <a:xfrm>
                    <a:off x="5410200" y="4495800"/>
                    <a:ext cx="838200" cy="914400"/>
                  </a:xfrm>
                  <a:prstGeom prst="diamond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5" name="Diamond 364">
                    <a:extLst>
                      <a:ext uri="{FF2B5EF4-FFF2-40B4-BE49-F238E27FC236}">
                        <a16:creationId xmlns:a16="http://schemas.microsoft.com/office/drawing/2014/main" id="{8803C5D4-2ACA-4140-9485-CDD0867C77A0}"/>
                      </a:ext>
                    </a:extLst>
                  </p:cNvPr>
                  <p:cNvSpPr/>
                  <p:nvPr/>
                </p:nvSpPr>
                <p:spPr>
                  <a:xfrm>
                    <a:off x="55626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6" name="Diamond 365">
                    <a:extLst>
                      <a:ext uri="{FF2B5EF4-FFF2-40B4-BE49-F238E27FC236}">
                        <a16:creationId xmlns:a16="http://schemas.microsoft.com/office/drawing/2014/main" id="{D8118AAB-8B2D-46C4-BD98-782EFB87B4E1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Diamond 366">
                    <a:extLst>
                      <a:ext uri="{FF2B5EF4-FFF2-40B4-BE49-F238E27FC236}">
                        <a16:creationId xmlns:a16="http://schemas.microsoft.com/office/drawing/2014/main" id="{0BC5B342-A649-4172-9976-4453ED73723A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533400" cy="609600"/>
                  </a:xfrm>
                  <a:prstGeom prst="diamond">
                    <a:avLst/>
                  </a:prstGeom>
                  <a:solidFill>
                    <a:schemeClr val="bg2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41" name="Group 53">
                <a:extLst>
                  <a:ext uri="{FF2B5EF4-FFF2-40B4-BE49-F238E27FC236}">
                    <a16:creationId xmlns:a16="http://schemas.microsoft.com/office/drawing/2014/main" id="{5F020596-0394-4317-A5BC-9CF4FF98C4E6}"/>
                  </a:ext>
                </a:extLst>
              </p:cNvPr>
              <p:cNvGrpSpPr/>
              <p:nvPr/>
            </p:nvGrpSpPr>
            <p:grpSpPr>
              <a:xfrm>
                <a:off x="3581400" y="2209800"/>
                <a:ext cx="1719434" cy="2503720"/>
                <a:chOff x="2791106" y="2206354"/>
                <a:chExt cx="1719434" cy="2503720"/>
              </a:xfrm>
            </p:grpSpPr>
            <p:sp>
              <p:nvSpPr>
                <p:cNvPr id="342" name="Oval 341">
                  <a:extLst>
                    <a:ext uri="{FF2B5EF4-FFF2-40B4-BE49-F238E27FC236}">
                      <a16:creationId xmlns:a16="http://schemas.microsoft.com/office/drawing/2014/main" id="{00D2C385-6652-4700-9162-DF77CB1359E8}"/>
                    </a:ext>
                  </a:extLst>
                </p:cNvPr>
                <p:cNvSpPr/>
                <p:nvPr/>
              </p:nvSpPr>
              <p:spPr>
                <a:xfrm rot="16353383">
                  <a:off x="4170183" y="4150459"/>
                  <a:ext cx="447231" cy="233482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Trapezoid 342">
                  <a:extLst>
                    <a:ext uri="{FF2B5EF4-FFF2-40B4-BE49-F238E27FC236}">
                      <a16:creationId xmlns:a16="http://schemas.microsoft.com/office/drawing/2014/main" id="{4D01FE05-140A-45B1-94EB-E4614C16E7BD}"/>
                    </a:ext>
                  </a:extLst>
                </p:cNvPr>
                <p:cNvSpPr/>
                <p:nvPr/>
              </p:nvSpPr>
              <p:spPr>
                <a:xfrm rot="15976801">
                  <a:off x="3635857" y="3828280"/>
                  <a:ext cx="480855" cy="962961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Oval 343">
                  <a:extLst>
                    <a:ext uri="{FF2B5EF4-FFF2-40B4-BE49-F238E27FC236}">
                      <a16:creationId xmlns:a16="http://schemas.microsoft.com/office/drawing/2014/main" id="{30D08D21-2D02-459E-A5A8-8D0E4189CD1B}"/>
                    </a:ext>
                  </a:extLst>
                </p:cNvPr>
                <p:cNvSpPr/>
                <p:nvPr/>
              </p:nvSpPr>
              <p:spPr>
                <a:xfrm rot="16353383">
                  <a:off x="4165533" y="4302859"/>
                  <a:ext cx="447231" cy="233482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Oval 344">
                  <a:extLst>
                    <a:ext uri="{FF2B5EF4-FFF2-40B4-BE49-F238E27FC236}">
                      <a16:creationId xmlns:a16="http://schemas.microsoft.com/office/drawing/2014/main" id="{9E1159EA-5523-423D-AF42-CE6573B7D29E}"/>
                    </a:ext>
                  </a:extLst>
                </p:cNvPr>
                <p:cNvSpPr/>
                <p:nvPr/>
              </p:nvSpPr>
              <p:spPr>
                <a:xfrm rot="17784687">
                  <a:off x="2829206" y="3078730"/>
                  <a:ext cx="304800" cy="381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Oval 345">
                  <a:extLst>
                    <a:ext uri="{FF2B5EF4-FFF2-40B4-BE49-F238E27FC236}">
                      <a16:creationId xmlns:a16="http://schemas.microsoft.com/office/drawing/2014/main" id="{95BA914E-448B-4085-B78D-46E7276BF692}"/>
                    </a:ext>
                  </a:extLst>
                </p:cNvPr>
                <p:cNvSpPr/>
                <p:nvPr/>
              </p:nvSpPr>
              <p:spPr>
                <a:xfrm rot="17784687">
                  <a:off x="2829206" y="3231130"/>
                  <a:ext cx="304800" cy="381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Trapezoid 346">
                  <a:extLst>
                    <a:ext uri="{FF2B5EF4-FFF2-40B4-BE49-F238E27FC236}">
                      <a16:creationId xmlns:a16="http://schemas.microsoft.com/office/drawing/2014/main" id="{EED6C099-633F-49C4-80FA-C0653F1D6A0F}"/>
                    </a:ext>
                  </a:extLst>
                </p:cNvPr>
                <p:cNvSpPr/>
                <p:nvPr/>
              </p:nvSpPr>
              <p:spPr>
                <a:xfrm rot="5884719">
                  <a:off x="3255679" y="2931728"/>
                  <a:ext cx="367970" cy="814502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Oval 347">
                  <a:extLst>
                    <a:ext uri="{FF2B5EF4-FFF2-40B4-BE49-F238E27FC236}">
                      <a16:creationId xmlns:a16="http://schemas.microsoft.com/office/drawing/2014/main" id="{945DCAF5-FE9B-4AD4-A284-DB39B8101931}"/>
                    </a:ext>
                  </a:extLst>
                </p:cNvPr>
                <p:cNvSpPr/>
                <p:nvPr/>
              </p:nvSpPr>
              <p:spPr>
                <a:xfrm>
                  <a:off x="3276600" y="2286000"/>
                  <a:ext cx="762000" cy="11430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9" name="Trapezoid 348">
                  <a:extLst>
                    <a:ext uri="{FF2B5EF4-FFF2-40B4-BE49-F238E27FC236}">
                      <a16:creationId xmlns:a16="http://schemas.microsoft.com/office/drawing/2014/main" id="{AB129125-6046-42C9-9F7D-1F419E254E2E}"/>
                    </a:ext>
                  </a:extLst>
                </p:cNvPr>
                <p:cNvSpPr/>
                <p:nvPr/>
              </p:nvSpPr>
              <p:spPr>
                <a:xfrm>
                  <a:off x="3262184" y="3354859"/>
                  <a:ext cx="838200" cy="1066800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Trapezoid 349">
                  <a:extLst>
                    <a:ext uri="{FF2B5EF4-FFF2-40B4-BE49-F238E27FC236}">
                      <a16:creationId xmlns:a16="http://schemas.microsoft.com/office/drawing/2014/main" id="{E580450B-060A-4FEE-9ECF-0262AE708EF9}"/>
                    </a:ext>
                  </a:extLst>
                </p:cNvPr>
                <p:cNvSpPr/>
                <p:nvPr/>
              </p:nvSpPr>
              <p:spPr>
                <a:xfrm rot="6507379">
                  <a:off x="3130288" y="3115244"/>
                  <a:ext cx="367970" cy="759941"/>
                </a:xfrm>
                <a:prstGeom prst="trapezoid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Trapezoid 350">
                  <a:extLst>
                    <a:ext uri="{FF2B5EF4-FFF2-40B4-BE49-F238E27FC236}">
                      <a16:creationId xmlns:a16="http://schemas.microsoft.com/office/drawing/2014/main" id="{09007045-DEB0-4936-8747-DF133C37F513}"/>
                    </a:ext>
                  </a:extLst>
                </p:cNvPr>
                <p:cNvSpPr/>
                <p:nvPr/>
              </p:nvSpPr>
              <p:spPr>
                <a:xfrm rot="15976801">
                  <a:off x="3540798" y="3936247"/>
                  <a:ext cx="480855" cy="1066800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Teardrop 351">
                  <a:extLst>
                    <a:ext uri="{FF2B5EF4-FFF2-40B4-BE49-F238E27FC236}">
                      <a16:creationId xmlns:a16="http://schemas.microsoft.com/office/drawing/2014/main" id="{E25B4698-17D5-4252-8D0E-C9C7934AD3DE}"/>
                    </a:ext>
                  </a:extLst>
                </p:cNvPr>
                <p:cNvSpPr/>
                <p:nvPr/>
              </p:nvSpPr>
              <p:spPr>
                <a:xfrm rot="3828718">
                  <a:off x="3423709" y="2377497"/>
                  <a:ext cx="875685" cy="533400"/>
                </a:xfrm>
                <a:prstGeom prst="teardrop">
                  <a:avLst>
                    <a:gd name="adj" fmla="val 68167"/>
                  </a:avLst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3" name="Teardrop 352">
                  <a:extLst>
                    <a:ext uri="{FF2B5EF4-FFF2-40B4-BE49-F238E27FC236}">
                      <a16:creationId xmlns:a16="http://schemas.microsoft.com/office/drawing/2014/main" id="{4A41BE14-863B-420C-809D-7FCE1725B402}"/>
                    </a:ext>
                  </a:extLst>
                </p:cNvPr>
                <p:cNvSpPr/>
                <p:nvPr/>
              </p:nvSpPr>
              <p:spPr>
                <a:xfrm rot="10800000">
                  <a:off x="3276600" y="2209798"/>
                  <a:ext cx="457198" cy="472499"/>
                </a:xfrm>
                <a:prstGeom prst="teardrop">
                  <a:avLst>
                    <a:gd name="adj" fmla="val 108479"/>
                  </a:avLst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001C403F-FD74-4B0F-87A9-C761D3741E4B}"/>
              </a:ext>
            </a:extLst>
          </p:cNvPr>
          <p:cNvGrpSpPr/>
          <p:nvPr/>
        </p:nvGrpSpPr>
        <p:grpSpPr>
          <a:xfrm>
            <a:off x="8642738" y="4267577"/>
            <a:ext cx="3046467" cy="2195571"/>
            <a:chOff x="8642738" y="4267577"/>
            <a:chExt cx="3046467" cy="2195571"/>
          </a:xfrm>
        </p:grpSpPr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B1D15F64-95BE-4D35-8C21-D31701DA747F}"/>
                </a:ext>
              </a:extLst>
            </p:cNvPr>
            <p:cNvSpPr/>
            <p:nvPr/>
          </p:nvSpPr>
          <p:spPr>
            <a:xfrm rot="16200000">
              <a:off x="9068187" y="3842129"/>
              <a:ext cx="2195570" cy="304646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5961FF9D-EA8A-473D-B531-B7AA69EB7EF7}"/>
                </a:ext>
              </a:extLst>
            </p:cNvPr>
            <p:cNvGrpSpPr/>
            <p:nvPr/>
          </p:nvGrpSpPr>
          <p:grpSpPr>
            <a:xfrm>
              <a:off x="8898246" y="4267577"/>
              <a:ext cx="2479344" cy="2195570"/>
              <a:chOff x="4727331" y="2243779"/>
              <a:chExt cx="4035670" cy="3928421"/>
            </a:xfrm>
          </p:grpSpPr>
          <p:sp>
            <p:nvSpPr>
              <p:cNvPr id="226" name="Double Wave 225">
                <a:extLst>
                  <a:ext uri="{FF2B5EF4-FFF2-40B4-BE49-F238E27FC236}">
                    <a16:creationId xmlns:a16="http://schemas.microsoft.com/office/drawing/2014/main" id="{CEDE6A50-9A18-4A11-9C07-BC671F22695E}"/>
                  </a:ext>
                </a:extLst>
              </p:cNvPr>
              <p:cNvSpPr/>
              <p:nvPr/>
            </p:nvSpPr>
            <p:spPr>
              <a:xfrm rot="16200000">
                <a:off x="6519496" y="5353050"/>
                <a:ext cx="1005254" cy="633046"/>
              </a:xfrm>
              <a:prstGeom prst="doubleWav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0A4C5305-A0BB-4EF2-830C-B7E896820331}"/>
                  </a:ext>
                </a:extLst>
              </p:cNvPr>
              <p:cNvSpPr/>
              <p:nvPr/>
            </p:nvSpPr>
            <p:spPr>
              <a:xfrm>
                <a:off x="5914292" y="4157341"/>
                <a:ext cx="2809142" cy="1148862"/>
              </a:xfrm>
              <a:prstGeom prst="rect">
                <a:avLst/>
              </a:prstGeom>
              <a:solidFill>
                <a:srgbClr val="EAD37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>
                <a:extLst>
                  <a:ext uri="{FF2B5EF4-FFF2-40B4-BE49-F238E27FC236}">
                    <a16:creationId xmlns:a16="http://schemas.microsoft.com/office/drawing/2014/main" id="{FDE67CA3-F361-4979-9395-F3F8D4E1E5CB}"/>
                  </a:ext>
                </a:extLst>
              </p:cNvPr>
              <p:cNvSpPr/>
              <p:nvPr/>
            </p:nvSpPr>
            <p:spPr>
              <a:xfrm>
                <a:off x="5791201" y="3917995"/>
                <a:ext cx="2971800" cy="239346"/>
              </a:xfrm>
              <a:prstGeom prst="trapezoid">
                <a:avLst>
                  <a:gd name="adj" fmla="val 79577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6B446C19-15A8-414D-8618-BF90EB1DA8A8}"/>
                  </a:ext>
                </a:extLst>
              </p:cNvPr>
              <p:cNvSpPr/>
              <p:nvPr/>
            </p:nvSpPr>
            <p:spPr>
              <a:xfrm>
                <a:off x="4806462" y="3965864"/>
                <a:ext cx="1186962" cy="1579685"/>
              </a:xfrm>
              <a:prstGeom prst="rect">
                <a:avLst/>
              </a:prstGeom>
              <a:solidFill>
                <a:srgbClr val="EAD37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43">
                <a:extLst>
                  <a:ext uri="{FF2B5EF4-FFF2-40B4-BE49-F238E27FC236}">
                    <a16:creationId xmlns:a16="http://schemas.microsoft.com/office/drawing/2014/main" id="{E96FEBAF-53B1-4ECF-9F58-54B020A279F5}"/>
                  </a:ext>
                </a:extLst>
              </p:cNvPr>
              <p:cNvGrpSpPr/>
              <p:nvPr/>
            </p:nvGrpSpPr>
            <p:grpSpPr>
              <a:xfrm>
                <a:off x="6745165" y="4588164"/>
                <a:ext cx="593481" cy="734518"/>
                <a:chOff x="3657601" y="3962401"/>
                <a:chExt cx="1143000" cy="1169232"/>
              </a:xfrm>
            </p:grpSpPr>
            <p:sp>
              <p:nvSpPr>
                <p:cNvPr id="313" name="Rectangle 3">
                  <a:extLst>
                    <a:ext uri="{FF2B5EF4-FFF2-40B4-BE49-F238E27FC236}">
                      <a16:creationId xmlns:a16="http://schemas.microsoft.com/office/drawing/2014/main" id="{AD7E9A86-D924-435A-A770-A42E7E8E0BDF}"/>
                    </a:ext>
                  </a:extLst>
                </p:cNvPr>
                <p:cNvSpPr/>
                <p:nvPr/>
              </p:nvSpPr>
              <p:spPr>
                <a:xfrm>
                  <a:off x="3657601" y="3962401"/>
                  <a:ext cx="1143000" cy="1169232"/>
                </a:xfrm>
                <a:prstGeom prst="rect">
                  <a:avLst/>
                </a:prstGeom>
                <a:solidFill>
                  <a:srgbClr val="DEBC2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4">
                  <a:extLst>
                    <a:ext uri="{FF2B5EF4-FFF2-40B4-BE49-F238E27FC236}">
                      <a16:creationId xmlns:a16="http://schemas.microsoft.com/office/drawing/2014/main" id="{E8BB3F9F-3C8A-4323-83C6-157749C20F34}"/>
                    </a:ext>
                  </a:extLst>
                </p:cNvPr>
                <p:cNvSpPr/>
                <p:nvPr/>
              </p:nvSpPr>
              <p:spPr>
                <a:xfrm>
                  <a:off x="3733800" y="4038600"/>
                  <a:ext cx="437213" cy="109303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Rectangle 5">
                  <a:extLst>
                    <a:ext uri="{FF2B5EF4-FFF2-40B4-BE49-F238E27FC236}">
                      <a16:creationId xmlns:a16="http://schemas.microsoft.com/office/drawing/2014/main" id="{654DE383-5B06-4246-8AC4-B9E2703DC052}"/>
                    </a:ext>
                  </a:extLst>
                </p:cNvPr>
                <p:cNvSpPr/>
                <p:nvPr/>
              </p:nvSpPr>
              <p:spPr>
                <a:xfrm>
                  <a:off x="4267200" y="4038600"/>
                  <a:ext cx="437213" cy="109303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1" name="Rectangle 13">
                <a:extLst>
                  <a:ext uri="{FF2B5EF4-FFF2-40B4-BE49-F238E27FC236}">
                    <a16:creationId xmlns:a16="http://schemas.microsoft.com/office/drawing/2014/main" id="{6486E924-ED9A-4498-B647-23B832C95261}"/>
                  </a:ext>
                </a:extLst>
              </p:cNvPr>
              <p:cNvSpPr/>
              <p:nvPr/>
            </p:nvSpPr>
            <p:spPr>
              <a:xfrm>
                <a:off x="4885592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618984D6-FEFA-473E-80DE-3113D6A494C6}"/>
                  </a:ext>
                </a:extLst>
              </p:cNvPr>
              <p:cNvSpPr/>
              <p:nvPr/>
            </p:nvSpPr>
            <p:spPr>
              <a:xfrm>
                <a:off x="5162550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D6E27E3F-56B0-4FDB-82C7-9C03757075DD}"/>
                  </a:ext>
                </a:extLst>
              </p:cNvPr>
              <p:cNvSpPr/>
              <p:nvPr/>
            </p:nvSpPr>
            <p:spPr>
              <a:xfrm>
                <a:off x="5439508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C87A592D-003C-48FC-99D7-A7B54B95CB97}"/>
                  </a:ext>
                </a:extLst>
              </p:cNvPr>
              <p:cNvSpPr/>
              <p:nvPr/>
            </p:nvSpPr>
            <p:spPr>
              <a:xfrm>
                <a:off x="5716465" y="3965864"/>
                <a:ext cx="158262" cy="1579685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12">
                <a:extLst>
                  <a:ext uri="{FF2B5EF4-FFF2-40B4-BE49-F238E27FC236}">
                    <a16:creationId xmlns:a16="http://schemas.microsoft.com/office/drawing/2014/main" id="{4F26BED3-6496-4251-9E87-189A8B5B03F0}"/>
                  </a:ext>
                </a:extLst>
              </p:cNvPr>
              <p:cNvSpPr/>
              <p:nvPr/>
            </p:nvSpPr>
            <p:spPr>
              <a:xfrm>
                <a:off x="4763294" y="3726518"/>
                <a:ext cx="1266092" cy="239346"/>
              </a:xfrm>
              <a:prstGeom prst="trapezoid">
                <a:avLst>
                  <a:gd name="adj" fmla="val 313480"/>
                </a:avLst>
              </a:prstGeom>
              <a:solidFill>
                <a:schemeClr val="bg2">
                  <a:lumMod val="9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7384FFEB-7F9E-4E53-9B6C-BA5EE4A87251}"/>
                  </a:ext>
                </a:extLst>
              </p:cNvPr>
              <p:cNvSpPr/>
              <p:nvPr/>
            </p:nvSpPr>
            <p:spPr>
              <a:xfrm>
                <a:off x="8011258" y="4540295"/>
                <a:ext cx="356088" cy="382954"/>
              </a:xfrm>
              <a:prstGeom prst="rect">
                <a:avLst/>
              </a:prstGeom>
              <a:solidFill>
                <a:srgbClr val="DEBC2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FCFB3578-7CD4-483D-8751-1167FF6339A5}"/>
                  </a:ext>
                </a:extLst>
              </p:cNvPr>
              <p:cNvSpPr/>
              <p:nvPr/>
            </p:nvSpPr>
            <p:spPr>
              <a:xfrm>
                <a:off x="8050823" y="4588164"/>
                <a:ext cx="275012" cy="31625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Cloud 237">
                <a:extLst>
                  <a:ext uri="{FF2B5EF4-FFF2-40B4-BE49-F238E27FC236}">
                    <a16:creationId xmlns:a16="http://schemas.microsoft.com/office/drawing/2014/main" id="{67CAFF3D-6407-4A01-AFEC-3028C605731E}"/>
                  </a:ext>
                </a:extLst>
              </p:cNvPr>
              <p:cNvSpPr/>
              <p:nvPr/>
            </p:nvSpPr>
            <p:spPr>
              <a:xfrm>
                <a:off x="8129954" y="5018987"/>
                <a:ext cx="553915" cy="478692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Cloud 238">
                <a:extLst>
                  <a:ext uri="{FF2B5EF4-FFF2-40B4-BE49-F238E27FC236}">
                    <a16:creationId xmlns:a16="http://schemas.microsoft.com/office/drawing/2014/main" id="{93A2F21F-D4F9-4AA3-A795-A801381A4D25}"/>
                  </a:ext>
                </a:extLst>
              </p:cNvPr>
              <p:cNvSpPr/>
              <p:nvPr/>
            </p:nvSpPr>
            <p:spPr>
              <a:xfrm>
                <a:off x="4727331" y="5210464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Cloud 239">
                <a:extLst>
                  <a:ext uri="{FF2B5EF4-FFF2-40B4-BE49-F238E27FC236}">
                    <a16:creationId xmlns:a16="http://schemas.microsoft.com/office/drawing/2014/main" id="{1861A418-9112-4D29-AC91-F11484621801}"/>
                  </a:ext>
                </a:extLst>
              </p:cNvPr>
              <p:cNvSpPr/>
              <p:nvPr/>
            </p:nvSpPr>
            <p:spPr>
              <a:xfrm>
                <a:off x="5202115" y="5210464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Cloud 240">
                <a:extLst>
                  <a:ext uri="{FF2B5EF4-FFF2-40B4-BE49-F238E27FC236}">
                    <a16:creationId xmlns:a16="http://schemas.microsoft.com/office/drawing/2014/main" id="{B9646F4B-42B4-49C1-A596-0380D69908AA}"/>
                  </a:ext>
                </a:extLst>
              </p:cNvPr>
              <p:cNvSpPr/>
              <p:nvPr/>
            </p:nvSpPr>
            <p:spPr>
              <a:xfrm>
                <a:off x="5637335" y="5210464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Cloud 241">
                <a:extLst>
                  <a:ext uri="{FF2B5EF4-FFF2-40B4-BE49-F238E27FC236}">
                    <a16:creationId xmlns:a16="http://schemas.microsoft.com/office/drawing/2014/main" id="{02AA504F-7570-4896-B979-CC933699959E}"/>
                  </a:ext>
                </a:extLst>
              </p:cNvPr>
              <p:cNvSpPr/>
              <p:nvPr/>
            </p:nvSpPr>
            <p:spPr>
              <a:xfrm>
                <a:off x="7734300" y="5066856"/>
                <a:ext cx="553915" cy="478692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Cloud 242">
                <a:extLst>
                  <a:ext uri="{FF2B5EF4-FFF2-40B4-BE49-F238E27FC236}">
                    <a16:creationId xmlns:a16="http://schemas.microsoft.com/office/drawing/2014/main" id="{626313D1-1043-4DAF-BEC8-3495FB111E8A}"/>
                  </a:ext>
                </a:extLst>
              </p:cNvPr>
              <p:cNvSpPr/>
              <p:nvPr/>
            </p:nvSpPr>
            <p:spPr>
              <a:xfrm>
                <a:off x="7338646" y="5066856"/>
                <a:ext cx="474785" cy="478692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4" name="Group 243">
                <a:extLst>
                  <a:ext uri="{FF2B5EF4-FFF2-40B4-BE49-F238E27FC236}">
                    <a16:creationId xmlns:a16="http://schemas.microsoft.com/office/drawing/2014/main" id="{E1BE4FE0-838E-44D6-BA66-86EBC266F6B5}"/>
                  </a:ext>
                </a:extLst>
              </p:cNvPr>
              <p:cNvGrpSpPr/>
              <p:nvPr/>
            </p:nvGrpSpPr>
            <p:grpSpPr>
              <a:xfrm>
                <a:off x="7346842" y="2243779"/>
                <a:ext cx="545720" cy="3321899"/>
                <a:chOff x="1293339" y="2863461"/>
                <a:chExt cx="783113" cy="3321899"/>
              </a:xfrm>
            </p:grpSpPr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4B469B35-966B-498F-9304-5AE0AF7DD6C5}"/>
                    </a:ext>
                  </a:extLst>
                </p:cNvPr>
                <p:cNvSpPr/>
                <p:nvPr/>
              </p:nvSpPr>
              <p:spPr>
                <a:xfrm rot="5400000">
                  <a:off x="1667955" y="5118811"/>
                  <a:ext cx="45719" cy="611979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Rectangle 3">
                  <a:extLst>
                    <a:ext uri="{FF2B5EF4-FFF2-40B4-BE49-F238E27FC236}">
                      <a16:creationId xmlns:a16="http://schemas.microsoft.com/office/drawing/2014/main" id="{376626AA-228E-4BC7-B444-EAA93D2D0723}"/>
                    </a:ext>
                  </a:extLst>
                </p:cNvPr>
                <p:cNvSpPr/>
                <p:nvPr/>
              </p:nvSpPr>
              <p:spPr>
                <a:xfrm rot="5400000">
                  <a:off x="1672014" y="4172599"/>
                  <a:ext cx="35094" cy="614488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B9AA6761-ACAD-4A08-8662-291506E1E52E}"/>
                    </a:ext>
                  </a:extLst>
                </p:cNvPr>
                <p:cNvSpPr/>
                <p:nvPr/>
              </p:nvSpPr>
              <p:spPr>
                <a:xfrm>
                  <a:off x="1364742" y="3403270"/>
                  <a:ext cx="63557" cy="278209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EA390D31-8C38-43DF-B626-1CD06BA6D18E}"/>
                    </a:ext>
                  </a:extLst>
                </p:cNvPr>
                <p:cNvSpPr/>
                <p:nvPr/>
              </p:nvSpPr>
              <p:spPr>
                <a:xfrm flipH="1">
                  <a:off x="1966193" y="3403269"/>
                  <a:ext cx="45719" cy="2782090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EC89DB27-D3CF-41C6-A3C8-58DB87B891D6}"/>
                    </a:ext>
                  </a:extLst>
                </p:cNvPr>
                <p:cNvSpPr/>
                <p:nvPr/>
              </p:nvSpPr>
              <p:spPr>
                <a:xfrm rot="4231281" flipH="1">
                  <a:off x="1505750" y="3187991"/>
                  <a:ext cx="45719" cy="33454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90066CF9-806F-432A-A62F-38358B222334}"/>
                    </a:ext>
                  </a:extLst>
                </p:cNvPr>
                <p:cNvSpPr/>
                <p:nvPr/>
              </p:nvSpPr>
              <p:spPr>
                <a:xfrm rot="17368719" flipH="1">
                  <a:off x="1807627" y="3184703"/>
                  <a:ext cx="56328" cy="33454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Can 165">
                  <a:extLst>
                    <a:ext uri="{FF2B5EF4-FFF2-40B4-BE49-F238E27FC236}">
                      <a16:creationId xmlns:a16="http://schemas.microsoft.com/office/drawing/2014/main" id="{B01E6D77-8E2F-4A18-9B63-C71766B7F0FE}"/>
                    </a:ext>
                  </a:extLst>
                </p:cNvPr>
                <p:cNvSpPr/>
                <p:nvPr/>
              </p:nvSpPr>
              <p:spPr>
                <a:xfrm>
                  <a:off x="1293339" y="6081464"/>
                  <a:ext cx="783113" cy="103896"/>
                </a:xfrm>
                <a:prstGeom prst="can">
                  <a:avLst/>
                </a:prstGeom>
                <a:solidFill>
                  <a:schemeClr val="bg2">
                    <a:lumMod val="9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07AF0CE6-93F6-4E5E-B955-C58376F699DA}"/>
                    </a:ext>
                  </a:extLst>
                </p:cNvPr>
                <p:cNvSpPr/>
                <p:nvPr/>
              </p:nvSpPr>
              <p:spPr>
                <a:xfrm>
                  <a:off x="1644781" y="2863461"/>
                  <a:ext cx="74808" cy="3236927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4947AF37-4969-49C0-9E99-9601E8EA762E}"/>
                  </a:ext>
                </a:extLst>
              </p:cNvPr>
              <p:cNvGrpSpPr/>
              <p:nvPr/>
            </p:nvGrpSpPr>
            <p:grpSpPr>
              <a:xfrm>
                <a:off x="6001322" y="4249288"/>
                <a:ext cx="471986" cy="1012836"/>
                <a:chOff x="1747739" y="1143000"/>
                <a:chExt cx="2675816" cy="5410200"/>
              </a:xfrm>
            </p:grpSpPr>
            <p:sp>
              <p:nvSpPr>
                <p:cNvPr id="249" name="Wave 248">
                  <a:extLst>
                    <a:ext uri="{FF2B5EF4-FFF2-40B4-BE49-F238E27FC236}">
                      <a16:creationId xmlns:a16="http://schemas.microsoft.com/office/drawing/2014/main" id="{E0E17462-CEA6-40CA-BE84-B6A9E01A0BF1}"/>
                    </a:ext>
                  </a:extLst>
                </p:cNvPr>
                <p:cNvSpPr/>
                <p:nvPr/>
              </p:nvSpPr>
              <p:spPr>
                <a:xfrm rot="5400000">
                  <a:off x="1885799" y="2560371"/>
                  <a:ext cx="2156012" cy="235669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Wave 249">
                  <a:extLst>
                    <a:ext uri="{FF2B5EF4-FFF2-40B4-BE49-F238E27FC236}">
                      <a16:creationId xmlns:a16="http://schemas.microsoft.com/office/drawing/2014/main" id="{7A3ED681-0CA6-49B2-AE6E-A303AC53F9F1}"/>
                    </a:ext>
                  </a:extLst>
                </p:cNvPr>
                <p:cNvSpPr/>
                <p:nvPr/>
              </p:nvSpPr>
              <p:spPr>
                <a:xfrm rot="5400000">
                  <a:off x="1285095" y="4662388"/>
                  <a:ext cx="3263153" cy="518472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solidFill>
                  <a:schemeClr val="bg2">
                    <a:lumMod val="50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1" name="Group 2">
                  <a:extLst>
                    <a:ext uri="{FF2B5EF4-FFF2-40B4-BE49-F238E27FC236}">
                      <a16:creationId xmlns:a16="http://schemas.microsoft.com/office/drawing/2014/main" id="{CF084325-3831-4B08-A21B-3592A869F91D}"/>
                    </a:ext>
                  </a:extLst>
                </p:cNvPr>
                <p:cNvGrpSpPr/>
                <p:nvPr/>
              </p:nvGrpSpPr>
              <p:grpSpPr>
                <a:xfrm>
                  <a:off x="2468900" y="3115235"/>
                  <a:ext cx="1004332" cy="932329"/>
                  <a:chOff x="3253121" y="1066802"/>
                  <a:chExt cx="2384351" cy="1922552"/>
                </a:xfrm>
                <a:solidFill>
                  <a:schemeClr val="accent3">
                    <a:lumMod val="75000"/>
                  </a:schemeClr>
                </a:solidFill>
              </p:grpSpPr>
              <p:sp>
                <p:nvSpPr>
                  <p:cNvPr id="297" name="Teardrop 296">
                    <a:extLst>
                      <a:ext uri="{FF2B5EF4-FFF2-40B4-BE49-F238E27FC236}">
                        <a16:creationId xmlns:a16="http://schemas.microsoft.com/office/drawing/2014/main" id="{512C4B4F-280D-41DF-B85D-66CAD315CD4B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49" y="1282857"/>
                    <a:ext cx="1600199" cy="1293452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Moon 297">
                    <a:extLst>
                      <a:ext uri="{FF2B5EF4-FFF2-40B4-BE49-F238E27FC236}">
                        <a16:creationId xmlns:a16="http://schemas.microsoft.com/office/drawing/2014/main" id="{5474AB34-60C8-4B53-AEFB-0BC94EB66B1C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5" y="793785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Moon 298">
                    <a:extLst>
                      <a:ext uri="{FF2B5EF4-FFF2-40B4-BE49-F238E27FC236}">
                        <a16:creationId xmlns:a16="http://schemas.microsoft.com/office/drawing/2014/main" id="{950B9515-E76A-4FB3-B314-A4C6D97C3FEE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38" y="1267040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Moon 299">
                    <a:extLst>
                      <a:ext uri="{FF2B5EF4-FFF2-40B4-BE49-F238E27FC236}">
                        <a16:creationId xmlns:a16="http://schemas.microsoft.com/office/drawing/2014/main" id="{17DF1818-B56C-4455-A3D9-152649C8B665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1" y="1568789"/>
                    <a:ext cx="874529" cy="1420565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Moon 300">
                    <a:extLst>
                      <a:ext uri="{FF2B5EF4-FFF2-40B4-BE49-F238E27FC236}">
                        <a16:creationId xmlns:a16="http://schemas.microsoft.com/office/drawing/2014/main" id="{252C79B6-588B-4CDA-A8B9-BBC657CC0043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6" y="862182"/>
                    <a:ext cx="874529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Moon 301">
                    <a:extLst>
                      <a:ext uri="{FF2B5EF4-FFF2-40B4-BE49-F238E27FC236}">
                        <a16:creationId xmlns:a16="http://schemas.microsoft.com/office/drawing/2014/main" id="{2B69D24B-60F4-4D1E-93F1-568C40AF673A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8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Moon 302">
                    <a:extLst>
                      <a:ext uri="{FF2B5EF4-FFF2-40B4-BE49-F238E27FC236}">
                        <a16:creationId xmlns:a16="http://schemas.microsoft.com/office/drawing/2014/main" id="{65F28672-B5EC-424C-8545-020D91B986D4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4" name="Oval 303">
                    <a:extLst>
                      <a:ext uri="{FF2B5EF4-FFF2-40B4-BE49-F238E27FC236}">
                        <a16:creationId xmlns:a16="http://schemas.microsoft.com/office/drawing/2014/main" id="{81D14EE3-212D-4CDD-8D9E-B9E3BE5A809C}"/>
                      </a:ext>
                    </a:extLst>
                  </p:cNvPr>
                  <p:cNvSpPr/>
                  <p:nvPr/>
                </p:nvSpPr>
                <p:spPr>
                  <a:xfrm>
                    <a:off x="3657601" y="1219201"/>
                    <a:ext cx="1371600" cy="1219199"/>
                  </a:xfrm>
                  <a:prstGeom prst="ellipse">
                    <a:avLst/>
                  </a:prstGeom>
                  <a:grp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2" name="Group 11">
                  <a:extLst>
                    <a:ext uri="{FF2B5EF4-FFF2-40B4-BE49-F238E27FC236}">
                      <a16:creationId xmlns:a16="http://schemas.microsoft.com/office/drawing/2014/main" id="{F8F6B385-E3DD-4967-B69D-BF1D008A67BF}"/>
                    </a:ext>
                  </a:extLst>
                </p:cNvPr>
                <p:cNvGrpSpPr/>
                <p:nvPr/>
              </p:nvGrpSpPr>
              <p:grpSpPr>
                <a:xfrm rot="3249924">
                  <a:off x="1735937" y="2283796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289" name="Teardrop 288">
                    <a:extLst>
                      <a:ext uri="{FF2B5EF4-FFF2-40B4-BE49-F238E27FC236}">
                        <a16:creationId xmlns:a16="http://schemas.microsoft.com/office/drawing/2014/main" id="{0E4DC389-B13F-4DD0-92F5-B2077DEF4631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Moon 289">
                    <a:extLst>
                      <a:ext uri="{FF2B5EF4-FFF2-40B4-BE49-F238E27FC236}">
                        <a16:creationId xmlns:a16="http://schemas.microsoft.com/office/drawing/2014/main" id="{0D48AD34-A55A-485A-897D-C147C803F966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Moon 290">
                    <a:extLst>
                      <a:ext uri="{FF2B5EF4-FFF2-40B4-BE49-F238E27FC236}">
                        <a16:creationId xmlns:a16="http://schemas.microsoft.com/office/drawing/2014/main" id="{BDE26F56-EA80-41F4-87FE-14F6325FB49F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Moon 291">
                    <a:extLst>
                      <a:ext uri="{FF2B5EF4-FFF2-40B4-BE49-F238E27FC236}">
                        <a16:creationId xmlns:a16="http://schemas.microsoft.com/office/drawing/2014/main" id="{D7605028-9881-421E-8C3C-908B863AB761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Moon 292">
                    <a:extLst>
                      <a:ext uri="{FF2B5EF4-FFF2-40B4-BE49-F238E27FC236}">
                        <a16:creationId xmlns:a16="http://schemas.microsoft.com/office/drawing/2014/main" id="{35CCDCD4-6817-4B7C-968C-5F0186C92F7A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Moon 293">
                    <a:extLst>
                      <a:ext uri="{FF2B5EF4-FFF2-40B4-BE49-F238E27FC236}">
                        <a16:creationId xmlns:a16="http://schemas.microsoft.com/office/drawing/2014/main" id="{72A9C3A0-96D7-48B4-9405-E5B804043814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Moon 294">
                    <a:extLst>
                      <a:ext uri="{FF2B5EF4-FFF2-40B4-BE49-F238E27FC236}">
                        <a16:creationId xmlns:a16="http://schemas.microsoft.com/office/drawing/2014/main" id="{D36AB69E-C5D7-43D4-B02B-0F5238EF9F87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6" name="Oval 295">
                    <a:extLst>
                      <a:ext uri="{FF2B5EF4-FFF2-40B4-BE49-F238E27FC236}">
                        <a16:creationId xmlns:a16="http://schemas.microsoft.com/office/drawing/2014/main" id="{B24957E0-959F-4F0D-9C84-2B06B25F90A5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9AE2157C-CAEC-4A22-A8B1-2EF37B4EEEDC}"/>
                    </a:ext>
                  </a:extLst>
                </p:cNvPr>
                <p:cNvGrpSpPr/>
                <p:nvPr/>
              </p:nvGrpSpPr>
              <p:grpSpPr>
                <a:xfrm rot="5400000">
                  <a:off x="2045599" y="1154802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281" name="Teardrop 280">
                    <a:extLst>
                      <a:ext uri="{FF2B5EF4-FFF2-40B4-BE49-F238E27FC236}">
                        <a16:creationId xmlns:a16="http://schemas.microsoft.com/office/drawing/2014/main" id="{4B129E01-FDB5-43CF-99BB-3F30C7C26924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Moon 281">
                    <a:extLst>
                      <a:ext uri="{FF2B5EF4-FFF2-40B4-BE49-F238E27FC236}">
                        <a16:creationId xmlns:a16="http://schemas.microsoft.com/office/drawing/2014/main" id="{B3CFE851-11CA-45F7-8EF5-B24B1200488F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Moon 282">
                    <a:extLst>
                      <a:ext uri="{FF2B5EF4-FFF2-40B4-BE49-F238E27FC236}">
                        <a16:creationId xmlns:a16="http://schemas.microsoft.com/office/drawing/2014/main" id="{F8554B89-14F0-4EDE-B522-258D9A6C6903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Moon 283">
                    <a:extLst>
                      <a:ext uri="{FF2B5EF4-FFF2-40B4-BE49-F238E27FC236}">
                        <a16:creationId xmlns:a16="http://schemas.microsoft.com/office/drawing/2014/main" id="{4DC355A8-F78A-4FAF-833F-8235A1C705CC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Moon 284">
                    <a:extLst>
                      <a:ext uri="{FF2B5EF4-FFF2-40B4-BE49-F238E27FC236}">
                        <a16:creationId xmlns:a16="http://schemas.microsoft.com/office/drawing/2014/main" id="{5E2A7887-60E2-4765-8DDF-7F446AB42CDF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Moon 285">
                    <a:extLst>
                      <a:ext uri="{FF2B5EF4-FFF2-40B4-BE49-F238E27FC236}">
                        <a16:creationId xmlns:a16="http://schemas.microsoft.com/office/drawing/2014/main" id="{8CCE912A-0C66-4F33-B2C5-DC7136F8B09E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Moon 286">
                    <a:extLst>
                      <a:ext uri="{FF2B5EF4-FFF2-40B4-BE49-F238E27FC236}">
                        <a16:creationId xmlns:a16="http://schemas.microsoft.com/office/drawing/2014/main" id="{5AAC7212-6B3B-494D-B20B-2A0AD7D885E6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Oval 287">
                    <a:extLst>
                      <a:ext uri="{FF2B5EF4-FFF2-40B4-BE49-F238E27FC236}">
                        <a16:creationId xmlns:a16="http://schemas.microsoft.com/office/drawing/2014/main" id="{1584226F-48DB-4849-AD8F-BAAF7E8F6A48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>
                  <a:extLst>
                    <a:ext uri="{FF2B5EF4-FFF2-40B4-BE49-F238E27FC236}">
                      <a16:creationId xmlns:a16="http://schemas.microsoft.com/office/drawing/2014/main" id="{3E92B997-D392-4635-B6E4-A9258F3E29CD}"/>
                    </a:ext>
                  </a:extLst>
                </p:cNvPr>
                <p:cNvGrpSpPr/>
                <p:nvPr/>
              </p:nvGrpSpPr>
              <p:grpSpPr>
                <a:xfrm rot="18371763">
                  <a:off x="3184559" y="1293913"/>
                  <a:ext cx="1118259" cy="1094656"/>
                  <a:chOff x="3253123" y="1066800"/>
                  <a:chExt cx="2384352" cy="1922552"/>
                </a:xfrm>
              </p:grpSpPr>
              <p:sp>
                <p:nvSpPr>
                  <p:cNvPr id="273" name="Teardrop 272">
                    <a:extLst>
                      <a:ext uri="{FF2B5EF4-FFF2-40B4-BE49-F238E27FC236}">
                        <a16:creationId xmlns:a16="http://schemas.microsoft.com/office/drawing/2014/main" id="{1773B810-8EC7-4AB1-B623-D7D986F3CDDD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Moon 273">
                    <a:extLst>
                      <a:ext uri="{FF2B5EF4-FFF2-40B4-BE49-F238E27FC236}">
                        <a16:creationId xmlns:a16="http://schemas.microsoft.com/office/drawing/2014/main" id="{20C1FD6E-81AA-4261-9676-A77C7DED8B31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Moon 274">
                    <a:extLst>
                      <a:ext uri="{FF2B5EF4-FFF2-40B4-BE49-F238E27FC236}">
                        <a16:creationId xmlns:a16="http://schemas.microsoft.com/office/drawing/2014/main" id="{92A77596-4F51-404D-B2B8-3EFB1B6DE677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Moon 275">
                    <a:extLst>
                      <a:ext uri="{FF2B5EF4-FFF2-40B4-BE49-F238E27FC236}">
                        <a16:creationId xmlns:a16="http://schemas.microsoft.com/office/drawing/2014/main" id="{DC9C3E15-CAB5-4829-9833-92CBB3970602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Moon 276">
                    <a:extLst>
                      <a:ext uri="{FF2B5EF4-FFF2-40B4-BE49-F238E27FC236}">
                        <a16:creationId xmlns:a16="http://schemas.microsoft.com/office/drawing/2014/main" id="{02AA4353-4027-4E33-A89D-F822C5BCDC15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Moon 277">
                    <a:extLst>
                      <a:ext uri="{FF2B5EF4-FFF2-40B4-BE49-F238E27FC236}">
                        <a16:creationId xmlns:a16="http://schemas.microsoft.com/office/drawing/2014/main" id="{420E1659-65A2-4CAB-ABDB-EB4DAAD9E1F5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Moon 278">
                    <a:extLst>
                      <a:ext uri="{FF2B5EF4-FFF2-40B4-BE49-F238E27FC236}">
                        <a16:creationId xmlns:a16="http://schemas.microsoft.com/office/drawing/2014/main" id="{DF4281E6-8DFA-47E9-9DC7-E2BD05F05F7A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Oval 279">
                    <a:extLst>
                      <a:ext uri="{FF2B5EF4-FFF2-40B4-BE49-F238E27FC236}">
                        <a16:creationId xmlns:a16="http://schemas.microsoft.com/office/drawing/2014/main" id="{947BE789-50AB-4CA1-9027-4666D83F1810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254">
                  <a:extLst>
                    <a:ext uri="{FF2B5EF4-FFF2-40B4-BE49-F238E27FC236}">
                      <a16:creationId xmlns:a16="http://schemas.microsoft.com/office/drawing/2014/main" id="{19C73427-60FC-48E3-B6A9-243767822405}"/>
                    </a:ext>
                  </a:extLst>
                </p:cNvPr>
                <p:cNvGrpSpPr/>
                <p:nvPr/>
              </p:nvGrpSpPr>
              <p:grpSpPr>
                <a:xfrm rot="19164313">
                  <a:off x="3150200" y="2320851"/>
                  <a:ext cx="1273355" cy="1253498"/>
                  <a:chOff x="3253123" y="1066800"/>
                  <a:chExt cx="2384352" cy="1922552"/>
                </a:xfrm>
              </p:grpSpPr>
              <p:sp>
                <p:nvSpPr>
                  <p:cNvPr id="265" name="Teardrop 264">
                    <a:extLst>
                      <a:ext uri="{FF2B5EF4-FFF2-40B4-BE49-F238E27FC236}">
                        <a16:creationId xmlns:a16="http://schemas.microsoft.com/office/drawing/2014/main" id="{4A4D0B37-3AE3-4DFF-8231-0379704B3667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Moon 265">
                    <a:extLst>
                      <a:ext uri="{FF2B5EF4-FFF2-40B4-BE49-F238E27FC236}">
                        <a16:creationId xmlns:a16="http://schemas.microsoft.com/office/drawing/2014/main" id="{E734B347-8A10-4A83-A5AA-40C15942E1FE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>
                    <a:extLst>
                      <a:ext uri="{FF2B5EF4-FFF2-40B4-BE49-F238E27FC236}">
                        <a16:creationId xmlns:a16="http://schemas.microsoft.com/office/drawing/2014/main" id="{518A5BEA-91D6-468E-BDA0-E264EB022B41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>
                    <a:extLst>
                      <a:ext uri="{FF2B5EF4-FFF2-40B4-BE49-F238E27FC236}">
                        <a16:creationId xmlns:a16="http://schemas.microsoft.com/office/drawing/2014/main" id="{2216424E-C548-4BC7-872A-40D446EAB37F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>
                    <a:extLst>
                      <a:ext uri="{FF2B5EF4-FFF2-40B4-BE49-F238E27FC236}">
                        <a16:creationId xmlns:a16="http://schemas.microsoft.com/office/drawing/2014/main" id="{7DE654AB-5F49-4B64-985A-2F3B25C5B396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>
                    <a:extLst>
                      <a:ext uri="{FF2B5EF4-FFF2-40B4-BE49-F238E27FC236}">
                        <a16:creationId xmlns:a16="http://schemas.microsoft.com/office/drawing/2014/main" id="{856CBB4C-282B-436E-9EED-0BD39AA458A1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Moon 270">
                    <a:extLst>
                      <a:ext uri="{FF2B5EF4-FFF2-40B4-BE49-F238E27FC236}">
                        <a16:creationId xmlns:a16="http://schemas.microsoft.com/office/drawing/2014/main" id="{2356B52A-0976-4CD4-A9B6-FD396DE9687E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Oval 271">
                    <a:extLst>
                      <a:ext uri="{FF2B5EF4-FFF2-40B4-BE49-F238E27FC236}">
                        <a16:creationId xmlns:a16="http://schemas.microsoft.com/office/drawing/2014/main" id="{42B3941A-5BAF-4652-A9D6-A8C6A95900DE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6" name="Group 255">
                  <a:extLst>
                    <a:ext uri="{FF2B5EF4-FFF2-40B4-BE49-F238E27FC236}">
                      <a16:creationId xmlns:a16="http://schemas.microsoft.com/office/drawing/2014/main" id="{A3ECAE85-C37E-4696-8BD2-9C5D60DE2EA2}"/>
                    </a:ext>
                  </a:extLst>
                </p:cNvPr>
                <p:cNvGrpSpPr/>
                <p:nvPr/>
              </p:nvGrpSpPr>
              <p:grpSpPr>
                <a:xfrm rot="1063382">
                  <a:off x="2473120" y="2046587"/>
                  <a:ext cx="1069843" cy="895533"/>
                  <a:chOff x="3253123" y="1066800"/>
                  <a:chExt cx="2384352" cy="1922552"/>
                </a:xfrm>
              </p:grpSpPr>
              <p:sp>
                <p:nvSpPr>
                  <p:cNvPr id="257" name="Teardrop 256">
                    <a:extLst>
                      <a:ext uri="{FF2B5EF4-FFF2-40B4-BE49-F238E27FC236}">
                        <a16:creationId xmlns:a16="http://schemas.microsoft.com/office/drawing/2014/main" id="{A2439EB8-7B3D-4E1A-9AFE-92F6DC969677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>
                    <a:extLst>
                      <a:ext uri="{FF2B5EF4-FFF2-40B4-BE49-F238E27FC236}">
                        <a16:creationId xmlns:a16="http://schemas.microsoft.com/office/drawing/2014/main" id="{9C3453A1-81BB-4931-8D2D-FEEB7C8C9F75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>
                    <a:extLst>
                      <a:ext uri="{FF2B5EF4-FFF2-40B4-BE49-F238E27FC236}">
                        <a16:creationId xmlns:a16="http://schemas.microsoft.com/office/drawing/2014/main" id="{6DB874E0-3300-44B8-A51B-2B635C4DA88B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>
                    <a:extLst>
                      <a:ext uri="{FF2B5EF4-FFF2-40B4-BE49-F238E27FC236}">
                        <a16:creationId xmlns:a16="http://schemas.microsoft.com/office/drawing/2014/main" id="{E86BEF81-A4A4-4F4B-960A-9D78993BA1A9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>
                    <a:extLst>
                      <a:ext uri="{FF2B5EF4-FFF2-40B4-BE49-F238E27FC236}">
                        <a16:creationId xmlns:a16="http://schemas.microsoft.com/office/drawing/2014/main" id="{A6ECF52D-C7FA-4051-9AA5-24423C2AE094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Moon 261">
                    <a:extLst>
                      <a:ext uri="{FF2B5EF4-FFF2-40B4-BE49-F238E27FC236}">
                        <a16:creationId xmlns:a16="http://schemas.microsoft.com/office/drawing/2014/main" id="{C0319392-EC1D-4DFA-9632-D0B289604A76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Moon 262">
                    <a:extLst>
                      <a:ext uri="{FF2B5EF4-FFF2-40B4-BE49-F238E27FC236}">
                        <a16:creationId xmlns:a16="http://schemas.microsoft.com/office/drawing/2014/main" id="{7BB1057C-6582-4F1A-A2F8-710F4CC2AE3F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Oval 263">
                    <a:extLst>
                      <a:ext uri="{FF2B5EF4-FFF2-40B4-BE49-F238E27FC236}">
                        <a16:creationId xmlns:a16="http://schemas.microsoft.com/office/drawing/2014/main" id="{85D435CD-F152-4549-B276-6205AD390FAD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46" name="Cloud 245">
                <a:extLst>
                  <a:ext uri="{FF2B5EF4-FFF2-40B4-BE49-F238E27FC236}">
                    <a16:creationId xmlns:a16="http://schemas.microsoft.com/office/drawing/2014/main" id="{EB30C026-70D3-4DD1-902A-92BB3D719923}"/>
                  </a:ext>
                </a:extLst>
              </p:cNvPr>
              <p:cNvSpPr/>
              <p:nvPr/>
            </p:nvSpPr>
            <p:spPr>
              <a:xfrm>
                <a:off x="5993423" y="5183038"/>
                <a:ext cx="791308" cy="506118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Cloud 246">
                <a:extLst>
                  <a:ext uri="{FF2B5EF4-FFF2-40B4-BE49-F238E27FC236}">
                    <a16:creationId xmlns:a16="http://schemas.microsoft.com/office/drawing/2014/main" id="{BF289AB9-8D49-431C-9C33-8CC4CCC50547}"/>
                  </a:ext>
                </a:extLst>
              </p:cNvPr>
              <p:cNvSpPr/>
              <p:nvPr/>
            </p:nvSpPr>
            <p:spPr>
              <a:xfrm>
                <a:off x="6428642" y="5354072"/>
                <a:ext cx="316523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Cloud 247">
                <a:extLst>
                  <a:ext uri="{FF2B5EF4-FFF2-40B4-BE49-F238E27FC236}">
                    <a16:creationId xmlns:a16="http://schemas.microsoft.com/office/drawing/2014/main" id="{A3095A3B-9969-423B-802E-13DB25C475B0}"/>
                  </a:ext>
                </a:extLst>
              </p:cNvPr>
              <p:cNvSpPr/>
              <p:nvPr/>
            </p:nvSpPr>
            <p:spPr>
              <a:xfrm>
                <a:off x="5993423" y="5401941"/>
                <a:ext cx="395654" cy="430823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4" name="TextBox 393">
            <a:extLst>
              <a:ext uri="{FF2B5EF4-FFF2-40B4-BE49-F238E27FC236}">
                <a16:creationId xmlns:a16="http://schemas.microsoft.com/office/drawing/2014/main" id="{29F79828-876B-4F8A-A4FB-3497C7E05E36}"/>
              </a:ext>
            </a:extLst>
          </p:cNvPr>
          <p:cNvSpPr txBox="1"/>
          <p:nvPr/>
        </p:nvSpPr>
        <p:spPr>
          <a:xfrm>
            <a:off x="2088498" y="4132553"/>
            <a:ext cx="14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 at home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97020C2-B798-4EF4-9D86-7D4B93239036}"/>
              </a:ext>
            </a:extLst>
          </p:cNvPr>
          <p:cNvSpPr txBox="1"/>
          <p:nvPr/>
        </p:nvSpPr>
        <p:spPr>
          <a:xfrm>
            <a:off x="4477329" y="5430782"/>
            <a:ext cx="65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Pray 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55238940-8D96-439F-A6D7-DC138BB413E6}"/>
              </a:ext>
            </a:extLst>
          </p:cNvPr>
          <p:cNvSpPr txBox="1"/>
          <p:nvPr/>
        </p:nvSpPr>
        <p:spPr>
          <a:xfrm>
            <a:off x="6414990" y="3380707"/>
            <a:ext cx="176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Visit the temple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37844AED-17E4-43A3-BD65-B6B45DD89979}"/>
              </a:ext>
            </a:extLst>
          </p:cNvPr>
          <p:cNvSpPr txBox="1"/>
          <p:nvPr/>
        </p:nvSpPr>
        <p:spPr>
          <a:xfrm>
            <a:off x="9448411" y="3334158"/>
            <a:ext cx="2015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 the scriptures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66F62C9-18B9-4BD7-BB79-9219B368FB78}"/>
              </a:ext>
            </a:extLst>
          </p:cNvPr>
          <p:cNvSpPr txBox="1"/>
          <p:nvPr/>
        </p:nvSpPr>
        <p:spPr>
          <a:xfrm>
            <a:off x="8862835" y="4401450"/>
            <a:ext cx="142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to church</a:t>
            </a:r>
          </a:p>
        </p:txBody>
      </p:sp>
    </p:spTree>
    <p:extLst>
      <p:ext uri="{BB962C8B-B14F-4D97-AF65-F5344CB8AC3E}">
        <p14:creationId xmlns:p14="http://schemas.microsoft.com/office/powerpoint/2010/main" val="364578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Group 375">
            <a:extLst>
              <a:ext uri="{FF2B5EF4-FFF2-40B4-BE49-F238E27FC236}">
                <a16:creationId xmlns:a16="http://schemas.microsoft.com/office/drawing/2014/main" id="{A81789DA-59DF-4FBC-A562-33CCB3E33C06}"/>
              </a:ext>
            </a:extLst>
          </p:cNvPr>
          <p:cNvGrpSpPr/>
          <p:nvPr/>
        </p:nvGrpSpPr>
        <p:grpSpPr>
          <a:xfrm>
            <a:off x="1135412" y="147248"/>
            <a:ext cx="2675931" cy="1862583"/>
            <a:chOff x="3734132" y="1686320"/>
            <a:chExt cx="2675931" cy="1862583"/>
          </a:xfrm>
          <a:solidFill>
            <a:schemeClr val="bg1"/>
          </a:solidFill>
        </p:grpSpPr>
        <p:sp>
          <p:nvSpPr>
            <p:cNvPr id="375" name="Cloud 374">
              <a:extLst>
                <a:ext uri="{FF2B5EF4-FFF2-40B4-BE49-F238E27FC236}">
                  <a16:creationId xmlns:a16="http://schemas.microsoft.com/office/drawing/2014/main" id="{E54CAE3A-7589-42E9-A997-F837086B1A75}"/>
                </a:ext>
              </a:extLst>
            </p:cNvPr>
            <p:cNvSpPr/>
            <p:nvPr/>
          </p:nvSpPr>
          <p:spPr>
            <a:xfrm>
              <a:off x="3734132" y="1686320"/>
              <a:ext cx="2675931" cy="1862583"/>
            </a:xfrm>
            <a:prstGeom prst="cloud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DD897C8-EB86-45A3-8337-96FE1AB54B88}"/>
                </a:ext>
              </a:extLst>
            </p:cNvPr>
            <p:cNvSpPr txBox="1"/>
            <p:nvPr/>
          </p:nvSpPr>
          <p:spPr>
            <a:xfrm>
              <a:off x="4163319" y="2110043"/>
              <a:ext cx="2038309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b="1" dirty="0"/>
                <a:t>The Holy Ghost teaches me gospel truths when I…</a:t>
              </a: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412A37C5-84AA-4A3A-BA2D-69FA8F598E45}"/>
              </a:ext>
            </a:extLst>
          </p:cNvPr>
          <p:cNvGrpSpPr/>
          <p:nvPr/>
        </p:nvGrpSpPr>
        <p:grpSpPr>
          <a:xfrm>
            <a:off x="351632" y="4101725"/>
            <a:ext cx="3046467" cy="2195570"/>
            <a:chOff x="246444" y="4091538"/>
            <a:chExt cx="3046467" cy="2195570"/>
          </a:xfrm>
          <a:solidFill>
            <a:schemeClr val="bg1"/>
          </a:solidFill>
        </p:grpSpPr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358E4F91-8A8B-47FC-A865-DA86D8965FF2}"/>
                </a:ext>
              </a:extLst>
            </p:cNvPr>
            <p:cNvSpPr/>
            <p:nvPr/>
          </p:nvSpPr>
          <p:spPr>
            <a:xfrm rot="16200000">
              <a:off x="671893" y="3666089"/>
              <a:ext cx="2195570" cy="304646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BB190EB-E861-4C4B-8EB3-50C6F5977C23}"/>
                </a:ext>
              </a:extLst>
            </p:cNvPr>
            <p:cNvGrpSpPr/>
            <p:nvPr/>
          </p:nvGrpSpPr>
          <p:grpSpPr>
            <a:xfrm>
              <a:off x="609775" y="4194115"/>
              <a:ext cx="2356914" cy="2018342"/>
              <a:chOff x="4644742" y="381000"/>
              <a:chExt cx="3737258" cy="3200400"/>
            </a:xfrm>
            <a:grpFill/>
          </p:grpSpPr>
          <p:sp>
            <p:nvSpPr>
              <p:cNvPr id="6" name="Trapezoid 5">
                <a:extLst>
                  <a:ext uri="{FF2B5EF4-FFF2-40B4-BE49-F238E27FC236}">
                    <a16:creationId xmlns:a16="http://schemas.microsoft.com/office/drawing/2014/main" id="{F708EEF0-05A7-4AA7-B871-57C9D49E9ADB}"/>
                  </a:ext>
                </a:extLst>
              </p:cNvPr>
              <p:cNvSpPr/>
              <p:nvPr/>
            </p:nvSpPr>
            <p:spPr>
              <a:xfrm>
                <a:off x="4648200" y="990600"/>
                <a:ext cx="3733800" cy="6858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D903AC6-70E9-4CAF-A2F0-798473917D14}"/>
                  </a:ext>
                </a:extLst>
              </p:cNvPr>
              <p:cNvSpPr/>
              <p:nvPr/>
            </p:nvSpPr>
            <p:spPr>
              <a:xfrm>
                <a:off x="4876800" y="1676400"/>
                <a:ext cx="3276600" cy="1676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A853D72D-C963-4C9C-8C9D-49D2D809A531}"/>
                  </a:ext>
                </a:extLst>
              </p:cNvPr>
              <p:cNvSpPr/>
              <p:nvPr/>
            </p:nvSpPr>
            <p:spPr>
              <a:xfrm>
                <a:off x="5257800" y="381000"/>
                <a:ext cx="2514600" cy="12954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8E1C2C6F-8F97-413B-A8CE-82E50FEF459B}"/>
                  </a:ext>
                </a:extLst>
              </p:cNvPr>
              <p:cNvSpPr/>
              <p:nvPr/>
            </p:nvSpPr>
            <p:spPr>
              <a:xfrm>
                <a:off x="5486400" y="609600"/>
                <a:ext cx="2057400" cy="1066800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77">
                <a:extLst>
                  <a:ext uri="{FF2B5EF4-FFF2-40B4-BE49-F238E27FC236}">
                    <a16:creationId xmlns:a16="http://schemas.microsoft.com/office/drawing/2014/main" id="{F5386D47-20AB-43A9-9DF8-51EC8F481C70}"/>
                  </a:ext>
                </a:extLst>
              </p:cNvPr>
              <p:cNvGrpSpPr/>
              <p:nvPr/>
            </p:nvGrpSpPr>
            <p:grpSpPr>
              <a:xfrm>
                <a:off x="5181600" y="1981200"/>
                <a:ext cx="816430" cy="762000"/>
                <a:chOff x="838200" y="4267200"/>
                <a:chExt cx="914400" cy="853439"/>
              </a:xfrm>
              <a:grpFill/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DFFF92C3-FDD2-47FE-8C5C-A31764131287}"/>
                    </a:ext>
                  </a:extLst>
                </p:cNvPr>
                <p:cNvSpPr/>
                <p:nvPr/>
              </p:nvSpPr>
              <p:spPr>
                <a:xfrm>
                  <a:off x="838200" y="4267200"/>
                  <a:ext cx="914400" cy="762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5" name="Group 14">
                  <a:extLst>
                    <a:ext uri="{FF2B5EF4-FFF2-40B4-BE49-F238E27FC236}">
                      <a16:creationId xmlns:a16="http://schemas.microsoft.com/office/drawing/2014/main" id="{B5DED91F-757A-4648-8FF5-9A22B86F0DD0}"/>
                    </a:ext>
                  </a:extLst>
                </p:cNvPr>
                <p:cNvGrpSpPr/>
                <p:nvPr/>
              </p:nvGrpSpPr>
              <p:grpSpPr>
                <a:xfrm>
                  <a:off x="838200" y="4267200"/>
                  <a:ext cx="914399" cy="853439"/>
                  <a:chOff x="914400" y="4343400"/>
                  <a:chExt cx="2286000" cy="2133600"/>
                </a:xfrm>
                <a:grpFill/>
              </p:grpSpPr>
              <p:grpSp>
                <p:nvGrpSpPr>
                  <p:cNvPr id="186" name="Group 8">
                    <a:extLst>
                      <a:ext uri="{FF2B5EF4-FFF2-40B4-BE49-F238E27FC236}">
                        <a16:creationId xmlns:a16="http://schemas.microsoft.com/office/drawing/2014/main" id="{45AA85E6-DFE8-4090-B5B7-D496EC50E209}"/>
                      </a:ext>
                    </a:extLst>
                  </p:cNvPr>
                  <p:cNvGrpSpPr/>
                  <p:nvPr/>
                </p:nvGrpSpPr>
                <p:grpSpPr>
                  <a:xfrm>
                    <a:off x="914400" y="4495800"/>
                    <a:ext cx="2209800" cy="1905000"/>
                    <a:chOff x="914400" y="4495800"/>
                    <a:chExt cx="2209800" cy="1905000"/>
                  </a:xfrm>
                  <a:grpFill/>
                </p:grpSpPr>
                <p:sp>
                  <p:nvSpPr>
                    <p:cNvPr id="193" name="Diagonal Stripe 4">
                      <a:extLst>
                        <a:ext uri="{FF2B5EF4-FFF2-40B4-BE49-F238E27FC236}">
                          <a16:creationId xmlns:a16="http://schemas.microsoft.com/office/drawing/2014/main" id="{92E2C910-6FCD-4654-9E63-4D795C0BCCB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33600" y="44196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4" name="Diagonal Stripe 5">
                      <a:extLst>
                        <a:ext uri="{FF2B5EF4-FFF2-40B4-BE49-F238E27FC236}">
                          <a16:creationId xmlns:a16="http://schemas.microsoft.com/office/drawing/2014/main" id="{F27542FC-F2F3-40FF-B900-0B29D627D9CD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815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5" name="Diagonal Stripe 6">
                      <a:extLst>
                        <a:ext uri="{FF2B5EF4-FFF2-40B4-BE49-F238E27FC236}">
                          <a16:creationId xmlns:a16="http://schemas.microsoft.com/office/drawing/2014/main" id="{F22992E0-2B50-4436-B936-35700885951A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6" name="Diagonal Stripe 7">
                      <a:extLst>
                        <a:ext uri="{FF2B5EF4-FFF2-40B4-BE49-F238E27FC236}">
                          <a16:creationId xmlns:a16="http://schemas.microsoft.com/office/drawing/2014/main" id="{FAF6AB30-2A40-41B8-B3EB-02BF9C2CAD9F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87" name="Group 9">
                    <a:extLst>
                      <a:ext uri="{FF2B5EF4-FFF2-40B4-BE49-F238E27FC236}">
                        <a16:creationId xmlns:a16="http://schemas.microsoft.com/office/drawing/2014/main" id="{2758F229-F3A8-462A-A514-6FED984A756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990600" y="4419600"/>
                    <a:ext cx="2133600" cy="1981200"/>
                    <a:chOff x="914400" y="4419600"/>
                    <a:chExt cx="2133600" cy="1981200"/>
                  </a:xfrm>
                  <a:grpFill/>
                </p:grpSpPr>
                <p:sp>
                  <p:nvSpPr>
                    <p:cNvPr id="189" name="Diagonal Stripe 188">
                      <a:extLst>
                        <a:ext uri="{FF2B5EF4-FFF2-40B4-BE49-F238E27FC236}">
                          <a16:creationId xmlns:a16="http://schemas.microsoft.com/office/drawing/2014/main" id="{327B9BBF-E9CA-4A22-9CFE-4BCE4755E23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057400" y="43434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0" name="Diagonal Stripe 189">
                      <a:extLst>
                        <a:ext uri="{FF2B5EF4-FFF2-40B4-BE49-F238E27FC236}">
                          <a16:creationId xmlns:a16="http://schemas.microsoft.com/office/drawing/2014/main" id="{A5246D72-79D8-4B5E-971A-CDA2D82B79D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05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1" name="Diagonal Stripe 190">
                      <a:extLst>
                        <a:ext uri="{FF2B5EF4-FFF2-40B4-BE49-F238E27FC236}">
                          <a16:creationId xmlns:a16="http://schemas.microsoft.com/office/drawing/2014/main" id="{FF080F21-9B5B-4E75-A0BD-21FCF99A00F0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92" name="Diagonal Stripe 191">
                      <a:extLst>
                        <a:ext uri="{FF2B5EF4-FFF2-40B4-BE49-F238E27FC236}">
                          <a16:creationId xmlns:a16="http://schemas.microsoft.com/office/drawing/2014/main" id="{465D585E-B8C2-484E-BE7B-AAE8F4375C7E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88" name="Frame 3">
                    <a:extLst>
                      <a:ext uri="{FF2B5EF4-FFF2-40B4-BE49-F238E27FC236}">
                        <a16:creationId xmlns:a16="http://schemas.microsoft.com/office/drawing/2014/main" id="{61934790-BF48-4E5C-A875-92F99A0FA8A8}"/>
                      </a:ext>
                    </a:extLst>
                  </p:cNvPr>
                  <p:cNvSpPr/>
                  <p:nvPr/>
                </p:nvSpPr>
                <p:spPr>
                  <a:xfrm>
                    <a:off x="914400" y="4343400"/>
                    <a:ext cx="2286000" cy="2133600"/>
                  </a:xfrm>
                  <a:prstGeom prst="frame">
                    <a:avLst>
                      <a:gd name="adj1" fmla="val 728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1" name="Group 91">
                <a:extLst>
                  <a:ext uri="{FF2B5EF4-FFF2-40B4-BE49-F238E27FC236}">
                    <a16:creationId xmlns:a16="http://schemas.microsoft.com/office/drawing/2014/main" id="{0EBDA61C-FE22-41B4-81CE-8BD757A9DC4B}"/>
                  </a:ext>
                </a:extLst>
              </p:cNvPr>
              <p:cNvGrpSpPr/>
              <p:nvPr/>
            </p:nvGrpSpPr>
            <p:grpSpPr>
              <a:xfrm>
                <a:off x="7086600" y="1981200"/>
                <a:ext cx="816430" cy="762000"/>
                <a:chOff x="838200" y="4267200"/>
                <a:chExt cx="914400" cy="853439"/>
              </a:xfrm>
              <a:grpFill/>
            </p:grpSpPr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043AA1DB-7FE4-4E33-BDE2-FE9DAB2CC122}"/>
                    </a:ext>
                  </a:extLst>
                </p:cNvPr>
                <p:cNvSpPr/>
                <p:nvPr/>
              </p:nvSpPr>
              <p:spPr>
                <a:xfrm>
                  <a:off x="838200" y="4267200"/>
                  <a:ext cx="914400" cy="762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2" name="Group 14">
                  <a:extLst>
                    <a:ext uri="{FF2B5EF4-FFF2-40B4-BE49-F238E27FC236}">
                      <a16:creationId xmlns:a16="http://schemas.microsoft.com/office/drawing/2014/main" id="{2A45776E-40A2-4FEB-BDDD-1C4F02799026}"/>
                    </a:ext>
                  </a:extLst>
                </p:cNvPr>
                <p:cNvGrpSpPr/>
                <p:nvPr/>
              </p:nvGrpSpPr>
              <p:grpSpPr>
                <a:xfrm>
                  <a:off x="838200" y="4267200"/>
                  <a:ext cx="914399" cy="853439"/>
                  <a:chOff x="914400" y="4343400"/>
                  <a:chExt cx="2286000" cy="2133600"/>
                </a:xfrm>
                <a:grpFill/>
              </p:grpSpPr>
              <p:grpSp>
                <p:nvGrpSpPr>
                  <p:cNvPr id="173" name="Group 8">
                    <a:extLst>
                      <a:ext uri="{FF2B5EF4-FFF2-40B4-BE49-F238E27FC236}">
                        <a16:creationId xmlns:a16="http://schemas.microsoft.com/office/drawing/2014/main" id="{ED24C2E8-2EAC-4E27-AC55-16D46FB63A5A}"/>
                      </a:ext>
                    </a:extLst>
                  </p:cNvPr>
                  <p:cNvGrpSpPr/>
                  <p:nvPr/>
                </p:nvGrpSpPr>
                <p:grpSpPr>
                  <a:xfrm>
                    <a:off x="914400" y="4495800"/>
                    <a:ext cx="2209800" cy="1905000"/>
                    <a:chOff x="914400" y="4495800"/>
                    <a:chExt cx="2209800" cy="1905000"/>
                  </a:xfrm>
                  <a:grpFill/>
                </p:grpSpPr>
                <p:sp>
                  <p:nvSpPr>
                    <p:cNvPr id="180" name="Diagonal Stripe 4">
                      <a:extLst>
                        <a:ext uri="{FF2B5EF4-FFF2-40B4-BE49-F238E27FC236}">
                          <a16:creationId xmlns:a16="http://schemas.microsoft.com/office/drawing/2014/main" id="{60707EE7-9F27-4F01-ABE9-C65AF81D286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133600" y="44196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Diagonal Stripe 5">
                      <a:extLst>
                        <a:ext uri="{FF2B5EF4-FFF2-40B4-BE49-F238E27FC236}">
                          <a16:creationId xmlns:a16="http://schemas.microsoft.com/office/drawing/2014/main" id="{B02E4596-8471-44E3-B535-38D63EAC92FA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815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2" name="Diagonal Stripe 6">
                      <a:extLst>
                        <a:ext uri="{FF2B5EF4-FFF2-40B4-BE49-F238E27FC236}">
                          <a16:creationId xmlns:a16="http://schemas.microsoft.com/office/drawing/2014/main" id="{2897FAB9-31AB-4AE1-8120-EBF514C429E6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Diagonal Stripe 7">
                      <a:extLst>
                        <a:ext uri="{FF2B5EF4-FFF2-40B4-BE49-F238E27FC236}">
                          <a16:creationId xmlns:a16="http://schemas.microsoft.com/office/drawing/2014/main" id="{85560B46-A518-4FC2-B7A8-E03DB470A296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74" name="Group 9">
                    <a:extLst>
                      <a:ext uri="{FF2B5EF4-FFF2-40B4-BE49-F238E27FC236}">
                        <a16:creationId xmlns:a16="http://schemas.microsoft.com/office/drawing/2014/main" id="{D5CF23E2-41F7-4B35-BF84-2DD55051A75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990600" y="4419600"/>
                    <a:ext cx="2133600" cy="1981200"/>
                    <a:chOff x="914400" y="4419600"/>
                    <a:chExt cx="2133600" cy="1981200"/>
                  </a:xfrm>
                  <a:grpFill/>
                </p:grpSpPr>
                <p:sp>
                  <p:nvSpPr>
                    <p:cNvPr id="176" name="Diagonal Stripe 97">
                      <a:extLst>
                        <a:ext uri="{FF2B5EF4-FFF2-40B4-BE49-F238E27FC236}">
                          <a16:creationId xmlns:a16="http://schemas.microsoft.com/office/drawing/2014/main" id="{4FFE6C88-8382-4048-BB47-0CBD16F8461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057400" y="4343400"/>
                      <a:ext cx="838200" cy="990600"/>
                    </a:xfrm>
                    <a:prstGeom prst="diagStripe">
                      <a:avLst>
                        <a:gd name="adj" fmla="val 76195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7" name="Diagonal Stripe 98">
                      <a:extLst>
                        <a:ext uri="{FF2B5EF4-FFF2-40B4-BE49-F238E27FC236}">
                          <a16:creationId xmlns:a16="http://schemas.microsoft.com/office/drawing/2014/main" id="{53CA008D-D958-4B4E-933F-9E1644847BC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409700" y="4305300"/>
                      <a:ext cx="1524000" cy="17526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8" name="Diagonal Stripe 99">
                      <a:extLst>
                        <a:ext uri="{FF2B5EF4-FFF2-40B4-BE49-F238E27FC236}">
                          <a16:creationId xmlns:a16="http://schemas.microsoft.com/office/drawing/2014/main" id="{A69552D8-68CD-4F36-A16C-84DFCC1ACCE5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181100" y="4686300"/>
                      <a:ext cx="1600200" cy="1828800"/>
                    </a:xfrm>
                    <a:prstGeom prst="diagStripe">
                      <a:avLst>
                        <a:gd name="adj" fmla="val 8818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9" name="Diagonal Stripe 178">
                      <a:extLst>
                        <a:ext uri="{FF2B5EF4-FFF2-40B4-BE49-F238E27FC236}">
                          <a16:creationId xmlns:a16="http://schemas.microsoft.com/office/drawing/2014/main" id="{5CDFB1E8-FE6A-4785-9D52-E730FDE1378A}"/>
                        </a:ext>
                      </a:extLst>
                    </p:cNvPr>
                    <p:cNvSpPr/>
                    <p:nvPr/>
                  </p:nvSpPr>
                  <p:spPr>
                    <a:xfrm rot="5400000" flipH="1" flipV="1">
                      <a:off x="1028700" y="5295900"/>
                      <a:ext cx="990600" cy="1219200"/>
                    </a:xfrm>
                    <a:prstGeom prst="diagStripe">
                      <a:avLst>
                        <a:gd name="adj" fmla="val 8514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75" name="Frame 3">
                    <a:extLst>
                      <a:ext uri="{FF2B5EF4-FFF2-40B4-BE49-F238E27FC236}">
                        <a16:creationId xmlns:a16="http://schemas.microsoft.com/office/drawing/2014/main" id="{6F282711-480A-4A71-ADE9-0E4C20E4A2F2}"/>
                      </a:ext>
                    </a:extLst>
                  </p:cNvPr>
                  <p:cNvSpPr/>
                  <p:nvPr/>
                </p:nvSpPr>
                <p:spPr>
                  <a:xfrm>
                    <a:off x="914400" y="4343400"/>
                    <a:ext cx="2286000" cy="2133600"/>
                  </a:xfrm>
                  <a:prstGeom prst="frame">
                    <a:avLst>
                      <a:gd name="adj1" fmla="val 728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A16B8B-9762-4E90-B991-A9D6D0B1EC4B}"/>
                  </a:ext>
                </a:extLst>
              </p:cNvPr>
              <p:cNvSpPr/>
              <p:nvPr/>
            </p:nvSpPr>
            <p:spPr>
              <a:xfrm>
                <a:off x="6172200" y="2133600"/>
                <a:ext cx="762000" cy="1219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14">
                <a:extLst>
                  <a:ext uri="{FF2B5EF4-FFF2-40B4-BE49-F238E27FC236}">
                    <a16:creationId xmlns:a16="http://schemas.microsoft.com/office/drawing/2014/main" id="{1A5C1D5D-EAD3-4992-B6BD-6EED7636D74A}"/>
                  </a:ext>
                </a:extLst>
              </p:cNvPr>
              <p:cNvGrpSpPr/>
              <p:nvPr/>
            </p:nvGrpSpPr>
            <p:grpSpPr>
              <a:xfrm>
                <a:off x="6248400" y="990600"/>
                <a:ext cx="609600" cy="609600"/>
                <a:chOff x="4917989" y="4217773"/>
                <a:chExt cx="2463114" cy="2438400"/>
              </a:xfrm>
              <a:grpFill/>
            </p:grpSpPr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9BFDC00A-B802-4CDF-A4EA-1E27D2C9C049}"/>
                    </a:ext>
                  </a:extLst>
                </p:cNvPr>
                <p:cNvSpPr/>
                <p:nvPr/>
              </p:nvSpPr>
              <p:spPr>
                <a:xfrm>
                  <a:off x="5105400" y="4495800"/>
                  <a:ext cx="2057400" cy="19050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Plus 230">
                  <a:extLst>
                    <a:ext uri="{FF2B5EF4-FFF2-40B4-BE49-F238E27FC236}">
                      <a16:creationId xmlns:a16="http://schemas.microsoft.com/office/drawing/2014/main" id="{F40B51C5-5D53-4148-99FB-C7A1F7D92C7D}"/>
                    </a:ext>
                  </a:extLst>
                </p:cNvPr>
                <p:cNvSpPr/>
                <p:nvPr/>
              </p:nvSpPr>
              <p:spPr>
                <a:xfrm>
                  <a:off x="4917989" y="4217773"/>
                  <a:ext cx="2463114" cy="2438400"/>
                </a:xfrm>
                <a:prstGeom prst="mathPlus">
                  <a:avLst>
                    <a:gd name="adj1" fmla="val 8981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Frame 169">
                  <a:extLst>
                    <a:ext uri="{FF2B5EF4-FFF2-40B4-BE49-F238E27FC236}">
                      <a16:creationId xmlns:a16="http://schemas.microsoft.com/office/drawing/2014/main" id="{C6CE3AA4-88EE-43F1-A72A-58514B38BEAC}"/>
                    </a:ext>
                  </a:extLst>
                </p:cNvPr>
                <p:cNvSpPr/>
                <p:nvPr/>
              </p:nvSpPr>
              <p:spPr>
                <a:xfrm>
                  <a:off x="5105400" y="4419600"/>
                  <a:ext cx="2133600" cy="2057400"/>
                </a:xfrm>
                <a:prstGeom prst="frame">
                  <a:avLst>
                    <a:gd name="adj1" fmla="val 7695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A694DED-46E6-4D6C-B773-8A02DCE6ABF6}"/>
                  </a:ext>
                </a:extLst>
              </p:cNvPr>
              <p:cNvSpPr/>
              <p:nvPr/>
            </p:nvSpPr>
            <p:spPr>
              <a:xfrm>
                <a:off x="6629400" y="2590800"/>
                <a:ext cx="152400" cy="228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171D933-B839-4794-B397-A8043080D4EA}"/>
                  </a:ext>
                </a:extLst>
              </p:cNvPr>
              <p:cNvSpPr/>
              <p:nvPr/>
            </p:nvSpPr>
            <p:spPr>
              <a:xfrm>
                <a:off x="5972432" y="3274541"/>
                <a:ext cx="106680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Cloud 15">
                <a:extLst>
                  <a:ext uri="{FF2B5EF4-FFF2-40B4-BE49-F238E27FC236}">
                    <a16:creationId xmlns:a16="http://schemas.microsoft.com/office/drawing/2014/main" id="{5CD03F2D-63C1-4AB4-816E-63B98D92349B}"/>
                  </a:ext>
                </a:extLst>
              </p:cNvPr>
              <p:cNvSpPr/>
              <p:nvPr/>
            </p:nvSpPr>
            <p:spPr>
              <a:xfrm rot="10496474">
                <a:off x="4644742" y="2362353"/>
                <a:ext cx="762000" cy="1216974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loud 16">
                <a:extLst>
                  <a:ext uri="{FF2B5EF4-FFF2-40B4-BE49-F238E27FC236}">
                    <a16:creationId xmlns:a16="http://schemas.microsoft.com/office/drawing/2014/main" id="{9DD581C3-ECE4-4D8A-B0AD-D1163741D0A6}"/>
                  </a:ext>
                </a:extLst>
              </p:cNvPr>
              <p:cNvSpPr/>
              <p:nvPr/>
            </p:nvSpPr>
            <p:spPr>
              <a:xfrm rot="10800000">
                <a:off x="7620000" y="2362200"/>
                <a:ext cx="762000" cy="12192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27">
                <a:extLst>
                  <a:ext uri="{FF2B5EF4-FFF2-40B4-BE49-F238E27FC236}">
                    <a16:creationId xmlns:a16="http://schemas.microsoft.com/office/drawing/2014/main" id="{B0904C68-EB59-4087-BF14-7DA568CCBB47}"/>
                  </a:ext>
                </a:extLst>
              </p:cNvPr>
              <p:cNvGrpSpPr/>
              <p:nvPr/>
            </p:nvGrpSpPr>
            <p:grpSpPr>
              <a:xfrm>
                <a:off x="5486400" y="2743200"/>
                <a:ext cx="685800" cy="762000"/>
                <a:chOff x="1792595" y="1066800"/>
                <a:chExt cx="2748575" cy="2514600"/>
              </a:xfrm>
              <a:grpFill/>
            </p:grpSpPr>
            <p:sp>
              <p:nvSpPr>
                <p:cNvPr id="95" name="Cloud 94">
                  <a:extLst>
                    <a:ext uri="{FF2B5EF4-FFF2-40B4-BE49-F238E27FC236}">
                      <a16:creationId xmlns:a16="http://schemas.microsoft.com/office/drawing/2014/main" id="{4697677C-362B-4C20-8FDE-071E910A40D3}"/>
                    </a:ext>
                  </a:extLst>
                </p:cNvPr>
                <p:cNvSpPr/>
                <p:nvPr/>
              </p:nvSpPr>
              <p:spPr>
                <a:xfrm>
                  <a:off x="2438400" y="1981200"/>
                  <a:ext cx="1752600" cy="11430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Cloud 95">
                  <a:extLst>
                    <a:ext uri="{FF2B5EF4-FFF2-40B4-BE49-F238E27FC236}">
                      <a16:creationId xmlns:a16="http://schemas.microsoft.com/office/drawing/2014/main" id="{46641AE8-6BF5-4ECF-A3E9-1C2B37D07B0F}"/>
                    </a:ext>
                  </a:extLst>
                </p:cNvPr>
                <p:cNvSpPr/>
                <p:nvPr/>
              </p:nvSpPr>
              <p:spPr>
                <a:xfrm>
                  <a:off x="2286000" y="2286000"/>
                  <a:ext cx="1752600" cy="11430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Cloud 96">
                  <a:extLst>
                    <a:ext uri="{FF2B5EF4-FFF2-40B4-BE49-F238E27FC236}">
                      <a16:creationId xmlns:a16="http://schemas.microsoft.com/office/drawing/2014/main" id="{4AF0D104-8358-4C42-A093-7672B29C2013}"/>
                    </a:ext>
                  </a:extLst>
                </p:cNvPr>
                <p:cNvSpPr/>
                <p:nvPr/>
              </p:nvSpPr>
              <p:spPr>
                <a:xfrm>
                  <a:off x="3048000" y="2286000"/>
                  <a:ext cx="1219200" cy="9144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8" name="Group 22">
                  <a:extLst>
                    <a:ext uri="{FF2B5EF4-FFF2-40B4-BE49-F238E27FC236}">
                      <a16:creationId xmlns:a16="http://schemas.microsoft.com/office/drawing/2014/main" id="{99E674C3-624C-4E4A-9395-C9CE295D19BE}"/>
                    </a:ext>
                  </a:extLst>
                </p:cNvPr>
                <p:cNvGrpSpPr/>
                <p:nvPr/>
              </p:nvGrpSpPr>
              <p:grpSpPr>
                <a:xfrm>
                  <a:off x="2514600" y="1371600"/>
                  <a:ext cx="1433175" cy="1409818"/>
                  <a:chOff x="7185317" y="571382"/>
                  <a:chExt cx="1433175" cy="1409818"/>
                </a:xfrm>
                <a:grpFill/>
              </p:grpSpPr>
              <p:sp>
                <p:nvSpPr>
                  <p:cNvPr id="164" name="Moon 23">
                    <a:extLst>
                      <a:ext uri="{FF2B5EF4-FFF2-40B4-BE49-F238E27FC236}">
                        <a16:creationId xmlns:a16="http://schemas.microsoft.com/office/drawing/2014/main" id="{40AA01CF-2894-45FD-AD44-8EE9AB0A5398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Moon 24">
                    <a:extLst>
                      <a:ext uri="{FF2B5EF4-FFF2-40B4-BE49-F238E27FC236}">
                        <a16:creationId xmlns:a16="http://schemas.microsoft.com/office/drawing/2014/main" id="{28FFA677-67B5-4373-9174-D381902A6D9F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Moon 25">
                    <a:extLst>
                      <a:ext uri="{FF2B5EF4-FFF2-40B4-BE49-F238E27FC236}">
                        <a16:creationId xmlns:a16="http://schemas.microsoft.com/office/drawing/2014/main" id="{5CAB1EA6-48A4-4BDD-833A-99014141AE15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Teardrop 26">
                    <a:extLst>
                      <a:ext uri="{FF2B5EF4-FFF2-40B4-BE49-F238E27FC236}">
                        <a16:creationId xmlns:a16="http://schemas.microsoft.com/office/drawing/2014/main" id="{C888794B-4539-4874-9784-5CB8F8BCA40A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9" name="Group 64">
                  <a:extLst>
                    <a:ext uri="{FF2B5EF4-FFF2-40B4-BE49-F238E27FC236}">
                      <a16:creationId xmlns:a16="http://schemas.microsoft.com/office/drawing/2014/main" id="{6FE9ECAA-603A-4D3B-B0B8-A206A020F9D7}"/>
                    </a:ext>
                  </a:extLst>
                </p:cNvPr>
                <p:cNvGrpSpPr/>
                <p:nvPr/>
              </p:nvGrpSpPr>
              <p:grpSpPr>
                <a:xfrm>
                  <a:off x="2819400" y="1066800"/>
                  <a:ext cx="838200" cy="914400"/>
                  <a:chOff x="4191000" y="4876800"/>
                  <a:chExt cx="1828800" cy="1981200"/>
                </a:xfrm>
                <a:grpFill/>
              </p:grpSpPr>
              <p:sp>
                <p:nvSpPr>
                  <p:cNvPr id="147" name="Teardrop 146">
                    <a:extLst>
                      <a:ext uri="{FF2B5EF4-FFF2-40B4-BE49-F238E27FC236}">
                        <a16:creationId xmlns:a16="http://schemas.microsoft.com/office/drawing/2014/main" id="{7AAF9C47-1D92-4C78-B9C0-C3F986E3FA41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540344" y="6007921"/>
                    <a:ext cx="679968" cy="85007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Teardrop 147">
                    <a:extLst>
                      <a:ext uri="{FF2B5EF4-FFF2-40B4-BE49-F238E27FC236}">
                        <a16:creationId xmlns:a16="http://schemas.microsoft.com/office/drawing/2014/main" id="{C8C902D3-C8B9-40A8-80D3-53401D3C2B64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339832" y="5196325"/>
                    <a:ext cx="679968" cy="85007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Teardrop 148">
                    <a:extLst>
                      <a:ext uri="{FF2B5EF4-FFF2-40B4-BE49-F238E27FC236}">
                        <a16:creationId xmlns:a16="http://schemas.microsoft.com/office/drawing/2014/main" id="{6275FA55-EB9E-489D-835E-E519E737F6DB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97985" y="5921727"/>
                    <a:ext cx="765071" cy="75551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Teardrop 149">
                    <a:extLst>
                      <a:ext uri="{FF2B5EF4-FFF2-40B4-BE49-F238E27FC236}">
                        <a16:creationId xmlns:a16="http://schemas.microsoft.com/office/drawing/2014/main" id="{A062572C-13D7-4DEB-9A72-8F9A3C51B62F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86224" y="5300106"/>
                    <a:ext cx="765071" cy="75551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Teardrop 150">
                    <a:extLst>
                      <a:ext uri="{FF2B5EF4-FFF2-40B4-BE49-F238E27FC236}">
                        <a16:creationId xmlns:a16="http://schemas.microsoft.com/office/drawing/2014/main" id="{8F19FB98-E934-4546-85AF-5F11FEA132F5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705904" y="4881576"/>
                    <a:ext cx="765071" cy="75551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5-Point Star 213">
                    <a:extLst>
                      <a:ext uri="{FF2B5EF4-FFF2-40B4-BE49-F238E27FC236}">
                        <a16:creationId xmlns:a16="http://schemas.microsoft.com/office/drawing/2014/main" id="{AC162B5A-EAA4-4B50-8AF7-E6052713761C}"/>
                      </a:ext>
                    </a:extLst>
                  </p:cNvPr>
                  <p:cNvSpPr/>
                  <p:nvPr/>
                </p:nvSpPr>
                <p:spPr>
                  <a:xfrm>
                    <a:off x="4673898" y="5321894"/>
                    <a:ext cx="906623" cy="1020095"/>
                  </a:xfrm>
                  <a:prstGeom prst="star5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53" name="Group 15">
                    <a:extLst>
                      <a:ext uri="{FF2B5EF4-FFF2-40B4-BE49-F238E27FC236}">
                        <a16:creationId xmlns:a16="http://schemas.microsoft.com/office/drawing/2014/main" id="{C0D0B38B-42DC-477D-9F67-CC8F172D7771}"/>
                      </a:ext>
                    </a:extLst>
                  </p:cNvPr>
                  <p:cNvGrpSpPr/>
                  <p:nvPr/>
                </p:nvGrpSpPr>
                <p:grpSpPr>
                  <a:xfrm>
                    <a:off x="4825002" y="5491910"/>
                    <a:ext cx="604416" cy="765071"/>
                    <a:chOff x="6254633" y="2139815"/>
                    <a:chExt cx="790690" cy="814285"/>
                  </a:xfrm>
                  <a:grpFill/>
                </p:grpSpPr>
                <p:sp>
                  <p:nvSpPr>
                    <p:cNvPr id="159" name="Teardrop 10">
                      <a:extLst>
                        <a:ext uri="{FF2B5EF4-FFF2-40B4-BE49-F238E27FC236}">
                          <a16:creationId xmlns:a16="http://schemas.microsoft.com/office/drawing/2014/main" id="{29E95103-C5DB-4A06-81BF-A7152AE99ADF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0" name="Teardrop 60">
                      <a:extLst>
                        <a:ext uri="{FF2B5EF4-FFF2-40B4-BE49-F238E27FC236}">
                          <a16:creationId xmlns:a16="http://schemas.microsoft.com/office/drawing/2014/main" id="{D64E833B-55CD-4637-9B82-E18FDA3C51DB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1" name="Teardrop 160">
                      <a:extLst>
                        <a:ext uri="{FF2B5EF4-FFF2-40B4-BE49-F238E27FC236}">
                          <a16:creationId xmlns:a16="http://schemas.microsoft.com/office/drawing/2014/main" id="{AAD9D0D3-DA32-42FC-A6AC-CEC62C2C54B3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2" name="Teardrop 161">
                      <a:extLst>
                        <a:ext uri="{FF2B5EF4-FFF2-40B4-BE49-F238E27FC236}">
                          <a16:creationId xmlns:a16="http://schemas.microsoft.com/office/drawing/2014/main" id="{D127760C-E0AB-462D-8FB6-5117E8B31D2E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3" name="Teardrop 162">
                      <a:extLst>
                        <a:ext uri="{FF2B5EF4-FFF2-40B4-BE49-F238E27FC236}">
                          <a16:creationId xmlns:a16="http://schemas.microsoft.com/office/drawing/2014/main" id="{019552F6-774D-4F4E-A9AF-13467830A3C4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8871A951-D141-4A16-AB09-CFB1F92C4F96}"/>
                      </a:ext>
                    </a:extLst>
                  </p:cNvPr>
                  <p:cNvSpPr/>
                  <p:nvPr/>
                </p:nvSpPr>
                <p:spPr>
                  <a:xfrm>
                    <a:off x="5127210" y="5746935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9BBDDEBD-991F-4B21-A567-7569B66037BB}"/>
                      </a:ext>
                    </a:extLst>
                  </p:cNvPr>
                  <p:cNvSpPr/>
                  <p:nvPr/>
                </p:nvSpPr>
                <p:spPr>
                  <a:xfrm>
                    <a:off x="5202761" y="5831942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>
                    <a:extLst>
                      <a:ext uri="{FF2B5EF4-FFF2-40B4-BE49-F238E27FC236}">
                        <a16:creationId xmlns:a16="http://schemas.microsoft.com/office/drawing/2014/main" id="{D83C353B-6A46-422B-B041-FA025D6F0632}"/>
                      </a:ext>
                    </a:extLst>
                  </p:cNvPr>
                  <p:cNvSpPr/>
                  <p:nvPr/>
                </p:nvSpPr>
                <p:spPr>
                  <a:xfrm>
                    <a:off x="5051658" y="5916950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156">
                    <a:extLst>
                      <a:ext uri="{FF2B5EF4-FFF2-40B4-BE49-F238E27FC236}">
                        <a16:creationId xmlns:a16="http://schemas.microsoft.com/office/drawing/2014/main" id="{1FF25DA6-EBFB-4F01-BB42-6A60F04605C3}"/>
                      </a:ext>
                    </a:extLst>
                  </p:cNvPr>
                  <p:cNvSpPr/>
                  <p:nvPr/>
                </p:nvSpPr>
                <p:spPr>
                  <a:xfrm>
                    <a:off x="4976106" y="5831942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Oval 157">
                    <a:extLst>
                      <a:ext uri="{FF2B5EF4-FFF2-40B4-BE49-F238E27FC236}">
                        <a16:creationId xmlns:a16="http://schemas.microsoft.com/office/drawing/2014/main" id="{8D293C46-83D9-4A93-AF1A-2389DE1E42CE}"/>
                      </a:ext>
                    </a:extLst>
                  </p:cNvPr>
                  <p:cNvSpPr/>
                  <p:nvPr/>
                </p:nvSpPr>
                <p:spPr>
                  <a:xfrm>
                    <a:off x="5051658" y="5661926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Group 65">
                  <a:extLst>
                    <a:ext uri="{FF2B5EF4-FFF2-40B4-BE49-F238E27FC236}">
                      <a16:creationId xmlns:a16="http://schemas.microsoft.com/office/drawing/2014/main" id="{BAA325FD-28ED-4A3E-BC87-1C486B005EC9}"/>
                    </a:ext>
                  </a:extLst>
                </p:cNvPr>
                <p:cNvGrpSpPr/>
                <p:nvPr/>
              </p:nvGrpSpPr>
              <p:grpSpPr>
                <a:xfrm rot="19615177">
                  <a:off x="1792595" y="1648463"/>
                  <a:ext cx="1433175" cy="1409818"/>
                  <a:chOff x="7185317" y="571382"/>
                  <a:chExt cx="1433175" cy="1409818"/>
                </a:xfrm>
                <a:grpFill/>
              </p:grpSpPr>
              <p:sp>
                <p:nvSpPr>
                  <p:cNvPr id="143" name="Moon 142">
                    <a:extLst>
                      <a:ext uri="{FF2B5EF4-FFF2-40B4-BE49-F238E27FC236}">
                        <a16:creationId xmlns:a16="http://schemas.microsoft.com/office/drawing/2014/main" id="{BADD7412-3243-4F1A-AACB-EDB84253D6D7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3">
                    <a:extLst>
                      <a:ext uri="{FF2B5EF4-FFF2-40B4-BE49-F238E27FC236}">
                        <a16:creationId xmlns:a16="http://schemas.microsoft.com/office/drawing/2014/main" id="{ADB0DFCE-8645-40D5-8E29-F3F6ECDD3F0B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>
                    <a:extLst>
                      <a:ext uri="{FF2B5EF4-FFF2-40B4-BE49-F238E27FC236}">
                        <a16:creationId xmlns:a16="http://schemas.microsoft.com/office/drawing/2014/main" id="{5F0744E9-907F-44CC-88AF-F54D01D7E1BB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Teardrop 145">
                    <a:extLst>
                      <a:ext uri="{FF2B5EF4-FFF2-40B4-BE49-F238E27FC236}">
                        <a16:creationId xmlns:a16="http://schemas.microsoft.com/office/drawing/2014/main" id="{A39685BA-110C-427B-AEDF-F928BD41F748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1" name="Group 4">
                  <a:extLst>
                    <a:ext uri="{FF2B5EF4-FFF2-40B4-BE49-F238E27FC236}">
                      <a16:creationId xmlns:a16="http://schemas.microsoft.com/office/drawing/2014/main" id="{6D18C2B3-E9E8-4D14-AEEA-3BFF9E08CA9F}"/>
                    </a:ext>
                  </a:extLst>
                </p:cNvPr>
                <p:cNvGrpSpPr/>
                <p:nvPr/>
              </p:nvGrpSpPr>
              <p:grpSpPr>
                <a:xfrm>
                  <a:off x="1905000" y="1828800"/>
                  <a:ext cx="914400" cy="914400"/>
                  <a:chOff x="4084960" y="1963223"/>
                  <a:chExt cx="1844487" cy="1775922"/>
                </a:xfrm>
                <a:grpFill/>
              </p:grpSpPr>
              <p:sp>
                <p:nvSpPr>
                  <p:cNvPr id="126" name="Teardrop 5">
                    <a:extLst>
                      <a:ext uri="{FF2B5EF4-FFF2-40B4-BE49-F238E27FC236}">
                        <a16:creationId xmlns:a16="http://schemas.microsoft.com/office/drawing/2014/main" id="{A8949E25-FF87-4BFF-B373-D1893D2DACD8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Teardrop 6">
                    <a:extLst>
                      <a:ext uri="{FF2B5EF4-FFF2-40B4-BE49-F238E27FC236}">
                        <a16:creationId xmlns:a16="http://schemas.microsoft.com/office/drawing/2014/main" id="{6C5A92E3-9373-44C1-9247-BA18B9CA8CBB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Teardrop 7">
                    <a:extLst>
                      <a:ext uri="{FF2B5EF4-FFF2-40B4-BE49-F238E27FC236}">
                        <a16:creationId xmlns:a16="http://schemas.microsoft.com/office/drawing/2014/main" id="{514622FC-20A8-4233-81AA-5CDD75FDC805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Teardrop 8">
                    <a:extLst>
                      <a:ext uri="{FF2B5EF4-FFF2-40B4-BE49-F238E27FC236}">
                        <a16:creationId xmlns:a16="http://schemas.microsoft.com/office/drawing/2014/main" id="{D00BC2F4-D2ED-4F8D-B7A3-05F058D045FA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Teardrop 9">
                    <a:extLst>
                      <a:ext uri="{FF2B5EF4-FFF2-40B4-BE49-F238E27FC236}">
                        <a16:creationId xmlns:a16="http://schemas.microsoft.com/office/drawing/2014/main" id="{AAEDDDB9-082A-47D4-892B-4FD5ADCC541C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5-Point Star 10">
                    <a:extLst>
                      <a:ext uri="{FF2B5EF4-FFF2-40B4-BE49-F238E27FC236}">
                        <a16:creationId xmlns:a16="http://schemas.microsoft.com/office/drawing/2014/main" id="{968E7E48-8DEA-493B-B8D6-C6B67F71A046}"/>
                      </a:ext>
                    </a:extLst>
                  </p:cNvPr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2" name="Group 15">
                    <a:extLst>
                      <a:ext uri="{FF2B5EF4-FFF2-40B4-BE49-F238E27FC236}">
                        <a16:creationId xmlns:a16="http://schemas.microsoft.com/office/drawing/2014/main" id="{AB923C73-BCE4-45CF-8785-CD15D83193E0}"/>
                      </a:ext>
                    </a:extLst>
                  </p:cNvPr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  <a:grpFill/>
                </p:grpSpPr>
                <p:sp>
                  <p:nvSpPr>
                    <p:cNvPr id="138" name="Teardrop 10">
                      <a:extLst>
                        <a:ext uri="{FF2B5EF4-FFF2-40B4-BE49-F238E27FC236}">
                          <a16:creationId xmlns:a16="http://schemas.microsoft.com/office/drawing/2014/main" id="{240FACFB-B141-4F82-9B70-2B5E9D4F537E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9" name="Teardrop 18">
                      <a:extLst>
                        <a:ext uri="{FF2B5EF4-FFF2-40B4-BE49-F238E27FC236}">
                          <a16:creationId xmlns:a16="http://schemas.microsoft.com/office/drawing/2014/main" id="{E5028268-2B6A-439E-BDD5-8D92F193D24E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0" name="Teardrop 19">
                      <a:extLst>
                        <a:ext uri="{FF2B5EF4-FFF2-40B4-BE49-F238E27FC236}">
                          <a16:creationId xmlns:a16="http://schemas.microsoft.com/office/drawing/2014/main" id="{C64FA488-E2E2-49A5-88FD-329F5FD8EE90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1" name="Teardrop 20">
                      <a:extLst>
                        <a:ext uri="{FF2B5EF4-FFF2-40B4-BE49-F238E27FC236}">
                          <a16:creationId xmlns:a16="http://schemas.microsoft.com/office/drawing/2014/main" id="{1CCA49F1-2635-4D66-A7B6-4673AD6540AF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42" name="Teardrop 21">
                      <a:extLst>
                        <a:ext uri="{FF2B5EF4-FFF2-40B4-BE49-F238E27FC236}">
                          <a16:creationId xmlns:a16="http://schemas.microsoft.com/office/drawing/2014/main" id="{4D67EAC3-35C6-4E57-9692-BCA3E251F89B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33" name="Oval 12">
                    <a:extLst>
                      <a:ext uri="{FF2B5EF4-FFF2-40B4-BE49-F238E27FC236}">
                        <a16:creationId xmlns:a16="http://schemas.microsoft.com/office/drawing/2014/main" id="{81D85DB6-F948-45CC-9EEF-E8B0ABC7EEF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">
                    <a:extLst>
                      <a:ext uri="{FF2B5EF4-FFF2-40B4-BE49-F238E27FC236}">
                        <a16:creationId xmlns:a16="http://schemas.microsoft.com/office/drawing/2014/main" id="{5D94A662-F483-4C03-A165-70083265CD1A}"/>
                      </a:ext>
                    </a:extLst>
                  </p:cNvPr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4">
                    <a:extLst>
                      <a:ext uri="{FF2B5EF4-FFF2-40B4-BE49-F238E27FC236}">
                        <a16:creationId xmlns:a16="http://schemas.microsoft.com/office/drawing/2014/main" id="{BAC8AD06-3EC8-4D55-86BB-92D6AB2B5846}"/>
                      </a:ext>
                    </a:extLst>
                  </p:cNvPr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Oval 15">
                    <a:extLst>
                      <a:ext uri="{FF2B5EF4-FFF2-40B4-BE49-F238E27FC236}">
                        <a16:creationId xmlns:a16="http://schemas.microsoft.com/office/drawing/2014/main" id="{0E100359-B2BA-4E0E-81AB-4DD77A036DD0}"/>
                      </a:ext>
                    </a:extLst>
                  </p:cNvPr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Oval 16">
                    <a:extLst>
                      <a:ext uri="{FF2B5EF4-FFF2-40B4-BE49-F238E27FC236}">
                        <a16:creationId xmlns:a16="http://schemas.microsoft.com/office/drawing/2014/main" id="{424D2EA3-7BDB-4471-B091-D5CD42C988E7}"/>
                      </a:ext>
                    </a:extLst>
                  </p:cNvPr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2" name="Group 70">
                  <a:extLst>
                    <a:ext uri="{FF2B5EF4-FFF2-40B4-BE49-F238E27FC236}">
                      <a16:creationId xmlns:a16="http://schemas.microsoft.com/office/drawing/2014/main" id="{5C96D99E-4406-4ADF-B32F-CA165F90FCBE}"/>
                    </a:ext>
                  </a:extLst>
                </p:cNvPr>
                <p:cNvGrpSpPr/>
                <p:nvPr/>
              </p:nvGrpSpPr>
              <p:grpSpPr>
                <a:xfrm rot="2667597">
                  <a:off x="3107995" y="1595519"/>
                  <a:ext cx="1433175" cy="1409818"/>
                  <a:chOff x="7185317" y="571382"/>
                  <a:chExt cx="1433175" cy="1409818"/>
                </a:xfrm>
                <a:grpFill/>
              </p:grpSpPr>
              <p:sp>
                <p:nvSpPr>
                  <p:cNvPr id="122" name="Moon 121">
                    <a:extLst>
                      <a:ext uri="{FF2B5EF4-FFF2-40B4-BE49-F238E27FC236}">
                        <a16:creationId xmlns:a16="http://schemas.microsoft.com/office/drawing/2014/main" id="{11DF10DD-8664-43AD-8316-3EC9A90BC9EC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Moon 122">
                    <a:extLst>
                      <a:ext uri="{FF2B5EF4-FFF2-40B4-BE49-F238E27FC236}">
                        <a16:creationId xmlns:a16="http://schemas.microsoft.com/office/drawing/2014/main" id="{8D60FF61-98DF-412B-B84E-2ACA42850005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Moon 123">
                    <a:extLst>
                      <a:ext uri="{FF2B5EF4-FFF2-40B4-BE49-F238E27FC236}">
                        <a16:creationId xmlns:a16="http://schemas.microsoft.com/office/drawing/2014/main" id="{76B60A51-7CB7-4D53-8CDD-449A79D0FF53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Teardrop 124">
                    <a:extLst>
                      <a:ext uri="{FF2B5EF4-FFF2-40B4-BE49-F238E27FC236}">
                        <a16:creationId xmlns:a16="http://schemas.microsoft.com/office/drawing/2014/main" id="{BC00E3EE-3A83-4C46-B66F-CC46D20C6E85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3" name="Group 45">
                  <a:extLst>
                    <a:ext uri="{FF2B5EF4-FFF2-40B4-BE49-F238E27FC236}">
                      <a16:creationId xmlns:a16="http://schemas.microsoft.com/office/drawing/2014/main" id="{2703F38E-AEE1-4EFA-B2B9-F7F7B08BF665}"/>
                    </a:ext>
                  </a:extLst>
                </p:cNvPr>
                <p:cNvGrpSpPr/>
                <p:nvPr/>
              </p:nvGrpSpPr>
              <p:grpSpPr>
                <a:xfrm>
                  <a:off x="3200400" y="2133600"/>
                  <a:ext cx="914400" cy="914400"/>
                  <a:chOff x="3810000" y="4191000"/>
                  <a:chExt cx="1524000" cy="1600200"/>
                </a:xfrm>
                <a:grpFill/>
              </p:grpSpPr>
              <p:sp>
                <p:nvSpPr>
                  <p:cNvPr id="105" name="Teardrop 104">
                    <a:extLst>
                      <a:ext uri="{FF2B5EF4-FFF2-40B4-BE49-F238E27FC236}">
                        <a16:creationId xmlns:a16="http://schemas.microsoft.com/office/drawing/2014/main" id="{2DFF10CC-2A9A-41F6-BDE7-34FD17ADF6C5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101120" y="5104598"/>
                    <a:ext cx="566640" cy="686602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Teardrop 105">
                    <a:extLst>
                      <a:ext uri="{FF2B5EF4-FFF2-40B4-BE49-F238E27FC236}">
                        <a16:creationId xmlns:a16="http://schemas.microsoft.com/office/drawing/2014/main" id="{7F6B693F-B728-4E7E-A59E-5ABC648F4A15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4767360" y="4449078"/>
                    <a:ext cx="566640" cy="686602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Teardrop 106">
                    <a:extLst>
                      <a:ext uri="{FF2B5EF4-FFF2-40B4-BE49-F238E27FC236}">
                        <a16:creationId xmlns:a16="http://schemas.microsoft.com/office/drawing/2014/main" id="{1A296862-1D1C-44CC-ADC8-405A8E72684C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4658963" y="5025293"/>
                    <a:ext cx="617942" cy="62959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Teardrop 107">
                    <a:extLst>
                      <a:ext uri="{FF2B5EF4-FFF2-40B4-BE49-F238E27FC236}">
                        <a16:creationId xmlns:a16="http://schemas.microsoft.com/office/drawing/2014/main" id="{82940022-8B07-4E22-8562-DDF444A47178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3815829" y="4523215"/>
                    <a:ext cx="617942" cy="62959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Teardrop 108">
                    <a:extLst>
                      <a:ext uri="{FF2B5EF4-FFF2-40B4-BE49-F238E27FC236}">
                        <a16:creationId xmlns:a16="http://schemas.microsoft.com/office/drawing/2014/main" id="{A7567693-AFC3-46CF-A043-ECE2500932C9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248895" y="4185171"/>
                    <a:ext cx="617942" cy="62959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5-Point Star 171">
                    <a:extLst>
                      <a:ext uri="{FF2B5EF4-FFF2-40B4-BE49-F238E27FC236}">
                        <a16:creationId xmlns:a16="http://schemas.microsoft.com/office/drawing/2014/main" id="{4D26022B-D5D7-4D86-8FAC-1A15EC68EEE2}"/>
                      </a:ext>
                    </a:extLst>
                  </p:cNvPr>
                  <p:cNvSpPr/>
                  <p:nvPr/>
                </p:nvSpPr>
                <p:spPr>
                  <a:xfrm>
                    <a:off x="4212415" y="4550499"/>
                    <a:ext cx="755519" cy="823923"/>
                  </a:xfrm>
                  <a:prstGeom prst="star5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1" name="Group 15">
                    <a:extLst>
                      <a:ext uri="{FF2B5EF4-FFF2-40B4-BE49-F238E27FC236}">
                        <a16:creationId xmlns:a16="http://schemas.microsoft.com/office/drawing/2014/main" id="{9973FE72-1D4F-4F6C-9504-52A5137E491A}"/>
                      </a:ext>
                    </a:extLst>
                  </p:cNvPr>
                  <p:cNvGrpSpPr/>
                  <p:nvPr/>
                </p:nvGrpSpPr>
                <p:grpSpPr>
                  <a:xfrm>
                    <a:off x="4338335" y="4687820"/>
                    <a:ext cx="503680" cy="617942"/>
                    <a:chOff x="6254633" y="2139815"/>
                    <a:chExt cx="790690" cy="814285"/>
                  </a:xfrm>
                  <a:grpFill/>
                </p:grpSpPr>
                <p:sp>
                  <p:nvSpPr>
                    <p:cNvPr id="117" name="Teardrop 10">
                      <a:extLst>
                        <a:ext uri="{FF2B5EF4-FFF2-40B4-BE49-F238E27FC236}">
                          <a16:creationId xmlns:a16="http://schemas.microsoft.com/office/drawing/2014/main" id="{3788083A-9025-4DB6-A0EB-F1C17DF79E10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8" name="Teardrop 117">
                      <a:extLst>
                        <a:ext uri="{FF2B5EF4-FFF2-40B4-BE49-F238E27FC236}">
                          <a16:creationId xmlns:a16="http://schemas.microsoft.com/office/drawing/2014/main" id="{74ACB2B5-F6F2-4936-A776-4C68F8A9E22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9" name="Teardrop 118">
                      <a:extLst>
                        <a:ext uri="{FF2B5EF4-FFF2-40B4-BE49-F238E27FC236}">
                          <a16:creationId xmlns:a16="http://schemas.microsoft.com/office/drawing/2014/main" id="{C779AF71-1E61-4CD9-BEB1-12A0EDAE3887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Teardrop 119">
                      <a:extLst>
                        <a:ext uri="{FF2B5EF4-FFF2-40B4-BE49-F238E27FC236}">
                          <a16:creationId xmlns:a16="http://schemas.microsoft.com/office/drawing/2014/main" id="{34D007EB-99E6-4EAC-820A-A9A708FBDCDF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Teardrop 120">
                      <a:extLst>
                        <a:ext uri="{FF2B5EF4-FFF2-40B4-BE49-F238E27FC236}">
                          <a16:creationId xmlns:a16="http://schemas.microsoft.com/office/drawing/2014/main" id="{64888574-A0B9-4EB8-A9C3-F3781F895CF7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5E85CA78-A64C-4AAE-BDA7-A49B4CCE82A7}"/>
                      </a:ext>
                    </a:extLst>
                  </p:cNvPr>
                  <p:cNvSpPr/>
                  <p:nvPr/>
                </p:nvSpPr>
                <p:spPr>
                  <a:xfrm>
                    <a:off x="4590175" y="489380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0A3FEB03-11FB-4DEC-91CA-9136966ACFC0}"/>
                      </a:ext>
                    </a:extLst>
                  </p:cNvPr>
                  <p:cNvSpPr/>
                  <p:nvPr/>
                </p:nvSpPr>
                <p:spPr>
                  <a:xfrm>
                    <a:off x="4653134" y="496246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C46DF543-4CFD-42C4-AD4C-6377FA3346FE}"/>
                      </a:ext>
                    </a:extLst>
                  </p:cNvPr>
                  <p:cNvSpPr/>
                  <p:nvPr/>
                </p:nvSpPr>
                <p:spPr>
                  <a:xfrm>
                    <a:off x="4527215" y="503112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D54F4C3B-C96C-4BA4-BFA9-2987C776F7B0}"/>
                      </a:ext>
                    </a:extLst>
                  </p:cNvPr>
                  <p:cNvSpPr/>
                  <p:nvPr/>
                </p:nvSpPr>
                <p:spPr>
                  <a:xfrm>
                    <a:off x="4464255" y="496246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D93A49C5-C907-41B9-B4DA-5848BAF9BE24}"/>
                      </a:ext>
                    </a:extLst>
                  </p:cNvPr>
                  <p:cNvSpPr/>
                  <p:nvPr/>
                </p:nvSpPr>
                <p:spPr>
                  <a:xfrm>
                    <a:off x="4527215" y="4825140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4" name="Flowchart: Delay 103">
                  <a:extLst>
                    <a:ext uri="{FF2B5EF4-FFF2-40B4-BE49-F238E27FC236}">
                      <a16:creationId xmlns:a16="http://schemas.microsoft.com/office/drawing/2014/main" id="{2FBF0C25-4EBF-4F99-A116-A03087FDE0B9}"/>
                    </a:ext>
                  </a:extLst>
                </p:cNvPr>
                <p:cNvSpPr/>
                <p:nvPr/>
              </p:nvSpPr>
              <p:spPr>
                <a:xfrm rot="5400000">
                  <a:off x="3009900" y="2324100"/>
                  <a:ext cx="457200" cy="2057400"/>
                </a:xfrm>
                <a:prstGeom prst="flowChartDelay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201">
                <a:extLst>
                  <a:ext uri="{FF2B5EF4-FFF2-40B4-BE49-F238E27FC236}">
                    <a16:creationId xmlns:a16="http://schemas.microsoft.com/office/drawing/2014/main" id="{A679F30B-F09B-4F69-A029-0C7393204DB0}"/>
                  </a:ext>
                </a:extLst>
              </p:cNvPr>
              <p:cNvGrpSpPr/>
              <p:nvPr/>
            </p:nvGrpSpPr>
            <p:grpSpPr>
              <a:xfrm>
                <a:off x="6781800" y="2743200"/>
                <a:ext cx="685800" cy="762000"/>
                <a:chOff x="1792595" y="1066800"/>
                <a:chExt cx="2748575" cy="2514600"/>
              </a:xfrm>
              <a:grpFill/>
            </p:grpSpPr>
            <p:sp>
              <p:nvSpPr>
                <p:cNvPr id="22" name="Cloud 21">
                  <a:extLst>
                    <a:ext uri="{FF2B5EF4-FFF2-40B4-BE49-F238E27FC236}">
                      <a16:creationId xmlns:a16="http://schemas.microsoft.com/office/drawing/2014/main" id="{EC218571-C6EC-4497-8047-8A8F145F9057}"/>
                    </a:ext>
                  </a:extLst>
                </p:cNvPr>
                <p:cNvSpPr/>
                <p:nvPr/>
              </p:nvSpPr>
              <p:spPr>
                <a:xfrm>
                  <a:off x="2438400" y="1981200"/>
                  <a:ext cx="1752600" cy="11430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Cloud 22">
                  <a:extLst>
                    <a:ext uri="{FF2B5EF4-FFF2-40B4-BE49-F238E27FC236}">
                      <a16:creationId xmlns:a16="http://schemas.microsoft.com/office/drawing/2014/main" id="{14B70484-64F4-4D06-8434-6EEA2D4F5982}"/>
                    </a:ext>
                  </a:extLst>
                </p:cNvPr>
                <p:cNvSpPr/>
                <p:nvPr/>
              </p:nvSpPr>
              <p:spPr>
                <a:xfrm>
                  <a:off x="2286000" y="2286000"/>
                  <a:ext cx="1752600" cy="11430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Cloud 23">
                  <a:extLst>
                    <a:ext uri="{FF2B5EF4-FFF2-40B4-BE49-F238E27FC236}">
                      <a16:creationId xmlns:a16="http://schemas.microsoft.com/office/drawing/2014/main" id="{F88B8860-7616-4EAA-BB1A-A931E1AADF16}"/>
                    </a:ext>
                  </a:extLst>
                </p:cNvPr>
                <p:cNvSpPr/>
                <p:nvPr/>
              </p:nvSpPr>
              <p:spPr>
                <a:xfrm>
                  <a:off x="3048000" y="2286000"/>
                  <a:ext cx="1219200" cy="914400"/>
                </a:xfrm>
                <a:prstGeom prst="clou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22">
                  <a:extLst>
                    <a:ext uri="{FF2B5EF4-FFF2-40B4-BE49-F238E27FC236}">
                      <a16:creationId xmlns:a16="http://schemas.microsoft.com/office/drawing/2014/main" id="{33A28BEF-159E-427B-ACA9-4BE2CB859F48}"/>
                    </a:ext>
                  </a:extLst>
                </p:cNvPr>
                <p:cNvGrpSpPr/>
                <p:nvPr/>
              </p:nvGrpSpPr>
              <p:grpSpPr>
                <a:xfrm>
                  <a:off x="2514600" y="1371600"/>
                  <a:ext cx="1433175" cy="1409818"/>
                  <a:chOff x="7185317" y="571382"/>
                  <a:chExt cx="1433175" cy="1409818"/>
                </a:xfrm>
                <a:grpFill/>
              </p:grpSpPr>
              <p:sp>
                <p:nvSpPr>
                  <p:cNvPr id="91" name="Moon 23">
                    <a:extLst>
                      <a:ext uri="{FF2B5EF4-FFF2-40B4-BE49-F238E27FC236}">
                        <a16:creationId xmlns:a16="http://schemas.microsoft.com/office/drawing/2014/main" id="{CD82A718-9C72-4093-BF3C-00D734ECA0F7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Moon 24">
                    <a:extLst>
                      <a:ext uri="{FF2B5EF4-FFF2-40B4-BE49-F238E27FC236}">
                        <a16:creationId xmlns:a16="http://schemas.microsoft.com/office/drawing/2014/main" id="{4B694CD4-346D-4856-8908-93D1A3C8F709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Moon 25">
                    <a:extLst>
                      <a:ext uri="{FF2B5EF4-FFF2-40B4-BE49-F238E27FC236}">
                        <a16:creationId xmlns:a16="http://schemas.microsoft.com/office/drawing/2014/main" id="{C9D39C74-3A63-4B1E-BB86-3B25D1428FEC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Teardrop 26">
                    <a:extLst>
                      <a:ext uri="{FF2B5EF4-FFF2-40B4-BE49-F238E27FC236}">
                        <a16:creationId xmlns:a16="http://schemas.microsoft.com/office/drawing/2014/main" id="{A7DE4C2B-E11F-4D25-A5EA-68D606A27D7E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64">
                  <a:extLst>
                    <a:ext uri="{FF2B5EF4-FFF2-40B4-BE49-F238E27FC236}">
                      <a16:creationId xmlns:a16="http://schemas.microsoft.com/office/drawing/2014/main" id="{E3186AEA-EF45-4CF1-813A-9C6839E8A6ED}"/>
                    </a:ext>
                  </a:extLst>
                </p:cNvPr>
                <p:cNvGrpSpPr/>
                <p:nvPr/>
              </p:nvGrpSpPr>
              <p:grpSpPr>
                <a:xfrm>
                  <a:off x="2819400" y="1066800"/>
                  <a:ext cx="838200" cy="914400"/>
                  <a:chOff x="4191000" y="4876800"/>
                  <a:chExt cx="1828800" cy="1981200"/>
                </a:xfrm>
                <a:grpFill/>
              </p:grpSpPr>
              <p:sp>
                <p:nvSpPr>
                  <p:cNvPr id="74" name="Teardrop 73">
                    <a:extLst>
                      <a:ext uri="{FF2B5EF4-FFF2-40B4-BE49-F238E27FC236}">
                        <a16:creationId xmlns:a16="http://schemas.microsoft.com/office/drawing/2014/main" id="{D59445A9-F189-4233-8872-A7F9881716D6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540344" y="6007921"/>
                    <a:ext cx="679968" cy="85007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Teardrop 74">
                    <a:extLst>
                      <a:ext uri="{FF2B5EF4-FFF2-40B4-BE49-F238E27FC236}">
                        <a16:creationId xmlns:a16="http://schemas.microsoft.com/office/drawing/2014/main" id="{E4533D00-D0C8-4BC9-90D4-6C918A0A07D4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339832" y="5196325"/>
                    <a:ext cx="679968" cy="85007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Teardrop 75">
                    <a:extLst>
                      <a:ext uri="{FF2B5EF4-FFF2-40B4-BE49-F238E27FC236}">
                        <a16:creationId xmlns:a16="http://schemas.microsoft.com/office/drawing/2014/main" id="{CB42596B-8D9A-456D-88D2-EBA392B91BB7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97985" y="5921727"/>
                    <a:ext cx="765071" cy="75551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Teardrop 76">
                    <a:extLst>
                      <a:ext uri="{FF2B5EF4-FFF2-40B4-BE49-F238E27FC236}">
                        <a16:creationId xmlns:a16="http://schemas.microsoft.com/office/drawing/2014/main" id="{12920BFA-DB62-4198-9CE9-BE1676035D24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86224" y="5300106"/>
                    <a:ext cx="765071" cy="75551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Teardrop 77">
                    <a:extLst>
                      <a:ext uri="{FF2B5EF4-FFF2-40B4-BE49-F238E27FC236}">
                        <a16:creationId xmlns:a16="http://schemas.microsoft.com/office/drawing/2014/main" id="{1B42580D-8D52-4E4F-969A-F6C4645CE0B4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705904" y="4881576"/>
                    <a:ext cx="765071" cy="75551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5-Point Star 140">
                    <a:extLst>
                      <a:ext uri="{FF2B5EF4-FFF2-40B4-BE49-F238E27FC236}">
                        <a16:creationId xmlns:a16="http://schemas.microsoft.com/office/drawing/2014/main" id="{8176E889-714D-4584-BBC5-6AA96541E40B}"/>
                      </a:ext>
                    </a:extLst>
                  </p:cNvPr>
                  <p:cNvSpPr/>
                  <p:nvPr/>
                </p:nvSpPr>
                <p:spPr>
                  <a:xfrm>
                    <a:off x="4673898" y="5321894"/>
                    <a:ext cx="906623" cy="1020095"/>
                  </a:xfrm>
                  <a:prstGeom prst="star5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0" name="Group 15">
                    <a:extLst>
                      <a:ext uri="{FF2B5EF4-FFF2-40B4-BE49-F238E27FC236}">
                        <a16:creationId xmlns:a16="http://schemas.microsoft.com/office/drawing/2014/main" id="{1793CF62-49DC-489B-B884-887A284AF728}"/>
                      </a:ext>
                    </a:extLst>
                  </p:cNvPr>
                  <p:cNvGrpSpPr/>
                  <p:nvPr/>
                </p:nvGrpSpPr>
                <p:grpSpPr>
                  <a:xfrm>
                    <a:off x="4825002" y="5491910"/>
                    <a:ext cx="604416" cy="765071"/>
                    <a:chOff x="6254633" y="2139815"/>
                    <a:chExt cx="790690" cy="814285"/>
                  </a:xfrm>
                  <a:grpFill/>
                </p:grpSpPr>
                <p:sp>
                  <p:nvSpPr>
                    <p:cNvPr id="86" name="Teardrop 10">
                      <a:extLst>
                        <a:ext uri="{FF2B5EF4-FFF2-40B4-BE49-F238E27FC236}">
                          <a16:creationId xmlns:a16="http://schemas.microsoft.com/office/drawing/2014/main" id="{DA6AD7EE-4FD8-4B9E-A258-A55EF2060CA5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" name="Teardrop 60">
                      <a:extLst>
                        <a:ext uri="{FF2B5EF4-FFF2-40B4-BE49-F238E27FC236}">
                          <a16:creationId xmlns:a16="http://schemas.microsoft.com/office/drawing/2014/main" id="{78AECCD8-CFD9-4BFE-98F7-ECBD98A8B193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" name="Teardrop 87">
                      <a:extLst>
                        <a:ext uri="{FF2B5EF4-FFF2-40B4-BE49-F238E27FC236}">
                          <a16:creationId xmlns:a16="http://schemas.microsoft.com/office/drawing/2014/main" id="{239EA028-4F97-4A6B-A885-2BEC35A61F1A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9" name="Teardrop 88">
                      <a:extLst>
                        <a:ext uri="{FF2B5EF4-FFF2-40B4-BE49-F238E27FC236}">
                          <a16:creationId xmlns:a16="http://schemas.microsoft.com/office/drawing/2014/main" id="{1076528A-5280-4882-A834-A8B6C8C1EFD4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0" name="Teardrop 89">
                      <a:extLst>
                        <a:ext uri="{FF2B5EF4-FFF2-40B4-BE49-F238E27FC236}">
                          <a16:creationId xmlns:a16="http://schemas.microsoft.com/office/drawing/2014/main" id="{4C0CA43A-5BC9-4063-856F-C9A9BB312348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5431EF4A-1F1D-4278-9F58-DE1537E3DFA7}"/>
                      </a:ext>
                    </a:extLst>
                  </p:cNvPr>
                  <p:cNvSpPr/>
                  <p:nvPr/>
                </p:nvSpPr>
                <p:spPr>
                  <a:xfrm>
                    <a:off x="5127210" y="5746935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9A6256C3-68F1-41AA-9973-0B4FAEF6FD96}"/>
                      </a:ext>
                    </a:extLst>
                  </p:cNvPr>
                  <p:cNvSpPr/>
                  <p:nvPr/>
                </p:nvSpPr>
                <p:spPr>
                  <a:xfrm>
                    <a:off x="5202761" y="5831942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373DDFFD-337B-466C-84E4-B53497ABCB10}"/>
                      </a:ext>
                    </a:extLst>
                  </p:cNvPr>
                  <p:cNvSpPr/>
                  <p:nvPr/>
                </p:nvSpPr>
                <p:spPr>
                  <a:xfrm>
                    <a:off x="5051658" y="5916950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BB538183-297B-4CF5-8680-8A94837478EE}"/>
                      </a:ext>
                    </a:extLst>
                  </p:cNvPr>
                  <p:cNvSpPr/>
                  <p:nvPr/>
                </p:nvSpPr>
                <p:spPr>
                  <a:xfrm>
                    <a:off x="4976106" y="5831942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679FDC5C-184A-46C3-9BD6-ED9482037EB9}"/>
                      </a:ext>
                    </a:extLst>
                  </p:cNvPr>
                  <p:cNvSpPr/>
                  <p:nvPr/>
                </p:nvSpPr>
                <p:spPr>
                  <a:xfrm>
                    <a:off x="5051658" y="5661926"/>
                    <a:ext cx="151104" cy="170015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65">
                  <a:extLst>
                    <a:ext uri="{FF2B5EF4-FFF2-40B4-BE49-F238E27FC236}">
                      <a16:creationId xmlns:a16="http://schemas.microsoft.com/office/drawing/2014/main" id="{23FA2774-08C6-4C14-A01B-7E1E6E894F79}"/>
                    </a:ext>
                  </a:extLst>
                </p:cNvPr>
                <p:cNvGrpSpPr/>
                <p:nvPr/>
              </p:nvGrpSpPr>
              <p:grpSpPr>
                <a:xfrm rot="19615177">
                  <a:off x="1792595" y="1648463"/>
                  <a:ext cx="1433175" cy="1409818"/>
                  <a:chOff x="7185317" y="571382"/>
                  <a:chExt cx="1433175" cy="1409818"/>
                </a:xfrm>
                <a:grpFill/>
              </p:grpSpPr>
              <p:sp>
                <p:nvSpPr>
                  <p:cNvPr id="70" name="Moon 69">
                    <a:extLst>
                      <a:ext uri="{FF2B5EF4-FFF2-40B4-BE49-F238E27FC236}">
                        <a16:creationId xmlns:a16="http://schemas.microsoft.com/office/drawing/2014/main" id="{CC5B34EC-DB0E-480E-B7BF-4BEAC37B5B18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Moon 70">
                    <a:extLst>
                      <a:ext uri="{FF2B5EF4-FFF2-40B4-BE49-F238E27FC236}">
                        <a16:creationId xmlns:a16="http://schemas.microsoft.com/office/drawing/2014/main" id="{226E0C49-DA5F-4699-BA54-950199148292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Moon 71">
                    <a:extLst>
                      <a:ext uri="{FF2B5EF4-FFF2-40B4-BE49-F238E27FC236}">
                        <a16:creationId xmlns:a16="http://schemas.microsoft.com/office/drawing/2014/main" id="{D354BDC8-3C89-4805-A340-F0FFA20C37ED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Teardrop 72">
                    <a:extLst>
                      <a:ext uri="{FF2B5EF4-FFF2-40B4-BE49-F238E27FC236}">
                        <a16:creationId xmlns:a16="http://schemas.microsoft.com/office/drawing/2014/main" id="{926E01D2-0C9B-4A69-A51A-8E89E1EC15E5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4">
                  <a:extLst>
                    <a:ext uri="{FF2B5EF4-FFF2-40B4-BE49-F238E27FC236}">
                      <a16:creationId xmlns:a16="http://schemas.microsoft.com/office/drawing/2014/main" id="{D9CC8745-6F71-4378-8411-FE2440D87B33}"/>
                    </a:ext>
                  </a:extLst>
                </p:cNvPr>
                <p:cNvGrpSpPr/>
                <p:nvPr/>
              </p:nvGrpSpPr>
              <p:grpSpPr>
                <a:xfrm>
                  <a:off x="1905000" y="1828800"/>
                  <a:ext cx="914400" cy="914400"/>
                  <a:chOff x="4084960" y="1963223"/>
                  <a:chExt cx="1844487" cy="1775922"/>
                </a:xfrm>
                <a:grpFill/>
              </p:grpSpPr>
              <p:sp>
                <p:nvSpPr>
                  <p:cNvPr id="53" name="Teardrop 5">
                    <a:extLst>
                      <a:ext uri="{FF2B5EF4-FFF2-40B4-BE49-F238E27FC236}">
                        <a16:creationId xmlns:a16="http://schemas.microsoft.com/office/drawing/2014/main" id="{53535537-17E9-492D-8584-3F6CB41D6488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437301" y="2977145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Teardrop 6">
                    <a:extLst>
                      <a:ext uri="{FF2B5EF4-FFF2-40B4-BE49-F238E27FC236}">
                        <a16:creationId xmlns:a16="http://schemas.microsoft.com/office/drawing/2014/main" id="{3BE20106-4CA0-4B68-AD68-53986F7D7419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5243647" y="2249641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Teardrop 7">
                    <a:extLst>
                      <a:ext uri="{FF2B5EF4-FFF2-40B4-BE49-F238E27FC236}">
                        <a16:creationId xmlns:a16="http://schemas.microsoft.com/office/drawing/2014/main" id="{11A932F1-07D6-417D-9004-73D7EEA764DF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5143500" y="2857500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Teardrop 8">
                    <a:extLst>
                      <a:ext uri="{FF2B5EF4-FFF2-40B4-BE49-F238E27FC236}">
                        <a16:creationId xmlns:a16="http://schemas.microsoft.com/office/drawing/2014/main" id="{BA581C3C-5518-411D-9387-A7F170E52AF7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4123060" y="2300288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Teardrop 9">
                    <a:extLst>
                      <a:ext uri="{FF2B5EF4-FFF2-40B4-BE49-F238E27FC236}">
                        <a16:creationId xmlns:a16="http://schemas.microsoft.com/office/drawing/2014/main" id="{B73971C3-AE8A-47E3-905D-8D4BE38ABCCC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647197" y="1925123"/>
                    <a:ext cx="685800" cy="7620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5-Point Star 10">
                    <a:extLst>
                      <a:ext uri="{FF2B5EF4-FFF2-40B4-BE49-F238E27FC236}">
                        <a16:creationId xmlns:a16="http://schemas.microsoft.com/office/drawing/2014/main" id="{56896869-C481-48DE-A4AC-BF2DDAF2D3B5}"/>
                      </a:ext>
                    </a:extLst>
                  </p:cNvPr>
                  <p:cNvSpPr/>
                  <p:nvPr/>
                </p:nvSpPr>
                <p:spPr>
                  <a:xfrm>
                    <a:off x="4572000" y="2362200"/>
                    <a:ext cx="914400" cy="914400"/>
                  </a:xfrm>
                  <a:prstGeom prst="star5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9" name="Group 15">
                    <a:extLst>
                      <a:ext uri="{FF2B5EF4-FFF2-40B4-BE49-F238E27FC236}">
                        <a16:creationId xmlns:a16="http://schemas.microsoft.com/office/drawing/2014/main" id="{9B5CF488-17EE-4B80-80C8-0160EE442B67}"/>
                      </a:ext>
                    </a:extLst>
                  </p:cNvPr>
                  <p:cNvGrpSpPr/>
                  <p:nvPr/>
                </p:nvGrpSpPr>
                <p:grpSpPr>
                  <a:xfrm>
                    <a:off x="4724400" y="2514600"/>
                    <a:ext cx="609600" cy="685800"/>
                    <a:chOff x="6254633" y="2139815"/>
                    <a:chExt cx="790690" cy="814285"/>
                  </a:xfrm>
                  <a:grpFill/>
                </p:grpSpPr>
                <p:sp>
                  <p:nvSpPr>
                    <p:cNvPr id="65" name="Teardrop 10">
                      <a:extLst>
                        <a:ext uri="{FF2B5EF4-FFF2-40B4-BE49-F238E27FC236}">
                          <a16:creationId xmlns:a16="http://schemas.microsoft.com/office/drawing/2014/main" id="{D388C67B-72A1-4065-BD02-8CE3C196B44B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Teardrop 18">
                      <a:extLst>
                        <a:ext uri="{FF2B5EF4-FFF2-40B4-BE49-F238E27FC236}">
                          <a16:creationId xmlns:a16="http://schemas.microsoft.com/office/drawing/2014/main" id="{83FF7C38-C12D-4AA0-8050-93F7C8B1EB5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Teardrop 19">
                      <a:extLst>
                        <a:ext uri="{FF2B5EF4-FFF2-40B4-BE49-F238E27FC236}">
                          <a16:creationId xmlns:a16="http://schemas.microsoft.com/office/drawing/2014/main" id="{9AD21548-0223-4005-9CF5-BBAC929561F3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8" name="Teardrop 20">
                      <a:extLst>
                        <a:ext uri="{FF2B5EF4-FFF2-40B4-BE49-F238E27FC236}">
                          <a16:creationId xmlns:a16="http://schemas.microsoft.com/office/drawing/2014/main" id="{1F0B2C88-00C4-455C-869D-1EA42BF2B7F7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9" name="Teardrop 21">
                      <a:extLst>
                        <a:ext uri="{FF2B5EF4-FFF2-40B4-BE49-F238E27FC236}">
                          <a16:creationId xmlns:a16="http://schemas.microsoft.com/office/drawing/2014/main" id="{D13E4FF4-AF8C-4E0E-AF47-09FEF89F85AC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0" name="Oval 12">
                    <a:extLst>
                      <a:ext uri="{FF2B5EF4-FFF2-40B4-BE49-F238E27FC236}">
                        <a16:creationId xmlns:a16="http://schemas.microsoft.com/office/drawing/2014/main" id="{13A3F990-3150-496B-A5CA-C8C1D571CAEF}"/>
                      </a:ext>
                    </a:extLst>
                  </p:cNvPr>
                  <p:cNvSpPr/>
                  <p:nvPr/>
                </p:nvSpPr>
                <p:spPr>
                  <a:xfrm>
                    <a:off x="5029200" y="27432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13">
                    <a:extLst>
                      <a:ext uri="{FF2B5EF4-FFF2-40B4-BE49-F238E27FC236}">
                        <a16:creationId xmlns:a16="http://schemas.microsoft.com/office/drawing/2014/main" id="{2BD0DBCB-7C30-4B1A-A07C-9D22B5CA211D}"/>
                      </a:ext>
                    </a:extLst>
                  </p:cNvPr>
                  <p:cNvSpPr/>
                  <p:nvPr/>
                </p:nvSpPr>
                <p:spPr>
                  <a:xfrm>
                    <a:off x="5105400" y="28194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14">
                    <a:extLst>
                      <a:ext uri="{FF2B5EF4-FFF2-40B4-BE49-F238E27FC236}">
                        <a16:creationId xmlns:a16="http://schemas.microsoft.com/office/drawing/2014/main" id="{D24FD509-1082-4237-8728-3DEC724190EF}"/>
                      </a:ext>
                    </a:extLst>
                  </p:cNvPr>
                  <p:cNvSpPr/>
                  <p:nvPr/>
                </p:nvSpPr>
                <p:spPr>
                  <a:xfrm>
                    <a:off x="4953000" y="28956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15">
                    <a:extLst>
                      <a:ext uri="{FF2B5EF4-FFF2-40B4-BE49-F238E27FC236}">
                        <a16:creationId xmlns:a16="http://schemas.microsoft.com/office/drawing/2014/main" id="{0B91A288-3AB9-4B79-9FB6-55FDF708E067}"/>
                      </a:ext>
                    </a:extLst>
                  </p:cNvPr>
                  <p:cNvSpPr/>
                  <p:nvPr/>
                </p:nvSpPr>
                <p:spPr>
                  <a:xfrm>
                    <a:off x="4876800" y="28194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16">
                    <a:extLst>
                      <a:ext uri="{FF2B5EF4-FFF2-40B4-BE49-F238E27FC236}">
                        <a16:creationId xmlns:a16="http://schemas.microsoft.com/office/drawing/2014/main" id="{3847D33F-BC46-49A6-80F5-35D6D5DC211D}"/>
                      </a:ext>
                    </a:extLst>
                  </p:cNvPr>
                  <p:cNvSpPr/>
                  <p:nvPr/>
                </p:nvSpPr>
                <p:spPr>
                  <a:xfrm>
                    <a:off x="4953000" y="2667000"/>
                    <a:ext cx="152400" cy="15240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Group 70">
                  <a:extLst>
                    <a:ext uri="{FF2B5EF4-FFF2-40B4-BE49-F238E27FC236}">
                      <a16:creationId xmlns:a16="http://schemas.microsoft.com/office/drawing/2014/main" id="{781EFFD8-B06F-408A-BFEB-79082DD9741D}"/>
                    </a:ext>
                  </a:extLst>
                </p:cNvPr>
                <p:cNvGrpSpPr/>
                <p:nvPr/>
              </p:nvGrpSpPr>
              <p:grpSpPr>
                <a:xfrm rot="2667597">
                  <a:off x="3107995" y="1595519"/>
                  <a:ext cx="1433175" cy="1409818"/>
                  <a:chOff x="7185317" y="571382"/>
                  <a:chExt cx="1433175" cy="1409818"/>
                </a:xfrm>
                <a:grpFill/>
              </p:grpSpPr>
              <p:sp>
                <p:nvSpPr>
                  <p:cNvPr id="49" name="Moon 48">
                    <a:extLst>
                      <a:ext uri="{FF2B5EF4-FFF2-40B4-BE49-F238E27FC236}">
                        <a16:creationId xmlns:a16="http://schemas.microsoft.com/office/drawing/2014/main" id="{08934412-E2A6-4099-988D-AA69286727FF}"/>
                      </a:ext>
                    </a:extLst>
                  </p:cNvPr>
                  <p:cNvSpPr/>
                  <p:nvPr/>
                </p:nvSpPr>
                <p:spPr>
                  <a:xfrm>
                    <a:off x="7543800" y="609600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Moon 49">
                    <a:extLst>
                      <a:ext uri="{FF2B5EF4-FFF2-40B4-BE49-F238E27FC236}">
                        <a16:creationId xmlns:a16="http://schemas.microsoft.com/office/drawing/2014/main" id="{8AC76CA4-C5D9-46AD-9235-35446D1B86EA}"/>
                      </a:ext>
                    </a:extLst>
                  </p:cNvPr>
                  <p:cNvSpPr/>
                  <p:nvPr/>
                </p:nvSpPr>
                <p:spPr>
                  <a:xfrm rot="2635937">
                    <a:off x="7856492" y="57138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Moon 50">
                    <a:extLst>
                      <a:ext uri="{FF2B5EF4-FFF2-40B4-BE49-F238E27FC236}">
                        <a16:creationId xmlns:a16="http://schemas.microsoft.com/office/drawing/2014/main" id="{9F7EE438-9FC9-494A-889E-F1D3E3FE213E}"/>
                      </a:ext>
                    </a:extLst>
                  </p:cNvPr>
                  <p:cNvSpPr/>
                  <p:nvPr/>
                </p:nvSpPr>
                <p:spPr>
                  <a:xfrm rot="17463133" flipH="1">
                    <a:off x="7375817" y="751362"/>
                    <a:ext cx="762000" cy="1143000"/>
                  </a:xfrm>
                  <a:prstGeom prst="mo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Teardrop 51">
                    <a:extLst>
                      <a:ext uri="{FF2B5EF4-FFF2-40B4-BE49-F238E27FC236}">
                        <a16:creationId xmlns:a16="http://schemas.microsoft.com/office/drawing/2014/main" id="{7D3153E4-9F65-410A-B0F9-96587DD0A208}"/>
                      </a:ext>
                    </a:extLst>
                  </p:cNvPr>
                  <p:cNvSpPr/>
                  <p:nvPr/>
                </p:nvSpPr>
                <p:spPr>
                  <a:xfrm>
                    <a:off x="7772400" y="1066800"/>
                    <a:ext cx="457200" cy="914400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0" name="Group 45">
                  <a:extLst>
                    <a:ext uri="{FF2B5EF4-FFF2-40B4-BE49-F238E27FC236}">
                      <a16:creationId xmlns:a16="http://schemas.microsoft.com/office/drawing/2014/main" id="{B6610DFD-BED1-4EE5-887E-0B0344279345}"/>
                    </a:ext>
                  </a:extLst>
                </p:cNvPr>
                <p:cNvGrpSpPr/>
                <p:nvPr/>
              </p:nvGrpSpPr>
              <p:grpSpPr>
                <a:xfrm>
                  <a:off x="3200400" y="2133600"/>
                  <a:ext cx="914400" cy="914400"/>
                  <a:chOff x="3810000" y="4191000"/>
                  <a:chExt cx="1524000" cy="1600200"/>
                </a:xfrm>
                <a:grpFill/>
              </p:grpSpPr>
              <p:sp>
                <p:nvSpPr>
                  <p:cNvPr id="32" name="Teardrop 31">
                    <a:extLst>
                      <a:ext uri="{FF2B5EF4-FFF2-40B4-BE49-F238E27FC236}">
                        <a16:creationId xmlns:a16="http://schemas.microsoft.com/office/drawing/2014/main" id="{4E82989D-3532-4546-B026-B95FDD2442DF}"/>
                      </a:ext>
                    </a:extLst>
                  </p:cNvPr>
                  <p:cNvSpPr/>
                  <p:nvPr/>
                </p:nvSpPr>
                <p:spPr>
                  <a:xfrm rot="20612414">
                    <a:off x="4101120" y="5104598"/>
                    <a:ext cx="566640" cy="686602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Teardrop 32">
                    <a:extLst>
                      <a:ext uri="{FF2B5EF4-FFF2-40B4-BE49-F238E27FC236}">
                        <a16:creationId xmlns:a16="http://schemas.microsoft.com/office/drawing/2014/main" id="{A9BF528B-7630-4E7A-940D-BBE0C90E1E22}"/>
                      </a:ext>
                    </a:extLst>
                  </p:cNvPr>
                  <p:cNvSpPr/>
                  <p:nvPr/>
                </p:nvSpPr>
                <p:spPr>
                  <a:xfrm rot="12470521">
                    <a:off x="4767360" y="4449078"/>
                    <a:ext cx="566640" cy="686602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Teardrop 33">
                    <a:extLst>
                      <a:ext uri="{FF2B5EF4-FFF2-40B4-BE49-F238E27FC236}">
                        <a16:creationId xmlns:a16="http://schemas.microsoft.com/office/drawing/2014/main" id="{B294E0A4-E13F-4ED9-A15D-95443A86B710}"/>
                      </a:ext>
                    </a:extLst>
                  </p:cNvPr>
                  <p:cNvSpPr/>
                  <p:nvPr/>
                </p:nvSpPr>
                <p:spPr>
                  <a:xfrm rot="16498226">
                    <a:off x="4658963" y="5025293"/>
                    <a:ext cx="617942" cy="62959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Teardrop 34">
                    <a:extLst>
                      <a:ext uri="{FF2B5EF4-FFF2-40B4-BE49-F238E27FC236}">
                        <a16:creationId xmlns:a16="http://schemas.microsoft.com/office/drawing/2014/main" id="{2D8B4C97-869C-483F-9FD8-FF27B3F31EB3}"/>
                      </a:ext>
                    </a:extLst>
                  </p:cNvPr>
                  <p:cNvSpPr/>
                  <p:nvPr/>
                </p:nvSpPr>
                <p:spPr>
                  <a:xfrm rot="4891691">
                    <a:off x="3815829" y="4523215"/>
                    <a:ext cx="617942" cy="62959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Teardrop 35">
                    <a:extLst>
                      <a:ext uri="{FF2B5EF4-FFF2-40B4-BE49-F238E27FC236}">
                        <a16:creationId xmlns:a16="http://schemas.microsoft.com/office/drawing/2014/main" id="{4308F600-4C07-425A-B1BD-781C705ACE19}"/>
                      </a:ext>
                    </a:extLst>
                  </p:cNvPr>
                  <p:cNvSpPr/>
                  <p:nvPr/>
                </p:nvSpPr>
                <p:spPr>
                  <a:xfrm rot="8037859">
                    <a:off x="4248895" y="4185171"/>
                    <a:ext cx="617942" cy="629599"/>
                  </a:xfrm>
                  <a:prstGeom prst="teardrop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5-Point Star 98">
                    <a:extLst>
                      <a:ext uri="{FF2B5EF4-FFF2-40B4-BE49-F238E27FC236}">
                        <a16:creationId xmlns:a16="http://schemas.microsoft.com/office/drawing/2014/main" id="{42B00A6B-448C-4F03-AD38-572062DE2442}"/>
                      </a:ext>
                    </a:extLst>
                  </p:cNvPr>
                  <p:cNvSpPr/>
                  <p:nvPr/>
                </p:nvSpPr>
                <p:spPr>
                  <a:xfrm>
                    <a:off x="4212415" y="4550499"/>
                    <a:ext cx="755519" cy="823923"/>
                  </a:xfrm>
                  <a:prstGeom prst="star5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8" name="Group 15">
                    <a:extLst>
                      <a:ext uri="{FF2B5EF4-FFF2-40B4-BE49-F238E27FC236}">
                        <a16:creationId xmlns:a16="http://schemas.microsoft.com/office/drawing/2014/main" id="{263CFDA2-4112-4E9D-A30C-FACA804BB822}"/>
                      </a:ext>
                    </a:extLst>
                  </p:cNvPr>
                  <p:cNvGrpSpPr/>
                  <p:nvPr/>
                </p:nvGrpSpPr>
                <p:grpSpPr>
                  <a:xfrm>
                    <a:off x="4338335" y="4687820"/>
                    <a:ext cx="503680" cy="617942"/>
                    <a:chOff x="6254633" y="2139815"/>
                    <a:chExt cx="790690" cy="814285"/>
                  </a:xfrm>
                  <a:grpFill/>
                </p:grpSpPr>
                <p:sp>
                  <p:nvSpPr>
                    <p:cNvPr id="44" name="Teardrop 10">
                      <a:extLst>
                        <a:ext uri="{FF2B5EF4-FFF2-40B4-BE49-F238E27FC236}">
                          <a16:creationId xmlns:a16="http://schemas.microsoft.com/office/drawing/2014/main" id="{6F5F2B80-B7D8-43B3-B6BB-B83D03703972}"/>
                        </a:ext>
                      </a:extLst>
                    </p:cNvPr>
                    <p:cNvSpPr/>
                    <p:nvPr/>
                  </p:nvSpPr>
                  <p:spPr>
                    <a:xfrm rot="8037859">
                      <a:off x="6483630" y="2123551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Teardrop 44">
                      <a:extLst>
                        <a:ext uri="{FF2B5EF4-FFF2-40B4-BE49-F238E27FC236}">
                          <a16:creationId xmlns:a16="http://schemas.microsoft.com/office/drawing/2014/main" id="{4E348C42-2DE7-4151-A8BC-0C07C28F8419}"/>
                        </a:ext>
                      </a:extLst>
                    </p:cNvPr>
                    <p:cNvSpPr/>
                    <p:nvPr/>
                  </p:nvSpPr>
                  <p:spPr>
                    <a:xfrm rot="12813022">
                      <a:off x="6719381" y="2264561"/>
                      <a:ext cx="325942" cy="423880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Teardrop 45">
                      <a:extLst>
                        <a:ext uri="{FF2B5EF4-FFF2-40B4-BE49-F238E27FC236}">
                          <a16:creationId xmlns:a16="http://schemas.microsoft.com/office/drawing/2014/main" id="{0FFB7284-E9E8-4E9F-8381-46C1C2C0801F}"/>
                        </a:ext>
                      </a:extLst>
                    </p:cNvPr>
                    <p:cNvSpPr/>
                    <p:nvPr/>
                  </p:nvSpPr>
                  <p:spPr>
                    <a:xfrm rot="16504535">
                      <a:off x="6660125" y="2514300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Teardrop 46">
                      <a:extLst>
                        <a:ext uri="{FF2B5EF4-FFF2-40B4-BE49-F238E27FC236}">
                          <a16:creationId xmlns:a16="http://schemas.microsoft.com/office/drawing/2014/main" id="{D37A8A7F-5C17-49F8-A2C3-46291F3C8227}"/>
                        </a:ext>
                      </a:extLst>
                    </p:cNvPr>
                    <p:cNvSpPr/>
                    <p:nvPr/>
                  </p:nvSpPr>
                  <p:spPr>
                    <a:xfrm rot="2642164">
                      <a:off x="6254633" y="2352558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Teardrop 47">
                      <a:extLst>
                        <a:ext uri="{FF2B5EF4-FFF2-40B4-BE49-F238E27FC236}">
                          <a16:creationId xmlns:a16="http://schemas.microsoft.com/office/drawing/2014/main" id="{C35C3024-967A-476D-9B19-97484AD67B15}"/>
                        </a:ext>
                      </a:extLst>
                    </p:cNvPr>
                    <p:cNvSpPr/>
                    <p:nvPr/>
                  </p:nvSpPr>
                  <p:spPr>
                    <a:xfrm rot="19608789">
                      <a:off x="6475720" y="2577965"/>
                      <a:ext cx="343608" cy="376135"/>
                    </a:xfrm>
                    <a:prstGeom prst="teardrop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22CA6663-C945-40FE-8E40-A2698F1B97F6}"/>
                      </a:ext>
                    </a:extLst>
                  </p:cNvPr>
                  <p:cNvSpPr/>
                  <p:nvPr/>
                </p:nvSpPr>
                <p:spPr>
                  <a:xfrm>
                    <a:off x="4590175" y="489380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482C5058-13F3-4FE4-AF64-A1C1DBBF245D}"/>
                      </a:ext>
                    </a:extLst>
                  </p:cNvPr>
                  <p:cNvSpPr/>
                  <p:nvPr/>
                </p:nvSpPr>
                <p:spPr>
                  <a:xfrm>
                    <a:off x="4653134" y="496246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id="{DD171A56-6C83-4F3D-B174-6C26D87D396C}"/>
                      </a:ext>
                    </a:extLst>
                  </p:cNvPr>
                  <p:cNvSpPr/>
                  <p:nvPr/>
                </p:nvSpPr>
                <p:spPr>
                  <a:xfrm>
                    <a:off x="4527215" y="503112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CA41143B-4FF0-48A7-9036-D74D305FD4D3}"/>
                      </a:ext>
                    </a:extLst>
                  </p:cNvPr>
                  <p:cNvSpPr/>
                  <p:nvPr/>
                </p:nvSpPr>
                <p:spPr>
                  <a:xfrm>
                    <a:off x="4464255" y="4962461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75D9CE93-31B2-4490-8428-04BA750E95FE}"/>
                      </a:ext>
                    </a:extLst>
                  </p:cNvPr>
                  <p:cNvSpPr/>
                  <p:nvPr/>
                </p:nvSpPr>
                <p:spPr>
                  <a:xfrm>
                    <a:off x="4527215" y="4825140"/>
                    <a:ext cx="125920" cy="137320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Flowchart: Delay 30">
                  <a:extLst>
                    <a:ext uri="{FF2B5EF4-FFF2-40B4-BE49-F238E27FC236}">
                      <a16:creationId xmlns:a16="http://schemas.microsoft.com/office/drawing/2014/main" id="{F619355D-D1E7-4770-86AA-4CA721D418A7}"/>
                    </a:ext>
                  </a:extLst>
                </p:cNvPr>
                <p:cNvSpPr/>
                <p:nvPr/>
              </p:nvSpPr>
              <p:spPr>
                <a:xfrm rot="5400000">
                  <a:off x="3009900" y="2324100"/>
                  <a:ext cx="457200" cy="2057400"/>
                </a:xfrm>
                <a:prstGeom prst="flowChartDelay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90074E9D-EB46-48CB-8E77-3BDF02FA09F3}"/>
                  </a:ext>
                </a:extLst>
              </p:cNvPr>
              <p:cNvSpPr/>
              <p:nvPr/>
            </p:nvSpPr>
            <p:spPr>
              <a:xfrm>
                <a:off x="5105400" y="1905000"/>
                <a:ext cx="990600" cy="762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54FDEC92-C6EF-406D-9C6E-826D41F6977A}"/>
                  </a:ext>
                </a:extLst>
              </p:cNvPr>
              <p:cNvSpPr/>
              <p:nvPr/>
            </p:nvSpPr>
            <p:spPr>
              <a:xfrm>
                <a:off x="7010400" y="1905000"/>
                <a:ext cx="990600" cy="762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F751D696-CD18-4748-A735-6F6208CD9AE6}"/>
              </a:ext>
            </a:extLst>
          </p:cNvPr>
          <p:cNvGrpSpPr/>
          <p:nvPr/>
        </p:nvGrpSpPr>
        <p:grpSpPr>
          <a:xfrm>
            <a:off x="6145922" y="678524"/>
            <a:ext cx="2195570" cy="3046467"/>
            <a:chOff x="5828576" y="3500038"/>
            <a:chExt cx="2195570" cy="3046467"/>
          </a:xfrm>
          <a:solidFill>
            <a:schemeClr val="bg1"/>
          </a:solidFill>
        </p:grpSpPr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B63EBBC8-F314-495B-8511-D42188CC5BA6}"/>
                </a:ext>
              </a:extLst>
            </p:cNvPr>
            <p:cNvSpPr/>
            <p:nvPr/>
          </p:nvSpPr>
          <p:spPr>
            <a:xfrm>
              <a:off x="5828576" y="3500038"/>
              <a:ext cx="2195570" cy="304646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39">
              <a:extLst>
                <a:ext uri="{FF2B5EF4-FFF2-40B4-BE49-F238E27FC236}">
                  <a16:creationId xmlns:a16="http://schemas.microsoft.com/office/drawing/2014/main" id="{43D23277-A5CB-4F44-85D5-A086AF778EED}"/>
                </a:ext>
              </a:extLst>
            </p:cNvPr>
            <p:cNvGrpSpPr/>
            <p:nvPr/>
          </p:nvGrpSpPr>
          <p:grpSpPr>
            <a:xfrm>
              <a:off x="6023660" y="3650527"/>
              <a:ext cx="1873192" cy="2599531"/>
              <a:chOff x="2514600" y="685800"/>
              <a:chExt cx="3733800" cy="5181600"/>
            </a:xfrm>
            <a:grpFill/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82D94442-BF41-443A-B2B7-39D3BD56CCC5}"/>
                  </a:ext>
                </a:extLst>
              </p:cNvPr>
              <p:cNvSpPr/>
              <p:nvPr/>
            </p:nvSpPr>
            <p:spPr>
              <a:xfrm>
                <a:off x="2514600" y="4395355"/>
                <a:ext cx="3733800" cy="13958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6992DF3D-D7B2-42FD-A388-BB2C97813288}"/>
                  </a:ext>
                </a:extLst>
              </p:cNvPr>
              <p:cNvSpPr/>
              <p:nvPr/>
            </p:nvSpPr>
            <p:spPr>
              <a:xfrm>
                <a:off x="3109843" y="3321627"/>
                <a:ext cx="2489200" cy="107372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Flowchart: Manual Operation 199">
                <a:extLst>
                  <a:ext uri="{FF2B5EF4-FFF2-40B4-BE49-F238E27FC236}">
                    <a16:creationId xmlns:a16="http://schemas.microsoft.com/office/drawing/2014/main" id="{3D35A7AC-614D-4B56-A487-1197696426AC}"/>
                  </a:ext>
                </a:extLst>
              </p:cNvPr>
              <p:cNvSpPr/>
              <p:nvPr/>
            </p:nvSpPr>
            <p:spPr>
              <a:xfrm rot="10800000">
                <a:off x="3975652" y="2033155"/>
                <a:ext cx="757583" cy="1288473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Flowchart: Extract 200">
                <a:extLst>
                  <a:ext uri="{FF2B5EF4-FFF2-40B4-BE49-F238E27FC236}">
                    <a16:creationId xmlns:a16="http://schemas.microsoft.com/office/drawing/2014/main" id="{A522AF8C-CAFB-47DD-ADAE-C3821EBD1E2E}"/>
                  </a:ext>
                </a:extLst>
              </p:cNvPr>
              <p:cNvSpPr/>
              <p:nvPr/>
            </p:nvSpPr>
            <p:spPr>
              <a:xfrm>
                <a:off x="4267200" y="1066800"/>
                <a:ext cx="228600" cy="966355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Flowchart: Delay 201">
                <a:extLst>
                  <a:ext uri="{FF2B5EF4-FFF2-40B4-BE49-F238E27FC236}">
                    <a16:creationId xmlns:a16="http://schemas.microsoft.com/office/drawing/2014/main" id="{8C87732B-EDE3-44CC-A7DB-B24B60014E6D}"/>
                  </a:ext>
                </a:extLst>
              </p:cNvPr>
              <p:cNvSpPr/>
              <p:nvPr/>
            </p:nvSpPr>
            <p:spPr>
              <a:xfrm rot="16200000">
                <a:off x="3221696" y="3696365"/>
                <a:ext cx="912668" cy="270565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Flowchart: Delay 202">
                <a:extLst>
                  <a:ext uri="{FF2B5EF4-FFF2-40B4-BE49-F238E27FC236}">
                    <a16:creationId xmlns:a16="http://schemas.microsoft.com/office/drawing/2014/main" id="{ED3E7E4B-1521-49F7-A220-22894024CCDF}"/>
                  </a:ext>
                </a:extLst>
              </p:cNvPr>
              <p:cNvSpPr/>
              <p:nvPr/>
            </p:nvSpPr>
            <p:spPr>
              <a:xfrm rot="16200000">
                <a:off x="4574522" y="3696365"/>
                <a:ext cx="912668" cy="270565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ounded Rectangle 10">
                <a:extLst>
                  <a:ext uri="{FF2B5EF4-FFF2-40B4-BE49-F238E27FC236}">
                    <a16:creationId xmlns:a16="http://schemas.microsoft.com/office/drawing/2014/main" id="{03957B25-1C0C-4736-9B18-CA4E36C79D7F}"/>
                  </a:ext>
                </a:extLst>
              </p:cNvPr>
              <p:cNvSpPr/>
              <p:nvPr/>
            </p:nvSpPr>
            <p:spPr>
              <a:xfrm>
                <a:off x="2947504" y="4502727"/>
                <a:ext cx="216452" cy="1020041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ounded Rectangle 11">
                <a:extLst>
                  <a:ext uri="{FF2B5EF4-FFF2-40B4-BE49-F238E27FC236}">
                    <a16:creationId xmlns:a16="http://schemas.microsoft.com/office/drawing/2014/main" id="{80DDFC44-5CA4-44FC-A599-15E180695213}"/>
                  </a:ext>
                </a:extLst>
              </p:cNvPr>
              <p:cNvSpPr/>
              <p:nvPr/>
            </p:nvSpPr>
            <p:spPr>
              <a:xfrm>
                <a:off x="3326296" y="4502727"/>
                <a:ext cx="216452" cy="1020041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Rounded Rectangle 12">
                <a:extLst>
                  <a:ext uri="{FF2B5EF4-FFF2-40B4-BE49-F238E27FC236}">
                    <a16:creationId xmlns:a16="http://schemas.microsoft.com/office/drawing/2014/main" id="{E035B0BB-7FA6-4BB7-A8B8-D34B3445F65D}"/>
                  </a:ext>
                </a:extLst>
              </p:cNvPr>
              <p:cNvSpPr/>
              <p:nvPr/>
            </p:nvSpPr>
            <p:spPr>
              <a:xfrm>
                <a:off x="5599043" y="4502727"/>
                <a:ext cx="216452" cy="1020041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ounded Rectangle 13">
                <a:extLst>
                  <a:ext uri="{FF2B5EF4-FFF2-40B4-BE49-F238E27FC236}">
                    <a16:creationId xmlns:a16="http://schemas.microsoft.com/office/drawing/2014/main" id="{A2BFD7D4-BD0F-44B8-866C-3BEAFA40A65C}"/>
                  </a:ext>
                </a:extLst>
              </p:cNvPr>
              <p:cNvSpPr/>
              <p:nvPr/>
            </p:nvSpPr>
            <p:spPr>
              <a:xfrm>
                <a:off x="5220252" y="4502727"/>
                <a:ext cx="216452" cy="1020041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Flowchart: Delay 207">
                <a:extLst>
                  <a:ext uri="{FF2B5EF4-FFF2-40B4-BE49-F238E27FC236}">
                    <a16:creationId xmlns:a16="http://schemas.microsoft.com/office/drawing/2014/main" id="{5F9A8316-9D50-4770-8C35-4761FF2DFD0E}"/>
                  </a:ext>
                </a:extLst>
              </p:cNvPr>
              <p:cNvSpPr/>
              <p:nvPr/>
            </p:nvSpPr>
            <p:spPr>
              <a:xfrm rot="16200000">
                <a:off x="3952009" y="5010828"/>
                <a:ext cx="858982" cy="487017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Hexagon 208">
                <a:extLst>
                  <a:ext uri="{FF2B5EF4-FFF2-40B4-BE49-F238E27FC236}">
                    <a16:creationId xmlns:a16="http://schemas.microsoft.com/office/drawing/2014/main" id="{35C71633-4A17-4E44-9F12-B200C6A65327}"/>
                  </a:ext>
                </a:extLst>
              </p:cNvPr>
              <p:cNvSpPr/>
              <p:nvPr/>
            </p:nvSpPr>
            <p:spPr>
              <a:xfrm>
                <a:off x="4246217" y="4449041"/>
                <a:ext cx="324678" cy="322118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Hexagon 209">
                <a:extLst>
                  <a:ext uri="{FF2B5EF4-FFF2-40B4-BE49-F238E27FC236}">
                    <a16:creationId xmlns:a16="http://schemas.microsoft.com/office/drawing/2014/main" id="{CC7A372C-7CA7-4C6E-AF7F-E2705B1A214A}"/>
                  </a:ext>
                </a:extLst>
              </p:cNvPr>
              <p:cNvSpPr/>
              <p:nvPr/>
            </p:nvSpPr>
            <p:spPr>
              <a:xfrm>
                <a:off x="4724400" y="4648200"/>
                <a:ext cx="197678" cy="1905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1" name="Group 32">
                <a:extLst>
                  <a:ext uri="{FF2B5EF4-FFF2-40B4-BE49-F238E27FC236}">
                    <a16:creationId xmlns:a16="http://schemas.microsoft.com/office/drawing/2014/main" id="{D510F435-F527-4D28-860C-9A2E6D944238}"/>
                  </a:ext>
                </a:extLst>
              </p:cNvPr>
              <p:cNvGrpSpPr/>
              <p:nvPr/>
            </p:nvGrpSpPr>
            <p:grpSpPr>
              <a:xfrm>
                <a:off x="4267200" y="685800"/>
                <a:ext cx="152400" cy="457200"/>
                <a:chOff x="5678236" y="412840"/>
                <a:chExt cx="1408364" cy="2939960"/>
              </a:xfrm>
              <a:grpFill/>
            </p:grpSpPr>
            <p:sp>
              <p:nvSpPr>
                <p:cNvPr id="217" name="Flowchart: Manual Operation 216">
                  <a:extLst>
                    <a:ext uri="{FF2B5EF4-FFF2-40B4-BE49-F238E27FC236}">
                      <a16:creationId xmlns:a16="http://schemas.microsoft.com/office/drawing/2014/main" id="{76E94521-871F-4268-B56D-29C0BCC62B05}"/>
                    </a:ext>
                  </a:extLst>
                </p:cNvPr>
                <p:cNvSpPr/>
                <p:nvPr/>
              </p:nvSpPr>
              <p:spPr>
                <a:xfrm rot="10800000">
                  <a:off x="6781800" y="2286000"/>
                  <a:ext cx="228600" cy="990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Flowchart: Manual Operation 217">
                  <a:extLst>
                    <a:ext uri="{FF2B5EF4-FFF2-40B4-BE49-F238E27FC236}">
                      <a16:creationId xmlns:a16="http://schemas.microsoft.com/office/drawing/2014/main" id="{8923B2CC-E266-4746-9D5B-0A327FB5C5D1}"/>
                    </a:ext>
                  </a:extLst>
                </p:cNvPr>
                <p:cNvSpPr/>
                <p:nvPr/>
              </p:nvSpPr>
              <p:spPr>
                <a:xfrm rot="10800000">
                  <a:off x="6477000" y="2286000"/>
                  <a:ext cx="228600" cy="990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Flowchart: Manual Operation 218">
                  <a:extLst>
                    <a:ext uri="{FF2B5EF4-FFF2-40B4-BE49-F238E27FC236}">
                      <a16:creationId xmlns:a16="http://schemas.microsoft.com/office/drawing/2014/main" id="{73C835BC-1417-49ED-BE65-B3DECAE32888}"/>
                    </a:ext>
                  </a:extLst>
                </p:cNvPr>
                <p:cNvSpPr/>
                <p:nvPr/>
              </p:nvSpPr>
              <p:spPr>
                <a:xfrm rot="10800000">
                  <a:off x="6400800" y="1371600"/>
                  <a:ext cx="685800" cy="1371600"/>
                </a:xfrm>
                <a:prstGeom prst="flowChartManualOperati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8939FFAC-9817-472F-853D-BF7CCD90CE27}"/>
                    </a:ext>
                  </a:extLst>
                </p:cNvPr>
                <p:cNvSpPr/>
                <p:nvPr/>
              </p:nvSpPr>
              <p:spPr>
                <a:xfrm rot="18106528">
                  <a:off x="6071408" y="512163"/>
                  <a:ext cx="106562" cy="718564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Flowchart: Extract 220">
                  <a:extLst>
                    <a:ext uri="{FF2B5EF4-FFF2-40B4-BE49-F238E27FC236}">
                      <a16:creationId xmlns:a16="http://schemas.microsoft.com/office/drawing/2014/main" id="{DD76BB2C-5DD1-49C4-8DEC-DA2538D08437}"/>
                    </a:ext>
                  </a:extLst>
                </p:cNvPr>
                <p:cNvSpPr/>
                <p:nvPr/>
              </p:nvSpPr>
              <p:spPr>
                <a:xfrm rot="7647935">
                  <a:off x="5575364" y="515712"/>
                  <a:ext cx="469722" cy="263978"/>
                </a:xfrm>
                <a:prstGeom prst="flowChartExtra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57571073-6308-4684-9D32-4ABCD17615C9}"/>
                    </a:ext>
                  </a:extLst>
                </p:cNvPr>
                <p:cNvSpPr/>
                <p:nvPr/>
              </p:nvSpPr>
              <p:spPr>
                <a:xfrm>
                  <a:off x="6400800" y="685800"/>
                  <a:ext cx="6858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Bent-Up Arrow 27">
                  <a:extLst>
                    <a:ext uri="{FF2B5EF4-FFF2-40B4-BE49-F238E27FC236}">
                      <a16:creationId xmlns:a16="http://schemas.microsoft.com/office/drawing/2014/main" id="{E939E16C-78CD-4AB5-9D76-9EF2E7C2E840}"/>
                    </a:ext>
                  </a:extLst>
                </p:cNvPr>
                <p:cNvSpPr/>
                <p:nvPr/>
              </p:nvSpPr>
              <p:spPr>
                <a:xfrm rot="9969438" flipV="1">
                  <a:off x="6014121" y="846939"/>
                  <a:ext cx="793274" cy="685800"/>
                </a:xfrm>
                <a:prstGeom prst="bentUpArrow">
                  <a:avLst>
                    <a:gd name="adj1" fmla="val 25000"/>
                    <a:gd name="adj2" fmla="val 18819"/>
                    <a:gd name="adj3" fmla="val 25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Oval 223">
                  <a:extLst>
                    <a:ext uri="{FF2B5EF4-FFF2-40B4-BE49-F238E27FC236}">
                      <a16:creationId xmlns:a16="http://schemas.microsoft.com/office/drawing/2014/main" id="{EA910577-9167-4B2A-87F0-654AB512661B}"/>
                    </a:ext>
                  </a:extLst>
                </p:cNvPr>
                <p:cNvSpPr/>
                <p:nvPr/>
              </p:nvSpPr>
              <p:spPr>
                <a:xfrm>
                  <a:off x="6400800" y="3124200"/>
                  <a:ext cx="685800" cy="2286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id="{1B753AA0-13D7-427B-B969-7A4A688509D0}"/>
                  </a:ext>
                </a:extLst>
              </p:cNvPr>
              <p:cNvSpPr/>
              <p:nvPr/>
            </p:nvSpPr>
            <p:spPr>
              <a:xfrm>
                <a:off x="4038600" y="5562600"/>
                <a:ext cx="68580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id="{7BEA7955-0E9D-4497-B3F4-0BB7AF9105D4}"/>
                  </a:ext>
                </a:extLst>
              </p:cNvPr>
              <p:cNvSpPr/>
              <p:nvPr/>
            </p:nvSpPr>
            <p:spPr>
              <a:xfrm>
                <a:off x="3962400" y="5715000"/>
                <a:ext cx="83820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DD4CFA8F-82A4-45D4-B148-D136E6671916}"/>
                  </a:ext>
                </a:extLst>
              </p:cNvPr>
              <p:cNvSpPr/>
              <p:nvPr/>
            </p:nvSpPr>
            <p:spPr>
              <a:xfrm>
                <a:off x="3429000" y="4267200"/>
                <a:ext cx="457200" cy="76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4FF9BC2B-90FE-4556-8504-A5F2E157D047}"/>
                  </a:ext>
                </a:extLst>
              </p:cNvPr>
              <p:cNvSpPr/>
              <p:nvPr/>
            </p:nvSpPr>
            <p:spPr>
              <a:xfrm>
                <a:off x="4800600" y="4267200"/>
                <a:ext cx="457200" cy="76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Hexagon 215">
                <a:extLst>
                  <a:ext uri="{FF2B5EF4-FFF2-40B4-BE49-F238E27FC236}">
                    <a16:creationId xmlns:a16="http://schemas.microsoft.com/office/drawing/2014/main" id="{89166F5F-649B-4C95-96AC-2AD1B67D2819}"/>
                  </a:ext>
                </a:extLst>
              </p:cNvPr>
              <p:cNvSpPr/>
              <p:nvPr/>
            </p:nvSpPr>
            <p:spPr>
              <a:xfrm>
                <a:off x="3886200" y="4648200"/>
                <a:ext cx="197678" cy="1905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3" name="Rectangle 382">
            <a:extLst>
              <a:ext uri="{FF2B5EF4-FFF2-40B4-BE49-F238E27FC236}">
                <a16:creationId xmlns:a16="http://schemas.microsoft.com/office/drawing/2014/main" id="{6371B8E1-7D2E-4088-9270-21298A9D1F5F}"/>
              </a:ext>
            </a:extLst>
          </p:cNvPr>
          <p:cNvSpPr/>
          <p:nvPr/>
        </p:nvSpPr>
        <p:spPr>
          <a:xfrm>
            <a:off x="9335777" y="676518"/>
            <a:ext cx="2195570" cy="30464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ECF5FA55-1C0E-4115-A46B-8A918515C73D}"/>
              </a:ext>
            </a:extLst>
          </p:cNvPr>
          <p:cNvSpPr/>
          <p:nvPr/>
        </p:nvSpPr>
        <p:spPr>
          <a:xfrm>
            <a:off x="3728723" y="2821559"/>
            <a:ext cx="2195570" cy="304646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001C403F-FD74-4B0F-87A9-C761D3741E4B}"/>
              </a:ext>
            </a:extLst>
          </p:cNvPr>
          <p:cNvGrpSpPr/>
          <p:nvPr/>
        </p:nvGrpSpPr>
        <p:grpSpPr>
          <a:xfrm>
            <a:off x="8642738" y="4267577"/>
            <a:ext cx="3046467" cy="2195571"/>
            <a:chOff x="8642738" y="4267577"/>
            <a:chExt cx="3046467" cy="2195571"/>
          </a:xfrm>
          <a:solidFill>
            <a:schemeClr val="bg1"/>
          </a:solidFill>
        </p:grpSpPr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B1D15F64-95BE-4D35-8C21-D31701DA747F}"/>
                </a:ext>
              </a:extLst>
            </p:cNvPr>
            <p:cNvSpPr/>
            <p:nvPr/>
          </p:nvSpPr>
          <p:spPr>
            <a:xfrm rot="16200000">
              <a:off x="9068187" y="3842129"/>
              <a:ext cx="2195570" cy="3046467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5961FF9D-EA8A-473D-B531-B7AA69EB7EF7}"/>
                </a:ext>
              </a:extLst>
            </p:cNvPr>
            <p:cNvGrpSpPr/>
            <p:nvPr/>
          </p:nvGrpSpPr>
          <p:grpSpPr>
            <a:xfrm>
              <a:off x="8898246" y="4267577"/>
              <a:ext cx="2479344" cy="2195570"/>
              <a:chOff x="4727331" y="2243779"/>
              <a:chExt cx="4035670" cy="3928421"/>
            </a:xfrm>
            <a:grpFill/>
          </p:grpSpPr>
          <p:sp>
            <p:nvSpPr>
              <p:cNvPr id="226" name="Double Wave 225">
                <a:extLst>
                  <a:ext uri="{FF2B5EF4-FFF2-40B4-BE49-F238E27FC236}">
                    <a16:creationId xmlns:a16="http://schemas.microsoft.com/office/drawing/2014/main" id="{CEDE6A50-9A18-4A11-9C07-BC671F22695E}"/>
                  </a:ext>
                </a:extLst>
              </p:cNvPr>
              <p:cNvSpPr/>
              <p:nvPr/>
            </p:nvSpPr>
            <p:spPr>
              <a:xfrm rot="16200000">
                <a:off x="6519496" y="5353050"/>
                <a:ext cx="1005254" cy="633046"/>
              </a:xfrm>
              <a:prstGeom prst="doubleWav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0A4C5305-A0BB-4EF2-830C-B7E896820331}"/>
                  </a:ext>
                </a:extLst>
              </p:cNvPr>
              <p:cNvSpPr/>
              <p:nvPr/>
            </p:nvSpPr>
            <p:spPr>
              <a:xfrm>
                <a:off x="5914292" y="4157341"/>
                <a:ext cx="2809142" cy="114886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rapezoid 227">
                <a:extLst>
                  <a:ext uri="{FF2B5EF4-FFF2-40B4-BE49-F238E27FC236}">
                    <a16:creationId xmlns:a16="http://schemas.microsoft.com/office/drawing/2014/main" id="{FDE67CA3-F361-4979-9395-F3F8D4E1E5CB}"/>
                  </a:ext>
                </a:extLst>
              </p:cNvPr>
              <p:cNvSpPr/>
              <p:nvPr/>
            </p:nvSpPr>
            <p:spPr>
              <a:xfrm>
                <a:off x="5791201" y="3917995"/>
                <a:ext cx="2971800" cy="239346"/>
              </a:xfrm>
              <a:prstGeom prst="trapezoid">
                <a:avLst>
                  <a:gd name="adj" fmla="val 7957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6B446C19-15A8-414D-8618-BF90EB1DA8A8}"/>
                  </a:ext>
                </a:extLst>
              </p:cNvPr>
              <p:cNvSpPr/>
              <p:nvPr/>
            </p:nvSpPr>
            <p:spPr>
              <a:xfrm>
                <a:off x="4806462" y="3965864"/>
                <a:ext cx="1186962" cy="157968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43">
                <a:extLst>
                  <a:ext uri="{FF2B5EF4-FFF2-40B4-BE49-F238E27FC236}">
                    <a16:creationId xmlns:a16="http://schemas.microsoft.com/office/drawing/2014/main" id="{E96FEBAF-53B1-4ECF-9F58-54B020A279F5}"/>
                  </a:ext>
                </a:extLst>
              </p:cNvPr>
              <p:cNvGrpSpPr/>
              <p:nvPr/>
            </p:nvGrpSpPr>
            <p:grpSpPr>
              <a:xfrm>
                <a:off x="6745165" y="4588164"/>
                <a:ext cx="593481" cy="734518"/>
                <a:chOff x="3657601" y="3962401"/>
                <a:chExt cx="1143000" cy="1169232"/>
              </a:xfrm>
              <a:grpFill/>
            </p:grpSpPr>
            <p:sp>
              <p:nvSpPr>
                <p:cNvPr id="313" name="Rectangle 3">
                  <a:extLst>
                    <a:ext uri="{FF2B5EF4-FFF2-40B4-BE49-F238E27FC236}">
                      <a16:creationId xmlns:a16="http://schemas.microsoft.com/office/drawing/2014/main" id="{AD7E9A86-D924-435A-A770-A42E7E8E0BDF}"/>
                    </a:ext>
                  </a:extLst>
                </p:cNvPr>
                <p:cNvSpPr/>
                <p:nvPr/>
              </p:nvSpPr>
              <p:spPr>
                <a:xfrm>
                  <a:off x="3657601" y="3962401"/>
                  <a:ext cx="1143000" cy="1169232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ectangle 4">
                  <a:extLst>
                    <a:ext uri="{FF2B5EF4-FFF2-40B4-BE49-F238E27FC236}">
                      <a16:creationId xmlns:a16="http://schemas.microsoft.com/office/drawing/2014/main" id="{E8BB3F9F-3C8A-4323-83C6-157749C20F34}"/>
                    </a:ext>
                  </a:extLst>
                </p:cNvPr>
                <p:cNvSpPr/>
                <p:nvPr/>
              </p:nvSpPr>
              <p:spPr>
                <a:xfrm>
                  <a:off x="3733800" y="4038600"/>
                  <a:ext cx="437213" cy="1093033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Rectangle 5">
                  <a:extLst>
                    <a:ext uri="{FF2B5EF4-FFF2-40B4-BE49-F238E27FC236}">
                      <a16:creationId xmlns:a16="http://schemas.microsoft.com/office/drawing/2014/main" id="{654DE383-5B06-4246-8AC4-B9E2703DC052}"/>
                    </a:ext>
                  </a:extLst>
                </p:cNvPr>
                <p:cNvSpPr/>
                <p:nvPr/>
              </p:nvSpPr>
              <p:spPr>
                <a:xfrm>
                  <a:off x="4267200" y="4038600"/>
                  <a:ext cx="437213" cy="1093033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1" name="Rectangle 13">
                <a:extLst>
                  <a:ext uri="{FF2B5EF4-FFF2-40B4-BE49-F238E27FC236}">
                    <a16:creationId xmlns:a16="http://schemas.microsoft.com/office/drawing/2014/main" id="{6486E924-ED9A-4498-B647-23B832C95261}"/>
                  </a:ext>
                </a:extLst>
              </p:cNvPr>
              <p:cNvSpPr/>
              <p:nvPr/>
            </p:nvSpPr>
            <p:spPr>
              <a:xfrm>
                <a:off x="4885592" y="3965864"/>
                <a:ext cx="158262" cy="157968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618984D6-FEFA-473E-80DE-3113D6A494C6}"/>
                  </a:ext>
                </a:extLst>
              </p:cNvPr>
              <p:cNvSpPr/>
              <p:nvPr/>
            </p:nvSpPr>
            <p:spPr>
              <a:xfrm>
                <a:off x="5162550" y="3965864"/>
                <a:ext cx="158262" cy="157968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D6E27E3F-56B0-4FDB-82C7-9C03757075DD}"/>
                  </a:ext>
                </a:extLst>
              </p:cNvPr>
              <p:cNvSpPr/>
              <p:nvPr/>
            </p:nvSpPr>
            <p:spPr>
              <a:xfrm>
                <a:off x="5439508" y="3965864"/>
                <a:ext cx="158262" cy="157968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C87A592D-003C-48FC-99D7-A7B54B95CB97}"/>
                  </a:ext>
                </a:extLst>
              </p:cNvPr>
              <p:cNvSpPr/>
              <p:nvPr/>
            </p:nvSpPr>
            <p:spPr>
              <a:xfrm>
                <a:off x="5716465" y="3965864"/>
                <a:ext cx="158262" cy="1579685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12">
                <a:extLst>
                  <a:ext uri="{FF2B5EF4-FFF2-40B4-BE49-F238E27FC236}">
                    <a16:creationId xmlns:a16="http://schemas.microsoft.com/office/drawing/2014/main" id="{4F26BED3-6496-4251-9E87-189A8B5B03F0}"/>
                  </a:ext>
                </a:extLst>
              </p:cNvPr>
              <p:cNvSpPr/>
              <p:nvPr/>
            </p:nvSpPr>
            <p:spPr>
              <a:xfrm>
                <a:off x="4763294" y="3726518"/>
                <a:ext cx="1266092" cy="239346"/>
              </a:xfrm>
              <a:prstGeom prst="trapezoid">
                <a:avLst>
                  <a:gd name="adj" fmla="val 31348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7384FFEB-7F9E-4E53-9B6C-BA5EE4A87251}"/>
                  </a:ext>
                </a:extLst>
              </p:cNvPr>
              <p:cNvSpPr/>
              <p:nvPr/>
            </p:nvSpPr>
            <p:spPr>
              <a:xfrm>
                <a:off x="8011258" y="4540295"/>
                <a:ext cx="356088" cy="382954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FCFB3578-7CD4-483D-8751-1167FF6339A5}"/>
                  </a:ext>
                </a:extLst>
              </p:cNvPr>
              <p:cNvSpPr/>
              <p:nvPr/>
            </p:nvSpPr>
            <p:spPr>
              <a:xfrm>
                <a:off x="8050823" y="4588164"/>
                <a:ext cx="275012" cy="316251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Cloud 237">
                <a:extLst>
                  <a:ext uri="{FF2B5EF4-FFF2-40B4-BE49-F238E27FC236}">
                    <a16:creationId xmlns:a16="http://schemas.microsoft.com/office/drawing/2014/main" id="{67CAFF3D-6407-4A01-AFEC-3028C605731E}"/>
                  </a:ext>
                </a:extLst>
              </p:cNvPr>
              <p:cNvSpPr/>
              <p:nvPr/>
            </p:nvSpPr>
            <p:spPr>
              <a:xfrm>
                <a:off x="8129954" y="5018987"/>
                <a:ext cx="553915" cy="478692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Cloud 238">
                <a:extLst>
                  <a:ext uri="{FF2B5EF4-FFF2-40B4-BE49-F238E27FC236}">
                    <a16:creationId xmlns:a16="http://schemas.microsoft.com/office/drawing/2014/main" id="{93A2F21F-D4F9-4AA3-A795-A801381A4D25}"/>
                  </a:ext>
                </a:extLst>
              </p:cNvPr>
              <p:cNvSpPr/>
              <p:nvPr/>
            </p:nvSpPr>
            <p:spPr>
              <a:xfrm>
                <a:off x="4727331" y="5210464"/>
                <a:ext cx="395654" cy="43082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Cloud 239">
                <a:extLst>
                  <a:ext uri="{FF2B5EF4-FFF2-40B4-BE49-F238E27FC236}">
                    <a16:creationId xmlns:a16="http://schemas.microsoft.com/office/drawing/2014/main" id="{1861A418-9112-4D29-AC91-F11484621801}"/>
                  </a:ext>
                </a:extLst>
              </p:cNvPr>
              <p:cNvSpPr/>
              <p:nvPr/>
            </p:nvSpPr>
            <p:spPr>
              <a:xfrm>
                <a:off x="5202115" y="5210464"/>
                <a:ext cx="395654" cy="43082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Cloud 240">
                <a:extLst>
                  <a:ext uri="{FF2B5EF4-FFF2-40B4-BE49-F238E27FC236}">
                    <a16:creationId xmlns:a16="http://schemas.microsoft.com/office/drawing/2014/main" id="{B9646F4B-42B4-49C1-A596-0380D69908AA}"/>
                  </a:ext>
                </a:extLst>
              </p:cNvPr>
              <p:cNvSpPr/>
              <p:nvPr/>
            </p:nvSpPr>
            <p:spPr>
              <a:xfrm>
                <a:off x="5637335" y="5210464"/>
                <a:ext cx="395654" cy="43082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Cloud 241">
                <a:extLst>
                  <a:ext uri="{FF2B5EF4-FFF2-40B4-BE49-F238E27FC236}">
                    <a16:creationId xmlns:a16="http://schemas.microsoft.com/office/drawing/2014/main" id="{02AA504F-7570-4896-B979-CC933699959E}"/>
                  </a:ext>
                </a:extLst>
              </p:cNvPr>
              <p:cNvSpPr/>
              <p:nvPr/>
            </p:nvSpPr>
            <p:spPr>
              <a:xfrm>
                <a:off x="7734300" y="5066856"/>
                <a:ext cx="553915" cy="478692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Cloud 242">
                <a:extLst>
                  <a:ext uri="{FF2B5EF4-FFF2-40B4-BE49-F238E27FC236}">
                    <a16:creationId xmlns:a16="http://schemas.microsoft.com/office/drawing/2014/main" id="{626313D1-1043-4DAF-BEC8-3495FB111E8A}"/>
                  </a:ext>
                </a:extLst>
              </p:cNvPr>
              <p:cNvSpPr/>
              <p:nvPr/>
            </p:nvSpPr>
            <p:spPr>
              <a:xfrm>
                <a:off x="7338646" y="5066856"/>
                <a:ext cx="474785" cy="478692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4" name="Group 243">
                <a:extLst>
                  <a:ext uri="{FF2B5EF4-FFF2-40B4-BE49-F238E27FC236}">
                    <a16:creationId xmlns:a16="http://schemas.microsoft.com/office/drawing/2014/main" id="{E1BE4FE0-838E-44D6-BA66-86EBC266F6B5}"/>
                  </a:ext>
                </a:extLst>
              </p:cNvPr>
              <p:cNvGrpSpPr/>
              <p:nvPr/>
            </p:nvGrpSpPr>
            <p:grpSpPr>
              <a:xfrm>
                <a:off x="7346842" y="2243779"/>
                <a:ext cx="545720" cy="3321899"/>
                <a:chOff x="1293339" y="2863461"/>
                <a:chExt cx="783113" cy="3321899"/>
              </a:xfrm>
              <a:grpFill/>
            </p:grpSpPr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4B469B35-966B-498F-9304-5AE0AF7DD6C5}"/>
                    </a:ext>
                  </a:extLst>
                </p:cNvPr>
                <p:cNvSpPr/>
                <p:nvPr/>
              </p:nvSpPr>
              <p:spPr>
                <a:xfrm rot="5400000">
                  <a:off x="1667955" y="5118811"/>
                  <a:ext cx="45719" cy="611979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Rectangle 3">
                  <a:extLst>
                    <a:ext uri="{FF2B5EF4-FFF2-40B4-BE49-F238E27FC236}">
                      <a16:creationId xmlns:a16="http://schemas.microsoft.com/office/drawing/2014/main" id="{376626AA-228E-4BC7-B444-EAA93D2D0723}"/>
                    </a:ext>
                  </a:extLst>
                </p:cNvPr>
                <p:cNvSpPr/>
                <p:nvPr/>
              </p:nvSpPr>
              <p:spPr>
                <a:xfrm rot="5400000">
                  <a:off x="1672014" y="4172599"/>
                  <a:ext cx="35094" cy="6144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B9AA6761-ACAD-4A08-8662-291506E1E52E}"/>
                    </a:ext>
                  </a:extLst>
                </p:cNvPr>
                <p:cNvSpPr/>
                <p:nvPr/>
              </p:nvSpPr>
              <p:spPr>
                <a:xfrm>
                  <a:off x="1364742" y="3403270"/>
                  <a:ext cx="63557" cy="278209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EA390D31-8C38-43DF-B626-1CD06BA6D18E}"/>
                    </a:ext>
                  </a:extLst>
                </p:cNvPr>
                <p:cNvSpPr/>
                <p:nvPr/>
              </p:nvSpPr>
              <p:spPr>
                <a:xfrm flipH="1">
                  <a:off x="1966193" y="3403269"/>
                  <a:ext cx="45719" cy="278209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EC89DB27-D3CF-41C6-A3C8-58DB87B891D6}"/>
                    </a:ext>
                  </a:extLst>
                </p:cNvPr>
                <p:cNvSpPr/>
                <p:nvPr/>
              </p:nvSpPr>
              <p:spPr>
                <a:xfrm rot="4231281" flipH="1">
                  <a:off x="1505750" y="3187991"/>
                  <a:ext cx="45719" cy="334546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90066CF9-806F-432A-A62F-38358B222334}"/>
                    </a:ext>
                  </a:extLst>
                </p:cNvPr>
                <p:cNvSpPr/>
                <p:nvPr/>
              </p:nvSpPr>
              <p:spPr>
                <a:xfrm rot="17368719" flipH="1">
                  <a:off x="1807627" y="3184703"/>
                  <a:ext cx="56328" cy="334546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Can 165">
                  <a:extLst>
                    <a:ext uri="{FF2B5EF4-FFF2-40B4-BE49-F238E27FC236}">
                      <a16:creationId xmlns:a16="http://schemas.microsoft.com/office/drawing/2014/main" id="{B01E6D77-8E2F-4A18-9B63-C71766B7F0FE}"/>
                    </a:ext>
                  </a:extLst>
                </p:cNvPr>
                <p:cNvSpPr/>
                <p:nvPr/>
              </p:nvSpPr>
              <p:spPr>
                <a:xfrm>
                  <a:off x="1293339" y="6081464"/>
                  <a:ext cx="783113" cy="103896"/>
                </a:xfrm>
                <a:prstGeom prst="can">
                  <a:avLst/>
                </a:prstGeom>
                <a:grp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07AF0CE6-93F6-4E5E-B955-C58376F699DA}"/>
                    </a:ext>
                  </a:extLst>
                </p:cNvPr>
                <p:cNvSpPr/>
                <p:nvPr/>
              </p:nvSpPr>
              <p:spPr>
                <a:xfrm>
                  <a:off x="1644781" y="2863461"/>
                  <a:ext cx="74808" cy="3236927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4947AF37-4969-49C0-9E99-9601E8EA762E}"/>
                  </a:ext>
                </a:extLst>
              </p:cNvPr>
              <p:cNvGrpSpPr/>
              <p:nvPr/>
            </p:nvGrpSpPr>
            <p:grpSpPr>
              <a:xfrm>
                <a:off x="6001322" y="4249288"/>
                <a:ext cx="471986" cy="1012836"/>
                <a:chOff x="1747739" y="1143000"/>
                <a:chExt cx="2675816" cy="5410200"/>
              </a:xfrm>
              <a:grpFill/>
            </p:grpSpPr>
            <p:sp>
              <p:nvSpPr>
                <p:cNvPr id="249" name="Wave 248">
                  <a:extLst>
                    <a:ext uri="{FF2B5EF4-FFF2-40B4-BE49-F238E27FC236}">
                      <a16:creationId xmlns:a16="http://schemas.microsoft.com/office/drawing/2014/main" id="{E0E17462-CEA6-40CA-BE84-B6A9E01A0BF1}"/>
                    </a:ext>
                  </a:extLst>
                </p:cNvPr>
                <p:cNvSpPr/>
                <p:nvPr/>
              </p:nvSpPr>
              <p:spPr>
                <a:xfrm rot="5400000">
                  <a:off x="1885799" y="2560371"/>
                  <a:ext cx="2156012" cy="235669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Wave 249">
                  <a:extLst>
                    <a:ext uri="{FF2B5EF4-FFF2-40B4-BE49-F238E27FC236}">
                      <a16:creationId xmlns:a16="http://schemas.microsoft.com/office/drawing/2014/main" id="{7A3ED681-0CA6-49B2-AE6E-A303AC53F9F1}"/>
                    </a:ext>
                  </a:extLst>
                </p:cNvPr>
                <p:cNvSpPr/>
                <p:nvPr/>
              </p:nvSpPr>
              <p:spPr>
                <a:xfrm rot="5400000">
                  <a:off x="1285095" y="4662388"/>
                  <a:ext cx="3263153" cy="518472"/>
                </a:xfrm>
                <a:prstGeom prst="wave">
                  <a:avLst>
                    <a:gd name="adj1" fmla="val 20000"/>
                    <a:gd name="adj2" fmla="val -164"/>
                  </a:avLst>
                </a:prstGeom>
                <a:grp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1" name="Group 2">
                  <a:extLst>
                    <a:ext uri="{FF2B5EF4-FFF2-40B4-BE49-F238E27FC236}">
                      <a16:creationId xmlns:a16="http://schemas.microsoft.com/office/drawing/2014/main" id="{CF084325-3831-4B08-A21B-3592A869F91D}"/>
                    </a:ext>
                  </a:extLst>
                </p:cNvPr>
                <p:cNvGrpSpPr/>
                <p:nvPr/>
              </p:nvGrpSpPr>
              <p:grpSpPr>
                <a:xfrm>
                  <a:off x="2468900" y="3115235"/>
                  <a:ext cx="1004332" cy="932329"/>
                  <a:chOff x="3253121" y="1066802"/>
                  <a:chExt cx="2384351" cy="1922552"/>
                </a:xfrm>
                <a:grpFill/>
              </p:grpSpPr>
              <p:sp>
                <p:nvSpPr>
                  <p:cNvPr id="297" name="Teardrop 296">
                    <a:extLst>
                      <a:ext uri="{FF2B5EF4-FFF2-40B4-BE49-F238E27FC236}">
                        <a16:creationId xmlns:a16="http://schemas.microsoft.com/office/drawing/2014/main" id="{512C4B4F-280D-41DF-B85D-66CAD315CD4B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49" y="1282857"/>
                    <a:ext cx="1600199" cy="1293452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Moon 297">
                    <a:extLst>
                      <a:ext uri="{FF2B5EF4-FFF2-40B4-BE49-F238E27FC236}">
                        <a16:creationId xmlns:a16="http://schemas.microsoft.com/office/drawing/2014/main" id="{5474AB34-60C8-4B53-AEFB-0BC94EB66B1C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5" y="793785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Moon 298">
                    <a:extLst>
                      <a:ext uri="{FF2B5EF4-FFF2-40B4-BE49-F238E27FC236}">
                        <a16:creationId xmlns:a16="http://schemas.microsoft.com/office/drawing/2014/main" id="{950B9515-E76A-4FB3-B314-A4C6D97C3FEE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38" y="1267040"/>
                    <a:ext cx="874530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Moon 299">
                    <a:extLst>
                      <a:ext uri="{FF2B5EF4-FFF2-40B4-BE49-F238E27FC236}">
                        <a16:creationId xmlns:a16="http://schemas.microsoft.com/office/drawing/2014/main" id="{17DF1818-B56C-4455-A3D9-152649C8B665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1" y="1568789"/>
                    <a:ext cx="874529" cy="1420565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Moon 300">
                    <a:extLst>
                      <a:ext uri="{FF2B5EF4-FFF2-40B4-BE49-F238E27FC236}">
                        <a16:creationId xmlns:a16="http://schemas.microsoft.com/office/drawing/2014/main" id="{252C79B6-588B-4CDA-A8B9-BBC657CC0043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6" y="862182"/>
                    <a:ext cx="874529" cy="1420563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Moon 301">
                    <a:extLst>
                      <a:ext uri="{FF2B5EF4-FFF2-40B4-BE49-F238E27FC236}">
                        <a16:creationId xmlns:a16="http://schemas.microsoft.com/office/drawing/2014/main" id="{2B69D24B-60F4-4D1E-93F1-568C40AF673A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8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Moon 302">
                    <a:extLst>
                      <a:ext uri="{FF2B5EF4-FFF2-40B4-BE49-F238E27FC236}">
                        <a16:creationId xmlns:a16="http://schemas.microsoft.com/office/drawing/2014/main" id="{65F28672-B5EC-424C-8545-020D91B986D4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4" name="Oval 303">
                    <a:extLst>
                      <a:ext uri="{FF2B5EF4-FFF2-40B4-BE49-F238E27FC236}">
                        <a16:creationId xmlns:a16="http://schemas.microsoft.com/office/drawing/2014/main" id="{81D14EE3-212D-4CDD-8D9E-B9E3BE5A809C}"/>
                      </a:ext>
                    </a:extLst>
                  </p:cNvPr>
                  <p:cNvSpPr/>
                  <p:nvPr/>
                </p:nvSpPr>
                <p:spPr>
                  <a:xfrm>
                    <a:off x="3657601" y="1219201"/>
                    <a:ext cx="1371600" cy="1219199"/>
                  </a:xfrm>
                  <a:prstGeom prst="ellipse">
                    <a:avLst/>
                  </a:prstGeom>
                  <a:grpFill/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2" name="Group 11">
                  <a:extLst>
                    <a:ext uri="{FF2B5EF4-FFF2-40B4-BE49-F238E27FC236}">
                      <a16:creationId xmlns:a16="http://schemas.microsoft.com/office/drawing/2014/main" id="{F8F6B385-E3DD-4967-B69D-BF1D008A67BF}"/>
                    </a:ext>
                  </a:extLst>
                </p:cNvPr>
                <p:cNvGrpSpPr/>
                <p:nvPr/>
              </p:nvGrpSpPr>
              <p:grpSpPr>
                <a:xfrm rot="3249924">
                  <a:off x="1735937" y="2283796"/>
                  <a:ext cx="1118259" cy="1094656"/>
                  <a:chOff x="3253123" y="1066800"/>
                  <a:chExt cx="2384352" cy="1922552"/>
                </a:xfrm>
                <a:grpFill/>
              </p:grpSpPr>
              <p:sp>
                <p:nvSpPr>
                  <p:cNvPr id="289" name="Teardrop 288">
                    <a:extLst>
                      <a:ext uri="{FF2B5EF4-FFF2-40B4-BE49-F238E27FC236}">
                        <a16:creationId xmlns:a16="http://schemas.microsoft.com/office/drawing/2014/main" id="{0E4DC389-B13F-4DD0-92F5-B2077DEF4631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0" name="Moon 289">
                    <a:extLst>
                      <a:ext uri="{FF2B5EF4-FFF2-40B4-BE49-F238E27FC236}">
                        <a16:creationId xmlns:a16="http://schemas.microsoft.com/office/drawing/2014/main" id="{0D48AD34-A55A-485A-897D-C147C803F966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1" name="Moon 290">
                    <a:extLst>
                      <a:ext uri="{FF2B5EF4-FFF2-40B4-BE49-F238E27FC236}">
                        <a16:creationId xmlns:a16="http://schemas.microsoft.com/office/drawing/2014/main" id="{BDE26F56-EA80-41F4-87FE-14F6325FB49F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Moon 291">
                    <a:extLst>
                      <a:ext uri="{FF2B5EF4-FFF2-40B4-BE49-F238E27FC236}">
                        <a16:creationId xmlns:a16="http://schemas.microsoft.com/office/drawing/2014/main" id="{D7605028-9881-421E-8C3C-908B863AB761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3" name="Moon 292">
                    <a:extLst>
                      <a:ext uri="{FF2B5EF4-FFF2-40B4-BE49-F238E27FC236}">
                        <a16:creationId xmlns:a16="http://schemas.microsoft.com/office/drawing/2014/main" id="{35CCDCD4-6817-4B7C-968C-5F0186C92F7A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4" name="Moon 293">
                    <a:extLst>
                      <a:ext uri="{FF2B5EF4-FFF2-40B4-BE49-F238E27FC236}">
                        <a16:creationId xmlns:a16="http://schemas.microsoft.com/office/drawing/2014/main" id="{72A9C3A0-96D7-48B4-9405-E5B804043814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Moon 294">
                    <a:extLst>
                      <a:ext uri="{FF2B5EF4-FFF2-40B4-BE49-F238E27FC236}">
                        <a16:creationId xmlns:a16="http://schemas.microsoft.com/office/drawing/2014/main" id="{D36AB69E-C5D7-43D4-B02B-0F5238EF9F87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6" name="Oval 295">
                    <a:extLst>
                      <a:ext uri="{FF2B5EF4-FFF2-40B4-BE49-F238E27FC236}">
                        <a16:creationId xmlns:a16="http://schemas.microsoft.com/office/drawing/2014/main" id="{B24957E0-959F-4F0D-9C84-2B06B25F90A5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9AE2157C-CAEC-4A22-A8B1-2EF37B4EEEDC}"/>
                    </a:ext>
                  </a:extLst>
                </p:cNvPr>
                <p:cNvGrpSpPr/>
                <p:nvPr/>
              </p:nvGrpSpPr>
              <p:grpSpPr>
                <a:xfrm rot="5400000">
                  <a:off x="2045599" y="1154802"/>
                  <a:ext cx="1118259" cy="1094656"/>
                  <a:chOff x="3253123" y="1066800"/>
                  <a:chExt cx="2384352" cy="1922552"/>
                </a:xfrm>
                <a:grpFill/>
              </p:grpSpPr>
              <p:sp>
                <p:nvSpPr>
                  <p:cNvPr id="281" name="Teardrop 280">
                    <a:extLst>
                      <a:ext uri="{FF2B5EF4-FFF2-40B4-BE49-F238E27FC236}">
                        <a16:creationId xmlns:a16="http://schemas.microsoft.com/office/drawing/2014/main" id="{4B129E01-FDB5-43CF-99BB-3F30C7C26924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Moon 281">
                    <a:extLst>
                      <a:ext uri="{FF2B5EF4-FFF2-40B4-BE49-F238E27FC236}">
                        <a16:creationId xmlns:a16="http://schemas.microsoft.com/office/drawing/2014/main" id="{B3CFE851-11CA-45F7-8EF5-B24B1200488F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Moon 282">
                    <a:extLst>
                      <a:ext uri="{FF2B5EF4-FFF2-40B4-BE49-F238E27FC236}">
                        <a16:creationId xmlns:a16="http://schemas.microsoft.com/office/drawing/2014/main" id="{F8554B89-14F0-4EDE-B522-258D9A6C6903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Moon 283">
                    <a:extLst>
                      <a:ext uri="{FF2B5EF4-FFF2-40B4-BE49-F238E27FC236}">
                        <a16:creationId xmlns:a16="http://schemas.microsoft.com/office/drawing/2014/main" id="{4DC355A8-F78A-4FAF-833F-8235A1C705CC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Moon 284">
                    <a:extLst>
                      <a:ext uri="{FF2B5EF4-FFF2-40B4-BE49-F238E27FC236}">
                        <a16:creationId xmlns:a16="http://schemas.microsoft.com/office/drawing/2014/main" id="{5E2A7887-60E2-4765-8DDF-7F446AB42CDF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Moon 285">
                    <a:extLst>
                      <a:ext uri="{FF2B5EF4-FFF2-40B4-BE49-F238E27FC236}">
                        <a16:creationId xmlns:a16="http://schemas.microsoft.com/office/drawing/2014/main" id="{8CCE912A-0C66-4F33-B2C5-DC7136F8B09E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7" name="Moon 286">
                    <a:extLst>
                      <a:ext uri="{FF2B5EF4-FFF2-40B4-BE49-F238E27FC236}">
                        <a16:creationId xmlns:a16="http://schemas.microsoft.com/office/drawing/2014/main" id="{5AAC7212-6B3B-494D-B20B-2A0AD7D885E6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Oval 287">
                    <a:extLst>
                      <a:ext uri="{FF2B5EF4-FFF2-40B4-BE49-F238E27FC236}">
                        <a16:creationId xmlns:a16="http://schemas.microsoft.com/office/drawing/2014/main" id="{1584226F-48DB-4849-AD8F-BAAF7E8F6A48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4" name="Group 253">
                  <a:extLst>
                    <a:ext uri="{FF2B5EF4-FFF2-40B4-BE49-F238E27FC236}">
                      <a16:creationId xmlns:a16="http://schemas.microsoft.com/office/drawing/2014/main" id="{3E92B997-D392-4635-B6E4-A9258F3E29CD}"/>
                    </a:ext>
                  </a:extLst>
                </p:cNvPr>
                <p:cNvGrpSpPr/>
                <p:nvPr/>
              </p:nvGrpSpPr>
              <p:grpSpPr>
                <a:xfrm rot="18371763">
                  <a:off x="3184559" y="1293913"/>
                  <a:ext cx="1118259" cy="1094656"/>
                  <a:chOff x="3253123" y="1066800"/>
                  <a:chExt cx="2384352" cy="1922552"/>
                </a:xfrm>
                <a:grpFill/>
              </p:grpSpPr>
              <p:sp>
                <p:nvSpPr>
                  <p:cNvPr id="273" name="Teardrop 272">
                    <a:extLst>
                      <a:ext uri="{FF2B5EF4-FFF2-40B4-BE49-F238E27FC236}">
                        <a16:creationId xmlns:a16="http://schemas.microsoft.com/office/drawing/2014/main" id="{1773B810-8EC7-4AB1-B623-D7D986F3CDDD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Moon 273">
                    <a:extLst>
                      <a:ext uri="{FF2B5EF4-FFF2-40B4-BE49-F238E27FC236}">
                        <a16:creationId xmlns:a16="http://schemas.microsoft.com/office/drawing/2014/main" id="{20C1FD6E-81AA-4261-9676-A77C7DED8B31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Moon 274">
                    <a:extLst>
                      <a:ext uri="{FF2B5EF4-FFF2-40B4-BE49-F238E27FC236}">
                        <a16:creationId xmlns:a16="http://schemas.microsoft.com/office/drawing/2014/main" id="{92A77596-4F51-404D-B2B8-3EFB1B6DE677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6" name="Moon 275">
                    <a:extLst>
                      <a:ext uri="{FF2B5EF4-FFF2-40B4-BE49-F238E27FC236}">
                        <a16:creationId xmlns:a16="http://schemas.microsoft.com/office/drawing/2014/main" id="{DC9C3E15-CAB5-4829-9833-92CBB3970602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Moon 276">
                    <a:extLst>
                      <a:ext uri="{FF2B5EF4-FFF2-40B4-BE49-F238E27FC236}">
                        <a16:creationId xmlns:a16="http://schemas.microsoft.com/office/drawing/2014/main" id="{02AA4353-4027-4E33-A89D-F822C5BCDC15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Moon 277">
                    <a:extLst>
                      <a:ext uri="{FF2B5EF4-FFF2-40B4-BE49-F238E27FC236}">
                        <a16:creationId xmlns:a16="http://schemas.microsoft.com/office/drawing/2014/main" id="{420E1659-65A2-4CAB-ABDB-EB4DAAD9E1F5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Moon 278">
                    <a:extLst>
                      <a:ext uri="{FF2B5EF4-FFF2-40B4-BE49-F238E27FC236}">
                        <a16:creationId xmlns:a16="http://schemas.microsoft.com/office/drawing/2014/main" id="{DF4281E6-8DFA-47E9-9DC7-E2BD05F05F7A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Oval 279">
                    <a:extLst>
                      <a:ext uri="{FF2B5EF4-FFF2-40B4-BE49-F238E27FC236}">
                        <a16:creationId xmlns:a16="http://schemas.microsoft.com/office/drawing/2014/main" id="{947BE789-50AB-4CA1-9027-4666D83F1810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0"/>
                    <a:ext cx="1371600" cy="1219200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5" name="Group 254">
                  <a:extLst>
                    <a:ext uri="{FF2B5EF4-FFF2-40B4-BE49-F238E27FC236}">
                      <a16:creationId xmlns:a16="http://schemas.microsoft.com/office/drawing/2014/main" id="{19C73427-60FC-48E3-B6A9-243767822405}"/>
                    </a:ext>
                  </a:extLst>
                </p:cNvPr>
                <p:cNvGrpSpPr/>
                <p:nvPr/>
              </p:nvGrpSpPr>
              <p:grpSpPr>
                <a:xfrm rot="19164313">
                  <a:off x="3150200" y="2320851"/>
                  <a:ext cx="1273355" cy="1253498"/>
                  <a:chOff x="3253123" y="1066800"/>
                  <a:chExt cx="2384352" cy="1922552"/>
                </a:xfrm>
                <a:grpFill/>
              </p:grpSpPr>
              <p:sp>
                <p:nvSpPr>
                  <p:cNvPr id="265" name="Teardrop 264">
                    <a:extLst>
                      <a:ext uri="{FF2B5EF4-FFF2-40B4-BE49-F238E27FC236}">
                        <a16:creationId xmlns:a16="http://schemas.microsoft.com/office/drawing/2014/main" id="{4A4D0B37-3AE3-4DFF-8231-0379704B3667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Moon 265">
                    <a:extLst>
                      <a:ext uri="{FF2B5EF4-FFF2-40B4-BE49-F238E27FC236}">
                        <a16:creationId xmlns:a16="http://schemas.microsoft.com/office/drawing/2014/main" id="{E734B347-8A10-4A83-A5AA-40C15942E1FE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Moon 266">
                    <a:extLst>
                      <a:ext uri="{FF2B5EF4-FFF2-40B4-BE49-F238E27FC236}">
                        <a16:creationId xmlns:a16="http://schemas.microsoft.com/office/drawing/2014/main" id="{518A5BEA-91D6-468E-BDA0-E264EB022B41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Moon 267">
                    <a:extLst>
                      <a:ext uri="{FF2B5EF4-FFF2-40B4-BE49-F238E27FC236}">
                        <a16:creationId xmlns:a16="http://schemas.microsoft.com/office/drawing/2014/main" id="{2216424E-C548-4BC7-872A-40D446EAB37F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9" name="Moon 268">
                    <a:extLst>
                      <a:ext uri="{FF2B5EF4-FFF2-40B4-BE49-F238E27FC236}">
                        <a16:creationId xmlns:a16="http://schemas.microsoft.com/office/drawing/2014/main" id="{7DE654AB-5F49-4B64-985A-2F3B25C5B396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Moon 269">
                    <a:extLst>
                      <a:ext uri="{FF2B5EF4-FFF2-40B4-BE49-F238E27FC236}">
                        <a16:creationId xmlns:a16="http://schemas.microsoft.com/office/drawing/2014/main" id="{856CBB4C-282B-436E-9EED-0BD39AA458A1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Moon 270">
                    <a:extLst>
                      <a:ext uri="{FF2B5EF4-FFF2-40B4-BE49-F238E27FC236}">
                        <a16:creationId xmlns:a16="http://schemas.microsoft.com/office/drawing/2014/main" id="{2356B52A-0976-4CD4-A9B6-FD396DE9687E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Oval 271">
                    <a:extLst>
                      <a:ext uri="{FF2B5EF4-FFF2-40B4-BE49-F238E27FC236}">
                        <a16:creationId xmlns:a16="http://schemas.microsoft.com/office/drawing/2014/main" id="{42B3941A-5BAF-4652-A9D6-A8C6A95900DE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6" name="Group 255">
                  <a:extLst>
                    <a:ext uri="{FF2B5EF4-FFF2-40B4-BE49-F238E27FC236}">
                      <a16:creationId xmlns:a16="http://schemas.microsoft.com/office/drawing/2014/main" id="{A3ECAE85-C37E-4696-8BD2-9C5D60DE2EA2}"/>
                    </a:ext>
                  </a:extLst>
                </p:cNvPr>
                <p:cNvGrpSpPr/>
                <p:nvPr/>
              </p:nvGrpSpPr>
              <p:grpSpPr>
                <a:xfrm rot="1063382">
                  <a:off x="2473120" y="2046587"/>
                  <a:ext cx="1069843" cy="895533"/>
                  <a:chOff x="3253123" y="1066800"/>
                  <a:chExt cx="2384352" cy="1922552"/>
                </a:xfrm>
                <a:grpFill/>
              </p:grpSpPr>
              <p:sp>
                <p:nvSpPr>
                  <p:cNvPr id="257" name="Teardrop 256">
                    <a:extLst>
                      <a:ext uri="{FF2B5EF4-FFF2-40B4-BE49-F238E27FC236}">
                        <a16:creationId xmlns:a16="http://schemas.microsoft.com/office/drawing/2014/main" id="{A2439EB8-7B3D-4E1A-9AFE-92F6DC969677}"/>
                      </a:ext>
                    </a:extLst>
                  </p:cNvPr>
                  <p:cNvSpPr/>
                  <p:nvPr/>
                </p:nvSpPr>
                <p:spPr>
                  <a:xfrm rot="10324043">
                    <a:off x="3482750" y="1282855"/>
                    <a:ext cx="1600200" cy="1293451"/>
                  </a:xfrm>
                  <a:prstGeom prst="teardrop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Moon 257">
                    <a:extLst>
                      <a:ext uri="{FF2B5EF4-FFF2-40B4-BE49-F238E27FC236}">
                        <a16:creationId xmlns:a16="http://schemas.microsoft.com/office/drawing/2014/main" id="{9C3453A1-81BB-4931-8D2D-FEEB7C8C9F75}"/>
                      </a:ext>
                    </a:extLst>
                  </p:cNvPr>
                  <p:cNvSpPr/>
                  <p:nvPr/>
                </p:nvSpPr>
                <p:spPr>
                  <a:xfrm rot="4932504">
                    <a:off x="3549617" y="793783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Moon 258">
                    <a:extLst>
                      <a:ext uri="{FF2B5EF4-FFF2-40B4-BE49-F238E27FC236}">
                        <a16:creationId xmlns:a16="http://schemas.microsoft.com/office/drawing/2014/main" id="{6DB874E0-3300-44B8-A51B-2B635C4DA88B}"/>
                      </a:ext>
                    </a:extLst>
                  </p:cNvPr>
                  <p:cNvSpPr/>
                  <p:nvPr/>
                </p:nvSpPr>
                <p:spPr>
                  <a:xfrm rot="3439148">
                    <a:off x="3526140" y="1267039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Moon 259">
                    <a:extLst>
                      <a:ext uri="{FF2B5EF4-FFF2-40B4-BE49-F238E27FC236}">
                        <a16:creationId xmlns:a16="http://schemas.microsoft.com/office/drawing/2014/main" id="{E86BEF81-A4A4-4F4B-960A-9D78993BA1A9}"/>
                      </a:ext>
                    </a:extLst>
                  </p:cNvPr>
                  <p:cNvSpPr/>
                  <p:nvPr/>
                </p:nvSpPr>
                <p:spPr>
                  <a:xfrm rot="2179715">
                    <a:off x="3688592" y="1568788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1" name="Moon 260">
                    <a:extLst>
                      <a:ext uri="{FF2B5EF4-FFF2-40B4-BE49-F238E27FC236}">
                        <a16:creationId xmlns:a16="http://schemas.microsoft.com/office/drawing/2014/main" id="{A6ECF52D-C7FA-4051-9AA5-24423C2AE094}"/>
                      </a:ext>
                    </a:extLst>
                  </p:cNvPr>
                  <p:cNvSpPr/>
                  <p:nvPr/>
                </p:nvSpPr>
                <p:spPr>
                  <a:xfrm rot="8082822">
                    <a:off x="4489928" y="862182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2" name="Moon 261">
                    <a:extLst>
                      <a:ext uri="{FF2B5EF4-FFF2-40B4-BE49-F238E27FC236}">
                        <a16:creationId xmlns:a16="http://schemas.microsoft.com/office/drawing/2014/main" id="{C0319392-EC1D-4DFA-9632-D0B289604A76}"/>
                      </a:ext>
                    </a:extLst>
                  </p:cNvPr>
                  <p:cNvSpPr/>
                  <p:nvPr/>
                </p:nvSpPr>
                <p:spPr>
                  <a:xfrm rot="10566295">
                    <a:off x="4413727" y="1395580"/>
                    <a:ext cx="87453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Moon 262">
                    <a:extLst>
                      <a:ext uri="{FF2B5EF4-FFF2-40B4-BE49-F238E27FC236}">
                        <a16:creationId xmlns:a16="http://schemas.microsoft.com/office/drawing/2014/main" id="{7BB1057C-6582-4F1A-A2F8-710F4CC2AE3F}"/>
                      </a:ext>
                    </a:extLst>
                  </p:cNvPr>
                  <p:cNvSpPr/>
                  <p:nvPr/>
                </p:nvSpPr>
                <p:spPr>
                  <a:xfrm rot="11626809">
                    <a:off x="4199647" y="1494723"/>
                    <a:ext cx="565640" cy="1420564"/>
                  </a:xfrm>
                  <a:prstGeom prst="moon">
                    <a:avLst>
                      <a:gd name="adj" fmla="val 61682"/>
                    </a:avLst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Oval 263">
                    <a:extLst>
                      <a:ext uri="{FF2B5EF4-FFF2-40B4-BE49-F238E27FC236}">
                        <a16:creationId xmlns:a16="http://schemas.microsoft.com/office/drawing/2014/main" id="{85D435CD-F152-4549-B276-6205AD390FAD}"/>
                      </a:ext>
                    </a:extLst>
                  </p:cNvPr>
                  <p:cNvSpPr/>
                  <p:nvPr/>
                </p:nvSpPr>
                <p:spPr>
                  <a:xfrm>
                    <a:off x="3657600" y="1219201"/>
                    <a:ext cx="1371600" cy="1219201"/>
                  </a:xfrm>
                  <a:prstGeom prst="ellipse">
                    <a:avLst/>
                  </a:prstGeom>
                  <a:grpFill/>
                  <a:ln w="63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46" name="Cloud 245">
                <a:extLst>
                  <a:ext uri="{FF2B5EF4-FFF2-40B4-BE49-F238E27FC236}">
                    <a16:creationId xmlns:a16="http://schemas.microsoft.com/office/drawing/2014/main" id="{EB30C026-70D3-4DD1-902A-92BB3D719923}"/>
                  </a:ext>
                </a:extLst>
              </p:cNvPr>
              <p:cNvSpPr/>
              <p:nvPr/>
            </p:nvSpPr>
            <p:spPr>
              <a:xfrm>
                <a:off x="5993423" y="5183038"/>
                <a:ext cx="791308" cy="50611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Cloud 246">
                <a:extLst>
                  <a:ext uri="{FF2B5EF4-FFF2-40B4-BE49-F238E27FC236}">
                    <a16:creationId xmlns:a16="http://schemas.microsoft.com/office/drawing/2014/main" id="{BF289AB9-8D49-431C-9C33-8CC4CCC50547}"/>
                  </a:ext>
                </a:extLst>
              </p:cNvPr>
              <p:cNvSpPr/>
              <p:nvPr/>
            </p:nvSpPr>
            <p:spPr>
              <a:xfrm>
                <a:off x="6428642" y="5354072"/>
                <a:ext cx="316523" cy="43082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Cloud 247">
                <a:extLst>
                  <a:ext uri="{FF2B5EF4-FFF2-40B4-BE49-F238E27FC236}">
                    <a16:creationId xmlns:a16="http://schemas.microsoft.com/office/drawing/2014/main" id="{A3095A3B-9969-423B-802E-13DB25C475B0}"/>
                  </a:ext>
                </a:extLst>
              </p:cNvPr>
              <p:cNvSpPr/>
              <p:nvPr/>
            </p:nvSpPr>
            <p:spPr>
              <a:xfrm>
                <a:off x="5993423" y="5401941"/>
                <a:ext cx="395654" cy="430823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4" name="TextBox 393">
            <a:extLst>
              <a:ext uri="{FF2B5EF4-FFF2-40B4-BE49-F238E27FC236}">
                <a16:creationId xmlns:a16="http://schemas.microsoft.com/office/drawing/2014/main" id="{29F79828-876B-4F8A-A4FB-3497C7E05E36}"/>
              </a:ext>
            </a:extLst>
          </p:cNvPr>
          <p:cNvSpPr txBox="1"/>
          <p:nvPr/>
        </p:nvSpPr>
        <p:spPr>
          <a:xfrm>
            <a:off x="2088498" y="4132553"/>
            <a:ext cx="141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 at home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97020C2-B798-4EF4-9D86-7D4B93239036}"/>
              </a:ext>
            </a:extLst>
          </p:cNvPr>
          <p:cNvSpPr txBox="1"/>
          <p:nvPr/>
        </p:nvSpPr>
        <p:spPr>
          <a:xfrm>
            <a:off x="4477329" y="5430782"/>
            <a:ext cx="6515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Pray 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55238940-8D96-439F-A6D7-DC138BB413E6}"/>
              </a:ext>
            </a:extLst>
          </p:cNvPr>
          <p:cNvSpPr txBox="1"/>
          <p:nvPr/>
        </p:nvSpPr>
        <p:spPr>
          <a:xfrm>
            <a:off x="6414990" y="3380707"/>
            <a:ext cx="176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Visit the temple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37844AED-17E4-43A3-BD65-B6B45DD89979}"/>
              </a:ext>
            </a:extLst>
          </p:cNvPr>
          <p:cNvSpPr txBox="1"/>
          <p:nvPr/>
        </p:nvSpPr>
        <p:spPr>
          <a:xfrm>
            <a:off x="9448411" y="3334158"/>
            <a:ext cx="20157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Read the scriptures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66F62C9-18B9-4BD7-BB79-9219B368FB78}"/>
              </a:ext>
            </a:extLst>
          </p:cNvPr>
          <p:cNvSpPr txBox="1"/>
          <p:nvPr/>
        </p:nvSpPr>
        <p:spPr>
          <a:xfrm>
            <a:off x="8862835" y="4401450"/>
            <a:ext cx="14265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Go to church</a:t>
            </a:r>
          </a:p>
        </p:txBody>
      </p: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61C2589A-6397-4FF8-B49E-3B7BD8BF9E87}"/>
              </a:ext>
            </a:extLst>
          </p:cNvPr>
          <p:cNvGrpSpPr/>
          <p:nvPr/>
        </p:nvGrpSpPr>
        <p:grpSpPr>
          <a:xfrm>
            <a:off x="9794980" y="1016217"/>
            <a:ext cx="1314838" cy="2246068"/>
            <a:chOff x="3904348" y="2219020"/>
            <a:chExt cx="1314838" cy="2246068"/>
          </a:xfrm>
        </p:grpSpPr>
        <p:sp>
          <p:nvSpPr>
            <p:cNvPr id="400" name="Cloud 399">
              <a:extLst>
                <a:ext uri="{FF2B5EF4-FFF2-40B4-BE49-F238E27FC236}">
                  <a16:creationId xmlns:a16="http://schemas.microsoft.com/office/drawing/2014/main" id="{079ABADC-38AB-4629-A8BC-562A1DF2E5E9}"/>
                </a:ext>
              </a:extLst>
            </p:cNvPr>
            <p:cNvSpPr/>
            <p:nvPr/>
          </p:nvSpPr>
          <p:spPr>
            <a:xfrm>
              <a:off x="3960086" y="2955094"/>
              <a:ext cx="1114759" cy="562449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Flowchart: Manual Operation 400">
              <a:extLst>
                <a:ext uri="{FF2B5EF4-FFF2-40B4-BE49-F238E27FC236}">
                  <a16:creationId xmlns:a16="http://schemas.microsoft.com/office/drawing/2014/main" id="{8C63BDC9-4487-4883-A0D7-8B9A13C6D580}"/>
                </a:ext>
              </a:extLst>
            </p:cNvPr>
            <p:cNvSpPr/>
            <p:nvPr/>
          </p:nvSpPr>
          <p:spPr>
            <a:xfrm rot="10800000">
              <a:off x="4181566" y="3885346"/>
              <a:ext cx="684478" cy="480458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lowchart: Manual Operation 401">
              <a:extLst>
                <a:ext uri="{FF2B5EF4-FFF2-40B4-BE49-F238E27FC236}">
                  <a16:creationId xmlns:a16="http://schemas.microsoft.com/office/drawing/2014/main" id="{21F348BC-C7BA-4317-9456-106DCEB4EC3D}"/>
                </a:ext>
              </a:extLst>
            </p:cNvPr>
            <p:cNvSpPr/>
            <p:nvPr/>
          </p:nvSpPr>
          <p:spPr>
            <a:xfrm rot="11701945" flipH="1">
              <a:off x="4224744" y="3124794"/>
              <a:ext cx="282001" cy="74608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lowchart: Manual Operation 402">
              <a:extLst>
                <a:ext uri="{FF2B5EF4-FFF2-40B4-BE49-F238E27FC236}">
                  <a16:creationId xmlns:a16="http://schemas.microsoft.com/office/drawing/2014/main" id="{1F471C37-5CD7-4D70-BF36-4491106184BA}"/>
                </a:ext>
              </a:extLst>
            </p:cNvPr>
            <p:cNvSpPr/>
            <p:nvPr/>
          </p:nvSpPr>
          <p:spPr>
            <a:xfrm rot="9898055">
              <a:off x="4509160" y="3114471"/>
              <a:ext cx="333611" cy="792464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lowchart: Extract 403">
              <a:extLst>
                <a:ext uri="{FF2B5EF4-FFF2-40B4-BE49-F238E27FC236}">
                  <a16:creationId xmlns:a16="http://schemas.microsoft.com/office/drawing/2014/main" id="{EB8E1CD4-505F-4D7E-ABF0-AFD5FFF178CA}"/>
                </a:ext>
              </a:extLst>
            </p:cNvPr>
            <p:cNvSpPr/>
            <p:nvPr/>
          </p:nvSpPr>
          <p:spPr>
            <a:xfrm>
              <a:off x="4219713" y="3005458"/>
              <a:ext cx="596904" cy="1121068"/>
            </a:xfrm>
            <a:prstGeom prst="flowChartExtra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5DFBD99D-9FE5-4D90-8E81-AE1EC2DFCCA0}"/>
                </a:ext>
              </a:extLst>
            </p:cNvPr>
            <p:cNvSpPr/>
            <p:nvPr/>
          </p:nvSpPr>
          <p:spPr>
            <a:xfrm>
              <a:off x="4257620" y="4304936"/>
              <a:ext cx="255817" cy="1601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A7CE9ADD-31F5-4CBA-A5FC-28BD29033230}"/>
                </a:ext>
              </a:extLst>
            </p:cNvPr>
            <p:cNvSpPr/>
            <p:nvPr/>
          </p:nvSpPr>
          <p:spPr>
            <a:xfrm>
              <a:off x="4561832" y="4304936"/>
              <a:ext cx="255817" cy="1601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DE6A94B2-9B2C-4CA3-AD10-A6F67693D98D}"/>
                </a:ext>
              </a:extLst>
            </p:cNvPr>
            <p:cNvSpPr/>
            <p:nvPr/>
          </p:nvSpPr>
          <p:spPr>
            <a:xfrm>
              <a:off x="4459518" y="2958431"/>
              <a:ext cx="156618" cy="281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D267F045-0B10-4E8A-8469-E7180A1EA4BF}"/>
                </a:ext>
              </a:extLst>
            </p:cNvPr>
            <p:cNvSpPr/>
            <p:nvPr/>
          </p:nvSpPr>
          <p:spPr>
            <a:xfrm>
              <a:off x="4153713" y="2531154"/>
              <a:ext cx="736677" cy="6445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: Shape 408">
              <a:extLst>
                <a:ext uri="{FF2B5EF4-FFF2-40B4-BE49-F238E27FC236}">
                  <a16:creationId xmlns:a16="http://schemas.microsoft.com/office/drawing/2014/main" id="{2B6BD783-CC9E-4E3D-90B4-6F66118041B0}"/>
                </a:ext>
              </a:extLst>
            </p:cNvPr>
            <p:cNvSpPr/>
            <p:nvPr/>
          </p:nvSpPr>
          <p:spPr>
            <a:xfrm rot="17299812">
              <a:off x="3978051" y="2258759"/>
              <a:ext cx="1186401" cy="1106924"/>
            </a:xfrm>
            <a:custGeom>
              <a:avLst/>
              <a:gdLst>
                <a:gd name="connsiteX0" fmla="*/ 1137055 w 1186401"/>
                <a:gd name="connsiteY0" fmla="*/ 373535 h 1106924"/>
                <a:gd name="connsiteX1" fmla="*/ 1146292 w 1186401"/>
                <a:gd name="connsiteY1" fmla="*/ 412268 h 1106924"/>
                <a:gd name="connsiteX2" fmla="*/ 1140521 w 1186401"/>
                <a:gd name="connsiteY2" fmla="*/ 446633 h 1106924"/>
                <a:gd name="connsiteX3" fmla="*/ 1140349 w 1186401"/>
                <a:gd name="connsiteY3" fmla="*/ 447660 h 1106924"/>
                <a:gd name="connsiteX4" fmla="*/ 1186348 w 1186401"/>
                <a:gd name="connsiteY4" fmla="*/ 536109 h 1106924"/>
                <a:gd name="connsiteX5" fmla="*/ 1161004 w 1186401"/>
                <a:gd name="connsiteY5" fmla="*/ 597087 h 1106924"/>
                <a:gd name="connsiteX6" fmla="*/ 1160988 w 1186401"/>
                <a:gd name="connsiteY6" fmla="*/ 597382 h 1106924"/>
                <a:gd name="connsiteX7" fmla="*/ 1158854 w 1186401"/>
                <a:gd name="connsiteY7" fmla="*/ 639606 h 1106924"/>
                <a:gd name="connsiteX8" fmla="*/ 1158841 w 1186401"/>
                <a:gd name="connsiteY8" fmla="*/ 639629 h 1106924"/>
                <a:gd name="connsiteX9" fmla="*/ 1170931 w 1186401"/>
                <a:gd name="connsiteY9" fmla="*/ 647469 h 1106924"/>
                <a:gd name="connsiteX10" fmla="*/ 1176836 w 1186401"/>
                <a:gd name="connsiteY10" fmla="*/ 659786 h 1106924"/>
                <a:gd name="connsiteX11" fmla="*/ 1111723 w 1186401"/>
                <a:gd name="connsiteY11" fmla="*/ 730863 h 1106924"/>
                <a:gd name="connsiteX12" fmla="*/ 1111362 w 1186401"/>
                <a:gd name="connsiteY12" fmla="*/ 732176 h 1106924"/>
                <a:gd name="connsiteX13" fmla="*/ 1097802 w 1186401"/>
                <a:gd name="connsiteY13" fmla="*/ 801169 h 1106924"/>
                <a:gd name="connsiteX14" fmla="*/ 928029 w 1186401"/>
                <a:gd name="connsiteY14" fmla="*/ 885890 h 1106924"/>
                <a:gd name="connsiteX15" fmla="*/ 927998 w 1186401"/>
                <a:gd name="connsiteY15" fmla="*/ 885927 h 1106924"/>
                <a:gd name="connsiteX16" fmla="*/ 900912 w 1186401"/>
                <a:gd name="connsiteY16" fmla="*/ 918913 h 1106924"/>
                <a:gd name="connsiteX17" fmla="*/ 757010 w 1186401"/>
                <a:gd name="connsiteY17" fmla="*/ 971678 h 1106924"/>
                <a:gd name="connsiteX18" fmla="*/ 756527 w 1186401"/>
                <a:gd name="connsiteY18" fmla="*/ 972288 h 1106924"/>
                <a:gd name="connsiteX19" fmla="*/ 735267 w 1186401"/>
                <a:gd name="connsiteY19" fmla="*/ 999097 h 1106924"/>
                <a:gd name="connsiteX20" fmla="*/ 697999 w 1186401"/>
                <a:gd name="connsiteY20" fmla="*/ 1023543 h 1106924"/>
                <a:gd name="connsiteX21" fmla="*/ 649495 w 1186401"/>
                <a:gd name="connsiteY21" fmla="*/ 1040335 h 1106924"/>
                <a:gd name="connsiteX22" fmla="*/ 607206 w 1186401"/>
                <a:gd name="connsiteY22" fmla="*/ 1042200 h 1106924"/>
                <a:gd name="connsiteX23" fmla="*/ 605944 w 1186401"/>
                <a:gd name="connsiteY23" fmla="*/ 1042256 h 1106924"/>
                <a:gd name="connsiteX24" fmla="*/ 493848 w 1186401"/>
                <a:gd name="connsiteY24" fmla="*/ 1103845 h 1106924"/>
                <a:gd name="connsiteX25" fmla="*/ 419620 w 1186401"/>
                <a:gd name="connsiteY25" fmla="*/ 1093059 h 1106924"/>
                <a:gd name="connsiteX26" fmla="*/ 419255 w 1186401"/>
                <a:gd name="connsiteY26" fmla="*/ 1093107 h 1106924"/>
                <a:gd name="connsiteX27" fmla="*/ 367031 w 1186401"/>
                <a:gd name="connsiteY27" fmla="*/ 1100024 h 1106924"/>
                <a:gd name="connsiteX28" fmla="*/ 328944 w 1186401"/>
                <a:gd name="connsiteY28" fmla="*/ 1090301 h 1106924"/>
                <a:gd name="connsiteX29" fmla="*/ 316939 w 1186401"/>
                <a:gd name="connsiteY29" fmla="*/ 1051597 h 1106924"/>
                <a:gd name="connsiteX30" fmla="*/ 268355 w 1186401"/>
                <a:gd name="connsiteY30" fmla="*/ 1004926 h 1106924"/>
                <a:gd name="connsiteX31" fmla="*/ 364800 w 1186401"/>
                <a:gd name="connsiteY31" fmla="*/ 906575 h 1106924"/>
                <a:gd name="connsiteX32" fmla="*/ 389025 w 1186401"/>
                <a:gd name="connsiteY32" fmla="*/ 846469 h 1106924"/>
                <a:gd name="connsiteX33" fmla="*/ 529599 w 1186401"/>
                <a:gd name="connsiteY33" fmla="*/ 782246 h 1106924"/>
                <a:gd name="connsiteX34" fmla="*/ 612712 w 1186401"/>
                <a:gd name="connsiteY34" fmla="*/ 694430 h 1106924"/>
                <a:gd name="connsiteX35" fmla="*/ 774188 w 1186401"/>
                <a:gd name="connsiteY35" fmla="*/ 660235 h 1106924"/>
                <a:gd name="connsiteX36" fmla="*/ 831081 w 1186401"/>
                <a:gd name="connsiteY36" fmla="*/ 624702 h 1106924"/>
                <a:gd name="connsiteX37" fmla="*/ 871905 w 1186401"/>
                <a:gd name="connsiteY37" fmla="*/ 609158 h 1106924"/>
                <a:gd name="connsiteX38" fmla="*/ 854367 w 1186401"/>
                <a:gd name="connsiteY38" fmla="*/ 583444 h 1106924"/>
                <a:gd name="connsiteX39" fmla="*/ 844920 w 1186401"/>
                <a:gd name="connsiteY39" fmla="*/ 521999 h 1106924"/>
                <a:gd name="connsiteX40" fmla="*/ 765201 w 1186401"/>
                <a:gd name="connsiteY40" fmla="*/ 458387 h 1106924"/>
                <a:gd name="connsiteX41" fmla="*/ 757941 w 1186401"/>
                <a:gd name="connsiteY41" fmla="*/ 328428 h 1106924"/>
                <a:gd name="connsiteX42" fmla="*/ 735373 w 1186401"/>
                <a:gd name="connsiteY42" fmla="*/ 292371 h 1106924"/>
                <a:gd name="connsiteX43" fmla="*/ 697083 w 1186401"/>
                <a:gd name="connsiteY43" fmla="*/ 288412 h 1106924"/>
                <a:gd name="connsiteX44" fmla="*/ 577910 w 1186401"/>
                <a:gd name="connsiteY44" fmla="*/ 335914 h 1106924"/>
                <a:gd name="connsiteX45" fmla="*/ 402686 w 1186401"/>
                <a:gd name="connsiteY45" fmla="*/ 306919 h 1106924"/>
                <a:gd name="connsiteX46" fmla="*/ 142398 w 1186401"/>
                <a:gd name="connsiteY46" fmla="*/ 278272 h 1106924"/>
                <a:gd name="connsiteX47" fmla="*/ 27955 w 1186401"/>
                <a:gd name="connsiteY47" fmla="*/ 246393 h 1106924"/>
                <a:gd name="connsiteX48" fmla="*/ 52409 w 1186401"/>
                <a:gd name="connsiteY48" fmla="*/ 203361 h 1106924"/>
                <a:gd name="connsiteX49" fmla="*/ 770 w 1186401"/>
                <a:gd name="connsiteY49" fmla="*/ 159212 h 1106924"/>
                <a:gd name="connsiteX50" fmla="*/ 95075 w 1186401"/>
                <a:gd name="connsiteY50" fmla="*/ 119971 h 1106924"/>
                <a:gd name="connsiteX51" fmla="*/ 95977 w 1186401"/>
                <a:gd name="connsiteY51" fmla="*/ 118936 h 1106924"/>
                <a:gd name="connsiteX52" fmla="*/ 137985 w 1186401"/>
                <a:gd name="connsiteY52" fmla="*/ 62585 h 1106924"/>
                <a:gd name="connsiteX53" fmla="*/ 342344 w 1186401"/>
                <a:gd name="connsiteY53" fmla="*/ 49711 h 1106924"/>
                <a:gd name="connsiteX54" fmla="*/ 342390 w 1186401"/>
                <a:gd name="connsiteY54" fmla="*/ 49689 h 1106924"/>
                <a:gd name="connsiteX55" fmla="*/ 383031 w 1186401"/>
                <a:gd name="connsiteY55" fmla="*/ 30327 h 1106924"/>
                <a:gd name="connsiteX56" fmla="*/ 548385 w 1186401"/>
                <a:gd name="connsiteY56" fmla="*/ 36346 h 1106924"/>
                <a:gd name="connsiteX57" fmla="*/ 549120 w 1186401"/>
                <a:gd name="connsiteY57" fmla="*/ 35982 h 1106924"/>
                <a:gd name="connsiteX58" fmla="*/ 581397 w 1186401"/>
                <a:gd name="connsiteY58" fmla="*/ 19968 h 1106924"/>
                <a:gd name="connsiteX59" fmla="*/ 628671 w 1186401"/>
                <a:gd name="connsiteY59" fmla="*/ 11942 h 1106924"/>
                <a:gd name="connsiteX60" fmla="*/ 683997 w 1186401"/>
                <a:gd name="connsiteY60" fmla="*/ 14854 h 1106924"/>
                <a:gd name="connsiteX61" fmla="*/ 726959 w 1186401"/>
                <a:gd name="connsiteY61" fmla="*/ 28751 h 1106924"/>
                <a:gd name="connsiteX62" fmla="*/ 728242 w 1186401"/>
                <a:gd name="connsiteY62" fmla="*/ 29166 h 1106924"/>
                <a:gd name="connsiteX63" fmla="*/ 791571 w 1186401"/>
                <a:gd name="connsiteY63" fmla="*/ 12879 h 1106924"/>
                <a:gd name="connsiteX64" fmla="*/ 810715 w 1186401"/>
                <a:gd name="connsiteY64" fmla="*/ 13594 h 1106924"/>
                <a:gd name="connsiteX65" fmla="*/ 831622 w 1186401"/>
                <a:gd name="connsiteY65" fmla="*/ 409 h 1106924"/>
                <a:gd name="connsiteX66" fmla="*/ 868209 w 1186401"/>
                <a:gd name="connsiteY66" fmla="*/ 11654 h 1106924"/>
                <a:gd name="connsiteX67" fmla="*/ 872898 w 1186401"/>
                <a:gd name="connsiteY67" fmla="*/ 18023 h 1106924"/>
                <a:gd name="connsiteX68" fmla="*/ 911344 w 1186401"/>
                <a:gd name="connsiteY68" fmla="*/ 30408 h 1106924"/>
                <a:gd name="connsiteX69" fmla="*/ 926620 w 1186401"/>
                <a:gd name="connsiteY69" fmla="*/ 44629 h 1106924"/>
                <a:gd name="connsiteX70" fmla="*/ 932813 w 1186401"/>
                <a:gd name="connsiteY70" fmla="*/ 43391 h 1106924"/>
                <a:gd name="connsiteX71" fmla="*/ 970060 w 1186401"/>
                <a:gd name="connsiteY71" fmla="*/ 58196 h 1106924"/>
                <a:gd name="connsiteX72" fmla="*/ 973728 w 1186401"/>
                <a:gd name="connsiteY72" fmla="*/ 61711 h 1106924"/>
                <a:gd name="connsiteX73" fmla="*/ 990457 w 1186401"/>
                <a:gd name="connsiteY73" fmla="*/ 65686 h 1106924"/>
                <a:gd name="connsiteX74" fmla="*/ 1024443 w 1186401"/>
                <a:gd name="connsiteY74" fmla="*/ 88340 h 1106924"/>
                <a:gd name="connsiteX75" fmla="*/ 1020445 w 1186401"/>
                <a:gd name="connsiteY75" fmla="*/ 127166 h 1106924"/>
                <a:gd name="connsiteX76" fmla="*/ 1049653 w 1186401"/>
                <a:gd name="connsiteY76" fmla="*/ 186530 h 1106924"/>
                <a:gd name="connsiteX77" fmla="*/ 1038424 w 1186401"/>
                <a:gd name="connsiteY77" fmla="*/ 197875 h 1106924"/>
                <a:gd name="connsiteX78" fmla="*/ 1061207 w 1186401"/>
                <a:gd name="connsiteY78" fmla="*/ 213106 h 1106924"/>
                <a:gd name="connsiteX79" fmla="*/ 1091800 w 1186401"/>
                <a:gd name="connsiteY79" fmla="*/ 327880 h 1106924"/>
                <a:gd name="connsiteX80" fmla="*/ 1092372 w 1186401"/>
                <a:gd name="connsiteY80" fmla="*/ 328246 h 1106924"/>
                <a:gd name="connsiteX81" fmla="*/ 1117466 w 1186401"/>
                <a:gd name="connsiteY81" fmla="*/ 344314 h 1106924"/>
                <a:gd name="connsiteX82" fmla="*/ 1137055 w 1186401"/>
                <a:gd name="connsiteY82" fmla="*/ 373535 h 110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186401" h="1106924">
                  <a:moveTo>
                    <a:pt x="1137055" y="373535"/>
                  </a:moveTo>
                  <a:cubicBezTo>
                    <a:pt x="1142623" y="386093"/>
                    <a:pt x="1145722" y="399459"/>
                    <a:pt x="1146292" y="412268"/>
                  </a:cubicBezTo>
                  <a:lnTo>
                    <a:pt x="1140521" y="446633"/>
                  </a:lnTo>
                  <a:lnTo>
                    <a:pt x="1140349" y="447660"/>
                  </a:lnTo>
                  <a:cubicBezTo>
                    <a:pt x="1166545" y="464433"/>
                    <a:pt x="1185221" y="500348"/>
                    <a:pt x="1186348" y="536109"/>
                  </a:cubicBezTo>
                  <a:cubicBezTo>
                    <a:pt x="1187210" y="563357"/>
                    <a:pt x="1177698" y="586251"/>
                    <a:pt x="1161004" y="597087"/>
                  </a:cubicBezTo>
                  <a:lnTo>
                    <a:pt x="1160988" y="597382"/>
                  </a:lnTo>
                  <a:lnTo>
                    <a:pt x="1158854" y="639606"/>
                  </a:lnTo>
                  <a:lnTo>
                    <a:pt x="1158841" y="639629"/>
                  </a:lnTo>
                  <a:lnTo>
                    <a:pt x="1170931" y="647469"/>
                  </a:lnTo>
                  <a:cubicBezTo>
                    <a:pt x="1174130" y="650943"/>
                    <a:pt x="1176156" y="655071"/>
                    <a:pt x="1176836" y="659786"/>
                  </a:cubicBezTo>
                  <a:cubicBezTo>
                    <a:pt x="1180010" y="681871"/>
                    <a:pt x="1152976" y="711384"/>
                    <a:pt x="1111723" y="730863"/>
                  </a:cubicBezTo>
                  <a:cubicBezTo>
                    <a:pt x="1111610" y="731300"/>
                    <a:pt x="1111474" y="731739"/>
                    <a:pt x="1111362" y="732176"/>
                  </a:cubicBezTo>
                  <a:cubicBezTo>
                    <a:pt x="1125156" y="749510"/>
                    <a:pt x="1120178" y="774807"/>
                    <a:pt x="1097802" y="801169"/>
                  </a:cubicBezTo>
                  <a:cubicBezTo>
                    <a:pt x="1062445" y="842814"/>
                    <a:pt x="991775" y="878074"/>
                    <a:pt x="928029" y="885890"/>
                  </a:cubicBezTo>
                  <a:lnTo>
                    <a:pt x="927998" y="885927"/>
                  </a:lnTo>
                  <a:lnTo>
                    <a:pt x="900912" y="918913"/>
                  </a:lnTo>
                  <a:cubicBezTo>
                    <a:pt x="864544" y="950102"/>
                    <a:pt x="804462" y="973767"/>
                    <a:pt x="757010" y="971678"/>
                  </a:cubicBezTo>
                  <a:lnTo>
                    <a:pt x="756527" y="972288"/>
                  </a:lnTo>
                  <a:lnTo>
                    <a:pt x="735267" y="999097"/>
                  </a:lnTo>
                  <a:cubicBezTo>
                    <a:pt x="725134" y="1008004"/>
                    <a:pt x="712413" y="1016415"/>
                    <a:pt x="697999" y="1023543"/>
                  </a:cubicBezTo>
                  <a:cubicBezTo>
                    <a:pt x="682136" y="1031388"/>
                    <a:pt x="665403" y="1037101"/>
                    <a:pt x="649495" y="1040335"/>
                  </a:cubicBezTo>
                  <a:lnTo>
                    <a:pt x="607206" y="1042200"/>
                  </a:lnTo>
                  <a:lnTo>
                    <a:pt x="605944" y="1042256"/>
                  </a:lnTo>
                  <a:cubicBezTo>
                    <a:pt x="583751" y="1070242"/>
                    <a:pt x="538235" y="1095247"/>
                    <a:pt x="493848" y="1103845"/>
                  </a:cubicBezTo>
                  <a:cubicBezTo>
                    <a:pt x="460027" y="1110398"/>
                    <a:pt x="432157" y="1106352"/>
                    <a:pt x="419620" y="1093059"/>
                  </a:cubicBezTo>
                  <a:lnTo>
                    <a:pt x="419255" y="1093107"/>
                  </a:lnTo>
                  <a:lnTo>
                    <a:pt x="367031" y="1100024"/>
                  </a:lnTo>
                  <a:cubicBezTo>
                    <a:pt x="351440" y="1099550"/>
                    <a:pt x="338266" y="1096295"/>
                    <a:pt x="328944" y="1090301"/>
                  </a:cubicBezTo>
                  <a:cubicBezTo>
                    <a:pt x="315400" y="1081602"/>
                    <a:pt x="311122" y="1067838"/>
                    <a:pt x="316939" y="1051597"/>
                  </a:cubicBezTo>
                  <a:cubicBezTo>
                    <a:pt x="283925" y="1046282"/>
                    <a:pt x="266036" y="1029088"/>
                    <a:pt x="268355" y="1004926"/>
                  </a:cubicBezTo>
                  <a:cubicBezTo>
                    <a:pt x="271437" y="972804"/>
                    <a:pt x="309555" y="933933"/>
                    <a:pt x="364800" y="906575"/>
                  </a:cubicBezTo>
                  <a:cubicBezTo>
                    <a:pt x="358270" y="890023"/>
                    <a:pt x="367114" y="868105"/>
                    <a:pt x="389025" y="846469"/>
                  </a:cubicBezTo>
                  <a:cubicBezTo>
                    <a:pt x="422318" y="813595"/>
                    <a:pt x="479288" y="787570"/>
                    <a:pt x="529599" y="782246"/>
                  </a:cubicBezTo>
                  <a:cubicBezTo>
                    <a:pt x="534700" y="753527"/>
                    <a:pt x="566344" y="720094"/>
                    <a:pt x="612712" y="694430"/>
                  </a:cubicBezTo>
                  <a:cubicBezTo>
                    <a:pt x="667351" y="664189"/>
                    <a:pt x="731788" y="650541"/>
                    <a:pt x="774188" y="660235"/>
                  </a:cubicBezTo>
                  <a:cubicBezTo>
                    <a:pt x="791247" y="646714"/>
                    <a:pt x="810642" y="634751"/>
                    <a:pt x="831081" y="624702"/>
                  </a:cubicBezTo>
                  <a:lnTo>
                    <a:pt x="871905" y="609158"/>
                  </a:lnTo>
                  <a:lnTo>
                    <a:pt x="854367" y="583444"/>
                  </a:lnTo>
                  <a:cubicBezTo>
                    <a:pt x="846707" y="563854"/>
                    <a:pt x="843167" y="542369"/>
                    <a:pt x="844920" y="521999"/>
                  </a:cubicBezTo>
                  <a:cubicBezTo>
                    <a:pt x="814782" y="519184"/>
                    <a:pt x="784431" y="494965"/>
                    <a:pt x="765201" y="458387"/>
                  </a:cubicBezTo>
                  <a:cubicBezTo>
                    <a:pt x="742540" y="415284"/>
                    <a:pt x="739640" y="363424"/>
                    <a:pt x="757941" y="328428"/>
                  </a:cubicBezTo>
                  <a:lnTo>
                    <a:pt x="735373" y="292371"/>
                  </a:lnTo>
                  <a:lnTo>
                    <a:pt x="697083" y="288412"/>
                  </a:lnTo>
                  <a:cubicBezTo>
                    <a:pt x="680139" y="312069"/>
                    <a:pt x="634766" y="330153"/>
                    <a:pt x="577910" y="335914"/>
                  </a:cubicBezTo>
                  <a:cubicBezTo>
                    <a:pt x="510912" y="342703"/>
                    <a:pt x="440988" y="331135"/>
                    <a:pt x="402686" y="306919"/>
                  </a:cubicBezTo>
                  <a:cubicBezTo>
                    <a:pt x="312283" y="329904"/>
                    <a:pt x="194865" y="316985"/>
                    <a:pt x="142398" y="278272"/>
                  </a:cubicBezTo>
                  <a:cubicBezTo>
                    <a:pt x="90857" y="280816"/>
                    <a:pt x="42461" y="267338"/>
                    <a:pt x="27955" y="246393"/>
                  </a:cubicBezTo>
                  <a:cubicBezTo>
                    <a:pt x="17446" y="231238"/>
                    <a:pt x="26736" y="214883"/>
                    <a:pt x="52409" y="203361"/>
                  </a:cubicBezTo>
                  <a:cubicBezTo>
                    <a:pt x="15984" y="194323"/>
                    <a:pt x="-4301" y="176979"/>
                    <a:pt x="770" y="159212"/>
                  </a:cubicBezTo>
                  <a:cubicBezTo>
                    <a:pt x="6719" y="138410"/>
                    <a:pt x="45874" y="122115"/>
                    <a:pt x="95075" y="119971"/>
                  </a:cubicBezTo>
                  <a:cubicBezTo>
                    <a:pt x="95367" y="119623"/>
                    <a:pt x="95684" y="119283"/>
                    <a:pt x="95977" y="118936"/>
                  </a:cubicBezTo>
                  <a:cubicBezTo>
                    <a:pt x="89370" y="98451"/>
                    <a:pt x="104778" y="77792"/>
                    <a:pt x="137985" y="62585"/>
                  </a:cubicBezTo>
                  <a:cubicBezTo>
                    <a:pt x="190452" y="38566"/>
                    <a:pt x="275516" y="33213"/>
                    <a:pt x="342344" y="49711"/>
                  </a:cubicBezTo>
                  <a:lnTo>
                    <a:pt x="342390" y="49689"/>
                  </a:lnTo>
                  <a:lnTo>
                    <a:pt x="383031" y="30327"/>
                  </a:lnTo>
                  <a:cubicBezTo>
                    <a:pt x="432190" y="15975"/>
                    <a:pt x="501904" y="17035"/>
                    <a:pt x="548385" y="36346"/>
                  </a:cubicBezTo>
                  <a:lnTo>
                    <a:pt x="549120" y="35982"/>
                  </a:lnTo>
                  <a:lnTo>
                    <a:pt x="581397" y="19968"/>
                  </a:lnTo>
                  <a:cubicBezTo>
                    <a:pt x="595184" y="15776"/>
                    <a:pt x="611349" y="12977"/>
                    <a:pt x="628671" y="11942"/>
                  </a:cubicBezTo>
                  <a:cubicBezTo>
                    <a:pt x="647737" y="10802"/>
                    <a:pt x="666790" y="11878"/>
                    <a:pt x="683997" y="14854"/>
                  </a:cubicBezTo>
                  <a:lnTo>
                    <a:pt x="726959" y="28751"/>
                  </a:lnTo>
                  <a:lnTo>
                    <a:pt x="728242" y="29166"/>
                  </a:lnTo>
                  <a:cubicBezTo>
                    <a:pt x="745089" y="20807"/>
                    <a:pt x="767446" y="15255"/>
                    <a:pt x="791571" y="12879"/>
                  </a:cubicBezTo>
                  <a:lnTo>
                    <a:pt x="810715" y="13594"/>
                  </a:lnTo>
                  <a:lnTo>
                    <a:pt x="831622" y="409"/>
                  </a:lnTo>
                  <a:cubicBezTo>
                    <a:pt x="843864" y="-1400"/>
                    <a:pt x="856724" y="2857"/>
                    <a:pt x="868209" y="11654"/>
                  </a:cubicBezTo>
                  <a:lnTo>
                    <a:pt x="872898" y="18023"/>
                  </a:lnTo>
                  <a:lnTo>
                    <a:pt x="911344" y="30408"/>
                  </a:lnTo>
                  <a:lnTo>
                    <a:pt x="926620" y="44629"/>
                  </a:lnTo>
                  <a:lnTo>
                    <a:pt x="932813" y="43391"/>
                  </a:lnTo>
                  <a:cubicBezTo>
                    <a:pt x="945141" y="44729"/>
                    <a:pt x="957857" y="49697"/>
                    <a:pt x="970060" y="58196"/>
                  </a:cubicBezTo>
                  <a:lnTo>
                    <a:pt x="973728" y="61711"/>
                  </a:lnTo>
                  <a:lnTo>
                    <a:pt x="990457" y="65686"/>
                  </a:lnTo>
                  <a:cubicBezTo>
                    <a:pt x="1005816" y="71842"/>
                    <a:pt x="1017617" y="79582"/>
                    <a:pt x="1024443" y="88340"/>
                  </a:cubicBezTo>
                  <a:cubicBezTo>
                    <a:pt x="1034366" y="101056"/>
                    <a:pt x="1032952" y="114866"/>
                    <a:pt x="1020445" y="127166"/>
                  </a:cubicBezTo>
                  <a:cubicBezTo>
                    <a:pt x="1051189" y="144035"/>
                    <a:pt x="1061941" y="165902"/>
                    <a:pt x="1049653" y="186530"/>
                  </a:cubicBezTo>
                  <a:lnTo>
                    <a:pt x="1038424" y="197875"/>
                  </a:lnTo>
                  <a:lnTo>
                    <a:pt x="1061207" y="213106"/>
                  </a:lnTo>
                  <a:cubicBezTo>
                    <a:pt x="1088259" y="241279"/>
                    <a:pt x="1102801" y="289123"/>
                    <a:pt x="1091800" y="327880"/>
                  </a:cubicBezTo>
                  <a:lnTo>
                    <a:pt x="1092372" y="328246"/>
                  </a:lnTo>
                  <a:lnTo>
                    <a:pt x="1117466" y="344314"/>
                  </a:lnTo>
                  <a:cubicBezTo>
                    <a:pt x="1125238" y="352154"/>
                    <a:pt x="1131997" y="362125"/>
                    <a:pt x="1137055" y="37353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410" name="Group 85">
              <a:extLst>
                <a:ext uri="{FF2B5EF4-FFF2-40B4-BE49-F238E27FC236}">
                  <a16:creationId xmlns:a16="http://schemas.microsoft.com/office/drawing/2014/main" id="{E8C04461-3A6C-41BC-A260-D22B874EA35B}"/>
                </a:ext>
              </a:extLst>
            </p:cNvPr>
            <p:cNvGrpSpPr/>
            <p:nvPr/>
          </p:nvGrpSpPr>
          <p:grpSpPr>
            <a:xfrm>
              <a:off x="3960086" y="3183115"/>
              <a:ext cx="1226235" cy="780332"/>
              <a:chOff x="6477000" y="5181600"/>
              <a:chExt cx="1676400" cy="1066800"/>
            </a:xfrm>
            <a:solidFill>
              <a:schemeClr val="bg1"/>
            </a:solidFill>
          </p:grpSpPr>
          <p:sp>
            <p:nvSpPr>
              <p:cNvPr id="415" name="Flowchart: Data 414">
                <a:extLst>
                  <a:ext uri="{FF2B5EF4-FFF2-40B4-BE49-F238E27FC236}">
                    <a16:creationId xmlns:a16="http://schemas.microsoft.com/office/drawing/2014/main" id="{FA1EE4DA-4573-490C-B6EE-37921CD548D9}"/>
                  </a:ext>
                </a:extLst>
              </p:cNvPr>
              <p:cNvSpPr/>
              <p:nvPr/>
            </p:nvSpPr>
            <p:spPr>
              <a:xfrm rot="16200000">
                <a:off x="6477000" y="5257800"/>
                <a:ext cx="914400" cy="762000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Flowchart: Data 415">
                <a:extLst>
                  <a:ext uri="{FF2B5EF4-FFF2-40B4-BE49-F238E27FC236}">
                    <a16:creationId xmlns:a16="http://schemas.microsoft.com/office/drawing/2014/main" id="{C251822B-6BC8-464C-9B85-338D5E1BCC2C}"/>
                  </a:ext>
                </a:extLst>
              </p:cNvPr>
              <p:cNvSpPr/>
              <p:nvPr/>
            </p:nvSpPr>
            <p:spPr>
              <a:xfrm rot="16200000" flipV="1">
                <a:off x="7239000" y="5257800"/>
                <a:ext cx="914400" cy="762000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Flowchart: Data 416">
                <a:extLst>
                  <a:ext uri="{FF2B5EF4-FFF2-40B4-BE49-F238E27FC236}">
                    <a16:creationId xmlns:a16="http://schemas.microsoft.com/office/drawing/2014/main" id="{0CA78EB3-855C-4866-9A98-C9F3C6DC46DF}"/>
                  </a:ext>
                </a:extLst>
              </p:cNvPr>
              <p:cNvSpPr/>
              <p:nvPr/>
            </p:nvSpPr>
            <p:spPr>
              <a:xfrm rot="16200000">
                <a:off x="6400800" y="5334000"/>
                <a:ext cx="990600" cy="838200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Flowchart: Data 417">
                <a:extLst>
                  <a:ext uri="{FF2B5EF4-FFF2-40B4-BE49-F238E27FC236}">
                    <a16:creationId xmlns:a16="http://schemas.microsoft.com/office/drawing/2014/main" id="{E6D0BCE2-37DA-4D35-9DC8-4DC0B9FFF16E}"/>
                  </a:ext>
                </a:extLst>
              </p:cNvPr>
              <p:cNvSpPr/>
              <p:nvPr/>
            </p:nvSpPr>
            <p:spPr>
              <a:xfrm rot="16200000" flipV="1">
                <a:off x="7239000" y="5334000"/>
                <a:ext cx="990600" cy="838200"/>
              </a:xfrm>
              <a:prstGeom prst="flowChartInputOut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1398376C-8052-47E9-85AF-BEAADDEE1EAA}"/>
                </a:ext>
              </a:extLst>
            </p:cNvPr>
            <p:cNvSpPr/>
            <p:nvPr/>
          </p:nvSpPr>
          <p:spPr>
            <a:xfrm>
              <a:off x="3904348" y="3461804"/>
              <a:ext cx="255817" cy="1601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E63B6F75-9EB4-4251-83D2-9E161B1536D7}"/>
                </a:ext>
              </a:extLst>
            </p:cNvPr>
            <p:cNvSpPr/>
            <p:nvPr/>
          </p:nvSpPr>
          <p:spPr>
            <a:xfrm>
              <a:off x="4963369" y="3461804"/>
              <a:ext cx="255817" cy="1601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B66D01B2-39DC-46A6-97AA-CB4585749248}"/>
                </a:ext>
              </a:extLst>
            </p:cNvPr>
            <p:cNvSpPr/>
            <p:nvPr/>
          </p:nvSpPr>
          <p:spPr>
            <a:xfrm>
              <a:off x="4740417" y="3015901"/>
              <a:ext cx="255817" cy="2158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730F3B95-E93B-4FB7-AF74-AC1BEAEB906D}"/>
                </a:ext>
              </a:extLst>
            </p:cNvPr>
            <p:cNvSpPr/>
            <p:nvPr/>
          </p:nvSpPr>
          <p:spPr>
            <a:xfrm>
              <a:off x="4072609" y="3092427"/>
              <a:ext cx="175111" cy="1145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A3251433-CD96-4830-917E-E6BFCFE8A11F}"/>
              </a:ext>
            </a:extLst>
          </p:cNvPr>
          <p:cNvGrpSpPr/>
          <p:nvPr/>
        </p:nvGrpSpPr>
        <p:grpSpPr>
          <a:xfrm>
            <a:off x="3935269" y="3428545"/>
            <a:ext cx="1881987" cy="1819254"/>
            <a:chOff x="6707157" y="3513590"/>
            <a:chExt cx="1719727" cy="1662403"/>
          </a:xfrm>
        </p:grpSpPr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946A4CFB-9248-45D9-9896-075959C0BD66}"/>
                </a:ext>
              </a:extLst>
            </p:cNvPr>
            <p:cNvSpPr/>
            <p:nvPr/>
          </p:nvSpPr>
          <p:spPr>
            <a:xfrm>
              <a:off x="6707157" y="4258805"/>
              <a:ext cx="1719727" cy="68789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1" name="Group 214">
              <a:extLst>
                <a:ext uri="{FF2B5EF4-FFF2-40B4-BE49-F238E27FC236}">
                  <a16:creationId xmlns:a16="http://schemas.microsoft.com/office/drawing/2014/main" id="{5F9E898C-84AD-43A9-B122-7418A0C72BA7}"/>
                </a:ext>
              </a:extLst>
            </p:cNvPr>
            <p:cNvGrpSpPr/>
            <p:nvPr/>
          </p:nvGrpSpPr>
          <p:grpSpPr>
            <a:xfrm>
              <a:off x="6850468" y="3513590"/>
              <a:ext cx="1003174" cy="1662403"/>
              <a:chOff x="152400" y="2590800"/>
              <a:chExt cx="2614354" cy="3581400"/>
            </a:xfrm>
            <a:solidFill>
              <a:schemeClr val="bg1"/>
            </a:solidFill>
          </p:grpSpPr>
          <p:sp>
            <p:nvSpPr>
              <p:cNvPr id="433" name="Rounded Rectangle 60">
                <a:extLst>
                  <a:ext uri="{FF2B5EF4-FFF2-40B4-BE49-F238E27FC236}">
                    <a16:creationId xmlns:a16="http://schemas.microsoft.com/office/drawing/2014/main" id="{89D5A7AA-939C-4E9B-95E1-8C53A907683C}"/>
                  </a:ext>
                </a:extLst>
              </p:cNvPr>
              <p:cNvSpPr/>
              <p:nvPr/>
            </p:nvSpPr>
            <p:spPr>
              <a:xfrm>
                <a:off x="251024" y="3429000"/>
                <a:ext cx="2514600" cy="19812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4" name="Cloud 433">
                <a:extLst>
                  <a:ext uri="{FF2B5EF4-FFF2-40B4-BE49-F238E27FC236}">
                    <a16:creationId xmlns:a16="http://schemas.microsoft.com/office/drawing/2014/main" id="{74218BFC-79B3-4196-A9CA-C6E87C0A70B1}"/>
                  </a:ext>
                </a:extLst>
              </p:cNvPr>
              <p:cNvSpPr/>
              <p:nvPr/>
            </p:nvSpPr>
            <p:spPr>
              <a:xfrm rot="21131850">
                <a:off x="152400" y="3241850"/>
                <a:ext cx="2614354" cy="2093086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ounded Rectangle 62">
                <a:extLst>
                  <a:ext uri="{FF2B5EF4-FFF2-40B4-BE49-F238E27FC236}">
                    <a16:creationId xmlns:a16="http://schemas.microsoft.com/office/drawing/2014/main" id="{50D2CE75-A5F9-4365-9F6D-7EA0068CA148}"/>
                  </a:ext>
                </a:extLst>
              </p:cNvPr>
              <p:cNvSpPr/>
              <p:nvPr/>
            </p:nvSpPr>
            <p:spPr>
              <a:xfrm rot="16200000">
                <a:off x="1981200" y="5410200"/>
                <a:ext cx="9906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Rounded Rectangle 63">
                <a:extLst>
                  <a:ext uri="{FF2B5EF4-FFF2-40B4-BE49-F238E27FC236}">
                    <a16:creationId xmlns:a16="http://schemas.microsoft.com/office/drawing/2014/main" id="{1D54C992-4F20-4338-90E1-CD21F2B6EEF3}"/>
                  </a:ext>
                </a:extLst>
              </p:cNvPr>
              <p:cNvSpPr/>
              <p:nvPr/>
            </p:nvSpPr>
            <p:spPr>
              <a:xfrm rot="16200000">
                <a:off x="0" y="5410200"/>
                <a:ext cx="990600" cy="5334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7" name="Group 48">
                <a:extLst>
                  <a:ext uri="{FF2B5EF4-FFF2-40B4-BE49-F238E27FC236}">
                    <a16:creationId xmlns:a16="http://schemas.microsoft.com/office/drawing/2014/main" id="{9F876203-AAE3-403B-9BE7-BDAD2CE98E99}"/>
                  </a:ext>
                </a:extLst>
              </p:cNvPr>
              <p:cNvGrpSpPr/>
              <p:nvPr/>
            </p:nvGrpSpPr>
            <p:grpSpPr>
              <a:xfrm>
                <a:off x="403424" y="2590800"/>
                <a:ext cx="2286000" cy="914400"/>
                <a:chOff x="3657600" y="4419600"/>
                <a:chExt cx="2590800" cy="1066800"/>
              </a:xfrm>
              <a:grpFill/>
            </p:grpSpPr>
            <p:sp>
              <p:nvSpPr>
                <p:cNvPr id="447" name="Rounded Rectangle 74">
                  <a:extLst>
                    <a:ext uri="{FF2B5EF4-FFF2-40B4-BE49-F238E27FC236}">
                      <a16:creationId xmlns:a16="http://schemas.microsoft.com/office/drawing/2014/main" id="{C8A67CC4-82F0-456D-9ACB-F1A281D941AB}"/>
                    </a:ext>
                  </a:extLst>
                </p:cNvPr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>
                    <a:gd name="adj" fmla="val 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8" name="Diamond 447">
                  <a:extLst>
                    <a:ext uri="{FF2B5EF4-FFF2-40B4-BE49-F238E27FC236}">
                      <a16:creationId xmlns:a16="http://schemas.microsoft.com/office/drawing/2014/main" id="{6C572443-E090-4882-85FF-BC6515048919}"/>
                    </a:ext>
                  </a:extLst>
                </p:cNvPr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9" name="Diamond 448">
                  <a:extLst>
                    <a:ext uri="{FF2B5EF4-FFF2-40B4-BE49-F238E27FC236}">
                      <a16:creationId xmlns:a16="http://schemas.microsoft.com/office/drawing/2014/main" id="{CF91EFCE-D86B-407D-8061-9CFE1100424F}"/>
                    </a:ext>
                  </a:extLst>
                </p:cNvPr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0" name="Diamond 52">
                  <a:extLst>
                    <a:ext uri="{FF2B5EF4-FFF2-40B4-BE49-F238E27FC236}">
                      <a16:creationId xmlns:a16="http://schemas.microsoft.com/office/drawing/2014/main" id="{9414AD5B-746B-462E-A15E-913CCBFD2D4E}"/>
                    </a:ext>
                  </a:extLst>
                </p:cNvPr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1" name="Diamond 450">
                  <a:extLst>
                    <a:ext uri="{FF2B5EF4-FFF2-40B4-BE49-F238E27FC236}">
                      <a16:creationId xmlns:a16="http://schemas.microsoft.com/office/drawing/2014/main" id="{1E0F035F-2885-4C4B-B30C-E0C0D25EFB83}"/>
                    </a:ext>
                  </a:extLst>
                </p:cNvPr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2" name="Diamond 54">
                  <a:extLst>
                    <a:ext uri="{FF2B5EF4-FFF2-40B4-BE49-F238E27FC236}">
                      <a16:creationId xmlns:a16="http://schemas.microsoft.com/office/drawing/2014/main" id="{EB5EDF43-6A30-4326-B5DB-A497A95994BE}"/>
                    </a:ext>
                  </a:extLst>
                </p:cNvPr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3" name="Diamond 452">
                  <a:extLst>
                    <a:ext uri="{FF2B5EF4-FFF2-40B4-BE49-F238E27FC236}">
                      <a16:creationId xmlns:a16="http://schemas.microsoft.com/office/drawing/2014/main" id="{319CD9DB-1413-4F42-91B2-8EC5516BCF9B}"/>
                    </a:ext>
                  </a:extLst>
                </p:cNvPr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8" name="Rounded Rectangle 65">
                <a:extLst>
                  <a:ext uri="{FF2B5EF4-FFF2-40B4-BE49-F238E27FC236}">
                    <a16:creationId xmlns:a16="http://schemas.microsoft.com/office/drawing/2014/main" id="{190E93D2-3F38-4790-97FB-9110A969797E}"/>
                  </a:ext>
                </a:extLst>
              </p:cNvPr>
              <p:cNvSpPr/>
              <p:nvPr/>
            </p:nvSpPr>
            <p:spPr>
              <a:xfrm>
                <a:off x="708224" y="3048000"/>
                <a:ext cx="1752600" cy="762000"/>
              </a:xfrm>
              <a:prstGeom prst="roundRect">
                <a:avLst>
                  <a:gd name="adj" fmla="val 35867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9" name="Group 47">
                <a:extLst>
                  <a:ext uri="{FF2B5EF4-FFF2-40B4-BE49-F238E27FC236}">
                    <a16:creationId xmlns:a16="http://schemas.microsoft.com/office/drawing/2014/main" id="{0ECA3F37-49BE-4670-B113-BFA47B6CFB41}"/>
                  </a:ext>
                </a:extLst>
              </p:cNvPr>
              <p:cNvGrpSpPr/>
              <p:nvPr/>
            </p:nvGrpSpPr>
            <p:grpSpPr>
              <a:xfrm>
                <a:off x="152400" y="4343400"/>
                <a:ext cx="2590800" cy="1066800"/>
                <a:chOff x="3657600" y="4419600"/>
                <a:chExt cx="2590800" cy="1066800"/>
              </a:xfrm>
              <a:grpFill/>
            </p:grpSpPr>
            <p:sp>
              <p:nvSpPr>
                <p:cNvPr id="440" name="Rounded Rectangle 67">
                  <a:extLst>
                    <a:ext uri="{FF2B5EF4-FFF2-40B4-BE49-F238E27FC236}">
                      <a16:creationId xmlns:a16="http://schemas.microsoft.com/office/drawing/2014/main" id="{0B2AFD98-45AD-4592-91C5-F5D408EC31D0}"/>
                    </a:ext>
                  </a:extLst>
                </p:cNvPr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Diamond 440">
                  <a:extLst>
                    <a:ext uri="{FF2B5EF4-FFF2-40B4-BE49-F238E27FC236}">
                      <a16:creationId xmlns:a16="http://schemas.microsoft.com/office/drawing/2014/main" id="{6436ED59-7D19-426E-BB3D-A01F85F0B2A1}"/>
                    </a:ext>
                  </a:extLst>
                </p:cNvPr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Diamond 441">
                  <a:extLst>
                    <a:ext uri="{FF2B5EF4-FFF2-40B4-BE49-F238E27FC236}">
                      <a16:creationId xmlns:a16="http://schemas.microsoft.com/office/drawing/2014/main" id="{56A38B05-4A71-42C1-9A69-FE14A0571598}"/>
                    </a:ext>
                  </a:extLst>
                </p:cNvPr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Diamond 442">
                  <a:extLst>
                    <a:ext uri="{FF2B5EF4-FFF2-40B4-BE49-F238E27FC236}">
                      <a16:creationId xmlns:a16="http://schemas.microsoft.com/office/drawing/2014/main" id="{FB648A8A-B774-4053-87FD-33D6AC237669}"/>
                    </a:ext>
                  </a:extLst>
                </p:cNvPr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Diamond 443">
                  <a:extLst>
                    <a:ext uri="{FF2B5EF4-FFF2-40B4-BE49-F238E27FC236}">
                      <a16:creationId xmlns:a16="http://schemas.microsoft.com/office/drawing/2014/main" id="{32912666-6890-4EDC-B890-B37B58BEF522}"/>
                    </a:ext>
                  </a:extLst>
                </p:cNvPr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Diamond 444">
                  <a:extLst>
                    <a:ext uri="{FF2B5EF4-FFF2-40B4-BE49-F238E27FC236}">
                      <a16:creationId xmlns:a16="http://schemas.microsoft.com/office/drawing/2014/main" id="{C90B6203-C05C-4A36-A665-A889B5F44638}"/>
                    </a:ext>
                  </a:extLst>
                </p:cNvPr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6" name="Diamond 445">
                  <a:extLst>
                    <a:ext uri="{FF2B5EF4-FFF2-40B4-BE49-F238E27FC236}">
                      <a16:creationId xmlns:a16="http://schemas.microsoft.com/office/drawing/2014/main" id="{9B0EFC5B-5069-49A4-A8A2-54C252F6ED1B}"/>
                    </a:ext>
                  </a:extLst>
                </p:cNvPr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1A4D0FC3-0B3F-41D6-8E22-7783EC7DF12D}"/>
                </a:ext>
              </a:extLst>
            </p:cNvPr>
            <p:cNvSpPr/>
            <p:nvPr/>
          </p:nvSpPr>
          <p:spPr>
            <a:xfrm rot="16353383">
              <a:off x="8229062" y="4531473"/>
              <a:ext cx="168223" cy="878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Trapezoid 422">
              <a:extLst>
                <a:ext uri="{FF2B5EF4-FFF2-40B4-BE49-F238E27FC236}">
                  <a16:creationId xmlns:a16="http://schemas.microsoft.com/office/drawing/2014/main" id="{770F36BA-E31E-4E65-9DCC-3F18705182F1}"/>
                </a:ext>
              </a:extLst>
            </p:cNvPr>
            <p:cNvSpPr/>
            <p:nvPr/>
          </p:nvSpPr>
          <p:spPr>
            <a:xfrm rot="15976801">
              <a:off x="8028079" y="4410288"/>
              <a:ext cx="180870" cy="362212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7740D84F-DDA5-4800-B3E0-D925D841C9FB}"/>
                </a:ext>
              </a:extLst>
            </p:cNvPr>
            <p:cNvSpPr/>
            <p:nvPr/>
          </p:nvSpPr>
          <p:spPr>
            <a:xfrm rot="16353383">
              <a:off x="8227313" y="4588798"/>
              <a:ext cx="168223" cy="878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EDDA75D3-E6B9-4AB4-B747-DBA22A509F79}"/>
                </a:ext>
              </a:extLst>
            </p:cNvPr>
            <p:cNvSpPr/>
            <p:nvPr/>
          </p:nvSpPr>
          <p:spPr>
            <a:xfrm rot="17784687">
              <a:off x="7724662" y="4128350"/>
              <a:ext cx="114649" cy="14331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3C904F8B-36D9-4A62-BBEF-50AD612E827A}"/>
                </a:ext>
              </a:extLst>
            </p:cNvPr>
            <p:cNvSpPr/>
            <p:nvPr/>
          </p:nvSpPr>
          <p:spPr>
            <a:xfrm rot="17784687">
              <a:off x="7724662" y="4185674"/>
              <a:ext cx="114649" cy="14331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Trapezoid 426">
              <a:extLst>
                <a:ext uri="{FF2B5EF4-FFF2-40B4-BE49-F238E27FC236}">
                  <a16:creationId xmlns:a16="http://schemas.microsoft.com/office/drawing/2014/main" id="{F5B9FD22-3A9E-4F99-8025-DE71105F184C}"/>
                </a:ext>
              </a:extLst>
            </p:cNvPr>
            <p:cNvSpPr/>
            <p:nvPr/>
          </p:nvSpPr>
          <p:spPr>
            <a:xfrm rot="5884719">
              <a:off x="7885077" y="4073056"/>
              <a:ext cx="138410" cy="30637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4669D604-4952-44FA-954F-AF6A7B599F03}"/>
                </a:ext>
              </a:extLst>
            </p:cNvPr>
            <p:cNvSpPr/>
            <p:nvPr/>
          </p:nvSpPr>
          <p:spPr>
            <a:xfrm>
              <a:off x="7892946" y="3830169"/>
              <a:ext cx="286621" cy="4299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Trapezoid 428">
              <a:extLst>
                <a:ext uri="{FF2B5EF4-FFF2-40B4-BE49-F238E27FC236}">
                  <a16:creationId xmlns:a16="http://schemas.microsoft.com/office/drawing/2014/main" id="{D94FAC43-13C9-4D12-B369-9DC627D9C4AD}"/>
                </a:ext>
              </a:extLst>
            </p:cNvPr>
            <p:cNvSpPr/>
            <p:nvPr/>
          </p:nvSpPr>
          <p:spPr>
            <a:xfrm>
              <a:off x="7887524" y="4232214"/>
              <a:ext cx="315284" cy="40127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Trapezoid 429">
              <a:extLst>
                <a:ext uri="{FF2B5EF4-FFF2-40B4-BE49-F238E27FC236}">
                  <a16:creationId xmlns:a16="http://schemas.microsoft.com/office/drawing/2014/main" id="{A81CFD9C-33FA-48DD-8D12-1832FA96EC8B}"/>
                </a:ext>
              </a:extLst>
            </p:cNvPr>
            <p:cNvSpPr/>
            <p:nvPr/>
          </p:nvSpPr>
          <p:spPr>
            <a:xfrm rot="6507379">
              <a:off x="7837912" y="4142084"/>
              <a:ext cx="138410" cy="285847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Trapezoid 430">
              <a:extLst>
                <a:ext uri="{FF2B5EF4-FFF2-40B4-BE49-F238E27FC236}">
                  <a16:creationId xmlns:a16="http://schemas.microsoft.com/office/drawing/2014/main" id="{0B17FECB-DE4D-421A-A61F-FCA756754A00}"/>
                </a:ext>
              </a:extLst>
            </p:cNvPr>
            <p:cNvSpPr/>
            <p:nvPr/>
          </p:nvSpPr>
          <p:spPr>
            <a:xfrm rot="15976801">
              <a:off x="7992323" y="4450899"/>
              <a:ext cx="180870" cy="401270"/>
            </a:xfrm>
            <a:prstGeom prst="trapezoi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: Shape 431">
              <a:extLst>
                <a:ext uri="{FF2B5EF4-FFF2-40B4-BE49-F238E27FC236}">
                  <a16:creationId xmlns:a16="http://schemas.microsoft.com/office/drawing/2014/main" id="{10750187-5EBB-4C18-AAE7-538D310EA7EA}"/>
                </a:ext>
              </a:extLst>
            </p:cNvPr>
            <p:cNvSpPr/>
            <p:nvPr/>
          </p:nvSpPr>
          <p:spPr>
            <a:xfrm rot="10800000">
              <a:off x="7885655" y="3801505"/>
              <a:ext cx="338752" cy="317713"/>
            </a:xfrm>
            <a:custGeom>
              <a:avLst/>
              <a:gdLst>
                <a:gd name="connsiteX0" fmla="*/ 245475 w 338752"/>
                <a:gd name="connsiteY0" fmla="*/ 317713 h 317713"/>
                <a:gd name="connsiteX1" fmla="*/ 212006 w 338752"/>
                <a:gd name="connsiteY1" fmla="*/ 310730 h 317713"/>
                <a:gd name="connsiteX2" fmla="*/ 190547 w 338752"/>
                <a:gd name="connsiteY2" fmla="*/ 295778 h 317713"/>
                <a:gd name="connsiteX3" fmla="*/ 184117 w 338752"/>
                <a:gd name="connsiteY3" fmla="*/ 302102 h 317713"/>
                <a:gd name="connsiteX4" fmla="*/ 184117 w 338752"/>
                <a:gd name="connsiteY4" fmla="*/ 302101 h 317713"/>
                <a:gd name="connsiteX5" fmla="*/ 21414 w 338752"/>
                <a:gd name="connsiteY5" fmla="*/ 198587 h 317713"/>
                <a:gd name="connsiteX6" fmla="*/ 525 w 338752"/>
                <a:gd name="connsiteY6" fmla="*/ 83753 h 317713"/>
                <a:gd name="connsiteX7" fmla="*/ 38753 w 338752"/>
                <a:gd name="connsiteY7" fmla="*/ 6529 h 317713"/>
                <a:gd name="connsiteX8" fmla="*/ 201456 w 338752"/>
                <a:gd name="connsiteY8" fmla="*/ 110043 h 317713"/>
                <a:gd name="connsiteX9" fmla="*/ 214143 w 338752"/>
                <a:gd name="connsiteY9" fmla="*/ 146523 h 317713"/>
                <a:gd name="connsiteX10" fmla="*/ 245475 w 338752"/>
                <a:gd name="connsiteY10" fmla="*/ 139985 h 317713"/>
                <a:gd name="connsiteX11" fmla="*/ 338752 w 338752"/>
                <a:gd name="connsiteY11" fmla="*/ 132450 h 317713"/>
                <a:gd name="connsiteX12" fmla="*/ 331461 w 338752"/>
                <a:gd name="connsiteY12" fmla="*/ 228849 h 317713"/>
                <a:gd name="connsiteX13" fmla="*/ 245475 w 338752"/>
                <a:gd name="connsiteY13" fmla="*/ 317713 h 31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8752" h="317713">
                  <a:moveTo>
                    <a:pt x="245475" y="317713"/>
                  </a:moveTo>
                  <a:cubicBezTo>
                    <a:pt x="233602" y="317713"/>
                    <a:pt x="222293" y="315226"/>
                    <a:pt x="212006" y="310730"/>
                  </a:cubicBezTo>
                  <a:lnTo>
                    <a:pt x="190547" y="295778"/>
                  </a:lnTo>
                  <a:lnTo>
                    <a:pt x="184117" y="302102"/>
                  </a:lnTo>
                  <a:lnTo>
                    <a:pt x="184117" y="302101"/>
                  </a:lnTo>
                  <a:cubicBezTo>
                    <a:pt x="134399" y="326552"/>
                    <a:pt x="61555" y="280207"/>
                    <a:pt x="21414" y="198587"/>
                  </a:cubicBezTo>
                  <a:cubicBezTo>
                    <a:pt x="4899" y="165007"/>
                    <a:pt x="-2063" y="126729"/>
                    <a:pt x="525" y="83753"/>
                  </a:cubicBezTo>
                  <a:cubicBezTo>
                    <a:pt x="5556" y="42330"/>
                    <a:pt x="18298" y="16589"/>
                    <a:pt x="38753" y="6529"/>
                  </a:cubicBezTo>
                  <a:cubicBezTo>
                    <a:pt x="88470" y="-17922"/>
                    <a:pt x="161315" y="28423"/>
                    <a:pt x="201456" y="110043"/>
                  </a:cubicBezTo>
                  <a:lnTo>
                    <a:pt x="214143" y="146523"/>
                  </a:lnTo>
                  <a:lnTo>
                    <a:pt x="245475" y="139985"/>
                  </a:lnTo>
                  <a:cubicBezTo>
                    <a:pt x="276567" y="139985"/>
                    <a:pt x="307659" y="137473"/>
                    <a:pt x="338752" y="132450"/>
                  </a:cubicBezTo>
                  <a:cubicBezTo>
                    <a:pt x="333891" y="164583"/>
                    <a:pt x="331461" y="196716"/>
                    <a:pt x="331461" y="228849"/>
                  </a:cubicBezTo>
                  <a:cubicBezTo>
                    <a:pt x="331461" y="277927"/>
                    <a:pt x="292964" y="317713"/>
                    <a:pt x="245475" y="31771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0754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Group 375">
            <a:extLst>
              <a:ext uri="{FF2B5EF4-FFF2-40B4-BE49-F238E27FC236}">
                <a16:creationId xmlns:a16="http://schemas.microsoft.com/office/drawing/2014/main" id="{A81789DA-59DF-4FBC-A562-33CCB3E33C06}"/>
              </a:ext>
            </a:extLst>
          </p:cNvPr>
          <p:cNvGrpSpPr/>
          <p:nvPr/>
        </p:nvGrpSpPr>
        <p:grpSpPr>
          <a:xfrm>
            <a:off x="1135412" y="147248"/>
            <a:ext cx="2675931" cy="1862583"/>
            <a:chOff x="3734132" y="1686320"/>
            <a:chExt cx="2675931" cy="1862583"/>
          </a:xfrm>
        </p:grpSpPr>
        <p:sp>
          <p:nvSpPr>
            <p:cNvPr id="375" name="Cloud 374">
              <a:extLst>
                <a:ext uri="{FF2B5EF4-FFF2-40B4-BE49-F238E27FC236}">
                  <a16:creationId xmlns:a16="http://schemas.microsoft.com/office/drawing/2014/main" id="{E54CAE3A-7589-42E9-A997-F837086B1A75}"/>
                </a:ext>
              </a:extLst>
            </p:cNvPr>
            <p:cNvSpPr/>
            <p:nvPr/>
          </p:nvSpPr>
          <p:spPr>
            <a:xfrm>
              <a:off x="3734132" y="1686320"/>
              <a:ext cx="2675931" cy="1862583"/>
            </a:xfrm>
            <a:prstGeom prst="cloud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DD897C8-EB86-45A3-8337-96FE1AB54B88}"/>
                </a:ext>
              </a:extLst>
            </p:cNvPr>
            <p:cNvSpPr txBox="1"/>
            <p:nvPr/>
          </p:nvSpPr>
          <p:spPr>
            <a:xfrm>
              <a:off x="4163319" y="2110043"/>
              <a:ext cx="20383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/>
              <a:r>
                <a:rPr lang="en-US" b="1" dirty="0"/>
                <a:t>The Holy Ghost teaches me gospel truths when I…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649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>
            <a:extLst>
              <a:ext uri="{FF2B5EF4-FFF2-40B4-BE49-F238E27FC236}">
                <a16:creationId xmlns:a16="http://schemas.microsoft.com/office/drawing/2014/main" id="{DFB599FD-10BE-4DA2-AF60-AB69F358566A}"/>
              </a:ext>
            </a:extLst>
          </p:cNvPr>
          <p:cNvGrpSpPr/>
          <p:nvPr/>
        </p:nvGrpSpPr>
        <p:grpSpPr>
          <a:xfrm rot="5400000">
            <a:off x="-515450" y="785384"/>
            <a:ext cx="6628868" cy="5276698"/>
            <a:chOff x="197266" y="167101"/>
            <a:chExt cx="6628868" cy="527669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81B07E4-8361-4842-8110-940B3289E188}"/>
                </a:ext>
              </a:extLst>
            </p:cNvPr>
            <p:cNvGrpSpPr/>
            <p:nvPr/>
          </p:nvGrpSpPr>
          <p:grpSpPr>
            <a:xfrm>
              <a:off x="197266" y="175927"/>
              <a:ext cx="3153015" cy="2195570"/>
              <a:chOff x="351632" y="4101725"/>
              <a:chExt cx="3153015" cy="2195570"/>
            </a:xfrm>
          </p:grpSpPr>
          <p:grpSp>
            <p:nvGrpSpPr>
              <p:cNvPr id="392" name="Group 391">
                <a:extLst>
                  <a:ext uri="{FF2B5EF4-FFF2-40B4-BE49-F238E27FC236}">
                    <a16:creationId xmlns:a16="http://schemas.microsoft.com/office/drawing/2014/main" id="{412A37C5-84AA-4A3A-BA2D-69FA8F598E45}"/>
                  </a:ext>
                </a:extLst>
              </p:cNvPr>
              <p:cNvGrpSpPr/>
              <p:nvPr/>
            </p:nvGrpSpPr>
            <p:grpSpPr>
              <a:xfrm>
                <a:off x="351632" y="4101725"/>
                <a:ext cx="3046467" cy="2195570"/>
                <a:chOff x="246444" y="4091538"/>
                <a:chExt cx="3046467" cy="2195570"/>
              </a:xfrm>
            </p:grpSpPr>
            <p:sp>
              <p:nvSpPr>
                <p:cNvPr id="384" name="Rectangle 383">
                  <a:extLst>
                    <a:ext uri="{FF2B5EF4-FFF2-40B4-BE49-F238E27FC236}">
                      <a16:creationId xmlns:a16="http://schemas.microsoft.com/office/drawing/2014/main" id="{358E4F91-8A8B-47FC-A865-DA86D8965FF2}"/>
                    </a:ext>
                  </a:extLst>
                </p:cNvPr>
                <p:cNvSpPr/>
                <p:nvPr/>
              </p:nvSpPr>
              <p:spPr>
                <a:xfrm rot="16200000">
                  <a:off x="671893" y="3666089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0BB190EB-E861-4C4B-8EB3-50C6F5977C23}"/>
                    </a:ext>
                  </a:extLst>
                </p:cNvPr>
                <p:cNvGrpSpPr/>
                <p:nvPr/>
              </p:nvGrpSpPr>
              <p:grpSpPr>
                <a:xfrm>
                  <a:off x="609775" y="4194115"/>
                  <a:ext cx="2356914" cy="2018342"/>
                  <a:chOff x="4644742" y="381000"/>
                  <a:chExt cx="3737258" cy="3200400"/>
                </a:xfrm>
              </p:grpSpPr>
              <p:sp>
                <p:nvSpPr>
                  <p:cNvPr id="6" name="Trapezoid 5">
                    <a:extLst>
                      <a:ext uri="{FF2B5EF4-FFF2-40B4-BE49-F238E27FC236}">
                        <a16:creationId xmlns:a16="http://schemas.microsoft.com/office/drawing/2014/main" id="{F708EEF0-05A7-4AA7-B871-57C9D49E9ADB}"/>
                      </a:ext>
                    </a:extLst>
                  </p:cNvPr>
                  <p:cNvSpPr/>
                  <p:nvPr/>
                </p:nvSpPr>
                <p:spPr>
                  <a:xfrm>
                    <a:off x="4648200" y="990600"/>
                    <a:ext cx="3733800" cy="685800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6D903AC6-70E9-4CAF-A2F0-798473917D14}"/>
                      </a:ext>
                    </a:extLst>
                  </p:cNvPr>
                  <p:cNvSpPr/>
                  <p:nvPr/>
                </p:nvSpPr>
                <p:spPr>
                  <a:xfrm>
                    <a:off x="4876800" y="1676400"/>
                    <a:ext cx="3276600" cy="1676400"/>
                  </a:xfrm>
                  <a:prstGeom prst="rect">
                    <a:avLst/>
                  </a:prstGeom>
                  <a:solidFill>
                    <a:srgbClr val="F3E4A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A853D72D-C963-4C9C-8C9D-49D2D809A531}"/>
                      </a:ext>
                    </a:extLst>
                  </p:cNvPr>
                  <p:cNvSpPr/>
                  <p:nvPr/>
                </p:nvSpPr>
                <p:spPr>
                  <a:xfrm>
                    <a:off x="5257800" y="381000"/>
                    <a:ext cx="2514600" cy="1295400"/>
                  </a:xfrm>
                  <a:prstGeom prst="triangle">
                    <a:avLst/>
                  </a:prstGeom>
                  <a:solidFill>
                    <a:srgbClr val="E2B97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Isosceles Triangle 8">
                    <a:extLst>
                      <a:ext uri="{FF2B5EF4-FFF2-40B4-BE49-F238E27FC236}">
                        <a16:creationId xmlns:a16="http://schemas.microsoft.com/office/drawing/2014/main" id="{8E1C2C6F-8F97-413B-A8CE-82E50FEF459B}"/>
                      </a:ext>
                    </a:extLst>
                  </p:cNvPr>
                  <p:cNvSpPr/>
                  <p:nvPr/>
                </p:nvSpPr>
                <p:spPr>
                  <a:xfrm>
                    <a:off x="5486400" y="609600"/>
                    <a:ext cx="2057400" cy="1066800"/>
                  </a:xfrm>
                  <a:prstGeom prst="triangle">
                    <a:avLst/>
                  </a:prstGeom>
                  <a:solidFill>
                    <a:srgbClr val="F3E4A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" name="Group 77">
                    <a:extLst>
                      <a:ext uri="{FF2B5EF4-FFF2-40B4-BE49-F238E27FC236}">
                        <a16:creationId xmlns:a16="http://schemas.microsoft.com/office/drawing/2014/main" id="{F5386D47-20AB-43A9-9DF8-51EC8F481C70}"/>
                      </a:ext>
                    </a:extLst>
                  </p:cNvPr>
                  <p:cNvGrpSpPr/>
                  <p:nvPr/>
                </p:nvGrpSpPr>
                <p:grpSpPr>
                  <a:xfrm>
                    <a:off x="5181600" y="1981200"/>
                    <a:ext cx="816430" cy="762000"/>
                    <a:chOff x="838200" y="4267200"/>
                    <a:chExt cx="914400" cy="853439"/>
                  </a:xfrm>
                </p:grpSpPr>
                <p:sp>
                  <p:nvSpPr>
                    <p:cNvPr id="184" name="Rectangle 183">
                      <a:extLst>
                        <a:ext uri="{FF2B5EF4-FFF2-40B4-BE49-F238E27FC236}">
                          <a16:creationId xmlns:a16="http://schemas.microsoft.com/office/drawing/2014/main" id="{DFFF92C3-FDD2-47FE-8C5C-A317641312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85" name="Group 14">
                      <a:extLst>
                        <a:ext uri="{FF2B5EF4-FFF2-40B4-BE49-F238E27FC236}">
                          <a16:creationId xmlns:a16="http://schemas.microsoft.com/office/drawing/2014/main" id="{B5DED91F-757A-4648-8FF5-9A22B86F0DD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</p:grpSpPr>
                  <p:grpSp>
                    <p:nvGrpSpPr>
                      <p:cNvPr id="186" name="Group 8">
                        <a:extLst>
                          <a:ext uri="{FF2B5EF4-FFF2-40B4-BE49-F238E27FC236}">
                            <a16:creationId xmlns:a16="http://schemas.microsoft.com/office/drawing/2014/main" id="{45AA85E6-DFE8-4090-B5B7-D496EC50E20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</p:grpSpPr>
                    <p:sp>
                      <p:nvSpPr>
                        <p:cNvPr id="193" name="Diagonal Stripe 4">
                          <a:extLst>
                            <a:ext uri="{FF2B5EF4-FFF2-40B4-BE49-F238E27FC236}">
                              <a16:creationId xmlns:a16="http://schemas.microsoft.com/office/drawing/2014/main" id="{92E2C910-6FCD-4654-9E63-4D795C0BCCB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4" name="Diagonal Stripe 5">
                          <a:extLst>
                            <a:ext uri="{FF2B5EF4-FFF2-40B4-BE49-F238E27FC236}">
                              <a16:creationId xmlns:a16="http://schemas.microsoft.com/office/drawing/2014/main" id="{F27542FC-F2F3-40FF-B900-0B29D627D9C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5" name="Diagonal Stripe 6">
                          <a:extLst>
                            <a:ext uri="{FF2B5EF4-FFF2-40B4-BE49-F238E27FC236}">
                              <a16:creationId xmlns:a16="http://schemas.microsoft.com/office/drawing/2014/main" id="{F22992E0-2B50-4436-B936-3570088595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6" name="Diagonal Stripe 7">
                          <a:extLst>
                            <a:ext uri="{FF2B5EF4-FFF2-40B4-BE49-F238E27FC236}">
                              <a16:creationId xmlns:a16="http://schemas.microsoft.com/office/drawing/2014/main" id="{FAF6AB30-2A40-41B8-B3EB-02BF9C2CAD9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87" name="Group 9">
                        <a:extLst>
                          <a:ext uri="{FF2B5EF4-FFF2-40B4-BE49-F238E27FC236}">
                            <a16:creationId xmlns:a16="http://schemas.microsoft.com/office/drawing/2014/main" id="{2758F229-F3A8-462A-A514-6FED984A756A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</p:grpSpPr>
                    <p:sp>
                      <p:nvSpPr>
                        <p:cNvPr id="189" name="Diagonal Stripe 188">
                          <a:extLst>
                            <a:ext uri="{FF2B5EF4-FFF2-40B4-BE49-F238E27FC236}">
                              <a16:creationId xmlns:a16="http://schemas.microsoft.com/office/drawing/2014/main" id="{327B9BBF-E9CA-4A22-9CFE-4BCE4755E23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0" name="Diagonal Stripe 189">
                          <a:extLst>
                            <a:ext uri="{FF2B5EF4-FFF2-40B4-BE49-F238E27FC236}">
                              <a16:creationId xmlns:a16="http://schemas.microsoft.com/office/drawing/2014/main" id="{A5246D72-79D8-4B5E-971A-CDA2D82B79D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1" name="Diagonal Stripe 190">
                          <a:extLst>
                            <a:ext uri="{FF2B5EF4-FFF2-40B4-BE49-F238E27FC236}">
                              <a16:creationId xmlns:a16="http://schemas.microsoft.com/office/drawing/2014/main" id="{FF080F21-9B5B-4E75-A0BD-21FCF99A00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2" name="Diagonal Stripe 191">
                          <a:extLst>
                            <a:ext uri="{FF2B5EF4-FFF2-40B4-BE49-F238E27FC236}">
                              <a16:creationId xmlns:a16="http://schemas.microsoft.com/office/drawing/2014/main" id="{465D585E-B8C2-484E-BE7B-AAE8F4375C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88" name="Frame 3">
                        <a:extLst>
                          <a:ext uri="{FF2B5EF4-FFF2-40B4-BE49-F238E27FC236}">
                            <a16:creationId xmlns:a16="http://schemas.microsoft.com/office/drawing/2014/main" id="{61934790-BF48-4E5C-A875-92F99A0FA8A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1" name="Group 91">
                    <a:extLst>
                      <a:ext uri="{FF2B5EF4-FFF2-40B4-BE49-F238E27FC236}">
                        <a16:creationId xmlns:a16="http://schemas.microsoft.com/office/drawing/2014/main" id="{0EBDA61C-FE22-41B4-81CE-8BD757A9DC4B}"/>
                      </a:ext>
                    </a:extLst>
                  </p:cNvPr>
                  <p:cNvGrpSpPr/>
                  <p:nvPr/>
                </p:nvGrpSpPr>
                <p:grpSpPr>
                  <a:xfrm>
                    <a:off x="7086600" y="1981200"/>
                    <a:ext cx="816430" cy="762000"/>
                    <a:chOff x="838200" y="4267200"/>
                    <a:chExt cx="914400" cy="853439"/>
                  </a:xfrm>
                </p:grpSpPr>
                <p:sp>
                  <p:nvSpPr>
                    <p:cNvPr id="171" name="Rectangle 170">
                      <a:extLst>
                        <a:ext uri="{FF2B5EF4-FFF2-40B4-BE49-F238E27FC236}">
                          <a16:creationId xmlns:a16="http://schemas.microsoft.com/office/drawing/2014/main" id="{043AA1DB-7FE4-4E33-BDE2-FE9DAB2CC1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72" name="Group 14">
                      <a:extLst>
                        <a:ext uri="{FF2B5EF4-FFF2-40B4-BE49-F238E27FC236}">
                          <a16:creationId xmlns:a16="http://schemas.microsoft.com/office/drawing/2014/main" id="{2A45776E-40A2-4FEB-BDDD-1C4F0279902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</p:grpSpPr>
                  <p:grpSp>
                    <p:nvGrpSpPr>
                      <p:cNvPr id="173" name="Group 8">
                        <a:extLst>
                          <a:ext uri="{FF2B5EF4-FFF2-40B4-BE49-F238E27FC236}">
                            <a16:creationId xmlns:a16="http://schemas.microsoft.com/office/drawing/2014/main" id="{ED24C2E8-2EAC-4E27-AC55-16D46FB63A5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</p:grpSpPr>
                    <p:sp>
                      <p:nvSpPr>
                        <p:cNvPr id="180" name="Diagonal Stripe 4">
                          <a:extLst>
                            <a:ext uri="{FF2B5EF4-FFF2-40B4-BE49-F238E27FC236}">
                              <a16:creationId xmlns:a16="http://schemas.microsoft.com/office/drawing/2014/main" id="{60707EE7-9F27-4F01-ABE9-C65AF81D286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1" name="Diagonal Stripe 5">
                          <a:extLst>
                            <a:ext uri="{FF2B5EF4-FFF2-40B4-BE49-F238E27FC236}">
                              <a16:creationId xmlns:a16="http://schemas.microsoft.com/office/drawing/2014/main" id="{B02E4596-8471-44E3-B535-38D63EAC92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2" name="Diagonal Stripe 6">
                          <a:extLst>
                            <a:ext uri="{FF2B5EF4-FFF2-40B4-BE49-F238E27FC236}">
                              <a16:creationId xmlns:a16="http://schemas.microsoft.com/office/drawing/2014/main" id="{2897FAB9-31AB-4AE1-8120-EBF514C429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3" name="Diagonal Stripe 7">
                          <a:extLst>
                            <a:ext uri="{FF2B5EF4-FFF2-40B4-BE49-F238E27FC236}">
                              <a16:creationId xmlns:a16="http://schemas.microsoft.com/office/drawing/2014/main" id="{85560B46-A518-4FC2-B7A8-E03DB470A29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74" name="Group 9">
                        <a:extLst>
                          <a:ext uri="{FF2B5EF4-FFF2-40B4-BE49-F238E27FC236}">
                            <a16:creationId xmlns:a16="http://schemas.microsoft.com/office/drawing/2014/main" id="{D5CF23E2-41F7-4B35-BF84-2DD55051A75A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</p:grpSpPr>
                    <p:sp>
                      <p:nvSpPr>
                        <p:cNvPr id="176" name="Diagonal Stripe 97">
                          <a:extLst>
                            <a:ext uri="{FF2B5EF4-FFF2-40B4-BE49-F238E27FC236}">
                              <a16:creationId xmlns:a16="http://schemas.microsoft.com/office/drawing/2014/main" id="{4FFE6C88-8382-4048-BB47-0CBD16F846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7" name="Diagonal Stripe 98">
                          <a:extLst>
                            <a:ext uri="{FF2B5EF4-FFF2-40B4-BE49-F238E27FC236}">
                              <a16:creationId xmlns:a16="http://schemas.microsoft.com/office/drawing/2014/main" id="{53CA008D-D958-4B4E-933F-9E1644847BC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8" name="Diagonal Stripe 99">
                          <a:extLst>
                            <a:ext uri="{FF2B5EF4-FFF2-40B4-BE49-F238E27FC236}">
                              <a16:creationId xmlns:a16="http://schemas.microsoft.com/office/drawing/2014/main" id="{A69552D8-68CD-4F36-A16C-84DFCC1ACCE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9" name="Diagonal Stripe 178">
                          <a:extLst>
                            <a:ext uri="{FF2B5EF4-FFF2-40B4-BE49-F238E27FC236}">
                              <a16:creationId xmlns:a16="http://schemas.microsoft.com/office/drawing/2014/main" id="{5CDFB1E8-FE6A-4785-9D52-E730FDE137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75" name="Frame 3">
                        <a:extLst>
                          <a:ext uri="{FF2B5EF4-FFF2-40B4-BE49-F238E27FC236}">
                            <a16:creationId xmlns:a16="http://schemas.microsoft.com/office/drawing/2014/main" id="{6F282711-480A-4A71-ADE9-0E4C20E4A2F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64A16B8B-9762-4E90-B991-A9D6D0B1EC4B}"/>
                      </a:ext>
                    </a:extLst>
                  </p:cNvPr>
                  <p:cNvSpPr/>
                  <p:nvPr/>
                </p:nvSpPr>
                <p:spPr>
                  <a:xfrm>
                    <a:off x="6172200" y="2133600"/>
                    <a:ext cx="762000" cy="1219200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" name="Group 114">
                    <a:extLst>
                      <a:ext uri="{FF2B5EF4-FFF2-40B4-BE49-F238E27FC236}">
                        <a16:creationId xmlns:a16="http://schemas.microsoft.com/office/drawing/2014/main" id="{1A5C1D5D-EAD3-4992-B6BD-6EED7636D74A}"/>
                      </a:ext>
                    </a:extLst>
                  </p:cNvPr>
                  <p:cNvGrpSpPr/>
                  <p:nvPr/>
                </p:nvGrpSpPr>
                <p:grpSpPr>
                  <a:xfrm>
                    <a:off x="6248400" y="990600"/>
                    <a:ext cx="609600" cy="609600"/>
                    <a:chOff x="4917989" y="4217773"/>
                    <a:chExt cx="2463114" cy="2438400"/>
                  </a:xfrm>
                </p:grpSpPr>
                <p:sp>
                  <p:nvSpPr>
                    <p:cNvPr id="168" name="Rectangle 167">
                      <a:extLst>
                        <a:ext uri="{FF2B5EF4-FFF2-40B4-BE49-F238E27FC236}">
                          <a16:creationId xmlns:a16="http://schemas.microsoft.com/office/drawing/2014/main" id="{9BFDC00A-B802-4CDF-A4EA-1E27D2C9C0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95800"/>
                      <a:ext cx="2057400" cy="1905000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9" name="Plus 230">
                      <a:extLst>
                        <a:ext uri="{FF2B5EF4-FFF2-40B4-BE49-F238E27FC236}">
                          <a16:creationId xmlns:a16="http://schemas.microsoft.com/office/drawing/2014/main" id="{F40B51C5-5D53-4148-99FB-C7A1F7D92C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7989" y="4217773"/>
                      <a:ext cx="2463114" cy="2438400"/>
                    </a:xfrm>
                    <a:prstGeom prst="mathPlus">
                      <a:avLst>
                        <a:gd name="adj1" fmla="val 8981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0" name="Frame 169">
                      <a:extLst>
                        <a:ext uri="{FF2B5EF4-FFF2-40B4-BE49-F238E27FC236}">
                          <a16:creationId xmlns:a16="http://schemas.microsoft.com/office/drawing/2014/main" id="{C6CE3AA4-88EE-43F1-A72A-58514B38BE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19600"/>
                      <a:ext cx="2133600" cy="2057400"/>
                    </a:xfrm>
                    <a:prstGeom prst="frame">
                      <a:avLst>
                        <a:gd name="adj1" fmla="val 7695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3A694DED-46E6-4D6C-B773-8A02DCE6ABF6}"/>
                      </a:ext>
                    </a:extLst>
                  </p:cNvPr>
                  <p:cNvSpPr/>
                  <p:nvPr/>
                </p:nvSpPr>
                <p:spPr>
                  <a:xfrm>
                    <a:off x="6629400" y="2590800"/>
                    <a:ext cx="152400" cy="228600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1171D933-B839-4794-B397-A8043080D4EA}"/>
                      </a:ext>
                    </a:extLst>
                  </p:cNvPr>
                  <p:cNvSpPr/>
                  <p:nvPr/>
                </p:nvSpPr>
                <p:spPr>
                  <a:xfrm>
                    <a:off x="5972432" y="3274541"/>
                    <a:ext cx="1066800" cy="152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Cloud 15">
                    <a:extLst>
                      <a:ext uri="{FF2B5EF4-FFF2-40B4-BE49-F238E27FC236}">
                        <a16:creationId xmlns:a16="http://schemas.microsoft.com/office/drawing/2014/main" id="{5CD03F2D-63C1-4AB4-816E-63B98D92349B}"/>
                      </a:ext>
                    </a:extLst>
                  </p:cNvPr>
                  <p:cNvSpPr/>
                  <p:nvPr/>
                </p:nvSpPr>
                <p:spPr>
                  <a:xfrm rot="10496474">
                    <a:off x="4644742" y="2362353"/>
                    <a:ext cx="762000" cy="1216974"/>
                  </a:xfrm>
                  <a:prstGeom prst="cloud">
                    <a:avLst/>
                  </a:prstGeom>
                  <a:solidFill>
                    <a:schemeClr val="accent3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Cloud 16">
                    <a:extLst>
                      <a:ext uri="{FF2B5EF4-FFF2-40B4-BE49-F238E27FC236}">
                        <a16:creationId xmlns:a16="http://schemas.microsoft.com/office/drawing/2014/main" id="{9DD581C3-ECE4-4D8A-B0AD-D1163741D0A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620000" y="2362200"/>
                    <a:ext cx="762000" cy="1219200"/>
                  </a:xfrm>
                  <a:prstGeom prst="cloud">
                    <a:avLst/>
                  </a:prstGeom>
                  <a:solidFill>
                    <a:schemeClr val="accent3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" name="Group 127">
                    <a:extLst>
                      <a:ext uri="{FF2B5EF4-FFF2-40B4-BE49-F238E27FC236}">
                        <a16:creationId xmlns:a16="http://schemas.microsoft.com/office/drawing/2014/main" id="{B0904C68-EB59-4087-BF14-7DA568CCBB47}"/>
                      </a:ext>
                    </a:extLst>
                  </p:cNvPr>
                  <p:cNvGrpSpPr/>
                  <p:nvPr/>
                </p:nvGrpSpPr>
                <p:grpSpPr>
                  <a:xfrm>
                    <a:off x="5486400" y="2743200"/>
                    <a:ext cx="685800" cy="762000"/>
                    <a:chOff x="1792595" y="1066800"/>
                    <a:chExt cx="2748575" cy="2514600"/>
                  </a:xfrm>
                </p:grpSpPr>
                <p:sp>
                  <p:nvSpPr>
                    <p:cNvPr id="95" name="Cloud 94">
                      <a:extLst>
                        <a:ext uri="{FF2B5EF4-FFF2-40B4-BE49-F238E27FC236}">
                          <a16:creationId xmlns:a16="http://schemas.microsoft.com/office/drawing/2014/main" id="{4697677C-362B-4C20-8FDE-071E910A4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Cloud 95">
                      <a:extLst>
                        <a:ext uri="{FF2B5EF4-FFF2-40B4-BE49-F238E27FC236}">
                          <a16:creationId xmlns:a16="http://schemas.microsoft.com/office/drawing/2014/main" id="{46641AE8-6BF5-4ECF-A3E9-1C2B37D07B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" name="Cloud 96">
                      <a:extLst>
                        <a:ext uri="{FF2B5EF4-FFF2-40B4-BE49-F238E27FC236}">
                          <a16:creationId xmlns:a16="http://schemas.microsoft.com/office/drawing/2014/main" id="{4AF0D104-8358-4C42-A093-7672B29C20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8" name="Group 22">
                      <a:extLst>
                        <a:ext uri="{FF2B5EF4-FFF2-40B4-BE49-F238E27FC236}">
                          <a16:creationId xmlns:a16="http://schemas.microsoft.com/office/drawing/2014/main" id="{99E674C3-624C-4E4A-9395-C9CE295D19B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64" name="Moon 23">
                        <a:extLst>
                          <a:ext uri="{FF2B5EF4-FFF2-40B4-BE49-F238E27FC236}">
                            <a16:creationId xmlns:a16="http://schemas.microsoft.com/office/drawing/2014/main" id="{40AA01CF-2894-45FD-AD44-8EE9AB0A53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5" name="Moon 24">
                        <a:extLst>
                          <a:ext uri="{FF2B5EF4-FFF2-40B4-BE49-F238E27FC236}">
                            <a16:creationId xmlns:a16="http://schemas.microsoft.com/office/drawing/2014/main" id="{28FFA677-67B5-4373-9174-D381902A6D9F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6" name="Moon 25">
                        <a:extLst>
                          <a:ext uri="{FF2B5EF4-FFF2-40B4-BE49-F238E27FC236}">
                            <a16:creationId xmlns:a16="http://schemas.microsoft.com/office/drawing/2014/main" id="{5CAB1EA6-48A4-4BDD-833A-99014141AE15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7" name="Teardrop 26">
                        <a:extLst>
                          <a:ext uri="{FF2B5EF4-FFF2-40B4-BE49-F238E27FC236}">
                            <a16:creationId xmlns:a16="http://schemas.microsoft.com/office/drawing/2014/main" id="{C888794B-4539-4874-9784-5CB8F8BCA4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99" name="Group 64">
                      <a:extLst>
                        <a:ext uri="{FF2B5EF4-FFF2-40B4-BE49-F238E27FC236}">
                          <a16:creationId xmlns:a16="http://schemas.microsoft.com/office/drawing/2014/main" id="{6FE9ECAA-603A-4D3B-B0B8-A206A020F9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</p:grpSpPr>
                  <p:sp>
                    <p:nvSpPr>
                      <p:cNvPr id="147" name="Teardrop 146">
                        <a:extLst>
                          <a:ext uri="{FF2B5EF4-FFF2-40B4-BE49-F238E27FC236}">
                            <a16:creationId xmlns:a16="http://schemas.microsoft.com/office/drawing/2014/main" id="{7AAF9C47-1D92-4C78-B9C0-C3F986E3FA41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8" name="Teardrop 147">
                        <a:extLst>
                          <a:ext uri="{FF2B5EF4-FFF2-40B4-BE49-F238E27FC236}">
                            <a16:creationId xmlns:a16="http://schemas.microsoft.com/office/drawing/2014/main" id="{C8C902D3-C8B9-40A8-80D3-53401D3C2B64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9" name="Teardrop 148">
                        <a:extLst>
                          <a:ext uri="{FF2B5EF4-FFF2-40B4-BE49-F238E27FC236}">
                            <a16:creationId xmlns:a16="http://schemas.microsoft.com/office/drawing/2014/main" id="{6275FA55-EB9E-489D-835E-E519E737F6DB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0" name="Teardrop 149">
                        <a:extLst>
                          <a:ext uri="{FF2B5EF4-FFF2-40B4-BE49-F238E27FC236}">
                            <a16:creationId xmlns:a16="http://schemas.microsoft.com/office/drawing/2014/main" id="{A062572C-13D7-4DEB-9A72-8F9A3C51B62F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1" name="Teardrop 150">
                        <a:extLst>
                          <a:ext uri="{FF2B5EF4-FFF2-40B4-BE49-F238E27FC236}">
                            <a16:creationId xmlns:a16="http://schemas.microsoft.com/office/drawing/2014/main" id="{8F19FB98-E934-4546-85AF-5F11FEA132F5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2" name="5-Point Star 213">
                        <a:extLst>
                          <a:ext uri="{FF2B5EF4-FFF2-40B4-BE49-F238E27FC236}">
                            <a16:creationId xmlns:a16="http://schemas.microsoft.com/office/drawing/2014/main" id="{AC162B5A-EAA4-4B50-8AF7-E605271376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53" name="Group 15">
                        <a:extLst>
                          <a:ext uri="{FF2B5EF4-FFF2-40B4-BE49-F238E27FC236}">
                            <a16:creationId xmlns:a16="http://schemas.microsoft.com/office/drawing/2014/main" id="{C0D0B38B-42DC-477D-9F67-CC8F172D777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59" name="Teardrop 10">
                          <a:extLst>
                            <a:ext uri="{FF2B5EF4-FFF2-40B4-BE49-F238E27FC236}">
                              <a16:creationId xmlns:a16="http://schemas.microsoft.com/office/drawing/2014/main" id="{29E95103-C5DB-4A06-81BF-A7152AE99AD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0" name="Teardrop 60">
                          <a:extLst>
                            <a:ext uri="{FF2B5EF4-FFF2-40B4-BE49-F238E27FC236}">
                              <a16:creationId xmlns:a16="http://schemas.microsoft.com/office/drawing/2014/main" id="{D64E833B-55CD-4637-9B82-E18FDA3C51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1" name="Teardrop 160">
                          <a:extLst>
                            <a:ext uri="{FF2B5EF4-FFF2-40B4-BE49-F238E27FC236}">
                              <a16:creationId xmlns:a16="http://schemas.microsoft.com/office/drawing/2014/main" id="{AAD9D0D3-DA32-42FC-A6AC-CEC62C2C54B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2" name="Teardrop 161">
                          <a:extLst>
                            <a:ext uri="{FF2B5EF4-FFF2-40B4-BE49-F238E27FC236}">
                              <a16:creationId xmlns:a16="http://schemas.microsoft.com/office/drawing/2014/main" id="{D127760C-E0AB-462D-8FB6-5117E8B31D2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3" name="Teardrop 162">
                          <a:extLst>
                            <a:ext uri="{FF2B5EF4-FFF2-40B4-BE49-F238E27FC236}">
                              <a16:creationId xmlns:a16="http://schemas.microsoft.com/office/drawing/2014/main" id="{019552F6-774D-4F4E-A9AF-13467830A3C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8871A951-D141-4A16-AB09-CFB1F92C4F9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5" name="Oval 154">
                        <a:extLst>
                          <a:ext uri="{FF2B5EF4-FFF2-40B4-BE49-F238E27FC236}">
                            <a16:creationId xmlns:a16="http://schemas.microsoft.com/office/drawing/2014/main" id="{9BBDDEBD-991F-4B21-A567-7569B66037B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6" name="Oval 155">
                        <a:extLst>
                          <a:ext uri="{FF2B5EF4-FFF2-40B4-BE49-F238E27FC236}">
                            <a16:creationId xmlns:a16="http://schemas.microsoft.com/office/drawing/2014/main" id="{D83C353B-6A46-422B-B041-FA025D6F06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7" name="Oval 156">
                        <a:extLst>
                          <a:ext uri="{FF2B5EF4-FFF2-40B4-BE49-F238E27FC236}">
                            <a16:creationId xmlns:a16="http://schemas.microsoft.com/office/drawing/2014/main" id="{1FF25DA6-EBFB-4F01-BB42-6A60F04605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8" name="Oval 157">
                        <a:extLst>
                          <a:ext uri="{FF2B5EF4-FFF2-40B4-BE49-F238E27FC236}">
                            <a16:creationId xmlns:a16="http://schemas.microsoft.com/office/drawing/2014/main" id="{8D293C46-83D9-4A93-AF1A-2389DE1E42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0" name="Group 65">
                      <a:extLst>
                        <a:ext uri="{FF2B5EF4-FFF2-40B4-BE49-F238E27FC236}">
                          <a16:creationId xmlns:a16="http://schemas.microsoft.com/office/drawing/2014/main" id="{BAA325FD-28ED-4A3E-BC87-1C486B005EC9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43" name="Moon 142">
                        <a:extLst>
                          <a:ext uri="{FF2B5EF4-FFF2-40B4-BE49-F238E27FC236}">
                            <a16:creationId xmlns:a16="http://schemas.microsoft.com/office/drawing/2014/main" id="{BADD7412-3243-4F1A-AACB-EDB84253D6D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4" name="Moon 143">
                        <a:extLst>
                          <a:ext uri="{FF2B5EF4-FFF2-40B4-BE49-F238E27FC236}">
                            <a16:creationId xmlns:a16="http://schemas.microsoft.com/office/drawing/2014/main" id="{ADB0DFCE-8645-40D5-8E29-F3F6ECDD3F0B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5" name="Moon 144">
                        <a:extLst>
                          <a:ext uri="{FF2B5EF4-FFF2-40B4-BE49-F238E27FC236}">
                            <a16:creationId xmlns:a16="http://schemas.microsoft.com/office/drawing/2014/main" id="{5F0744E9-907F-44CC-88AF-F54D01D7E1BB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6" name="Teardrop 145">
                        <a:extLst>
                          <a:ext uri="{FF2B5EF4-FFF2-40B4-BE49-F238E27FC236}">
                            <a16:creationId xmlns:a16="http://schemas.microsoft.com/office/drawing/2014/main" id="{A39685BA-110C-427B-AEDF-F928BD41F7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1" name="Group 4">
                      <a:extLst>
                        <a:ext uri="{FF2B5EF4-FFF2-40B4-BE49-F238E27FC236}">
                          <a16:creationId xmlns:a16="http://schemas.microsoft.com/office/drawing/2014/main" id="{6D18C2B3-E9E8-4D14-AEEA-3BFF9E08CA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</p:grpSpPr>
                  <p:sp>
                    <p:nvSpPr>
                      <p:cNvPr id="126" name="Teardrop 5">
                        <a:extLst>
                          <a:ext uri="{FF2B5EF4-FFF2-40B4-BE49-F238E27FC236}">
                            <a16:creationId xmlns:a16="http://schemas.microsoft.com/office/drawing/2014/main" id="{A8949E25-FF87-4BFF-B373-D1893D2DACD8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7" name="Teardrop 6">
                        <a:extLst>
                          <a:ext uri="{FF2B5EF4-FFF2-40B4-BE49-F238E27FC236}">
                            <a16:creationId xmlns:a16="http://schemas.microsoft.com/office/drawing/2014/main" id="{6C5A92E3-9373-44C1-9247-BA18B9CA8CBB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8" name="Teardrop 7">
                        <a:extLst>
                          <a:ext uri="{FF2B5EF4-FFF2-40B4-BE49-F238E27FC236}">
                            <a16:creationId xmlns:a16="http://schemas.microsoft.com/office/drawing/2014/main" id="{514622FC-20A8-4233-81AA-5CDD75FDC805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9" name="Teardrop 8">
                        <a:extLst>
                          <a:ext uri="{FF2B5EF4-FFF2-40B4-BE49-F238E27FC236}">
                            <a16:creationId xmlns:a16="http://schemas.microsoft.com/office/drawing/2014/main" id="{D00BC2F4-D2ED-4F8D-B7A3-05F058D045FA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0" name="Teardrop 9">
                        <a:extLst>
                          <a:ext uri="{FF2B5EF4-FFF2-40B4-BE49-F238E27FC236}">
                            <a16:creationId xmlns:a16="http://schemas.microsoft.com/office/drawing/2014/main" id="{AAEDDDB9-082A-47D4-892B-4FD5ADCC541C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1" name="5-Point Star 10">
                        <a:extLst>
                          <a:ext uri="{FF2B5EF4-FFF2-40B4-BE49-F238E27FC236}">
                            <a16:creationId xmlns:a16="http://schemas.microsoft.com/office/drawing/2014/main" id="{968E7E48-8DEA-493B-B8D6-C6B67F71A0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32" name="Group 15">
                        <a:extLst>
                          <a:ext uri="{FF2B5EF4-FFF2-40B4-BE49-F238E27FC236}">
                            <a16:creationId xmlns:a16="http://schemas.microsoft.com/office/drawing/2014/main" id="{AB923C73-BCE4-45CF-8785-CD15D83193E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38" name="Teardrop 10">
                          <a:extLst>
                            <a:ext uri="{FF2B5EF4-FFF2-40B4-BE49-F238E27FC236}">
                              <a16:creationId xmlns:a16="http://schemas.microsoft.com/office/drawing/2014/main" id="{240FACFB-B141-4F82-9B70-2B5E9D4F53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39" name="Teardrop 18">
                          <a:extLst>
                            <a:ext uri="{FF2B5EF4-FFF2-40B4-BE49-F238E27FC236}">
                              <a16:creationId xmlns:a16="http://schemas.microsoft.com/office/drawing/2014/main" id="{E5028268-2B6A-439E-BDD5-8D92F193D2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0" name="Teardrop 19">
                          <a:extLst>
                            <a:ext uri="{FF2B5EF4-FFF2-40B4-BE49-F238E27FC236}">
                              <a16:creationId xmlns:a16="http://schemas.microsoft.com/office/drawing/2014/main" id="{C64FA488-E2E2-49A5-88FD-329F5FD8EE9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1" name="Teardrop 20">
                          <a:extLst>
                            <a:ext uri="{FF2B5EF4-FFF2-40B4-BE49-F238E27FC236}">
                              <a16:creationId xmlns:a16="http://schemas.microsoft.com/office/drawing/2014/main" id="{1CCA49F1-2635-4D66-A7B6-4673AD6540A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2" name="Teardrop 21">
                          <a:extLst>
                            <a:ext uri="{FF2B5EF4-FFF2-40B4-BE49-F238E27FC236}">
                              <a16:creationId xmlns:a16="http://schemas.microsoft.com/office/drawing/2014/main" id="{4D67EAC3-35C6-4E57-9692-BCA3E251F89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33" name="Oval 12">
                        <a:extLst>
                          <a:ext uri="{FF2B5EF4-FFF2-40B4-BE49-F238E27FC236}">
                            <a16:creationId xmlns:a16="http://schemas.microsoft.com/office/drawing/2014/main" id="{81D85DB6-F948-45CC-9EEF-E8B0ABC7EE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4" name="Oval 13">
                        <a:extLst>
                          <a:ext uri="{FF2B5EF4-FFF2-40B4-BE49-F238E27FC236}">
                            <a16:creationId xmlns:a16="http://schemas.microsoft.com/office/drawing/2014/main" id="{5D94A662-F483-4C03-A165-70083265CD1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5" name="Oval 14">
                        <a:extLst>
                          <a:ext uri="{FF2B5EF4-FFF2-40B4-BE49-F238E27FC236}">
                            <a16:creationId xmlns:a16="http://schemas.microsoft.com/office/drawing/2014/main" id="{BAC8AD06-3EC8-4D55-86BB-92D6AB2B58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6" name="Oval 15">
                        <a:extLst>
                          <a:ext uri="{FF2B5EF4-FFF2-40B4-BE49-F238E27FC236}">
                            <a16:creationId xmlns:a16="http://schemas.microsoft.com/office/drawing/2014/main" id="{0E100359-B2BA-4E0E-81AB-4DD77A036DD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7" name="Oval 16">
                        <a:extLst>
                          <a:ext uri="{FF2B5EF4-FFF2-40B4-BE49-F238E27FC236}">
                            <a16:creationId xmlns:a16="http://schemas.microsoft.com/office/drawing/2014/main" id="{424D2EA3-7BDB-4471-B091-D5CD42C988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2" name="Group 70">
                      <a:extLst>
                        <a:ext uri="{FF2B5EF4-FFF2-40B4-BE49-F238E27FC236}">
                          <a16:creationId xmlns:a16="http://schemas.microsoft.com/office/drawing/2014/main" id="{5C96D99E-4406-4ADF-B32F-CA165F90FCBE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22" name="Moon 121">
                        <a:extLst>
                          <a:ext uri="{FF2B5EF4-FFF2-40B4-BE49-F238E27FC236}">
                            <a16:creationId xmlns:a16="http://schemas.microsoft.com/office/drawing/2014/main" id="{11DF10DD-8664-43AD-8316-3EC9A90BC9E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3" name="Moon 122">
                        <a:extLst>
                          <a:ext uri="{FF2B5EF4-FFF2-40B4-BE49-F238E27FC236}">
                            <a16:creationId xmlns:a16="http://schemas.microsoft.com/office/drawing/2014/main" id="{8D60FF61-98DF-412B-B84E-2ACA42850005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4" name="Moon 123">
                        <a:extLst>
                          <a:ext uri="{FF2B5EF4-FFF2-40B4-BE49-F238E27FC236}">
                            <a16:creationId xmlns:a16="http://schemas.microsoft.com/office/drawing/2014/main" id="{76B60A51-7CB7-4D53-8CDD-449A79D0FF53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5" name="Teardrop 124">
                        <a:extLst>
                          <a:ext uri="{FF2B5EF4-FFF2-40B4-BE49-F238E27FC236}">
                            <a16:creationId xmlns:a16="http://schemas.microsoft.com/office/drawing/2014/main" id="{BC00E3EE-3A83-4C46-B66F-CC46D20C6E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3" name="Group 45">
                      <a:extLst>
                        <a:ext uri="{FF2B5EF4-FFF2-40B4-BE49-F238E27FC236}">
                          <a16:creationId xmlns:a16="http://schemas.microsoft.com/office/drawing/2014/main" id="{2703F38E-AEE1-4EFA-B2B9-F7F7B08BF6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</p:grpSpPr>
                  <p:sp>
                    <p:nvSpPr>
                      <p:cNvPr id="105" name="Teardrop 104">
                        <a:extLst>
                          <a:ext uri="{FF2B5EF4-FFF2-40B4-BE49-F238E27FC236}">
                            <a16:creationId xmlns:a16="http://schemas.microsoft.com/office/drawing/2014/main" id="{2DFF10CC-2A9A-41F6-BDE7-34FD17ADF6C5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" name="Teardrop 105">
                        <a:extLst>
                          <a:ext uri="{FF2B5EF4-FFF2-40B4-BE49-F238E27FC236}">
                            <a16:creationId xmlns:a16="http://schemas.microsoft.com/office/drawing/2014/main" id="{7F6B693F-B728-4E7E-A59E-5ABC648F4A15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" name="Teardrop 106">
                        <a:extLst>
                          <a:ext uri="{FF2B5EF4-FFF2-40B4-BE49-F238E27FC236}">
                            <a16:creationId xmlns:a16="http://schemas.microsoft.com/office/drawing/2014/main" id="{1A296862-1D1C-44CC-ADC8-405A8E72684C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Teardrop 107">
                        <a:extLst>
                          <a:ext uri="{FF2B5EF4-FFF2-40B4-BE49-F238E27FC236}">
                            <a16:creationId xmlns:a16="http://schemas.microsoft.com/office/drawing/2014/main" id="{82940022-8B07-4E22-8562-DDF444A47178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Teardrop 108">
                        <a:extLst>
                          <a:ext uri="{FF2B5EF4-FFF2-40B4-BE49-F238E27FC236}">
                            <a16:creationId xmlns:a16="http://schemas.microsoft.com/office/drawing/2014/main" id="{A7567693-AFC3-46CF-A043-ECE2500932C9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5-Point Star 171">
                        <a:extLst>
                          <a:ext uri="{FF2B5EF4-FFF2-40B4-BE49-F238E27FC236}">
                            <a16:creationId xmlns:a16="http://schemas.microsoft.com/office/drawing/2014/main" id="{4D26022B-D5D7-4D86-8FAC-1A15EC68EEE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11" name="Group 15">
                        <a:extLst>
                          <a:ext uri="{FF2B5EF4-FFF2-40B4-BE49-F238E27FC236}">
                            <a16:creationId xmlns:a16="http://schemas.microsoft.com/office/drawing/2014/main" id="{9973FE72-1D4F-4F6C-9504-52A5137E491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17" name="Teardrop 10">
                          <a:extLst>
                            <a:ext uri="{FF2B5EF4-FFF2-40B4-BE49-F238E27FC236}">
                              <a16:creationId xmlns:a16="http://schemas.microsoft.com/office/drawing/2014/main" id="{3788083A-9025-4DB6-A0EB-F1C17DF79E1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8" name="Teardrop 117">
                          <a:extLst>
                            <a:ext uri="{FF2B5EF4-FFF2-40B4-BE49-F238E27FC236}">
                              <a16:creationId xmlns:a16="http://schemas.microsoft.com/office/drawing/2014/main" id="{74ACB2B5-F6F2-4936-A776-4C68F8A9E22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9" name="Teardrop 118">
                          <a:extLst>
                            <a:ext uri="{FF2B5EF4-FFF2-40B4-BE49-F238E27FC236}">
                              <a16:creationId xmlns:a16="http://schemas.microsoft.com/office/drawing/2014/main" id="{C779AF71-1E61-4CD9-BEB1-12A0EDAE388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0" name="Teardrop 119">
                          <a:extLst>
                            <a:ext uri="{FF2B5EF4-FFF2-40B4-BE49-F238E27FC236}">
                              <a16:creationId xmlns:a16="http://schemas.microsoft.com/office/drawing/2014/main" id="{34D007EB-99E6-4EAC-820A-A9A708FBDCD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1" name="Teardrop 120">
                          <a:extLst>
                            <a:ext uri="{FF2B5EF4-FFF2-40B4-BE49-F238E27FC236}">
                              <a16:creationId xmlns:a16="http://schemas.microsoft.com/office/drawing/2014/main" id="{64888574-A0B9-4EB8-A9C3-F3781F895CF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12" name="Oval 111">
                        <a:extLst>
                          <a:ext uri="{FF2B5EF4-FFF2-40B4-BE49-F238E27FC236}">
                            <a16:creationId xmlns:a16="http://schemas.microsoft.com/office/drawing/2014/main" id="{5E85CA78-A64C-4AAE-BDA7-A49B4CCE82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" name="Oval 112">
                        <a:extLst>
                          <a:ext uri="{FF2B5EF4-FFF2-40B4-BE49-F238E27FC236}">
                            <a16:creationId xmlns:a16="http://schemas.microsoft.com/office/drawing/2014/main" id="{0A3FEB03-11FB-4DEC-91CA-9136966ACF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" name="Oval 113">
                        <a:extLst>
                          <a:ext uri="{FF2B5EF4-FFF2-40B4-BE49-F238E27FC236}">
                            <a16:creationId xmlns:a16="http://schemas.microsoft.com/office/drawing/2014/main" id="{C46DF543-4CFD-42C4-AD4C-6377FA3346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5" name="Oval 114">
                        <a:extLst>
                          <a:ext uri="{FF2B5EF4-FFF2-40B4-BE49-F238E27FC236}">
                            <a16:creationId xmlns:a16="http://schemas.microsoft.com/office/drawing/2014/main" id="{D54F4C3B-C96C-4BA4-BFA9-2987C776F7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6" name="Oval 115">
                        <a:extLst>
                          <a:ext uri="{FF2B5EF4-FFF2-40B4-BE49-F238E27FC236}">
                            <a16:creationId xmlns:a16="http://schemas.microsoft.com/office/drawing/2014/main" id="{D93A49C5-C907-41B9-B4DA-5848BAF9BE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04" name="Flowchart: Delay 103">
                      <a:extLst>
                        <a:ext uri="{FF2B5EF4-FFF2-40B4-BE49-F238E27FC236}">
                          <a16:creationId xmlns:a16="http://schemas.microsoft.com/office/drawing/2014/main" id="{2FBF0C25-4EBF-4F99-A116-A03087FDE0B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9" name="Group 201">
                    <a:extLst>
                      <a:ext uri="{FF2B5EF4-FFF2-40B4-BE49-F238E27FC236}">
                        <a16:creationId xmlns:a16="http://schemas.microsoft.com/office/drawing/2014/main" id="{A679F30B-F09B-4F69-A029-0C7393204DB0}"/>
                      </a:ext>
                    </a:extLst>
                  </p:cNvPr>
                  <p:cNvGrpSpPr/>
                  <p:nvPr/>
                </p:nvGrpSpPr>
                <p:grpSpPr>
                  <a:xfrm>
                    <a:off x="6781800" y="2743200"/>
                    <a:ext cx="685800" cy="762000"/>
                    <a:chOff x="1792595" y="1066800"/>
                    <a:chExt cx="2748575" cy="2514600"/>
                  </a:xfrm>
                </p:grpSpPr>
                <p:sp>
                  <p:nvSpPr>
                    <p:cNvPr id="22" name="Cloud 21">
                      <a:extLst>
                        <a:ext uri="{FF2B5EF4-FFF2-40B4-BE49-F238E27FC236}">
                          <a16:creationId xmlns:a16="http://schemas.microsoft.com/office/drawing/2014/main" id="{EC218571-C6EC-4497-8047-8A8F145F90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Cloud 22">
                      <a:extLst>
                        <a:ext uri="{FF2B5EF4-FFF2-40B4-BE49-F238E27FC236}">
                          <a16:creationId xmlns:a16="http://schemas.microsoft.com/office/drawing/2014/main" id="{14B70484-64F4-4D06-8434-6EEA2D4F59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Cloud 23">
                      <a:extLst>
                        <a:ext uri="{FF2B5EF4-FFF2-40B4-BE49-F238E27FC236}">
                          <a16:creationId xmlns:a16="http://schemas.microsoft.com/office/drawing/2014/main" id="{F88B8860-7616-4EAA-BB1A-A931E1AADF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5" name="Group 22">
                      <a:extLst>
                        <a:ext uri="{FF2B5EF4-FFF2-40B4-BE49-F238E27FC236}">
                          <a16:creationId xmlns:a16="http://schemas.microsoft.com/office/drawing/2014/main" id="{33A28BEF-159E-427B-ACA9-4BE2CB859F4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91" name="Moon 23">
                        <a:extLst>
                          <a:ext uri="{FF2B5EF4-FFF2-40B4-BE49-F238E27FC236}">
                            <a16:creationId xmlns:a16="http://schemas.microsoft.com/office/drawing/2014/main" id="{CD82A718-9C72-4093-BF3C-00D734ECA0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2" name="Moon 24">
                        <a:extLst>
                          <a:ext uri="{FF2B5EF4-FFF2-40B4-BE49-F238E27FC236}">
                            <a16:creationId xmlns:a16="http://schemas.microsoft.com/office/drawing/2014/main" id="{4B694CD4-346D-4856-8908-93D1A3C8F709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3" name="Moon 25">
                        <a:extLst>
                          <a:ext uri="{FF2B5EF4-FFF2-40B4-BE49-F238E27FC236}">
                            <a16:creationId xmlns:a16="http://schemas.microsoft.com/office/drawing/2014/main" id="{C9D39C74-3A63-4B1E-BB86-3B25D1428FEC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4" name="Teardrop 26">
                        <a:extLst>
                          <a:ext uri="{FF2B5EF4-FFF2-40B4-BE49-F238E27FC236}">
                            <a16:creationId xmlns:a16="http://schemas.microsoft.com/office/drawing/2014/main" id="{A7DE4C2B-E11F-4D25-A5EA-68D606A27D7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6" name="Group 64">
                      <a:extLst>
                        <a:ext uri="{FF2B5EF4-FFF2-40B4-BE49-F238E27FC236}">
                          <a16:creationId xmlns:a16="http://schemas.microsoft.com/office/drawing/2014/main" id="{E3186AEA-EF45-4CF1-813A-9C6839E8A6E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</p:grpSpPr>
                  <p:sp>
                    <p:nvSpPr>
                      <p:cNvPr id="74" name="Teardrop 73">
                        <a:extLst>
                          <a:ext uri="{FF2B5EF4-FFF2-40B4-BE49-F238E27FC236}">
                            <a16:creationId xmlns:a16="http://schemas.microsoft.com/office/drawing/2014/main" id="{D59445A9-F189-4233-8872-A7F9881716D6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Teardrop 74">
                        <a:extLst>
                          <a:ext uri="{FF2B5EF4-FFF2-40B4-BE49-F238E27FC236}">
                            <a16:creationId xmlns:a16="http://schemas.microsoft.com/office/drawing/2014/main" id="{E4533D00-D0C8-4BC9-90D4-6C918A0A07D4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Teardrop 75">
                        <a:extLst>
                          <a:ext uri="{FF2B5EF4-FFF2-40B4-BE49-F238E27FC236}">
                            <a16:creationId xmlns:a16="http://schemas.microsoft.com/office/drawing/2014/main" id="{CB42596B-8D9A-456D-88D2-EBA392B91BB7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Teardrop 76">
                        <a:extLst>
                          <a:ext uri="{FF2B5EF4-FFF2-40B4-BE49-F238E27FC236}">
                            <a16:creationId xmlns:a16="http://schemas.microsoft.com/office/drawing/2014/main" id="{12920BFA-DB62-4198-9CE9-BE1676035D24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" name="Teardrop 77">
                        <a:extLst>
                          <a:ext uri="{FF2B5EF4-FFF2-40B4-BE49-F238E27FC236}">
                            <a16:creationId xmlns:a16="http://schemas.microsoft.com/office/drawing/2014/main" id="{1B42580D-8D52-4E4F-969A-F6C4645CE0B4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" name="5-Point Star 140">
                        <a:extLst>
                          <a:ext uri="{FF2B5EF4-FFF2-40B4-BE49-F238E27FC236}">
                            <a16:creationId xmlns:a16="http://schemas.microsoft.com/office/drawing/2014/main" id="{8176E889-714D-4584-BBC5-6AA96541E40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80" name="Group 15">
                        <a:extLst>
                          <a:ext uri="{FF2B5EF4-FFF2-40B4-BE49-F238E27FC236}">
                            <a16:creationId xmlns:a16="http://schemas.microsoft.com/office/drawing/2014/main" id="{1793CF62-49DC-489B-B884-887A284AF72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86" name="Teardrop 10">
                          <a:extLst>
                            <a:ext uri="{FF2B5EF4-FFF2-40B4-BE49-F238E27FC236}">
                              <a16:creationId xmlns:a16="http://schemas.microsoft.com/office/drawing/2014/main" id="{DA6AD7EE-4FD8-4B9E-A258-A55EF2060C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7" name="Teardrop 60">
                          <a:extLst>
                            <a:ext uri="{FF2B5EF4-FFF2-40B4-BE49-F238E27FC236}">
                              <a16:creationId xmlns:a16="http://schemas.microsoft.com/office/drawing/2014/main" id="{78AECCD8-CFD9-4BFE-98F7-ECBD98A8B19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8" name="Teardrop 87">
                          <a:extLst>
                            <a:ext uri="{FF2B5EF4-FFF2-40B4-BE49-F238E27FC236}">
                              <a16:creationId xmlns:a16="http://schemas.microsoft.com/office/drawing/2014/main" id="{239EA028-4F97-4A6B-A885-2BEC35A61F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9" name="Teardrop 88">
                          <a:extLst>
                            <a:ext uri="{FF2B5EF4-FFF2-40B4-BE49-F238E27FC236}">
                              <a16:creationId xmlns:a16="http://schemas.microsoft.com/office/drawing/2014/main" id="{1076528A-5280-4882-A834-A8B6C8C1EF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0" name="Teardrop 89">
                          <a:extLst>
                            <a:ext uri="{FF2B5EF4-FFF2-40B4-BE49-F238E27FC236}">
                              <a16:creationId xmlns:a16="http://schemas.microsoft.com/office/drawing/2014/main" id="{4C0CA43A-5BC9-4063-856F-C9A9BB31234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81" name="Oval 80">
                        <a:extLst>
                          <a:ext uri="{FF2B5EF4-FFF2-40B4-BE49-F238E27FC236}">
                            <a16:creationId xmlns:a16="http://schemas.microsoft.com/office/drawing/2014/main" id="{5431EF4A-1F1D-4278-9F58-DE1537E3DF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Oval 81">
                        <a:extLst>
                          <a:ext uri="{FF2B5EF4-FFF2-40B4-BE49-F238E27FC236}">
                            <a16:creationId xmlns:a16="http://schemas.microsoft.com/office/drawing/2014/main" id="{9A6256C3-68F1-41AA-9973-0B4FAEF6FD9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" name="Oval 82">
                        <a:extLst>
                          <a:ext uri="{FF2B5EF4-FFF2-40B4-BE49-F238E27FC236}">
                            <a16:creationId xmlns:a16="http://schemas.microsoft.com/office/drawing/2014/main" id="{373DDFFD-337B-466C-84E4-B53497ABCB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Oval 83">
                        <a:extLst>
                          <a:ext uri="{FF2B5EF4-FFF2-40B4-BE49-F238E27FC236}">
                            <a16:creationId xmlns:a16="http://schemas.microsoft.com/office/drawing/2014/main" id="{BB538183-297B-4CF5-8680-8A94837478E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679FDC5C-184A-46C3-9BD6-ED9482037EB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7" name="Group 65">
                      <a:extLst>
                        <a:ext uri="{FF2B5EF4-FFF2-40B4-BE49-F238E27FC236}">
                          <a16:creationId xmlns:a16="http://schemas.microsoft.com/office/drawing/2014/main" id="{23FA2774-08C6-4C14-A01B-7E1E6E894F79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70" name="Moon 69">
                        <a:extLst>
                          <a:ext uri="{FF2B5EF4-FFF2-40B4-BE49-F238E27FC236}">
                            <a16:creationId xmlns:a16="http://schemas.microsoft.com/office/drawing/2014/main" id="{CC5B34EC-DB0E-480E-B7BF-4BEAC37B5B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Moon 70">
                        <a:extLst>
                          <a:ext uri="{FF2B5EF4-FFF2-40B4-BE49-F238E27FC236}">
                            <a16:creationId xmlns:a16="http://schemas.microsoft.com/office/drawing/2014/main" id="{226E0C49-DA5F-4699-BA54-950199148292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Moon 71">
                        <a:extLst>
                          <a:ext uri="{FF2B5EF4-FFF2-40B4-BE49-F238E27FC236}">
                            <a16:creationId xmlns:a16="http://schemas.microsoft.com/office/drawing/2014/main" id="{D354BDC8-3C89-4805-A340-F0FFA20C37ED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Teardrop 72">
                        <a:extLst>
                          <a:ext uri="{FF2B5EF4-FFF2-40B4-BE49-F238E27FC236}">
                            <a16:creationId xmlns:a16="http://schemas.microsoft.com/office/drawing/2014/main" id="{926E01D2-0C9B-4A69-A51A-8E89E1EC15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" name="Group 4">
                      <a:extLst>
                        <a:ext uri="{FF2B5EF4-FFF2-40B4-BE49-F238E27FC236}">
                          <a16:creationId xmlns:a16="http://schemas.microsoft.com/office/drawing/2014/main" id="{D9CC8745-6F71-4378-8411-FE2440D87B3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</p:grpSpPr>
                  <p:sp>
                    <p:nvSpPr>
                      <p:cNvPr id="53" name="Teardrop 5">
                        <a:extLst>
                          <a:ext uri="{FF2B5EF4-FFF2-40B4-BE49-F238E27FC236}">
                            <a16:creationId xmlns:a16="http://schemas.microsoft.com/office/drawing/2014/main" id="{53535537-17E9-492D-8584-3F6CB41D6488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Teardrop 6">
                        <a:extLst>
                          <a:ext uri="{FF2B5EF4-FFF2-40B4-BE49-F238E27FC236}">
                            <a16:creationId xmlns:a16="http://schemas.microsoft.com/office/drawing/2014/main" id="{3BE20106-4CA0-4B68-AD68-53986F7D7419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Teardrop 7">
                        <a:extLst>
                          <a:ext uri="{FF2B5EF4-FFF2-40B4-BE49-F238E27FC236}">
                            <a16:creationId xmlns:a16="http://schemas.microsoft.com/office/drawing/2014/main" id="{11A932F1-07D6-417D-9004-73D7EEA764DF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" name="Teardrop 8">
                        <a:extLst>
                          <a:ext uri="{FF2B5EF4-FFF2-40B4-BE49-F238E27FC236}">
                            <a16:creationId xmlns:a16="http://schemas.microsoft.com/office/drawing/2014/main" id="{BA581C3C-5518-411D-9387-A7F170E52AF7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Teardrop 9">
                        <a:extLst>
                          <a:ext uri="{FF2B5EF4-FFF2-40B4-BE49-F238E27FC236}">
                            <a16:creationId xmlns:a16="http://schemas.microsoft.com/office/drawing/2014/main" id="{B73971C3-AE8A-47E3-905D-8D4BE38ABCCC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5-Point Star 10">
                        <a:extLst>
                          <a:ext uri="{FF2B5EF4-FFF2-40B4-BE49-F238E27FC236}">
                            <a16:creationId xmlns:a16="http://schemas.microsoft.com/office/drawing/2014/main" id="{56896869-C481-48DE-A4AC-BF2DDAF2D3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59" name="Group 15">
                        <a:extLst>
                          <a:ext uri="{FF2B5EF4-FFF2-40B4-BE49-F238E27FC236}">
                            <a16:creationId xmlns:a16="http://schemas.microsoft.com/office/drawing/2014/main" id="{9B5CF488-17EE-4B80-80C8-0160EE442B6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65" name="Teardrop 10">
                          <a:extLst>
                            <a:ext uri="{FF2B5EF4-FFF2-40B4-BE49-F238E27FC236}">
                              <a16:creationId xmlns:a16="http://schemas.microsoft.com/office/drawing/2014/main" id="{D388C67B-72A1-4065-BD02-8CE3C196B44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6" name="Teardrop 18">
                          <a:extLst>
                            <a:ext uri="{FF2B5EF4-FFF2-40B4-BE49-F238E27FC236}">
                              <a16:creationId xmlns:a16="http://schemas.microsoft.com/office/drawing/2014/main" id="{83FF7C38-C12D-4AA0-8050-93F7C8B1EB5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7" name="Teardrop 19">
                          <a:extLst>
                            <a:ext uri="{FF2B5EF4-FFF2-40B4-BE49-F238E27FC236}">
                              <a16:creationId xmlns:a16="http://schemas.microsoft.com/office/drawing/2014/main" id="{9AD21548-0223-4005-9CF5-BBAC929561F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" name="Teardrop 20">
                          <a:extLst>
                            <a:ext uri="{FF2B5EF4-FFF2-40B4-BE49-F238E27FC236}">
                              <a16:creationId xmlns:a16="http://schemas.microsoft.com/office/drawing/2014/main" id="{1F0B2C88-00C4-455C-869D-1EA42BF2B7F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9" name="Teardrop 21">
                          <a:extLst>
                            <a:ext uri="{FF2B5EF4-FFF2-40B4-BE49-F238E27FC236}">
                              <a16:creationId xmlns:a16="http://schemas.microsoft.com/office/drawing/2014/main" id="{D13E4FF4-AF8C-4E0E-AF47-09FEF89F85A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60" name="Oval 12">
                        <a:extLst>
                          <a:ext uri="{FF2B5EF4-FFF2-40B4-BE49-F238E27FC236}">
                            <a16:creationId xmlns:a16="http://schemas.microsoft.com/office/drawing/2014/main" id="{13A3F990-3150-496B-A5CA-C8C1D571CA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1" name="Oval 13">
                        <a:extLst>
                          <a:ext uri="{FF2B5EF4-FFF2-40B4-BE49-F238E27FC236}">
                            <a16:creationId xmlns:a16="http://schemas.microsoft.com/office/drawing/2014/main" id="{2BD0DBCB-7C30-4B1A-A07C-9D22B5CA21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2" name="Oval 14">
                        <a:extLst>
                          <a:ext uri="{FF2B5EF4-FFF2-40B4-BE49-F238E27FC236}">
                            <a16:creationId xmlns:a16="http://schemas.microsoft.com/office/drawing/2014/main" id="{D24FD509-1082-4237-8728-3DEC724190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3" name="Oval 15">
                        <a:extLst>
                          <a:ext uri="{FF2B5EF4-FFF2-40B4-BE49-F238E27FC236}">
                            <a16:creationId xmlns:a16="http://schemas.microsoft.com/office/drawing/2014/main" id="{0B91A288-3AB9-4B79-9FB6-55FDF708E0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" name="Oval 16">
                        <a:extLst>
                          <a:ext uri="{FF2B5EF4-FFF2-40B4-BE49-F238E27FC236}">
                            <a16:creationId xmlns:a16="http://schemas.microsoft.com/office/drawing/2014/main" id="{3847D33F-BC46-49A6-80F5-35D6D5DC21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" name="Group 70">
                      <a:extLst>
                        <a:ext uri="{FF2B5EF4-FFF2-40B4-BE49-F238E27FC236}">
                          <a16:creationId xmlns:a16="http://schemas.microsoft.com/office/drawing/2014/main" id="{781EFFD8-B06F-408A-BFEB-79082DD9741D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49" name="Moon 48">
                        <a:extLst>
                          <a:ext uri="{FF2B5EF4-FFF2-40B4-BE49-F238E27FC236}">
                            <a16:creationId xmlns:a16="http://schemas.microsoft.com/office/drawing/2014/main" id="{08934412-E2A6-4099-988D-AA69286727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" name="Moon 49">
                        <a:extLst>
                          <a:ext uri="{FF2B5EF4-FFF2-40B4-BE49-F238E27FC236}">
                            <a16:creationId xmlns:a16="http://schemas.microsoft.com/office/drawing/2014/main" id="{8AC76CA4-C5D9-46AD-9235-35446D1B86EA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" name="Moon 50">
                        <a:extLst>
                          <a:ext uri="{FF2B5EF4-FFF2-40B4-BE49-F238E27FC236}">
                            <a16:creationId xmlns:a16="http://schemas.microsoft.com/office/drawing/2014/main" id="{9F7EE438-9FC9-494A-889E-F1D3E3FE213E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" name="Teardrop 51">
                        <a:extLst>
                          <a:ext uri="{FF2B5EF4-FFF2-40B4-BE49-F238E27FC236}">
                            <a16:creationId xmlns:a16="http://schemas.microsoft.com/office/drawing/2014/main" id="{7D3153E4-9F65-410A-B0F9-96587DD0A20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0" name="Group 45">
                      <a:extLst>
                        <a:ext uri="{FF2B5EF4-FFF2-40B4-BE49-F238E27FC236}">
                          <a16:creationId xmlns:a16="http://schemas.microsoft.com/office/drawing/2014/main" id="{B6610DFD-BED1-4EE5-887E-0B034427934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</p:grpSpPr>
                  <p:sp>
                    <p:nvSpPr>
                      <p:cNvPr id="32" name="Teardrop 31">
                        <a:extLst>
                          <a:ext uri="{FF2B5EF4-FFF2-40B4-BE49-F238E27FC236}">
                            <a16:creationId xmlns:a16="http://schemas.microsoft.com/office/drawing/2014/main" id="{4E82989D-3532-4546-B026-B95FDD2442DF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" name="Teardrop 32">
                        <a:extLst>
                          <a:ext uri="{FF2B5EF4-FFF2-40B4-BE49-F238E27FC236}">
                            <a16:creationId xmlns:a16="http://schemas.microsoft.com/office/drawing/2014/main" id="{A9BF528B-7630-4E7A-940D-BBE0C90E1E22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" name="Teardrop 33">
                        <a:extLst>
                          <a:ext uri="{FF2B5EF4-FFF2-40B4-BE49-F238E27FC236}">
                            <a16:creationId xmlns:a16="http://schemas.microsoft.com/office/drawing/2014/main" id="{B294E0A4-E13F-4ED9-A15D-95443A86B710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" name="Teardrop 34">
                        <a:extLst>
                          <a:ext uri="{FF2B5EF4-FFF2-40B4-BE49-F238E27FC236}">
                            <a16:creationId xmlns:a16="http://schemas.microsoft.com/office/drawing/2014/main" id="{2D8B4C97-869C-483F-9FD8-FF27B3F31EB3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" name="Teardrop 35">
                        <a:extLst>
                          <a:ext uri="{FF2B5EF4-FFF2-40B4-BE49-F238E27FC236}">
                            <a16:creationId xmlns:a16="http://schemas.microsoft.com/office/drawing/2014/main" id="{4308F600-4C07-425A-B1BD-781C705ACE19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" name="5-Point Star 98">
                        <a:extLst>
                          <a:ext uri="{FF2B5EF4-FFF2-40B4-BE49-F238E27FC236}">
                            <a16:creationId xmlns:a16="http://schemas.microsoft.com/office/drawing/2014/main" id="{42B00A6B-448C-4F03-AD38-572062DE24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8" name="Group 15">
                        <a:extLst>
                          <a:ext uri="{FF2B5EF4-FFF2-40B4-BE49-F238E27FC236}">
                            <a16:creationId xmlns:a16="http://schemas.microsoft.com/office/drawing/2014/main" id="{263CFDA2-4112-4E9D-A30C-FACA804BB82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44" name="Teardrop 10">
                          <a:extLst>
                            <a:ext uri="{FF2B5EF4-FFF2-40B4-BE49-F238E27FC236}">
                              <a16:creationId xmlns:a16="http://schemas.microsoft.com/office/drawing/2014/main" id="{6F5F2B80-B7D8-43B3-B6BB-B83D0370397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5" name="Teardrop 44">
                          <a:extLst>
                            <a:ext uri="{FF2B5EF4-FFF2-40B4-BE49-F238E27FC236}">
                              <a16:creationId xmlns:a16="http://schemas.microsoft.com/office/drawing/2014/main" id="{4E348C42-2DE7-4151-A8BC-0C07C28F841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6" name="Teardrop 45">
                          <a:extLst>
                            <a:ext uri="{FF2B5EF4-FFF2-40B4-BE49-F238E27FC236}">
                              <a16:creationId xmlns:a16="http://schemas.microsoft.com/office/drawing/2014/main" id="{0FFB7284-E9E8-4E9F-8381-46C1C2C080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7" name="Teardrop 46">
                          <a:extLst>
                            <a:ext uri="{FF2B5EF4-FFF2-40B4-BE49-F238E27FC236}">
                              <a16:creationId xmlns:a16="http://schemas.microsoft.com/office/drawing/2014/main" id="{D37A8A7F-5C17-49F8-A2C3-46291F3C822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8" name="Teardrop 47">
                          <a:extLst>
                            <a:ext uri="{FF2B5EF4-FFF2-40B4-BE49-F238E27FC236}">
                              <a16:creationId xmlns:a16="http://schemas.microsoft.com/office/drawing/2014/main" id="{C35C3024-967A-476D-9B19-97484AD67B1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39" name="Oval 38">
                        <a:extLst>
                          <a:ext uri="{FF2B5EF4-FFF2-40B4-BE49-F238E27FC236}">
                            <a16:creationId xmlns:a16="http://schemas.microsoft.com/office/drawing/2014/main" id="{22CA6663-C945-40FE-8E40-A2698F1B97F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" name="Oval 39">
                        <a:extLst>
                          <a:ext uri="{FF2B5EF4-FFF2-40B4-BE49-F238E27FC236}">
                            <a16:creationId xmlns:a16="http://schemas.microsoft.com/office/drawing/2014/main" id="{482C5058-13F3-4FE4-AF64-A1C1DBBF24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Oval 40">
                        <a:extLst>
                          <a:ext uri="{FF2B5EF4-FFF2-40B4-BE49-F238E27FC236}">
                            <a16:creationId xmlns:a16="http://schemas.microsoft.com/office/drawing/2014/main" id="{DD171A56-6C83-4F3D-B174-6C26D87D396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" name="Oval 41">
                        <a:extLst>
                          <a:ext uri="{FF2B5EF4-FFF2-40B4-BE49-F238E27FC236}">
                            <a16:creationId xmlns:a16="http://schemas.microsoft.com/office/drawing/2014/main" id="{CA41143B-4FF0-48A7-9036-D74D305FD4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" name="Oval 42">
                        <a:extLst>
                          <a:ext uri="{FF2B5EF4-FFF2-40B4-BE49-F238E27FC236}">
                            <a16:creationId xmlns:a16="http://schemas.microsoft.com/office/drawing/2014/main" id="{75D9CE93-31B2-4490-8428-04BA750E95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1" name="Flowchart: Delay 30">
                      <a:extLst>
                        <a:ext uri="{FF2B5EF4-FFF2-40B4-BE49-F238E27FC236}">
                          <a16:creationId xmlns:a16="http://schemas.microsoft.com/office/drawing/2014/main" id="{F619355D-D1E7-4770-86AA-4CA721D418A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0" name="Trapezoid 19">
                    <a:extLst>
                      <a:ext uri="{FF2B5EF4-FFF2-40B4-BE49-F238E27FC236}">
                        <a16:creationId xmlns:a16="http://schemas.microsoft.com/office/drawing/2014/main" id="{90074E9D-EB46-48CB-8E77-3BDF02FA09F3}"/>
                      </a:ext>
                    </a:extLst>
                  </p:cNvPr>
                  <p:cNvSpPr/>
                  <p:nvPr/>
                </p:nvSpPr>
                <p:spPr>
                  <a:xfrm>
                    <a:off x="5105400" y="1905000"/>
                    <a:ext cx="990600" cy="76200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Trapezoid 20">
                    <a:extLst>
                      <a:ext uri="{FF2B5EF4-FFF2-40B4-BE49-F238E27FC236}">
                        <a16:creationId xmlns:a16="http://schemas.microsoft.com/office/drawing/2014/main" id="{54FDEC92-C6EF-406D-9C6E-826D41F6977A}"/>
                      </a:ext>
                    </a:extLst>
                  </p:cNvPr>
                  <p:cNvSpPr/>
                  <p:nvPr/>
                </p:nvSpPr>
                <p:spPr>
                  <a:xfrm>
                    <a:off x="7010400" y="1905000"/>
                    <a:ext cx="990600" cy="76200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4" name="TextBox 393">
                <a:extLst>
                  <a:ext uri="{FF2B5EF4-FFF2-40B4-BE49-F238E27FC236}">
                    <a16:creationId xmlns:a16="http://schemas.microsoft.com/office/drawing/2014/main" id="{29F79828-876B-4F8A-A4FB-3497C7E05E36}"/>
                  </a:ext>
                </a:extLst>
              </p:cNvPr>
              <p:cNvSpPr txBox="1"/>
              <p:nvPr/>
            </p:nvSpPr>
            <p:spPr>
              <a:xfrm>
                <a:off x="2088498" y="4132553"/>
                <a:ext cx="14161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Am at home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688BFF1-BF24-43DF-9C0E-3A3C1E3943D3}"/>
                </a:ext>
              </a:extLst>
            </p:cNvPr>
            <p:cNvGrpSpPr/>
            <p:nvPr/>
          </p:nvGrpSpPr>
          <p:grpSpPr>
            <a:xfrm>
              <a:off x="205342" y="2368438"/>
              <a:ext cx="2195570" cy="3046467"/>
              <a:chOff x="3728723" y="2821559"/>
              <a:chExt cx="2195570" cy="3046467"/>
            </a:xfrm>
          </p:grpSpPr>
          <p:grpSp>
            <p:nvGrpSpPr>
              <p:cNvPr id="391" name="Group 390">
                <a:extLst>
                  <a:ext uri="{FF2B5EF4-FFF2-40B4-BE49-F238E27FC236}">
                    <a16:creationId xmlns:a16="http://schemas.microsoft.com/office/drawing/2014/main" id="{747D7B48-3AAC-4A44-AD0F-32068E300D50}"/>
                  </a:ext>
                </a:extLst>
              </p:cNvPr>
              <p:cNvGrpSpPr/>
              <p:nvPr/>
            </p:nvGrpSpPr>
            <p:grpSpPr>
              <a:xfrm>
                <a:off x="3728723" y="2821559"/>
                <a:ext cx="2195570" cy="3046467"/>
                <a:chOff x="3403375" y="3600286"/>
                <a:chExt cx="2195570" cy="3046467"/>
              </a:xfrm>
            </p:grpSpPr>
            <p:sp>
              <p:nvSpPr>
                <p:cNvPr id="385" name="Rectangle 384">
                  <a:extLst>
                    <a:ext uri="{FF2B5EF4-FFF2-40B4-BE49-F238E27FC236}">
                      <a16:creationId xmlns:a16="http://schemas.microsoft.com/office/drawing/2014/main" id="{ECF5FA55-1C0E-4115-A46B-8A918515C73D}"/>
                    </a:ext>
                  </a:extLst>
                </p:cNvPr>
                <p:cNvSpPr/>
                <p:nvPr/>
              </p:nvSpPr>
              <p:spPr>
                <a:xfrm>
                  <a:off x="3403375" y="3600286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8" name="Group 337">
                  <a:extLst>
                    <a:ext uri="{FF2B5EF4-FFF2-40B4-BE49-F238E27FC236}">
                      <a16:creationId xmlns:a16="http://schemas.microsoft.com/office/drawing/2014/main" id="{6BA2205A-0E1A-4EA3-A52F-76D5FFF25436}"/>
                    </a:ext>
                  </a:extLst>
                </p:cNvPr>
                <p:cNvGrpSpPr/>
                <p:nvPr/>
              </p:nvGrpSpPr>
              <p:grpSpPr>
                <a:xfrm>
                  <a:off x="3686735" y="4445584"/>
                  <a:ext cx="1719727" cy="1662403"/>
                  <a:chOff x="914400" y="1447800"/>
                  <a:chExt cx="4572000" cy="4419600"/>
                </a:xfrm>
              </p:grpSpPr>
              <p:sp>
                <p:nvSpPr>
                  <p:cNvPr id="339" name="Oval 338">
                    <a:extLst>
                      <a:ext uri="{FF2B5EF4-FFF2-40B4-BE49-F238E27FC236}">
                        <a16:creationId xmlns:a16="http://schemas.microsoft.com/office/drawing/2014/main" id="{B5F95DAE-D5EA-41B4-B832-8B99FCAD1A5F}"/>
                      </a:ext>
                    </a:extLst>
                  </p:cNvPr>
                  <p:cNvSpPr/>
                  <p:nvPr/>
                </p:nvSpPr>
                <p:spPr>
                  <a:xfrm>
                    <a:off x="914400" y="3429000"/>
                    <a:ext cx="4572000" cy="1828800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40" name="Group 214">
                    <a:extLst>
                      <a:ext uri="{FF2B5EF4-FFF2-40B4-BE49-F238E27FC236}">
                        <a16:creationId xmlns:a16="http://schemas.microsoft.com/office/drawing/2014/main" id="{4EF45FEA-772F-403A-B8B0-F92FE4C181FD}"/>
                      </a:ext>
                    </a:extLst>
                  </p:cNvPr>
                  <p:cNvGrpSpPr/>
                  <p:nvPr/>
                </p:nvGrpSpPr>
                <p:grpSpPr>
                  <a:xfrm>
                    <a:off x="1295400" y="1447800"/>
                    <a:ext cx="2667000" cy="4419600"/>
                    <a:chOff x="152400" y="2590800"/>
                    <a:chExt cx="2614354" cy="3581400"/>
                  </a:xfrm>
                </p:grpSpPr>
                <p:sp>
                  <p:nvSpPr>
                    <p:cNvPr id="354" name="Rounded Rectangle 60">
                      <a:extLst>
                        <a:ext uri="{FF2B5EF4-FFF2-40B4-BE49-F238E27FC236}">
                          <a16:creationId xmlns:a16="http://schemas.microsoft.com/office/drawing/2014/main" id="{8F506FBA-597A-462B-AF5A-391450AEE4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1024" y="3429000"/>
                      <a:ext cx="2514600" cy="1981200"/>
                    </a:xfrm>
                    <a:prstGeom prst="roundRect">
                      <a:avLst/>
                    </a:prstGeom>
                    <a:solidFill>
                      <a:schemeClr val="accent5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5" name="Cloud 354">
                      <a:extLst>
                        <a:ext uri="{FF2B5EF4-FFF2-40B4-BE49-F238E27FC236}">
                          <a16:creationId xmlns:a16="http://schemas.microsoft.com/office/drawing/2014/main" id="{68127E05-8C91-43A1-AA5E-3587311B4FCB}"/>
                        </a:ext>
                      </a:extLst>
                    </p:cNvPr>
                    <p:cNvSpPr/>
                    <p:nvPr/>
                  </p:nvSpPr>
                  <p:spPr>
                    <a:xfrm rot="21131850">
                      <a:off x="152400" y="3241850"/>
                      <a:ext cx="2614354" cy="2093086"/>
                    </a:xfrm>
                    <a:prstGeom prst="cloud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6" name="Rounded Rectangle 62">
                      <a:extLst>
                        <a:ext uri="{FF2B5EF4-FFF2-40B4-BE49-F238E27FC236}">
                          <a16:creationId xmlns:a16="http://schemas.microsoft.com/office/drawing/2014/main" id="{DCCA5514-F05C-4C61-91A2-335DAD1C606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1981200" y="5410200"/>
                      <a:ext cx="990600" cy="533400"/>
                    </a:xfrm>
                    <a:prstGeom prst="roundRect">
                      <a:avLst/>
                    </a:prstGeom>
                    <a:solidFill>
                      <a:schemeClr val="bg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7" name="Rounded Rectangle 63">
                      <a:extLst>
                        <a:ext uri="{FF2B5EF4-FFF2-40B4-BE49-F238E27FC236}">
                          <a16:creationId xmlns:a16="http://schemas.microsoft.com/office/drawing/2014/main" id="{EF6CC500-CB19-4583-A3F7-A3C7D06D3D22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0" y="5410200"/>
                      <a:ext cx="990600" cy="533400"/>
                    </a:xfrm>
                    <a:prstGeom prst="roundRect">
                      <a:avLst/>
                    </a:prstGeom>
                    <a:solidFill>
                      <a:schemeClr val="bg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358" name="Group 48">
                      <a:extLst>
                        <a:ext uri="{FF2B5EF4-FFF2-40B4-BE49-F238E27FC236}">
                          <a16:creationId xmlns:a16="http://schemas.microsoft.com/office/drawing/2014/main" id="{F6CD33CE-C8D9-491A-923E-0C3390CC30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03424" y="2590800"/>
                      <a:ext cx="2286000" cy="914400"/>
                      <a:chOff x="3657600" y="4419600"/>
                      <a:chExt cx="2590800" cy="1066800"/>
                    </a:xfrm>
                  </p:grpSpPr>
                  <p:sp>
                    <p:nvSpPr>
                      <p:cNvPr id="368" name="Rounded Rectangle 74">
                        <a:extLst>
                          <a:ext uri="{FF2B5EF4-FFF2-40B4-BE49-F238E27FC236}">
                            <a16:creationId xmlns:a16="http://schemas.microsoft.com/office/drawing/2014/main" id="{EEFA70B4-A449-4830-8BE0-3928C6CA9B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4419600"/>
                        <a:ext cx="2590800" cy="1066800"/>
                      </a:xfrm>
                      <a:prstGeom prst="roundRect">
                        <a:avLst>
                          <a:gd name="adj" fmla="val 10000"/>
                        </a:avLst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9" name="Diamond 368">
                        <a:extLst>
                          <a:ext uri="{FF2B5EF4-FFF2-40B4-BE49-F238E27FC236}">
                            <a16:creationId xmlns:a16="http://schemas.microsoft.com/office/drawing/2014/main" id="{79A4D16D-87E2-450B-8B60-C10DB31184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338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0" name="Diamond 369">
                        <a:extLst>
                          <a:ext uri="{FF2B5EF4-FFF2-40B4-BE49-F238E27FC236}">
                            <a16:creationId xmlns:a16="http://schemas.microsoft.com/office/drawing/2014/main" id="{C9A5D443-1BE8-4664-A1F8-7C56071E90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1" name="Diamond 52">
                        <a:extLst>
                          <a:ext uri="{FF2B5EF4-FFF2-40B4-BE49-F238E27FC236}">
                            <a16:creationId xmlns:a16="http://schemas.microsoft.com/office/drawing/2014/main" id="{C1E0CF47-5E71-4C00-8D6D-749B1BB568F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4102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2" name="Diamond 371">
                        <a:extLst>
                          <a:ext uri="{FF2B5EF4-FFF2-40B4-BE49-F238E27FC236}">
                            <a16:creationId xmlns:a16="http://schemas.microsoft.com/office/drawing/2014/main" id="{46D5D6F6-6CA4-4189-B6E5-70013B9452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5626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3" name="Diamond 54">
                        <a:extLst>
                          <a:ext uri="{FF2B5EF4-FFF2-40B4-BE49-F238E27FC236}">
                            <a16:creationId xmlns:a16="http://schemas.microsoft.com/office/drawing/2014/main" id="{AAD20B14-2AE9-49FE-8EB1-EEEE3421150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244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4" name="Diamond 373">
                        <a:extLst>
                          <a:ext uri="{FF2B5EF4-FFF2-40B4-BE49-F238E27FC236}">
                            <a16:creationId xmlns:a16="http://schemas.microsoft.com/office/drawing/2014/main" id="{1BDD865C-E32D-46FD-BD62-D92244A4C05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862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59" name="Rounded Rectangle 65">
                      <a:extLst>
                        <a:ext uri="{FF2B5EF4-FFF2-40B4-BE49-F238E27FC236}">
                          <a16:creationId xmlns:a16="http://schemas.microsoft.com/office/drawing/2014/main" id="{6754D1EA-7556-4CF0-9CAD-F9C0BB04BB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224" y="3048000"/>
                      <a:ext cx="1752600" cy="762000"/>
                    </a:xfrm>
                    <a:prstGeom prst="roundRect">
                      <a:avLst>
                        <a:gd name="adj" fmla="val 35867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360" name="Group 47">
                      <a:extLst>
                        <a:ext uri="{FF2B5EF4-FFF2-40B4-BE49-F238E27FC236}">
                          <a16:creationId xmlns:a16="http://schemas.microsoft.com/office/drawing/2014/main" id="{D10E04BA-8BD4-49D3-9CB0-A0804E4369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2400" y="4343400"/>
                      <a:ext cx="2590800" cy="1066800"/>
                      <a:chOff x="3657600" y="4419600"/>
                      <a:chExt cx="2590800" cy="1066800"/>
                    </a:xfrm>
                  </p:grpSpPr>
                  <p:sp>
                    <p:nvSpPr>
                      <p:cNvPr id="361" name="Rounded Rectangle 67">
                        <a:extLst>
                          <a:ext uri="{FF2B5EF4-FFF2-40B4-BE49-F238E27FC236}">
                            <a16:creationId xmlns:a16="http://schemas.microsoft.com/office/drawing/2014/main" id="{A662C689-4FC3-4F3E-A242-ED07146051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4419600"/>
                        <a:ext cx="2590800" cy="1066800"/>
                      </a:xfrm>
                      <a:prstGeom prst="round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2" name="Diamond 361">
                        <a:extLst>
                          <a:ext uri="{FF2B5EF4-FFF2-40B4-BE49-F238E27FC236}">
                            <a16:creationId xmlns:a16="http://schemas.microsoft.com/office/drawing/2014/main" id="{472DC0AD-9059-4072-8D6E-E01B7A7F48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338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3" name="Diamond 362">
                        <a:extLst>
                          <a:ext uri="{FF2B5EF4-FFF2-40B4-BE49-F238E27FC236}">
                            <a16:creationId xmlns:a16="http://schemas.microsoft.com/office/drawing/2014/main" id="{3D750D71-2FCA-441F-B0CF-14C143B208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4" name="Diamond 363">
                        <a:extLst>
                          <a:ext uri="{FF2B5EF4-FFF2-40B4-BE49-F238E27FC236}">
                            <a16:creationId xmlns:a16="http://schemas.microsoft.com/office/drawing/2014/main" id="{5595BB15-8E0C-416B-8447-079942E9164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4102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5" name="Diamond 364">
                        <a:extLst>
                          <a:ext uri="{FF2B5EF4-FFF2-40B4-BE49-F238E27FC236}">
                            <a16:creationId xmlns:a16="http://schemas.microsoft.com/office/drawing/2014/main" id="{8803C5D4-2ACA-4140-9485-CDD0867C77A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5626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6" name="Diamond 365">
                        <a:extLst>
                          <a:ext uri="{FF2B5EF4-FFF2-40B4-BE49-F238E27FC236}">
                            <a16:creationId xmlns:a16="http://schemas.microsoft.com/office/drawing/2014/main" id="{D8118AAB-8B2D-46C4-BD98-782EFB87B4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244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7" name="Diamond 366">
                        <a:extLst>
                          <a:ext uri="{FF2B5EF4-FFF2-40B4-BE49-F238E27FC236}">
                            <a16:creationId xmlns:a16="http://schemas.microsoft.com/office/drawing/2014/main" id="{0BC5B342-A649-4172-9976-4453ED73723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862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341" name="Group 53">
                    <a:extLst>
                      <a:ext uri="{FF2B5EF4-FFF2-40B4-BE49-F238E27FC236}">
                        <a16:creationId xmlns:a16="http://schemas.microsoft.com/office/drawing/2014/main" id="{5F020596-0394-4317-A5BC-9CF4FF98C4E6}"/>
                      </a:ext>
                    </a:extLst>
                  </p:cNvPr>
                  <p:cNvGrpSpPr/>
                  <p:nvPr/>
                </p:nvGrpSpPr>
                <p:grpSpPr>
                  <a:xfrm>
                    <a:off x="3581400" y="2209800"/>
                    <a:ext cx="1719434" cy="2503720"/>
                    <a:chOff x="2791106" y="2206354"/>
                    <a:chExt cx="1719434" cy="2503720"/>
                  </a:xfrm>
                </p:grpSpPr>
                <p:sp>
                  <p:nvSpPr>
                    <p:cNvPr id="342" name="Oval 341">
                      <a:extLst>
                        <a:ext uri="{FF2B5EF4-FFF2-40B4-BE49-F238E27FC236}">
                          <a16:creationId xmlns:a16="http://schemas.microsoft.com/office/drawing/2014/main" id="{00D2C385-6652-4700-9162-DF77CB1359E8}"/>
                        </a:ext>
                      </a:extLst>
                    </p:cNvPr>
                    <p:cNvSpPr/>
                    <p:nvPr/>
                  </p:nvSpPr>
                  <p:spPr>
                    <a:xfrm rot="16353383">
                      <a:off x="4170183" y="4150459"/>
                      <a:ext cx="447231" cy="233482"/>
                    </a:xfrm>
                    <a:prstGeom prst="ellipse">
                      <a:avLst/>
                    </a:prstGeom>
                    <a:solidFill>
                      <a:srgbClr val="9966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3" name="Trapezoid 342">
                      <a:extLst>
                        <a:ext uri="{FF2B5EF4-FFF2-40B4-BE49-F238E27FC236}">
                          <a16:creationId xmlns:a16="http://schemas.microsoft.com/office/drawing/2014/main" id="{4D01FE05-140A-45B1-94EB-E4614C16E7BD}"/>
                        </a:ext>
                      </a:extLst>
                    </p:cNvPr>
                    <p:cNvSpPr/>
                    <p:nvPr/>
                  </p:nvSpPr>
                  <p:spPr>
                    <a:xfrm rot="15976801">
                      <a:off x="3635857" y="3828280"/>
                      <a:ext cx="480855" cy="962961"/>
                    </a:xfrm>
                    <a:prstGeom prst="trapezoid">
                      <a:avLst/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4" name="Oval 343">
                      <a:extLst>
                        <a:ext uri="{FF2B5EF4-FFF2-40B4-BE49-F238E27FC236}">
                          <a16:creationId xmlns:a16="http://schemas.microsoft.com/office/drawing/2014/main" id="{30D08D21-2D02-459E-A5A8-8D0E4189CD1B}"/>
                        </a:ext>
                      </a:extLst>
                    </p:cNvPr>
                    <p:cNvSpPr/>
                    <p:nvPr/>
                  </p:nvSpPr>
                  <p:spPr>
                    <a:xfrm rot="16353383">
                      <a:off x="4165533" y="4302859"/>
                      <a:ext cx="447231" cy="233482"/>
                    </a:xfrm>
                    <a:prstGeom prst="ellipse">
                      <a:avLst/>
                    </a:prstGeom>
                    <a:solidFill>
                      <a:srgbClr val="9966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5" name="Oval 344">
                      <a:extLst>
                        <a:ext uri="{FF2B5EF4-FFF2-40B4-BE49-F238E27FC236}">
                          <a16:creationId xmlns:a16="http://schemas.microsoft.com/office/drawing/2014/main" id="{9E1159EA-5523-423D-AF42-CE6573B7D29E}"/>
                        </a:ext>
                      </a:extLst>
                    </p:cNvPr>
                    <p:cNvSpPr/>
                    <p:nvPr/>
                  </p:nvSpPr>
                  <p:spPr>
                    <a:xfrm rot="17784687">
                      <a:off x="2829206" y="3078730"/>
                      <a:ext cx="304800" cy="3810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6" name="Oval 345">
                      <a:extLst>
                        <a:ext uri="{FF2B5EF4-FFF2-40B4-BE49-F238E27FC236}">
                          <a16:creationId xmlns:a16="http://schemas.microsoft.com/office/drawing/2014/main" id="{95BA914E-448B-4085-B78D-46E7276BF692}"/>
                        </a:ext>
                      </a:extLst>
                    </p:cNvPr>
                    <p:cNvSpPr/>
                    <p:nvPr/>
                  </p:nvSpPr>
                  <p:spPr>
                    <a:xfrm rot="17784687">
                      <a:off x="2829206" y="3231130"/>
                      <a:ext cx="304800" cy="3810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7" name="Trapezoid 346">
                      <a:extLst>
                        <a:ext uri="{FF2B5EF4-FFF2-40B4-BE49-F238E27FC236}">
                          <a16:creationId xmlns:a16="http://schemas.microsoft.com/office/drawing/2014/main" id="{EED6C099-633F-49C4-80FA-C0653F1D6A0F}"/>
                        </a:ext>
                      </a:extLst>
                    </p:cNvPr>
                    <p:cNvSpPr/>
                    <p:nvPr/>
                  </p:nvSpPr>
                  <p:spPr>
                    <a:xfrm rot="5884719">
                      <a:off x="3255679" y="2931728"/>
                      <a:ext cx="367970" cy="814502"/>
                    </a:xfrm>
                    <a:prstGeom prst="trapezoid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8" name="Oval 347">
                      <a:extLst>
                        <a:ext uri="{FF2B5EF4-FFF2-40B4-BE49-F238E27FC236}">
                          <a16:creationId xmlns:a16="http://schemas.microsoft.com/office/drawing/2014/main" id="{945DCAF5-FE9B-4AD4-A284-DB39B81019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6600" y="2286000"/>
                      <a:ext cx="762000" cy="11430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9" name="Trapezoid 348">
                      <a:extLst>
                        <a:ext uri="{FF2B5EF4-FFF2-40B4-BE49-F238E27FC236}">
                          <a16:creationId xmlns:a16="http://schemas.microsoft.com/office/drawing/2014/main" id="{AB129125-6046-42C9-9F7D-1F419E254E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2184" y="3354859"/>
                      <a:ext cx="838200" cy="1066800"/>
                    </a:xfrm>
                    <a:prstGeom prst="trapezoid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0" name="Trapezoid 349">
                      <a:extLst>
                        <a:ext uri="{FF2B5EF4-FFF2-40B4-BE49-F238E27FC236}">
                          <a16:creationId xmlns:a16="http://schemas.microsoft.com/office/drawing/2014/main" id="{E580450B-060A-4FEE-9ECF-0262AE708EF9}"/>
                        </a:ext>
                      </a:extLst>
                    </p:cNvPr>
                    <p:cNvSpPr/>
                    <p:nvPr/>
                  </p:nvSpPr>
                  <p:spPr>
                    <a:xfrm rot="6507379">
                      <a:off x="3130288" y="3115244"/>
                      <a:ext cx="367970" cy="759941"/>
                    </a:xfrm>
                    <a:prstGeom prst="trapezoid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1" name="Trapezoid 350">
                      <a:extLst>
                        <a:ext uri="{FF2B5EF4-FFF2-40B4-BE49-F238E27FC236}">
                          <a16:creationId xmlns:a16="http://schemas.microsoft.com/office/drawing/2014/main" id="{09007045-DEB0-4936-8747-DF133C37F513}"/>
                        </a:ext>
                      </a:extLst>
                    </p:cNvPr>
                    <p:cNvSpPr/>
                    <p:nvPr/>
                  </p:nvSpPr>
                  <p:spPr>
                    <a:xfrm rot="15976801">
                      <a:off x="3540798" y="3936247"/>
                      <a:ext cx="480855" cy="1066800"/>
                    </a:xfrm>
                    <a:prstGeom prst="trapezoid">
                      <a:avLst/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2" name="Teardrop 351">
                      <a:extLst>
                        <a:ext uri="{FF2B5EF4-FFF2-40B4-BE49-F238E27FC236}">
                          <a16:creationId xmlns:a16="http://schemas.microsoft.com/office/drawing/2014/main" id="{E25B4698-17D5-4252-8D0E-C9C7934AD3DE}"/>
                        </a:ext>
                      </a:extLst>
                    </p:cNvPr>
                    <p:cNvSpPr/>
                    <p:nvPr/>
                  </p:nvSpPr>
                  <p:spPr>
                    <a:xfrm rot="3828718">
                      <a:off x="3423709" y="2377497"/>
                      <a:ext cx="875685" cy="533400"/>
                    </a:xfrm>
                    <a:prstGeom prst="teardrop">
                      <a:avLst>
                        <a:gd name="adj" fmla="val 68167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3" name="Teardrop 352">
                      <a:extLst>
                        <a:ext uri="{FF2B5EF4-FFF2-40B4-BE49-F238E27FC236}">
                          <a16:creationId xmlns:a16="http://schemas.microsoft.com/office/drawing/2014/main" id="{4A41BE14-863B-420C-809D-7FCE1725B40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276600" y="2209798"/>
                      <a:ext cx="457198" cy="472499"/>
                    </a:xfrm>
                    <a:prstGeom prst="teardrop">
                      <a:avLst>
                        <a:gd name="adj" fmla="val 108479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395" name="TextBox 394">
                <a:extLst>
                  <a:ext uri="{FF2B5EF4-FFF2-40B4-BE49-F238E27FC236}">
                    <a16:creationId xmlns:a16="http://schemas.microsoft.com/office/drawing/2014/main" id="{F97020C2-B798-4EF4-9D86-7D4B93239036}"/>
                  </a:ext>
                </a:extLst>
              </p:cNvPr>
              <p:cNvSpPr txBox="1"/>
              <p:nvPr/>
            </p:nvSpPr>
            <p:spPr>
              <a:xfrm>
                <a:off x="4477329" y="5430782"/>
                <a:ext cx="651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Pray </a:t>
                </a:r>
              </a:p>
            </p:txBody>
          </p: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0E65C2DC-B257-4606-9499-BCE06863FC23}"/>
                </a:ext>
              </a:extLst>
            </p:cNvPr>
            <p:cNvGrpSpPr/>
            <p:nvPr/>
          </p:nvGrpSpPr>
          <p:grpSpPr>
            <a:xfrm>
              <a:off x="2412858" y="2372284"/>
              <a:ext cx="2195570" cy="3071515"/>
              <a:chOff x="6145922" y="678524"/>
              <a:chExt cx="2195570" cy="3071515"/>
            </a:xfrm>
          </p:grpSpPr>
          <p:grpSp>
            <p:nvGrpSpPr>
              <p:cNvPr id="390" name="Group 389">
                <a:extLst>
                  <a:ext uri="{FF2B5EF4-FFF2-40B4-BE49-F238E27FC236}">
                    <a16:creationId xmlns:a16="http://schemas.microsoft.com/office/drawing/2014/main" id="{F751D696-CD18-4748-A735-6F6208CD9AE6}"/>
                  </a:ext>
                </a:extLst>
              </p:cNvPr>
              <p:cNvGrpSpPr/>
              <p:nvPr/>
            </p:nvGrpSpPr>
            <p:grpSpPr>
              <a:xfrm>
                <a:off x="6145922" y="678524"/>
                <a:ext cx="2195570" cy="3046467"/>
                <a:chOff x="5828576" y="3500038"/>
                <a:chExt cx="2195570" cy="3046467"/>
              </a:xfrm>
            </p:grpSpPr>
            <p:sp>
              <p:nvSpPr>
                <p:cNvPr id="386" name="Rectangle 385">
                  <a:extLst>
                    <a:ext uri="{FF2B5EF4-FFF2-40B4-BE49-F238E27FC236}">
                      <a16:creationId xmlns:a16="http://schemas.microsoft.com/office/drawing/2014/main" id="{B63EBBC8-F314-495B-8511-D42188CC5BA6}"/>
                    </a:ext>
                  </a:extLst>
                </p:cNvPr>
                <p:cNvSpPr/>
                <p:nvPr/>
              </p:nvSpPr>
              <p:spPr>
                <a:xfrm>
                  <a:off x="5828576" y="3500038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7" name="Group 39">
                  <a:extLst>
                    <a:ext uri="{FF2B5EF4-FFF2-40B4-BE49-F238E27FC236}">
                      <a16:creationId xmlns:a16="http://schemas.microsoft.com/office/drawing/2014/main" id="{43D23277-A5CB-4F44-85D5-A086AF778EED}"/>
                    </a:ext>
                  </a:extLst>
                </p:cNvPr>
                <p:cNvGrpSpPr/>
                <p:nvPr/>
              </p:nvGrpSpPr>
              <p:grpSpPr>
                <a:xfrm>
                  <a:off x="6023660" y="3650527"/>
                  <a:ext cx="1873192" cy="2599531"/>
                  <a:chOff x="2514600" y="685800"/>
                  <a:chExt cx="3733800" cy="5181600"/>
                </a:xfrm>
              </p:grpSpPr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id="{82D94442-BF41-443A-B2B7-39D3BD56CCC5}"/>
                      </a:ext>
                    </a:extLst>
                  </p:cNvPr>
                  <p:cNvSpPr/>
                  <p:nvPr/>
                </p:nvSpPr>
                <p:spPr>
                  <a:xfrm>
                    <a:off x="2514600" y="4395355"/>
                    <a:ext cx="3733800" cy="139584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Rectangle 198">
                    <a:extLst>
                      <a:ext uri="{FF2B5EF4-FFF2-40B4-BE49-F238E27FC236}">
                        <a16:creationId xmlns:a16="http://schemas.microsoft.com/office/drawing/2014/main" id="{6992DF3D-D7B2-42FD-A388-BB2C97813288}"/>
                      </a:ext>
                    </a:extLst>
                  </p:cNvPr>
                  <p:cNvSpPr/>
                  <p:nvPr/>
                </p:nvSpPr>
                <p:spPr>
                  <a:xfrm>
                    <a:off x="3109843" y="3321627"/>
                    <a:ext cx="2489200" cy="10737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Flowchart: Manual Operation 199">
                    <a:extLst>
                      <a:ext uri="{FF2B5EF4-FFF2-40B4-BE49-F238E27FC236}">
                        <a16:creationId xmlns:a16="http://schemas.microsoft.com/office/drawing/2014/main" id="{3D35A7AC-614D-4B56-A487-1197696426A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975652" y="2033155"/>
                    <a:ext cx="757583" cy="1288473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Flowchart: Extract 200">
                    <a:extLst>
                      <a:ext uri="{FF2B5EF4-FFF2-40B4-BE49-F238E27FC236}">
                        <a16:creationId xmlns:a16="http://schemas.microsoft.com/office/drawing/2014/main" id="{A522AF8C-CAFB-47DD-ADAE-C3821EBD1E2E}"/>
                      </a:ext>
                    </a:extLst>
                  </p:cNvPr>
                  <p:cNvSpPr/>
                  <p:nvPr/>
                </p:nvSpPr>
                <p:spPr>
                  <a:xfrm>
                    <a:off x="4267200" y="1066800"/>
                    <a:ext cx="228600" cy="966355"/>
                  </a:xfrm>
                  <a:prstGeom prst="flowChartExtra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Flowchart: Delay 201">
                    <a:extLst>
                      <a:ext uri="{FF2B5EF4-FFF2-40B4-BE49-F238E27FC236}">
                        <a16:creationId xmlns:a16="http://schemas.microsoft.com/office/drawing/2014/main" id="{8C87732B-EDE3-44CC-A7DB-B24B60014E6D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21696" y="3696365"/>
                    <a:ext cx="912668" cy="270565"/>
                  </a:xfrm>
                  <a:prstGeom prst="flowChartDelay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Flowchart: Delay 202">
                    <a:extLst>
                      <a:ext uri="{FF2B5EF4-FFF2-40B4-BE49-F238E27FC236}">
                        <a16:creationId xmlns:a16="http://schemas.microsoft.com/office/drawing/2014/main" id="{ED3E7E4B-1521-49F7-A220-22894024CCD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574522" y="3696365"/>
                    <a:ext cx="912668" cy="270565"/>
                  </a:xfrm>
                  <a:prstGeom prst="flowChartDelay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Rounded Rectangle 10">
                    <a:extLst>
                      <a:ext uri="{FF2B5EF4-FFF2-40B4-BE49-F238E27FC236}">
                        <a16:creationId xmlns:a16="http://schemas.microsoft.com/office/drawing/2014/main" id="{03957B25-1C0C-4736-9B18-CA4E36C79D7F}"/>
                      </a:ext>
                    </a:extLst>
                  </p:cNvPr>
                  <p:cNvSpPr/>
                  <p:nvPr/>
                </p:nvSpPr>
                <p:spPr>
                  <a:xfrm>
                    <a:off x="2947504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Rounded Rectangle 11">
                    <a:extLst>
                      <a:ext uri="{FF2B5EF4-FFF2-40B4-BE49-F238E27FC236}">
                        <a16:creationId xmlns:a16="http://schemas.microsoft.com/office/drawing/2014/main" id="{80DDFC44-5CA4-44FC-A599-15E180695213}"/>
                      </a:ext>
                    </a:extLst>
                  </p:cNvPr>
                  <p:cNvSpPr/>
                  <p:nvPr/>
                </p:nvSpPr>
                <p:spPr>
                  <a:xfrm>
                    <a:off x="3326296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Rounded Rectangle 12">
                    <a:extLst>
                      <a:ext uri="{FF2B5EF4-FFF2-40B4-BE49-F238E27FC236}">
                        <a16:creationId xmlns:a16="http://schemas.microsoft.com/office/drawing/2014/main" id="{E035B0BB-7FA6-4BB7-A8B8-D34B3445F65D}"/>
                      </a:ext>
                    </a:extLst>
                  </p:cNvPr>
                  <p:cNvSpPr/>
                  <p:nvPr/>
                </p:nvSpPr>
                <p:spPr>
                  <a:xfrm>
                    <a:off x="5599043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Rounded Rectangle 13">
                    <a:extLst>
                      <a:ext uri="{FF2B5EF4-FFF2-40B4-BE49-F238E27FC236}">
                        <a16:creationId xmlns:a16="http://schemas.microsoft.com/office/drawing/2014/main" id="{A2BFD7D4-BD0F-44B8-866C-3BEAFA40A65C}"/>
                      </a:ext>
                    </a:extLst>
                  </p:cNvPr>
                  <p:cNvSpPr/>
                  <p:nvPr/>
                </p:nvSpPr>
                <p:spPr>
                  <a:xfrm>
                    <a:off x="5220252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Flowchart: Delay 207">
                    <a:extLst>
                      <a:ext uri="{FF2B5EF4-FFF2-40B4-BE49-F238E27FC236}">
                        <a16:creationId xmlns:a16="http://schemas.microsoft.com/office/drawing/2014/main" id="{5F9A8316-9D50-4770-8C35-4761FF2DFD0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952009" y="5010828"/>
                    <a:ext cx="858982" cy="487017"/>
                  </a:xfrm>
                  <a:prstGeom prst="flowChartDelay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Hexagon 208">
                    <a:extLst>
                      <a:ext uri="{FF2B5EF4-FFF2-40B4-BE49-F238E27FC236}">
                        <a16:creationId xmlns:a16="http://schemas.microsoft.com/office/drawing/2014/main" id="{35C71633-4A17-4E44-9F12-B200C6A65327}"/>
                      </a:ext>
                    </a:extLst>
                  </p:cNvPr>
                  <p:cNvSpPr/>
                  <p:nvPr/>
                </p:nvSpPr>
                <p:spPr>
                  <a:xfrm>
                    <a:off x="4246217" y="4449041"/>
                    <a:ext cx="324678" cy="322118"/>
                  </a:xfrm>
                  <a:prstGeom prst="hexagon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Hexagon 209">
                    <a:extLst>
                      <a:ext uri="{FF2B5EF4-FFF2-40B4-BE49-F238E27FC236}">
                        <a16:creationId xmlns:a16="http://schemas.microsoft.com/office/drawing/2014/main" id="{CC7A372C-7CA7-4C6E-AF7F-E2705B1A214A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197678" cy="190500"/>
                  </a:xfrm>
                  <a:prstGeom prst="hexagon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11" name="Group 32">
                    <a:extLst>
                      <a:ext uri="{FF2B5EF4-FFF2-40B4-BE49-F238E27FC236}">
                        <a16:creationId xmlns:a16="http://schemas.microsoft.com/office/drawing/2014/main" id="{D510F435-F527-4D28-860C-9A2E6D944238}"/>
                      </a:ext>
                    </a:extLst>
                  </p:cNvPr>
                  <p:cNvGrpSpPr/>
                  <p:nvPr/>
                </p:nvGrpSpPr>
                <p:grpSpPr>
                  <a:xfrm>
                    <a:off x="4267200" y="685800"/>
                    <a:ext cx="152400" cy="457200"/>
                    <a:chOff x="5678236" y="412840"/>
                    <a:chExt cx="1408364" cy="2939960"/>
                  </a:xfrm>
                  <a:solidFill>
                    <a:srgbClr val="FFC000"/>
                  </a:solidFill>
                </p:grpSpPr>
                <p:sp>
                  <p:nvSpPr>
                    <p:cNvPr id="217" name="Flowchart: Manual Operation 216">
                      <a:extLst>
                        <a:ext uri="{FF2B5EF4-FFF2-40B4-BE49-F238E27FC236}">
                          <a16:creationId xmlns:a16="http://schemas.microsoft.com/office/drawing/2014/main" id="{76E94521-871F-4268-B56D-29C0BCC62B0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7818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8" name="Flowchart: Manual Operation 217">
                      <a:extLst>
                        <a:ext uri="{FF2B5EF4-FFF2-40B4-BE49-F238E27FC236}">
                          <a16:creationId xmlns:a16="http://schemas.microsoft.com/office/drawing/2014/main" id="{8923B2CC-E266-4746-9D5B-0A327FB5C5D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770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9" name="Flowchart: Manual Operation 218">
                      <a:extLst>
                        <a:ext uri="{FF2B5EF4-FFF2-40B4-BE49-F238E27FC236}">
                          <a16:creationId xmlns:a16="http://schemas.microsoft.com/office/drawing/2014/main" id="{73C835BC-1417-49ED-BE65-B3DECAE3288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00800" y="1371600"/>
                      <a:ext cx="685800" cy="1371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0" name="Rectangle 219">
                      <a:extLst>
                        <a:ext uri="{FF2B5EF4-FFF2-40B4-BE49-F238E27FC236}">
                          <a16:creationId xmlns:a16="http://schemas.microsoft.com/office/drawing/2014/main" id="{8939FFAC-9817-472F-853D-BF7CCD90CE27}"/>
                        </a:ext>
                      </a:extLst>
                    </p:cNvPr>
                    <p:cNvSpPr/>
                    <p:nvPr/>
                  </p:nvSpPr>
                  <p:spPr>
                    <a:xfrm rot="18106528">
                      <a:off x="6071408" y="512163"/>
                      <a:ext cx="106562" cy="718564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1" name="Flowchart: Extract 220">
                      <a:extLst>
                        <a:ext uri="{FF2B5EF4-FFF2-40B4-BE49-F238E27FC236}">
                          <a16:creationId xmlns:a16="http://schemas.microsoft.com/office/drawing/2014/main" id="{DD76BB2C-5DD1-49C4-8DEC-DA2538D08437}"/>
                        </a:ext>
                      </a:extLst>
                    </p:cNvPr>
                    <p:cNvSpPr/>
                    <p:nvPr/>
                  </p:nvSpPr>
                  <p:spPr>
                    <a:xfrm rot="7647935">
                      <a:off x="5575364" y="515712"/>
                      <a:ext cx="469722" cy="263978"/>
                    </a:xfrm>
                    <a:prstGeom prst="flowChartExtra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2" name="Oval 221">
                      <a:extLst>
                        <a:ext uri="{FF2B5EF4-FFF2-40B4-BE49-F238E27FC236}">
                          <a16:creationId xmlns:a16="http://schemas.microsoft.com/office/drawing/2014/main" id="{57571073-6308-4684-9D32-4ABCD17615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685800"/>
                      <a:ext cx="685800" cy="6858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3" name="Bent-Up Arrow 27">
                      <a:extLst>
                        <a:ext uri="{FF2B5EF4-FFF2-40B4-BE49-F238E27FC236}">
                          <a16:creationId xmlns:a16="http://schemas.microsoft.com/office/drawing/2014/main" id="{E939E16C-78CD-4AB5-9D76-9EF2E7C2E840}"/>
                        </a:ext>
                      </a:extLst>
                    </p:cNvPr>
                    <p:cNvSpPr/>
                    <p:nvPr/>
                  </p:nvSpPr>
                  <p:spPr>
                    <a:xfrm rot="9969438" flipV="1">
                      <a:off x="6014121" y="846939"/>
                      <a:ext cx="793274" cy="685800"/>
                    </a:xfrm>
                    <a:prstGeom prst="bentUpArrow">
                      <a:avLst>
                        <a:gd name="adj1" fmla="val 25000"/>
                        <a:gd name="adj2" fmla="val 18819"/>
                        <a:gd name="adj3" fmla="val 250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4" name="Oval 223">
                      <a:extLst>
                        <a:ext uri="{FF2B5EF4-FFF2-40B4-BE49-F238E27FC236}">
                          <a16:creationId xmlns:a16="http://schemas.microsoft.com/office/drawing/2014/main" id="{EA910577-9167-4B2A-87F0-654AB51266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3124200"/>
                      <a:ext cx="685800" cy="2286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12" name="Rectangle 211">
                    <a:extLst>
                      <a:ext uri="{FF2B5EF4-FFF2-40B4-BE49-F238E27FC236}">
                        <a16:creationId xmlns:a16="http://schemas.microsoft.com/office/drawing/2014/main" id="{1B753AA0-13D7-427B-B969-7A4A688509D0}"/>
                      </a:ext>
                    </a:extLst>
                  </p:cNvPr>
                  <p:cNvSpPr/>
                  <p:nvPr/>
                </p:nvSpPr>
                <p:spPr>
                  <a:xfrm>
                    <a:off x="4038600" y="5562600"/>
                    <a:ext cx="685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Rectangle 212">
                    <a:extLst>
                      <a:ext uri="{FF2B5EF4-FFF2-40B4-BE49-F238E27FC236}">
                        <a16:creationId xmlns:a16="http://schemas.microsoft.com/office/drawing/2014/main" id="{7BEA7955-0E9D-4497-B3F4-0BB7AF9105D4}"/>
                      </a:ext>
                    </a:extLst>
                  </p:cNvPr>
                  <p:cNvSpPr/>
                  <p:nvPr/>
                </p:nvSpPr>
                <p:spPr>
                  <a:xfrm>
                    <a:off x="3962400" y="5715000"/>
                    <a:ext cx="8382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Rectangle 213">
                    <a:extLst>
                      <a:ext uri="{FF2B5EF4-FFF2-40B4-BE49-F238E27FC236}">
                        <a16:creationId xmlns:a16="http://schemas.microsoft.com/office/drawing/2014/main" id="{DD4CFA8F-82A4-45D4-B148-D136E6671916}"/>
                      </a:ext>
                    </a:extLst>
                  </p:cNvPr>
                  <p:cNvSpPr/>
                  <p:nvPr/>
                </p:nvSpPr>
                <p:spPr>
                  <a:xfrm>
                    <a:off x="3429000" y="4267200"/>
                    <a:ext cx="457200" cy="7620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Rectangle 214">
                    <a:extLst>
                      <a:ext uri="{FF2B5EF4-FFF2-40B4-BE49-F238E27FC236}">
                        <a16:creationId xmlns:a16="http://schemas.microsoft.com/office/drawing/2014/main" id="{4FF9BC2B-90FE-4556-8504-A5F2E157D047}"/>
                      </a:ext>
                    </a:extLst>
                  </p:cNvPr>
                  <p:cNvSpPr/>
                  <p:nvPr/>
                </p:nvSpPr>
                <p:spPr>
                  <a:xfrm>
                    <a:off x="4800600" y="4267200"/>
                    <a:ext cx="457200" cy="7620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Hexagon 215">
                    <a:extLst>
                      <a:ext uri="{FF2B5EF4-FFF2-40B4-BE49-F238E27FC236}">
                        <a16:creationId xmlns:a16="http://schemas.microsoft.com/office/drawing/2014/main" id="{89166F5F-649B-4C95-96AC-2AD1B67D2819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197678" cy="190500"/>
                  </a:xfrm>
                  <a:prstGeom prst="hexagon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6" name="TextBox 395">
                <a:extLst>
                  <a:ext uri="{FF2B5EF4-FFF2-40B4-BE49-F238E27FC236}">
                    <a16:creationId xmlns:a16="http://schemas.microsoft.com/office/drawing/2014/main" id="{55238940-8D96-439F-A6D7-DC138BB413E6}"/>
                  </a:ext>
                </a:extLst>
              </p:cNvPr>
              <p:cNvSpPr txBox="1"/>
              <p:nvPr/>
            </p:nvSpPr>
            <p:spPr>
              <a:xfrm>
                <a:off x="6414990" y="3380707"/>
                <a:ext cx="17634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Visit the temple</a:t>
                </a:r>
              </a:p>
            </p:txBody>
          </p:sp>
        </p:grp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7B8669BE-A3F5-40BB-9C73-9886A72428A4}"/>
                </a:ext>
              </a:extLst>
            </p:cNvPr>
            <p:cNvGrpSpPr/>
            <p:nvPr/>
          </p:nvGrpSpPr>
          <p:grpSpPr>
            <a:xfrm>
              <a:off x="4630564" y="2369319"/>
              <a:ext cx="2195570" cy="3046467"/>
              <a:chOff x="9335777" y="676518"/>
              <a:chExt cx="2195570" cy="3046467"/>
            </a:xfrm>
          </p:grpSpPr>
          <p:grpSp>
            <p:nvGrpSpPr>
              <p:cNvPr id="393" name="Group 392">
                <a:extLst>
                  <a:ext uri="{FF2B5EF4-FFF2-40B4-BE49-F238E27FC236}">
                    <a16:creationId xmlns:a16="http://schemas.microsoft.com/office/drawing/2014/main" id="{DEBE90D3-0E5A-47A6-B04B-CA4A52463C7C}"/>
                  </a:ext>
                </a:extLst>
              </p:cNvPr>
              <p:cNvGrpSpPr/>
              <p:nvPr/>
            </p:nvGrpSpPr>
            <p:grpSpPr>
              <a:xfrm>
                <a:off x="9335777" y="676518"/>
                <a:ext cx="2195570" cy="3046467"/>
                <a:chOff x="4283092" y="291102"/>
                <a:chExt cx="2195570" cy="3046467"/>
              </a:xfrm>
            </p:grpSpPr>
            <p:sp>
              <p:nvSpPr>
                <p:cNvPr id="383" name="Rectangle 382">
                  <a:extLst>
                    <a:ext uri="{FF2B5EF4-FFF2-40B4-BE49-F238E27FC236}">
                      <a16:creationId xmlns:a16="http://schemas.microsoft.com/office/drawing/2014/main" id="{6371B8E1-7D2E-4088-9270-21298A9D1F5F}"/>
                    </a:ext>
                  </a:extLst>
                </p:cNvPr>
                <p:cNvSpPr/>
                <p:nvPr/>
              </p:nvSpPr>
              <p:spPr>
                <a:xfrm>
                  <a:off x="4283092" y="291102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6" name="Group 315">
                  <a:extLst>
                    <a:ext uri="{FF2B5EF4-FFF2-40B4-BE49-F238E27FC236}">
                      <a16:creationId xmlns:a16="http://schemas.microsoft.com/office/drawing/2014/main" id="{EC716F03-C4CC-45BC-84E8-B5409F5664BC}"/>
                    </a:ext>
                  </a:extLst>
                </p:cNvPr>
                <p:cNvGrpSpPr/>
                <p:nvPr/>
              </p:nvGrpSpPr>
              <p:grpSpPr>
                <a:xfrm>
                  <a:off x="4751949" y="695122"/>
                  <a:ext cx="1314838" cy="2229519"/>
                  <a:chOff x="5638800" y="914400"/>
                  <a:chExt cx="1797530" cy="3048000"/>
                </a:xfrm>
              </p:grpSpPr>
              <p:sp>
                <p:nvSpPr>
                  <p:cNvPr id="317" name="Cloud 316">
                    <a:extLst>
                      <a:ext uri="{FF2B5EF4-FFF2-40B4-BE49-F238E27FC236}">
                        <a16:creationId xmlns:a16="http://schemas.microsoft.com/office/drawing/2014/main" id="{2101EC35-1CE8-4A41-B9A7-0846D54BD206}"/>
                      </a:ext>
                    </a:extLst>
                  </p:cNvPr>
                  <p:cNvSpPr/>
                  <p:nvPr/>
                </p:nvSpPr>
                <p:spPr>
                  <a:xfrm>
                    <a:off x="5715000" y="1898070"/>
                    <a:ext cx="1524000" cy="768930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8" name="Flowchart: Manual Operation 317">
                    <a:extLst>
                      <a:ext uri="{FF2B5EF4-FFF2-40B4-BE49-F238E27FC236}">
                        <a16:creationId xmlns:a16="http://schemas.microsoft.com/office/drawing/2014/main" id="{5A8FE872-CAA1-43E3-8A3C-6D68C117D30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017788" y="3169828"/>
                    <a:ext cx="935758" cy="656839"/>
                  </a:xfrm>
                  <a:prstGeom prst="flowChartManualOperation">
                    <a:avLst/>
                  </a:prstGeom>
                  <a:solidFill>
                    <a:srgbClr val="FF9F9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Flowchart: Manual Operation 318">
                    <a:extLst>
                      <a:ext uri="{FF2B5EF4-FFF2-40B4-BE49-F238E27FC236}">
                        <a16:creationId xmlns:a16="http://schemas.microsoft.com/office/drawing/2014/main" id="{4AB71683-92A4-4C14-A5D0-ACDED7B7A202}"/>
                      </a:ext>
                    </a:extLst>
                  </p:cNvPr>
                  <p:cNvSpPr/>
                  <p:nvPr/>
                </p:nvSpPr>
                <p:spPr>
                  <a:xfrm rot="11701945" flipH="1">
                    <a:off x="6076817" y="2130069"/>
                    <a:ext cx="385527" cy="1019983"/>
                  </a:xfrm>
                  <a:prstGeom prst="flowChartManualOperation">
                    <a:avLst/>
                  </a:pr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Flowchart: Manual Operation 319">
                    <a:extLst>
                      <a:ext uri="{FF2B5EF4-FFF2-40B4-BE49-F238E27FC236}">
                        <a16:creationId xmlns:a16="http://schemas.microsoft.com/office/drawing/2014/main" id="{60DEA36E-60D0-4B9A-B2C3-5F8024E50123}"/>
                      </a:ext>
                    </a:extLst>
                  </p:cNvPr>
                  <p:cNvSpPr/>
                  <p:nvPr/>
                </p:nvSpPr>
                <p:spPr>
                  <a:xfrm rot="9898055">
                    <a:off x="6465646" y="2115956"/>
                    <a:ext cx="456083" cy="1083386"/>
                  </a:xfrm>
                  <a:prstGeom prst="flowChartManualOperation">
                    <a:avLst/>
                  </a:pr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Flowchart: Extract 320">
                    <a:extLst>
                      <a:ext uri="{FF2B5EF4-FFF2-40B4-BE49-F238E27FC236}">
                        <a16:creationId xmlns:a16="http://schemas.microsoft.com/office/drawing/2014/main" id="{A502C1A7-1B73-4990-BEE6-51208751A840}"/>
                      </a:ext>
                    </a:extLst>
                  </p:cNvPr>
                  <p:cNvSpPr/>
                  <p:nvPr/>
                </p:nvSpPr>
                <p:spPr>
                  <a:xfrm>
                    <a:off x="6069939" y="1966924"/>
                    <a:ext cx="816034" cy="1532624"/>
                  </a:xfrm>
                  <a:prstGeom prst="flowChartExtract">
                    <a:avLst/>
                  </a:pr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2" name="Oval 321">
                    <a:extLst>
                      <a:ext uri="{FF2B5EF4-FFF2-40B4-BE49-F238E27FC236}">
                        <a16:creationId xmlns:a16="http://schemas.microsoft.com/office/drawing/2014/main" id="{1C5B7229-DDC9-4947-8267-AB655A5FCC38}"/>
                      </a:ext>
                    </a:extLst>
                  </p:cNvPr>
                  <p:cNvSpPr/>
                  <p:nvPr/>
                </p:nvSpPr>
                <p:spPr>
                  <a:xfrm>
                    <a:off x="6121762" y="3743454"/>
                    <a:ext cx="349730" cy="218946"/>
                  </a:xfrm>
                  <a:prstGeom prst="ellipse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Oval 322">
                    <a:extLst>
                      <a:ext uri="{FF2B5EF4-FFF2-40B4-BE49-F238E27FC236}">
                        <a16:creationId xmlns:a16="http://schemas.microsoft.com/office/drawing/2014/main" id="{D8557EA0-4BEF-49D2-82FE-F581AFDE8027}"/>
                      </a:ext>
                    </a:extLst>
                  </p:cNvPr>
                  <p:cNvSpPr/>
                  <p:nvPr/>
                </p:nvSpPr>
                <p:spPr>
                  <a:xfrm>
                    <a:off x="6537654" y="3743454"/>
                    <a:ext cx="349730" cy="218946"/>
                  </a:xfrm>
                  <a:prstGeom prst="ellipse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Oval 323">
                    <a:extLst>
                      <a:ext uri="{FF2B5EF4-FFF2-40B4-BE49-F238E27FC236}">
                        <a16:creationId xmlns:a16="http://schemas.microsoft.com/office/drawing/2014/main" id="{A6118AD3-3259-468E-B56D-4DFFA7498C5D}"/>
                      </a:ext>
                    </a:extLst>
                  </p:cNvPr>
                  <p:cNvSpPr/>
                  <p:nvPr/>
                </p:nvSpPr>
                <p:spPr>
                  <a:xfrm>
                    <a:off x="6397779" y="1902633"/>
                    <a:ext cx="214114" cy="385449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Oval 324">
                    <a:extLst>
                      <a:ext uri="{FF2B5EF4-FFF2-40B4-BE49-F238E27FC236}">
                        <a16:creationId xmlns:a16="http://schemas.microsoft.com/office/drawing/2014/main" id="{2C7CECBE-1627-447B-933A-E3835BE07449}"/>
                      </a:ext>
                    </a:extLst>
                  </p:cNvPr>
                  <p:cNvSpPr/>
                  <p:nvPr/>
                </p:nvSpPr>
                <p:spPr>
                  <a:xfrm>
                    <a:off x="5979710" y="1318497"/>
                    <a:ext cx="1007119" cy="88114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6" name="Cloud 325">
                    <a:extLst>
                      <a:ext uri="{FF2B5EF4-FFF2-40B4-BE49-F238E27FC236}">
                        <a16:creationId xmlns:a16="http://schemas.microsoft.com/office/drawing/2014/main" id="{4D29D832-549B-498D-8A44-996D8A4DD4C6}"/>
                      </a:ext>
                    </a:extLst>
                  </p:cNvPr>
                  <p:cNvSpPr/>
                  <p:nvPr/>
                </p:nvSpPr>
                <p:spPr>
                  <a:xfrm rot="5151226">
                    <a:off x="6300597" y="1425972"/>
                    <a:ext cx="1333562" cy="463485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7" name="Cloud 326">
                    <a:extLst>
                      <a:ext uri="{FF2B5EF4-FFF2-40B4-BE49-F238E27FC236}">
                        <a16:creationId xmlns:a16="http://schemas.microsoft.com/office/drawing/2014/main" id="{F3FCC8B7-00C2-4E72-A4D9-2B988A9105EF}"/>
                      </a:ext>
                    </a:extLst>
                  </p:cNvPr>
                  <p:cNvSpPr/>
                  <p:nvPr/>
                </p:nvSpPr>
                <p:spPr>
                  <a:xfrm rot="17299812">
                    <a:off x="5319618" y="1411382"/>
                    <a:ext cx="1439906" cy="445941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8" name="Cloud 327">
                    <a:extLst>
                      <a:ext uri="{FF2B5EF4-FFF2-40B4-BE49-F238E27FC236}">
                        <a16:creationId xmlns:a16="http://schemas.microsoft.com/office/drawing/2014/main" id="{D15DFD36-FC8D-4C5D-8BD2-E8DB6C2A8E96}"/>
                      </a:ext>
                    </a:extLst>
                  </p:cNvPr>
                  <p:cNvSpPr/>
                  <p:nvPr/>
                </p:nvSpPr>
                <p:spPr>
                  <a:xfrm>
                    <a:off x="5935438" y="917186"/>
                    <a:ext cx="1032516" cy="522609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329" name="Group 85">
                    <a:extLst>
                      <a:ext uri="{FF2B5EF4-FFF2-40B4-BE49-F238E27FC236}">
                        <a16:creationId xmlns:a16="http://schemas.microsoft.com/office/drawing/2014/main" id="{4CFF3A3D-B847-4137-88CE-841978829A92}"/>
                      </a:ext>
                    </a:extLst>
                  </p:cNvPr>
                  <p:cNvGrpSpPr/>
                  <p:nvPr/>
                </p:nvGrpSpPr>
                <p:grpSpPr>
                  <a:xfrm>
                    <a:off x="5715000" y="2209800"/>
                    <a:ext cx="1676400" cy="1066800"/>
                    <a:chOff x="6477000" y="5181600"/>
                    <a:chExt cx="1676400" cy="1066800"/>
                  </a:xfrm>
                </p:grpSpPr>
                <p:sp>
                  <p:nvSpPr>
                    <p:cNvPr id="334" name="Flowchart: Data 333">
                      <a:extLst>
                        <a:ext uri="{FF2B5EF4-FFF2-40B4-BE49-F238E27FC236}">
                          <a16:creationId xmlns:a16="http://schemas.microsoft.com/office/drawing/2014/main" id="{A090CB2B-F051-4171-B978-F606749BB79B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477000" y="5257800"/>
                      <a:ext cx="914400" cy="762000"/>
                    </a:xfrm>
                    <a:prstGeom prst="flowChartInputOutpu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Flowchart: Data 334">
                      <a:extLst>
                        <a:ext uri="{FF2B5EF4-FFF2-40B4-BE49-F238E27FC236}">
                          <a16:creationId xmlns:a16="http://schemas.microsoft.com/office/drawing/2014/main" id="{4D0B2E8D-51AF-40AC-9662-6124FE3B73F5}"/>
                        </a:ext>
                      </a:extLst>
                    </p:cNvPr>
                    <p:cNvSpPr/>
                    <p:nvPr/>
                  </p:nvSpPr>
                  <p:spPr>
                    <a:xfrm rot="16200000" flipV="1">
                      <a:off x="7239000" y="5257800"/>
                      <a:ext cx="914400" cy="762000"/>
                    </a:xfrm>
                    <a:prstGeom prst="flowChartInputOutpu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6" name="Flowchart: Data 335">
                      <a:extLst>
                        <a:ext uri="{FF2B5EF4-FFF2-40B4-BE49-F238E27FC236}">
                          <a16:creationId xmlns:a16="http://schemas.microsoft.com/office/drawing/2014/main" id="{D7BB355B-114A-4BA4-B317-EE128E19089C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400800" y="5334000"/>
                      <a:ext cx="990600" cy="838200"/>
                    </a:xfrm>
                    <a:prstGeom prst="flowChartInputOutput">
                      <a:avLst/>
                    </a:prstGeom>
                    <a:solidFill>
                      <a:srgbClr val="99663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7" name="Flowchart: Data 336">
                      <a:extLst>
                        <a:ext uri="{FF2B5EF4-FFF2-40B4-BE49-F238E27FC236}">
                          <a16:creationId xmlns:a16="http://schemas.microsoft.com/office/drawing/2014/main" id="{D03B2BD7-E7B7-45BE-9346-FBE670B0E5C8}"/>
                        </a:ext>
                      </a:extLst>
                    </p:cNvPr>
                    <p:cNvSpPr/>
                    <p:nvPr/>
                  </p:nvSpPr>
                  <p:spPr>
                    <a:xfrm rot="16200000" flipV="1">
                      <a:off x="7239000" y="5334000"/>
                      <a:ext cx="990600" cy="838200"/>
                    </a:xfrm>
                    <a:prstGeom prst="flowChartInputOutput">
                      <a:avLst/>
                    </a:prstGeom>
                    <a:solidFill>
                      <a:srgbClr val="99663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30" name="Oval 329">
                    <a:extLst>
                      <a:ext uri="{FF2B5EF4-FFF2-40B4-BE49-F238E27FC236}">
                        <a16:creationId xmlns:a16="http://schemas.microsoft.com/office/drawing/2014/main" id="{E91E06C7-52E8-4B5F-8CB9-27D6BF53E6AF}"/>
                      </a:ext>
                    </a:extLst>
                  </p:cNvPr>
                  <p:cNvSpPr/>
                  <p:nvPr/>
                </p:nvSpPr>
                <p:spPr>
                  <a:xfrm>
                    <a:off x="5638800" y="2590800"/>
                    <a:ext cx="349730" cy="218946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Oval 330">
                    <a:extLst>
                      <a:ext uri="{FF2B5EF4-FFF2-40B4-BE49-F238E27FC236}">
                        <a16:creationId xmlns:a16="http://schemas.microsoft.com/office/drawing/2014/main" id="{5FAADBFD-057C-4BF6-96B1-EB7D2484EB2C}"/>
                      </a:ext>
                    </a:extLst>
                  </p:cNvPr>
                  <p:cNvSpPr/>
                  <p:nvPr/>
                </p:nvSpPr>
                <p:spPr>
                  <a:xfrm>
                    <a:off x="7086600" y="2590800"/>
                    <a:ext cx="349730" cy="218946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Oval 331">
                    <a:extLst>
                      <a:ext uri="{FF2B5EF4-FFF2-40B4-BE49-F238E27FC236}">
                        <a16:creationId xmlns:a16="http://schemas.microsoft.com/office/drawing/2014/main" id="{8845B7DD-FBDF-48DE-B599-90D96C8B84EB}"/>
                      </a:ext>
                    </a:extLst>
                  </p:cNvPr>
                  <p:cNvSpPr/>
                  <p:nvPr/>
                </p:nvSpPr>
                <p:spPr>
                  <a:xfrm>
                    <a:off x="6781800" y="1981200"/>
                    <a:ext cx="349730" cy="295146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3" name="Oval 332">
                    <a:extLst>
                      <a:ext uri="{FF2B5EF4-FFF2-40B4-BE49-F238E27FC236}">
                        <a16:creationId xmlns:a16="http://schemas.microsoft.com/office/drawing/2014/main" id="{88CE281E-1811-4A84-946D-33D2C770CF2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057400"/>
                    <a:ext cx="349730" cy="218946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7" name="TextBox 396">
                <a:extLst>
                  <a:ext uri="{FF2B5EF4-FFF2-40B4-BE49-F238E27FC236}">
                    <a16:creationId xmlns:a16="http://schemas.microsoft.com/office/drawing/2014/main" id="{37844AED-17E4-43A3-BD65-B6B45DD89979}"/>
                  </a:ext>
                </a:extLst>
              </p:cNvPr>
              <p:cNvSpPr txBox="1"/>
              <p:nvPr/>
            </p:nvSpPr>
            <p:spPr>
              <a:xfrm>
                <a:off x="9448411" y="3334158"/>
                <a:ext cx="20157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Read the scriptures</a:t>
                </a:r>
              </a:p>
            </p:txBody>
          </p:sp>
        </p:grpSp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9924D006-8875-4896-934F-A4305744AE66}"/>
                </a:ext>
              </a:extLst>
            </p:cNvPr>
            <p:cNvGrpSpPr/>
            <p:nvPr/>
          </p:nvGrpSpPr>
          <p:grpSpPr>
            <a:xfrm>
              <a:off x="3262074" y="167101"/>
              <a:ext cx="3046467" cy="2195571"/>
              <a:chOff x="8642738" y="4267577"/>
              <a:chExt cx="3046467" cy="2195571"/>
            </a:xfrm>
          </p:grpSpPr>
          <p:grpSp>
            <p:nvGrpSpPr>
              <p:cNvPr id="389" name="Group 388">
                <a:extLst>
                  <a:ext uri="{FF2B5EF4-FFF2-40B4-BE49-F238E27FC236}">
                    <a16:creationId xmlns:a16="http://schemas.microsoft.com/office/drawing/2014/main" id="{001C403F-FD74-4B0F-87A9-C761D3741E4B}"/>
                  </a:ext>
                </a:extLst>
              </p:cNvPr>
              <p:cNvGrpSpPr/>
              <p:nvPr/>
            </p:nvGrpSpPr>
            <p:grpSpPr>
              <a:xfrm>
                <a:off x="8642738" y="4267577"/>
                <a:ext cx="3046467" cy="2195571"/>
                <a:chOff x="8642738" y="4267577"/>
                <a:chExt cx="3046467" cy="2195571"/>
              </a:xfrm>
            </p:grpSpPr>
            <p:sp>
              <p:nvSpPr>
                <p:cNvPr id="387" name="Rectangle 386">
                  <a:extLst>
                    <a:ext uri="{FF2B5EF4-FFF2-40B4-BE49-F238E27FC236}">
                      <a16:creationId xmlns:a16="http://schemas.microsoft.com/office/drawing/2014/main" id="{B1D15F64-95BE-4D35-8C21-D31701DA747F}"/>
                    </a:ext>
                  </a:extLst>
                </p:cNvPr>
                <p:cNvSpPr/>
                <p:nvPr/>
              </p:nvSpPr>
              <p:spPr>
                <a:xfrm rot="16200000">
                  <a:off x="9068187" y="3842129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5961FF9D-EA8A-473D-B531-B7AA69EB7EF7}"/>
                    </a:ext>
                  </a:extLst>
                </p:cNvPr>
                <p:cNvGrpSpPr/>
                <p:nvPr/>
              </p:nvGrpSpPr>
              <p:grpSpPr>
                <a:xfrm>
                  <a:off x="8898246" y="4267577"/>
                  <a:ext cx="2479344" cy="2195570"/>
                  <a:chOff x="4727331" y="2243779"/>
                  <a:chExt cx="4035670" cy="3928421"/>
                </a:xfrm>
              </p:grpSpPr>
              <p:sp>
                <p:nvSpPr>
                  <p:cNvPr id="226" name="Double Wave 225">
                    <a:extLst>
                      <a:ext uri="{FF2B5EF4-FFF2-40B4-BE49-F238E27FC236}">
                        <a16:creationId xmlns:a16="http://schemas.microsoft.com/office/drawing/2014/main" id="{CEDE6A50-9A18-4A11-9C07-BC671F22695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519496" y="5353050"/>
                    <a:ext cx="1005254" cy="633046"/>
                  </a:xfrm>
                  <a:prstGeom prst="doubleWav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Rectangle 226">
                    <a:extLst>
                      <a:ext uri="{FF2B5EF4-FFF2-40B4-BE49-F238E27FC236}">
                        <a16:creationId xmlns:a16="http://schemas.microsoft.com/office/drawing/2014/main" id="{0A4C5305-A0BB-4EF2-830C-B7E896820331}"/>
                      </a:ext>
                    </a:extLst>
                  </p:cNvPr>
                  <p:cNvSpPr/>
                  <p:nvPr/>
                </p:nvSpPr>
                <p:spPr>
                  <a:xfrm>
                    <a:off x="5914292" y="4157341"/>
                    <a:ext cx="2809142" cy="1148862"/>
                  </a:xfrm>
                  <a:prstGeom prst="rect">
                    <a:avLst/>
                  </a:prstGeom>
                  <a:solidFill>
                    <a:srgbClr val="EAD37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Trapezoid 227">
                    <a:extLst>
                      <a:ext uri="{FF2B5EF4-FFF2-40B4-BE49-F238E27FC236}">
                        <a16:creationId xmlns:a16="http://schemas.microsoft.com/office/drawing/2014/main" id="{FDE67CA3-F361-4979-9395-F3F8D4E1E5CB}"/>
                      </a:ext>
                    </a:extLst>
                  </p:cNvPr>
                  <p:cNvSpPr/>
                  <p:nvPr/>
                </p:nvSpPr>
                <p:spPr>
                  <a:xfrm>
                    <a:off x="5791201" y="3917995"/>
                    <a:ext cx="2971800" cy="239346"/>
                  </a:xfrm>
                  <a:prstGeom prst="trapezoid">
                    <a:avLst>
                      <a:gd name="adj" fmla="val 79577"/>
                    </a:avLst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Rectangle 228">
                    <a:extLst>
                      <a:ext uri="{FF2B5EF4-FFF2-40B4-BE49-F238E27FC236}">
                        <a16:creationId xmlns:a16="http://schemas.microsoft.com/office/drawing/2014/main" id="{6B446C19-15A8-414D-8618-BF90EB1DA8A8}"/>
                      </a:ext>
                    </a:extLst>
                  </p:cNvPr>
                  <p:cNvSpPr/>
                  <p:nvPr/>
                </p:nvSpPr>
                <p:spPr>
                  <a:xfrm>
                    <a:off x="4806462" y="3965864"/>
                    <a:ext cx="1186962" cy="1579685"/>
                  </a:xfrm>
                  <a:prstGeom prst="rect">
                    <a:avLst/>
                  </a:prstGeom>
                  <a:solidFill>
                    <a:srgbClr val="EAD37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0" name="Group 43">
                    <a:extLst>
                      <a:ext uri="{FF2B5EF4-FFF2-40B4-BE49-F238E27FC236}">
                        <a16:creationId xmlns:a16="http://schemas.microsoft.com/office/drawing/2014/main" id="{E96FEBAF-53B1-4ECF-9F58-54B020A279F5}"/>
                      </a:ext>
                    </a:extLst>
                  </p:cNvPr>
                  <p:cNvGrpSpPr/>
                  <p:nvPr/>
                </p:nvGrpSpPr>
                <p:grpSpPr>
                  <a:xfrm>
                    <a:off x="6745165" y="4588164"/>
                    <a:ext cx="593481" cy="734518"/>
                    <a:chOff x="3657601" y="3962401"/>
                    <a:chExt cx="1143000" cy="1169232"/>
                  </a:xfrm>
                </p:grpSpPr>
                <p:sp>
                  <p:nvSpPr>
                    <p:cNvPr id="313" name="Rectangle 3">
                      <a:extLst>
                        <a:ext uri="{FF2B5EF4-FFF2-40B4-BE49-F238E27FC236}">
                          <a16:creationId xmlns:a16="http://schemas.microsoft.com/office/drawing/2014/main" id="{AD7E9A86-D924-435A-A770-A42E7E8E0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1" y="3962401"/>
                      <a:ext cx="1143000" cy="1169232"/>
                    </a:xfrm>
                    <a:prstGeom prst="rect">
                      <a:avLst/>
                    </a:prstGeom>
                    <a:solidFill>
                      <a:srgbClr val="DEBC2E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4" name="Rectangle 4">
                      <a:extLst>
                        <a:ext uri="{FF2B5EF4-FFF2-40B4-BE49-F238E27FC236}">
                          <a16:creationId xmlns:a16="http://schemas.microsoft.com/office/drawing/2014/main" id="{E8BB3F9F-3C8A-4323-83C6-157749C20F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038600"/>
                      <a:ext cx="437213" cy="1093033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5" name="Rectangle 5">
                      <a:extLst>
                        <a:ext uri="{FF2B5EF4-FFF2-40B4-BE49-F238E27FC236}">
                          <a16:creationId xmlns:a16="http://schemas.microsoft.com/office/drawing/2014/main" id="{654DE383-5B06-4246-8AC4-B9E2703DC0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7200" y="4038600"/>
                      <a:ext cx="437213" cy="1093033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31" name="Rectangle 13">
                    <a:extLst>
                      <a:ext uri="{FF2B5EF4-FFF2-40B4-BE49-F238E27FC236}">
                        <a16:creationId xmlns:a16="http://schemas.microsoft.com/office/drawing/2014/main" id="{6486E924-ED9A-4498-B647-23B832C95261}"/>
                      </a:ext>
                    </a:extLst>
                  </p:cNvPr>
                  <p:cNvSpPr/>
                  <p:nvPr/>
                </p:nvSpPr>
                <p:spPr>
                  <a:xfrm>
                    <a:off x="4885592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Rectangle 231">
                    <a:extLst>
                      <a:ext uri="{FF2B5EF4-FFF2-40B4-BE49-F238E27FC236}">
                        <a16:creationId xmlns:a16="http://schemas.microsoft.com/office/drawing/2014/main" id="{618984D6-FEFA-473E-80DE-3113D6A494C6}"/>
                      </a:ext>
                    </a:extLst>
                  </p:cNvPr>
                  <p:cNvSpPr/>
                  <p:nvPr/>
                </p:nvSpPr>
                <p:spPr>
                  <a:xfrm>
                    <a:off x="5162550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Rectangle 232">
                    <a:extLst>
                      <a:ext uri="{FF2B5EF4-FFF2-40B4-BE49-F238E27FC236}">
                        <a16:creationId xmlns:a16="http://schemas.microsoft.com/office/drawing/2014/main" id="{D6E27E3F-56B0-4FDB-82C7-9C03757075DD}"/>
                      </a:ext>
                    </a:extLst>
                  </p:cNvPr>
                  <p:cNvSpPr/>
                  <p:nvPr/>
                </p:nvSpPr>
                <p:spPr>
                  <a:xfrm>
                    <a:off x="5439508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Rectangle 233">
                    <a:extLst>
                      <a:ext uri="{FF2B5EF4-FFF2-40B4-BE49-F238E27FC236}">
                        <a16:creationId xmlns:a16="http://schemas.microsoft.com/office/drawing/2014/main" id="{C87A592D-003C-48FC-99D7-A7B54B95CB97}"/>
                      </a:ext>
                    </a:extLst>
                  </p:cNvPr>
                  <p:cNvSpPr/>
                  <p:nvPr/>
                </p:nvSpPr>
                <p:spPr>
                  <a:xfrm>
                    <a:off x="5716465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" name="Trapezoid 12">
                    <a:extLst>
                      <a:ext uri="{FF2B5EF4-FFF2-40B4-BE49-F238E27FC236}">
                        <a16:creationId xmlns:a16="http://schemas.microsoft.com/office/drawing/2014/main" id="{4F26BED3-6496-4251-9E87-189A8B5B03F0}"/>
                      </a:ext>
                    </a:extLst>
                  </p:cNvPr>
                  <p:cNvSpPr/>
                  <p:nvPr/>
                </p:nvSpPr>
                <p:spPr>
                  <a:xfrm>
                    <a:off x="4763294" y="3726518"/>
                    <a:ext cx="1266092" cy="239346"/>
                  </a:xfrm>
                  <a:prstGeom prst="trapezoid">
                    <a:avLst>
                      <a:gd name="adj" fmla="val 313480"/>
                    </a:avLst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" name="Rectangle 235">
                    <a:extLst>
                      <a:ext uri="{FF2B5EF4-FFF2-40B4-BE49-F238E27FC236}">
                        <a16:creationId xmlns:a16="http://schemas.microsoft.com/office/drawing/2014/main" id="{7384FFEB-7F9E-4E53-9B6C-BA5EE4A87251}"/>
                      </a:ext>
                    </a:extLst>
                  </p:cNvPr>
                  <p:cNvSpPr/>
                  <p:nvPr/>
                </p:nvSpPr>
                <p:spPr>
                  <a:xfrm>
                    <a:off x="8011258" y="4540295"/>
                    <a:ext cx="356088" cy="382954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Rectangle 236">
                    <a:extLst>
                      <a:ext uri="{FF2B5EF4-FFF2-40B4-BE49-F238E27FC236}">
                        <a16:creationId xmlns:a16="http://schemas.microsoft.com/office/drawing/2014/main" id="{FCFB3578-7CD4-483D-8751-1167FF6339A5}"/>
                      </a:ext>
                    </a:extLst>
                  </p:cNvPr>
                  <p:cNvSpPr/>
                  <p:nvPr/>
                </p:nvSpPr>
                <p:spPr>
                  <a:xfrm>
                    <a:off x="8050823" y="4588164"/>
                    <a:ext cx="275012" cy="316251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Cloud 237">
                    <a:extLst>
                      <a:ext uri="{FF2B5EF4-FFF2-40B4-BE49-F238E27FC236}">
                        <a16:creationId xmlns:a16="http://schemas.microsoft.com/office/drawing/2014/main" id="{67CAFF3D-6407-4A01-AFEC-3028C605731E}"/>
                      </a:ext>
                    </a:extLst>
                  </p:cNvPr>
                  <p:cNvSpPr/>
                  <p:nvPr/>
                </p:nvSpPr>
                <p:spPr>
                  <a:xfrm>
                    <a:off x="8129954" y="5018987"/>
                    <a:ext cx="553915" cy="478692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Cloud 238">
                    <a:extLst>
                      <a:ext uri="{FF2B5EF4-FFF2-40B4-BE49-F238E27FC236}">
                        <a16:creationId xmlns:a16="http://schemas.microsoft.com/office/drawing/2014/main" id="{93A2F21F-D4F9-4AA3-A795-A801381A4D25}"/>
                      </a:ext>
                    </a:extLst>
                  </p:cNvPr>
                  <p:cNvSpPr/>
                  <p:nvPr/>
                </p:nvSpPr>
                <p:spPr>
                  <a:xfrm>
                    <a:off x="4727331" y="5210464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Cloud 239">
                    <a:extLst>
                      <a:ext uri="{FF2B5EF4-FFF2-40B4-BE49-F238E27FC236}">
                        <a16:creationId xmlns:a16="http://schemas.microsoft.com/office/drawing/2014/main" id="{1861A418-9112-4D29-AC91-F11484621801}"/>
                      </a:ext>
                    </a:extLst>
                  </p:cNvPr>
                  <p:cNvSpPr/>
                  <p:nvPr/>
                </p:nvSpPr>
                <p:spPr>
                  <a:xfrm>
                    <a:off x="5202115" y="5210464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Cloud 240">
                    <a:extLst>
                      <a:ext uri="{FF2B5EF4-FFF2-40B4-BE49-F238E27FC236}">
                        <a16:creationId xmlns:a16="http://schemas.microsoft.com/office/drawing/2014/main" id="{B9646F4B-42B4-49C1-A596-0380D69908AA}"/>
                      </a:ext>
                    </a:extLst>
                  </p:cNvPr>
                  <p:cNvSpPr/>
                  <p:nvPr/>
                </p:nvSpPr>
                <p:spPr>
                  <a:xfrm>
                    <a:off x="5637335" y="5210464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Cloud 241">
                    <a:extLst>
                      <a:ext uri="{FF2B5EF4-FFF2-40B4-BE49-F238E27FC236}">
                        <a16:creationId xmlns:a16="http://schemas.microsoft.com/office/drawing/2014/main" id="{02AA504F-7570-4896-B979-CC933699959E}"/>
                      </a:ext>
                    </a:extLst>
                  </p:cNvPr>
                  <p:cNvSpPr/>
                  <p:nvPr/>
                </p:nvSpPr>
                <p:spPr>
                  <a:xfrm>
                    <a:off x="7734300" y="5066856"/>
                    <a:ext cx="553915" cy="478692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Cloud 242">
                    <a:extLst>
                      <a:ext uri="{FF2B5EF4-FFF2-40B4-BE49-F238E27FC236}">
                        <a16:creationId xmlns:a16="http://schemas.microsoft.com/office/drawing/2014/main" id="{626313D1-1043-4DAF-BEC8-3495FB111E8A}"/>
                      </a:ext>
                    </a:extLst>
                  </p:cNvPr>
                  <p:cNvSpPr/>
                  <p:nvPr/>
                </p:nvSpPr>
                <p:spPr>
                  <a:xfrm>
                    <a:off x="7338646" y="5066856"/>
                    <a:ext cx="474785" cy="478692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4" name="Group 243">
                    <a:extLst>
                      <a:ext uri="{FF2B5EF4-FFF2-40B4-BE49-F238E27FC236}">
                        <a16:creationId xmlns:a16="http://schemas.microsoft.com/office/drawing/2014/main" id="{E1BE4FE0-838E-44D6-BA66-86EBC266F6B5}"/>
                      </a:ext>
                    </a:extLst>
                  </p:cNvPr>
                  <p:cNvGrpSpPr/>
                  <p:nvPr/>
                </p:nvGrpSpPr>
                <p:grpSpPr>
                  <a:xfrm>
                    <a:off x="7346842" y="2243779"/>
                    <a:ext cx="545720" cy="3321899"/>
                    <a:chOff x="1293339" y="2863461"/>
                    <a:chExt cx="783113" cy="3321899"/>
                  </a:xfrm>
                </p:grpSpPr>
                <p:sp>
                  <p:nvSpPr>
                    <p:cNvPr id="305" name="Rectangle 304">
                      <a:extLst>
                        <a:ext uri="{FF2B5EF4-FFF2-40B4-BE49-F238E27FC236}">
                          <a16:creationId xmlns:a16="http://schemas.microsoft.com/office/drawing/2014/main" id="{4B469B35-966B-498F-9304-5AE0AF7DD6C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67955" y="5118811"/>
                      <a:ext cx="45719" cy="611979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6" name="Rectangle 3">
                      <a:extLst>
                        <a:ext uri="{FF2B5EF4-FFF2-40B4-BE49-F238E27FC236}">
                          <a16:creationId xmlns:a16="http://schemas.microsoft.com/office/drawing/2014/main" id="{376626AA-228E-4BC7-B444-EAA93D2D072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2014" y="4172599"/>
                      <a:ext cx="35094" cy="614488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 306">
                      <a:extLst>
                        <a:ext uri="{FF2B5EF4-FFF2-40B4-BE49-F238E27FC236}">
                          <a16:creationId xmlns:a16="http://schemas.microsoft.com/office/drawing/2014/main" id="{B9AA6761-ACAD-4A08-8662-291506E1E5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64742" y="3403270"/>
                      <a:ext cx="63557" cy="2782090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8" name="Rectangle 307">
                      <a:extLst>
                        <a:ext uri="{FF2B5EF4-FFF2-40B4-BE49-F238E27FC236}">
                          <a16:creationId xmlns:a16="http://schemas.microsoft.com/office/drawing/2014/main" id="{EA390D31-8C38-43DF-B626-1CD06BA6D18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1966193" y="3403269"/>
                      <a:ext cx="45719" cy="2782090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 308">
                      <a:extLst>
                        <a:ext uri="{FF2B5EF4-FFF2-40B4-BE49-F238E27FC236}">
                          <a16:creationId xmlns:a16="http://schemas.microsoft.com/office/drawing/2014/main" id="{EC89DB27-D3CF-41C6-A3C8-58DB87B891D6}"/>
                        </a:ext>
                      </a:extLst>
                    </p:cNvPr>
                    <p:cNvSpPr/>
                    <p:nvPr/>
                  </p:nvSpPr>
                  <p:spPr>
                    <a:xfrm rot="4231281" flipH="1">
                      <a:off x="1505750" y="3187991"/>
                      <a:ext cx="45719" cy="334546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0" name="Rectangle 309">
                      <a:extLst>
                        <a:ext uri="{FF2B5EF4-FFF2-40B4-BE49-F238E27FC236}">
                          <a16:creationId xmlns:a16="http://schemas.microsoft.com/office/drawing/2014/main" id="{90066CF9-806F-432A-A62F-38358B222334}"/>
                        </a:ext>
                      </a:extLst>
                    </p:cNvPr>
                    <p:cNvSpPr/>
                    <p:nvPr/>
                  </p:nvSpPr>
                  <p:spPr>
                    <a:xfrm rot="17368719" flipH="1">
                      <a:off x="1807627" y="3184703"/>
                      <a:ext cx="56328" cy="334546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Can 165">
                      <a:extLst>
                        <a:ext uri="{FF2B5EF4-FFF2-40B4-BE49-F238E27FC236}">
                          <a16:creationId xmlns:a16="http://schemas.microsoft.com/office/drawing/2014/main" id="{B01E6D77-8E2F-4A18-9B63-C71766B7F0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93339" y="6081464"/>
                      <a:ext cx="783113" cy="103896"/>
                    </a:xfrm>
                    <a:prstGeom prst="can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 311">
                      <a:extLst>
                        <a:ext uri="{FF2B5EF4-FFF2-40B4-BE49-F238E27FC236}">
                          <a16:creationId xmlns:a16="http://schemas.microsoft.com/office/drawing/2014/main" id="{07AF0CE6-93F6-4E5E-B955-C58376F699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4781" y="2863461"/>
                      <a:ext cx="74808" cy="3236927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5" name="Group 244">
                    <a:extLst>
                      <a:ext uri="{FF2B5EF4-FFF2-40B4-BE49-F238E27FC236}">
                        <a16:creationId xmlns:a16="http://schemas.microsoft.com/office/drawing/2014/main" id="{4947AF37-4969-49C0-9E99-9601E8EA762E}"/>
                      </a:ext>
                    </a:extLst>
                  </p:cNvPr>
                  <p:cNvGrpSpPr/>
                  <p:nvPr/>
                </p:nvGrpSpPr>
                <p:grpSpPr>
                  <a:xfrm>
                    <a:off x="6001322" y="4249288"/>
                    <a:ext cx="471986" cy="1012836"/>
                    <a:chOff x="1747739" y="1143000"/>
                    <a:chExt cx="2675816" cy="5410200"/>
                  </a:xfrm>
                </p:grpSpPr>
                <p:sp>
                  <p:nvSpPr>
                    <p:cNvPr id="249" name="Wave 248">
                      <a:extLst>
                        <a:ext uri="{FF2B5EF4-FFF2-40B4-BE49-F238E27FC236}">
                          <a16:creationId xmlns:a16="http://schemas.microsoft.com/office/drawing/2014/main" id="{E0E17462-CEA6-40CA-BE84-B6A9E01A0BF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85799" y="2560371"/>
                      <a:ext cx="2156012" cy="235669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solidFill>
                      <a:schemeClr val="bg2">
                        <a:lumMod val="50000"/>
                      </a:schemeClr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Wave 249">
                      <a:extLst>
                        <a:ext uri="{FF2B5EF4-FFF2-40B4-BE49-F238E27FC236}">
                          <a16:creationId xmlns:a16="http://schemas.microsoft.com/office/drawing/2014/main" id="{7A3ED681-0CA6-49B2-AE6E-A303AC53F9F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285095" y="4662388"/>
                      <a:ext cx="3263153" cy="518472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solidFill>
                      <a:schemeClr val="bg2">
                        <a:lumMod val="50000"/>
                      </a:schemeClr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51" name="Group 2">
                      <a:extLst>
                        <a:ext uri="{FF2B5EF4-FFF2-40B4-BE49-F238E27FC236}">
                          <a16:creationId xmlns:a16="http://schemas.microsoft.com/office/drawing/2014/main" id="{CF084325-3831-4B08-A21B-3592A869F91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468900" y="3115235"/>
                      <a:ext cx="1004332" cy="932329"/>
                      <a:chOff x="3253121" y="1066802"/>
                      <a:chExt cx="2384351" cy="1922552"/>
                    </a:xfrm>
                    <a:solidFill>
                      <a:schemeClr val="accent3">
                        <a:lumMod val="75000"/>
                      </a:schemeClr>
                    </a:solidFill>
                  </p:grpSpPr>
                  <p:sp>
                    <p:nvSpPr>
                      <p:cNvPr id="297" name="Teardrop 296">
                        <a:extLst>
                          <a:ext uri="{FF2B5EF4-FFF2-40B4-BE49-F238E27FC236}">
                            <a16:creationId xmlns:a16="http://schemas.microsoft.com/office/drawing/2014/main" id="{512C4B4F-280D-41DF-B85D-66CAD315CD4B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49" y="1282857"/>
                        <a:ext cx="1600199" cy="1293452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8" name="Moon 297">
                        <a:extLst>
                          <a:ext uri="{FF2B5EF4-FFF2-40B4-BE49-F238E27FC236}">
                            <a16:creationId xmlns:a16="http://schemas.microsoft.com/office/drawing/2014/main" id="{5474AB34-60C8-4B53-AEFB-0BC94EB66B1C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5" y="793785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9" name="Moon 298">
                        <a:extLst>
                          <a:ext uri="{FF2B5EF4-FFF2-40B4-BE49-F238E27FC236}">
                            <a16:creationId xmlns:a16="http://schemas.microsoft.com/office/drawing/2014/main" id="{950B9515-E76A-4FB3-B314-A4C6D97C3FEE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38" y="1267040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0" name="Moon 299">
                        <a:extLst>
                          <a:ext uri="{FF2B5EF4-FFF2-40B4-BE49-F238E27FC236}">
                            <a16:creationId xmlns:a16="http://schemas.microsoft.com/office/drawing/2014/main" id="{17DF1818-B56C-4455-A3D9-152649C8B665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1" y="1568789"/>
                        <a:ext cx="874529" cy="1420565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1" name="Moon 300">
                        <a:extLst>
                          <a:ext uri="{FF2B5EF4-FFF2-40B4-BE49-F238E27FC236}">
                            <a16:creationId xmlns:a16="http://schemas.microsoft.com/office/drawing/2014/main" id="{252C79B6-588B-4CDA-A8B9-BBC657CC0043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6" y="862182"/>
                        <a:ext cx="874529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2" name="Moon 301">
                        <a:extLst>
                          <a:ext uri="{FF2B5EF4-FFF2-40B4-BE49-F238E27FC236}">
                            <a16:creationId xmlns:a16="http://schemas.microsoft.com/office/drawing/2014/main" id="{2B69D24B-60F4-4D1E-93F1-568C40AF673A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8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3" name="Moon 302">
                        <a:extLst>
                          <a:ext uri="{FF2B5EF4-FFF2-40B4-BE49-F238E27FC236}">
                            <a16:creationId xmlns:a16="http://schemas.microsoft.com/office/drawing/2014/main" id="{65F28672-B5EC-424C-8545-020D91B986D4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4" name="Oval 303">
                        <a:extLst>
                          <a:ext uri="{FF2B5EF4-FFF2-40B4-BE49-F238E27FC236}">
                            <a16:creationId xmlns:a16="http://schemas.microsoft.com/office/drawing/2014/main" id="{81D14EE3-212D-4CDD-8D9E-B9E3BE5A80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1" y="1219201"/>
                        <a:ext cx="1371600" cy="1219199"/>
                      </a:xfrm>
                      <a:prstGeom prst="ellipse">
                        <a:avLst/>
                      </a:prstGeom>
                      <a:grpFill/>
                      <a:ln w="63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2" name="Group 11">
                      <a:extLst>
                        <a:ext uri="{FF2B5EF4-FFF2-40B4-BE49-F238E27FC236}">
                          <a16:creationId xmlns:a16="http://schemas.microsoft.com/office/drawing/2014/main" id="{F8F6B385-E3DD-4967-B69D-BF1D008A67BF}"/>
                        </a:ext>
                      </a:extLst>
                    </p:cNvPr>
                    <p:cNvGrpSpPr/>
                    <p:nvPr/>
                  </p:nvGrpSpPr>
                  <p:grpSpPr>
                    <a:xfrm rot="3249924">
                      <a:off x="1735937" y="2283796"/>
                      <a:ext cx="1118259" cy="1094656"/>
                      <a:chOff x="3253123" y="1066800"/>
                      <a:chExt cx="2384352" cy="1922552"/>
                    </a:xfrm>
                  </p:grpSpPr>
                  <p:sp>
                    <p:nvSpPr>
                      <p:cNvPr id="289" name="Teardrop 288">
                        <a:extLst>
                          <a:ext uri="{FF2B5EF4-FFF2-40B4-BE49-F238E27FC236}">
                            <a16:creationId xmlns:a16="http://schemas.microsoft.com/office/drawing/2014/main" id="{0E4DC389-B13F-4DD0-92F5-B2077DEF4631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0" name="Moon 289">
                        <a:extLst>
                          <a:ext uri="{FF2B5EF4-FFF2-40B4-BE49-F238E27FC236}">
                            <a16:creationId xmlns:a16="http://schemas.microsoft.com/office/drawing/2014/main" id="{0D48AD34-A55A-485A-897D-C147C803F966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1" name="Moon 290">
                        <a:extLst>
                          <a:ext uri="{FF2B5EF4-FFF2-40B4-BE49-F238E27FC236}">
                            <a16:creationId xmlns:a16="http://schemas.microsoft.com/office/drawing/2014/main" id="{BDE26F56-EA80-41F4-87FE-14F6325FB49F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2" name="Moon 291">
                        <a:extLst>
                          <a:ext uri="{FF2B5EF4-FFF2-40B4-BE49-F238E27FC236}">
                            <a16:creationId xmlns:a16="http://schemas.microsoft.com/office/drawing/2014/main" id="{D7605028-9881-421E-8C3C-908B863AB761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3" name="Moon 292">
                        <a:extLst>
                          <a:ext uri="{FF2B5EF4-FFF2-40B4-BE49-F238E27FC236}">
                            <a16:creationId xmlns:a16="http://schemas.microsoft.com/office/drawing/2014/main" id="{35CCDCD4-6817-4B7C-968C-5F0186C92F7A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4" name="Moon 293">
                        <a:extLst>
                          <a:ext uri="{FF2B5EF4-FFF2-40B4-BE49-F238E27FC236}">
                            <a16:creationId xmlns:a16="http://schemas.microsoft.com/office/drawing/2014/main" id="{72A9C3A0-96D7-48B4-9405-E5B804043814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5" name="Moon 294">
                        <a:extLst>
                          <a:ext uri="{FF2B5EF4-FFF2-40B4-BE49-F238E27FC236}">
                            <a16:creationId xmlns:a16="http://schemas.microsoft.com/office/drawing/2014/main" id="{D36AB69E-C5D7-43D4-B02B-0F5238EF9F87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6" name="Oval 295">
                        <a:extLst>
                          <a:ext uri="{FF2B5EF4-FFF2-40B4-BE49-F238E27FC236}">
                            <a16:creationId xmlns:a16="http://schemas.microsoft.com/office/drawing/2014/main" id="{B24957E0-959F-4F0D-9C84-2B06B25F90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3" name="Group 252">
                      <a:extLst>
                        <a:ext uri="{FF2B5EF4-FFF2-40B4-BE49-F238E27FC236}">
                          <a16:creationId xmlns:a16="http://schemas.microsoft.com/office/drawing/2014/main" id="{9AE2157C-CAEC-4A22-A8B1-2EF37B4EEEDC}"/>
                        </a:ext>
                      </a:extLst>
                    </p:cNvPr>
                    <p:cNvGrpSpPr/>
                    <p:nvPr/>
                  </p:nvGrpSpPr>
                  <p:grpSpPr>
                    <a:xfrm rot="5400000">
                      <a:off x="2045599" y="1154802"/>
                      <a:ext cx="1118259" cy="1094656"/>
                      <a:chOff x="3253123" y="1066800"/>
                      <a:chExt cx="2384352" cy="1922552"/>
                    </a:xfrm>
                  </p:grpSpPr>
                  <p:sp>
                    <p:nvSpPr>
                      <p:cNvPr id="281" name="Teardrop 280">
                        <a:extLst>
                          <a:ext uri="{FF2B5EF4-FFF2-40B4-BE49-F238E27FC236}">
                            <a16:creationId xmlns:a16="http://schemas.microsoft.com/office/drawing/2014/main" id="{4B129E01-FDB5-43CF-99BB-3F30C7C26924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2" name="Moon 281">
                        <a:extLst>
                          <a:ext uri="{FF2B5EF4-FFF2-40B4-BE49-F238E27FC236}">
                            <a16:creationId xmlns:a16="http://schemas.microsoft.com/office/drawing/2014/main" id="{B3CFE851-11CA-45F7-8EF5-B24B1200488F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3" name="Moon 282">
                        <a:extLst>
                          <a:ext uri="{FF2B5EF4-FFF2-40B4-BE49-F238E27FC236}">
                            <a16:creationId xmlns:a16="http://schemas.microsoft.com/office/drawing/2014/main" id="{F8554B89-14F0-4EDE-B522-258D9A6C6903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4" name="Moon 283">
                        <a:extLst>
                          <a:ext uri="{FF2B5EF4-FFF2-40B4-BE49-F238E27FC236}">
                            <a16:creationId xmlns:a16="http://schemas.microsoft.com/office/drawing/2014/main" id="{4DC355A8-F78A-4FAF-833F-8235A1C705CC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5" name="Moon 284">
                        <a:extLst>
                          <a:ext uri="{FF2B5EF4-FFF2-40B4-BE49-F238E27FC236}">
                            <a16:creationId xmlns:a16="http://schemas.microsoft.com/office/drawing/2014/main" id="{5E2A7887-60E2-4765-8DDF-7F446AB42CDF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6" name="Moon 285">
                        <a:extLst>
                          <a:ext uri="{FF2B5EF4-FFF2-40B4-BE49-F238E27FC236}">
                            <a16:creationId xmlns:a16="http://schemas.microsoft.com/office/drawing/2014/main" id="{8CCE912A-0C66-4F33-B2C5-DC7136F8B09E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7" name="Moon 286">
                        <a:extLst>
                          <a:ext uri="{FF2B5EF4-FFF2-40B4-BE49-F238E27FC236}">
                            <a16:creationId xmlns:a16="http://schemas.microsoft.com/office/drawing/2014/main" id="{5AAC7212-6B3B-494D-B20B-2A0AD7D885E6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8" name="Oval 287">
                        <a:extLst>
                          <a:ext uri="{FF2B5EF4-FFF2-40B4-BE49-F238E27FC236}">
                            <a16:creationId xmlns:a16="http://schemas.microsoft.com/office/drawing/2014/main" id="{1584226F-48DB-4849-AD8F-BAAF7E8F6A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4" name="Group 253">
                      <a:extLst>
                        <a:ext uri="{FF2B5EF4-FFF2-40B4-BE49-F238E27FC236}">
                          <a16:creationId xmlns:a16="http://schemas.microsoft.com/office/drawing/2014/main" id="{3E92B997-D392-4635-B6E4-A9258F3E29CD}"/>
                        </a:ext>
                      </a:extLst>
                    </p:cNvPr>
                    <p:cNvGrpSpPr/>
                    <p:nvPr/>
                  </p:nvGrpSpPr>
                  <p:grpSpPr>
                    <a:xfrm rot="18371763">
                      <a:off x="3184559" y="1293913"/>
                      <a:ext cx="1118259" cy="1094656"/>
                      <a:chOff x="3253123" y="1066800"/>
                      <a:chExt cx="2384352" cy="1922552"/>
                    </a:xfrm>
                  </p:grpSpPr>
                  <p:sp>
                    <p:nvSpPr>
                      <p:cNvPr id="273" name="Teardrop 272">
                        <a:extLst>
                          <a:ext uri="{FF2B5EF4-FFF2-40B4-BE49-F238E27FC236}">
                            <a16:creationId xmlns:a16="http://schemas.microsoft.com/office/drawing/2014/main" id="{1773B810-8EC7-4AB1-B623-D7D986F3CDDD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4" name="Moon 273">
                        <a:extLst>
                          <a:ext uri="{FF2B5EF4-FFF2-40B4-BE49-F238E27FC236}">
                            <a16:creationId xmlns:a16="http://schemas.microsoft.com/office/drawing/2014/main" id="{20C1FD6E-81AA-4261-9676-A77C7DED8B31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5" name="Moon 274">
                        <a:extLst>
                          <a:ext uri="{FF2B5EF4-FFF2-40B4-BE49-F238E27FC236}">
                            <a16:creationId xmlns:a16="http://schemas.microsoft.com/office/drawing/2014/main" id="{92A77596-4F51-404D-B2B8-3EFB1B6DE677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6" name="Moon 275">
                        <a:extLst>
                          <a:ext uri="{FF2B5EF4-FFF2-40B4-BE49-F238E27FC236}">
                            <a16:creationId xmlns:a16="http://schemas.microsoft.com/office/drawing/2014/main" id="{DC9C3E15-CAB5-4829-9833-92CBB3970602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7" name="Moon 276">
                        <a:extLst>
                          <a:ext uri="{FF2B5EF4-FFF2-40B4-BE49-F238E27FC236}">
                            <a16:creationId xmlns:a16="http://schemas.microsoft.com/office/drawing/2014/main" id="{02AA4353-4027-4E33-A89D-F822C5BCDC15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8" name="Moon 277">
                        <a:extLst>
                          <a:ext uri="{FF2B5EF4-FFF2-40B4-BE49-F238E27FC236}">
                            <a16:creationId xmlns:a16="http://schemas.microsoft.com/office/drawing/2014/main" id="{420E1659-65A2-4CAB-ABDB-EB4DAAD9E1F5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9" name="Moon 278">
                        <a:extLst>
                          <a:ext uri="{FF2B5EF4-FFF2-40B4-BE49-F238E27FC236}">
                            <a16:creationId xmlns:a16="http://schemas.microsoft.com/office/drawing/2014/main" id="{DF4281E6-8DFA-47E9-9DC7-E2BD05F05F7A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0" name="Oval 279">
                        <a:extLst>
                          <a:ext uri="{FF2B5EF4-FFF2-40B4-BE49-F238E27FC236}">
                            <a16:creationId xmlns:a16="http://schemas.microsoft.com/office/drawing/2014/main" id="{947BE789-50AB-4CA1-9027-4666D83F18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5" name="Group 254">
                      <a:extLst>
                        <a:ext uri="{FF2B5EF4-FFF2-40B4-BE49-F238E27FC236}">
                          <a16:creationId xmlns:a16="http://schemas.microsoft.com/office/drawing/2014/main" id="{19C73427-60FC-48E3-B6A9-243767822405}"/>
                        </a:ext>
                      </a:extLst>
                    </p:cNvPr>
                    <p:cNvGrpSpPr/>
                    <p:nvPr/>
                  </p:nvGrpSpPr>
                  <p:grpSpPr>
                    <a:xfrm rot="19164313">
                      <a:off x="3150200" y="2320851"/>
                      <a:ext cx="1273355" cy="1253498"/>
                      <a:chOff x="3253123" y="1066800"/>
                      <a:chExt cx="2384352" cy="1922552"/>
                    </a:xfrm>
                  </p:grpSpPr>
                  <p:sp>
                    <p:nvSpPr>
                      <p:cNvPr id="265" name="Teardrop 264">
                        <a:extLst>
                          <a:ext uri="{FF2B5EF4-FFF2-40B4-BE49-F238E27FC236}">
                            <a16:creationId xmlns:a16="http://schemas.microsoft.com/office/drawing/2014/main" id="{4A4D0B37-3AE3-4DFF-8231-0379704B3667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6" name="Moon 265">
                        <a:extLst>
                          <a:ext uri="{FF2B5EF4-FFF2-40B4-BE49-F238E27FC236}">
                            <a16:creationId xmlns:a16="http://schemas.microsoft.com/office/drawing/2014/main" id="{E734B347-8A10-4A83-A5AA-40C15942E1FE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7" name="Moon 266">
                        <a:extLst>
                          <a:ext uri="{FF2B5EF4-FFF2-40B4-BE49-F238E27FC236}">
                            <a16:creationId xmlns:a16="http://schemas.microsoft.com/office/drawing/2014/main" id="{518A5BEA-91D6-468E-BDA0-E264EB022B41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8" name="Moon 267">
                        <a:extLst>
                          <a:ext uri="{FF2B5EF4-FFF2-40B4-BE49-F238E27FC236}">
                            <a16:creationId xmlns:a16="http://schemas.microsoft.com/office/drawing/2014/main" id="{2216424E-C548-4BC7-872A-40D446EAB37F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9" name="Moon 268">
                        <a:extLst>
                          <a:ext uri="{FF2B5EF4-FFF2-40B4-BE49-F238E27FC236}">
                            <a16:creationId xmlns:a16="http://schemas.microsoft.com/office/drawing/2014/main" id="{7DE654AB-5F49-4B64-985A-2F3B25C5B396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0" name="Moon 269">
                        <a:extLst>
                          <a:ext uri="{FF2B5EF4-FFF2-40B4-BE49-F238E27FC236}">
                            <a16:creationId xmlns:a16="http://schemas.microsoft.com/office/drawing/2014/main" id="{856CBB4C-282B-436E-9EED-0BD39AA458A1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1" name="Moon 270">
                        <a:extLst>
                          <a:ext uri="{FF2B5EF4-FFF2-40B4-BE49-F238E27FC236}">
                            <a16:creationId xmlns:a16="http://schemas.microsoft.com/office/drawing/2014/main" id="{2356B52A-0976-4CD4-A9B6-FD396DE9687E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2" name="Oval 271">
                        <a:extLst>
                          <a:ext uri="{FF2B5EF4-FFF2-40B4-BE49-F238E27FC236}">
                            <a16:creationId xmlns:a16="http://schemas.microsoft.com/office/drawing/2014/main" id="{42B3941A-5BAF-4652-A9D6-A8C6A95900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6" name="Group 255">
                      <a:extLst>
                        <a:ext uri="{FF2B5EF4-FFF2-40B4-BE49-F238E27FC236}">
                          <a16:creationId xmlns:a16="http://schemas.microsoft.com/office/drawing/2014/main" id="{A3ECAE85-C37E-4696-8BD2-9C5D60DE2EA2}"/>
                        </a:ext>
                      </a:extLst>
                    </p:cNvPr>
                    <p:cNvGrpSpPr/>
                    <p:nvPr/>
                  </p:nvGrpSpPr>
                  <p:grpSpPr>
                    <a:xfrm rot="1063382">
                      <a:off x="2473120" y="2046587"/>
                      <a:ext cx="1069843" cy="895533"/>
                      <a:chOff x="3253123" y="1066800"/>
                      <a:chExt cx="2384352" cy="1922552"/>
                    </a:xfrm>
                  </p:grpSpPr>
                  <p:sp>
                    <p:nvSpPr>
                      <p:cNvPr id="257" name="Teardrop 256">
                        <a:extLst>
                          <a:ext uri="{FF2B5EF4-FFF2-40B4-BE49-F238E27FC236}">
                            <a16:creationId xmlns:a16="http://schemas.microsoft.com/office/drawing/2014/main" id="{A2439EB8-7B3D-4E1A-9AFE-92F6DC969677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8" name="Moon 257">
                        <a:extLst>
                          <a:ext uri="{FF2B5EF4-FFF2-40B4-BE49-F238E27FC236}">
                            <a16:creationId xmlns:a16="http://schemas.microsoft.com/office/drawing/2014/main" id="{9C3453A1-81BB-4931-8D2D-FEEB7C8C9F75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9" name="Moon 258">
                        <a:extLst>
                          <a:ext uri="{FF2B5EF4-FFF2-40B4-BE49-F238E27FC236}">
                            <a16:creationId xmlns:a16="http://schemas.microsoft.com/office/drawing/2014/main" id="{6DB874E0-3300-44B8-A51B-2B635C4DA88B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0" name="Moon 259">
                        <a:extLst>
                          <a:ext uri="{FF2B5EF4-FFF2-40B4-BE49-F238E27FC236}">
                            <a16:creationId xmlns:a16="http://schemas.microsoft.com/office/drawing/2014/main" id="{E86BEF81-A4A4-4F4B-960A-9D78993BA1A9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1" name="Moon 260">
                        <a:extLst>
                          <a:ext uri="{FF2B5EF4-FFF2-40B4-BE49-F238E27FC236}">
                            <a16:creationId xmlns:a16="http://schemas.microsoft.com/office/drawing/2014/main" id="{A6ECF52D-C7FA-4051-9AA5-24423C2AE094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2" name="Moon 261">
                        <a:extLst>
                          <a:ext uri="{FF2B5EF4-FFF2-40B4-BE49-F238E27FC236}">
                            <a16:creationId xmlns:a16="http://schemas.microsoft.com/office/drawing/2014/main" id="{C0319392-EC1D-4DFA-9632-D0B289604A76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3" name="Moon 262">
                        <a:extLst>
                          <a:ext uri="{FF2B5EF4-FFF2-40B4-BE49-F238E27FC236}">
                            <a16:creationId xmlns:a16="http://schemas.microsoft.com/office/drawing/2014/main" id="{7BB1057C-6582-4F1A-A2F8-710F4CC2AE3F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4" name="Oval 263">
                        <a:extLst>
                          <a:ext uri="{FF2B5EF4-FFF2-40B4-BE49-F238E27FC236}">
                            <a16:creationId xmlns:a16="http://schemas.microsoft.com/office/drawing/2014/main" id="{85D435CD-F152-4549-B276-6205AD390FA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46" name="Cloud 245">
                    <a:extLst>
                      <a:ext uri="{FF2B5EF4-FFF2-40B4-BE49-F238E27FC236}">
                        <a16:creationId xmlns:a16="http://schemas.microsoft.com/office/drawing/2014/main" id="{EB30C026-70D3-4DD1-902A-92BB3D719923}"/>
                      </a:ext>
                    </a:extLst>
                  </p:cNvPr>
                  <p:cNvSpPr/>
                  <p:nvPr/>
                </p:nvSpPr>
                <p:spPr>
                  <a:xfrm>
                    <a:off x="5993423" y="5183038"/>
                    <a:ext cx="791308" cy="506118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Cloud 246">
                    <a:extLst>
                      <a:ext uri="{FF2B5EF4-FFF2-40B4-BE49-F238E27FC236}">
                        <a16:creationId xmlns:a16="http://schemas.microsoft.com/office/drawing/2014/main" id="{BF289AB9-8D49-431C-9C33-8CC4CCC50547}"/>
                      </a:ext>
                    </a:extLst>
                  </p:cNvPr>
                  <p:cNvSpPr/>
                  <p:nvPr/>
                </p:nvSpPr>
                <p:spPr>
                  <a:xfrm>
                    <a:off x="6428642" y="5354072"/>
                    <a:ext cx="316523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Cloud 247">
                    <a:extLst>
                      <a:ext uri="{FF2B5EF4-FFF2-40B4-BE49-F238E27FC236}">
                        <a16:creationId xmlns:a16="http://schemas.microsoft.com/office/drawing/2014/main" id="{A3095A3B-9969-423B-802E-13DB25C475B0}"/>
                      </a:ext>
                    </a:extLst>
                  </p:cNvPr>
                  <p:cNvSpPr/>
                  <p:nvPr/>
                </p:nvSpPr>
                <p:spPr>
                  <a:xfrm>
                    <a:off x="5993423" y="5401941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8" name="TextBox 397">
                <a:extLst>
                  <a:ext uri="{FF2B5EF4-FFF2-40B4-BE49-F238E27FC236}">
                    <a16:creationId xmlns:a16="http://schemas.microsoft.com/office/drawing/2014/main" id="{466F62C9-18B9-4BD7-BB79-9219B368FB78}"/>
                  </a:ext>
                </a:extLst>
              </p:cNvPr>
              <p:cNvSpPr txBox="1"/>
              <p:nvPr/>
            </p:nvSpPr>
            <p:spPr>
              <a:xfrm>
                <a:off x="8862835" y="4401450"/>
                <a:ext cx="1426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Go to church</a:t>
                </a:r>
              </a:p>
            </p:txBody>
          </p:sp>
        </p:grp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4F5E538A-FCBA-4CD1-91FC-686A851B5F9B}"/>
              </a:ext>
            </a:extLst>
          </p:cNvPr>
          <p:cNvGrpSpPr/>
          <p:nvPr/>
        </p:nvGrpSpPr>
        <p:grpSpPr>
          <a:xfrm rot="5400000">
            <a:off x="6074025" y="820415"/>
            <a:ext cx="6628868" cy="5276698"/>
            <a:chOff x="197266" y="167101"/>
            <a:chExt cx="6628868" cy="5276698"/>
          </a:xfrm>
        </p:grpSpPr>
        <p:grpSp>
          <p:nvGrpSpPr>
            <p:cNvPr id="790" name="Group 789">
              <a:extLst>
                <a:ext uri="{FF2B5EF4-FFF2-40B4-BE49-F238E27FC236}">
                  <a16:creationId xmlns:a16="http://schemas.microsoft.com/office/drawing/2014/main" id="{0B35FB9A-B1E4-48A4-89A9-17AAA954CBE9}"/>
                </a:ext>
              </a:extLst>
            </p:cNvPr>
            <p:cNvGrpSpPr/>
            <p:nvPr/>
          </p:nvGrpSpPr>
          <p:grpSpPr>
            <a:xfrm>
              <a:off x="197266" y="175927"/>
              <a:ext cx="3153015" cy="2195570"/>
              <a:chOff x="351632" y="4101725"/>
              <a:chExt cx="3153015" cy="2195570"/>
            </a:xfrm>
          </p:grpSpPr>
          <p:grpSp>
            <p:nvGrpSpPr>
              <p:cNvPr id="985" name="Group 984">
                <a:extLst>
                  <a:ext uri="{FF2B5EF4-FFF2-40B4-BE49-F238E27FC236}">
                    <a16:creationId xmlns:a16="http://schemas.microsoft.com/office/drawing/2014/main" id="{483D90E2-9CBE-4F08-BA55-6E99BE22A79D}"/>
                  </a:ext>
                </a:extLst>
              </p:cNvPr>
              <p:cNvGrpSpPr/>
              <p:nvPr/>
            </p:nvGrpSpPr>
            <p:grpSpPr>
              <a:xfrm>
                <a:off x="351632" y="4101725"/>
                <a:ext cx="3046467" cy="2195570"/>
                <a:chOff x="246444" y="4091538"/>
                <a:chExt cx="3046467" cy="2195570"/>
              </a:xfrm>
            </p:grpSpPr>
            <p:sp>
              <p:nvSpPr>
                <p:cNvPr id="987" name="Rectangle 986">
                  <a:extLst>
                    <a:ext uri="{FF2B5EF4-FFF2-40B4-BE49-F238E27FC236}">
                      <a16:creationId xmlns:a16="http://schemas.microsoft.com/office/drawing/2014/main" id="{6D248337-8AD7-4A3D-AAA6-7651B43D94B4}"/>
                    </a:ext>
                  </a:extLst>
                </p:cNvPr>
                <p:cNvSpPr/>
                <p:nvPr/>
              </p:nvSpPr>
              <p:spPr>
                <a:xfrm rot="16200000">
                  <a:off x="671893" y="3666089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88" name="Group 987">
                  <a:extLst>
                    <a:ext uri="{FF2B5EF4-FFF2-40B4-BE49-F238E27FC236}">
                      <a16:creationId xmlns:a16="http://schemas.microsoft.com/office/drawing/2014/main" id="{AB6BFCE3-6BFC-4B34-974F-A014B76F33B9}"/>
                    </a:ext>
                  </a:extLst>
                </p:cNvPr>
                <p:cNvGrpSpPr/>
                <p:nvPr/>
              </p:nvGrpSpPr>
              <p:grpSpPr>
                <a:xfrm>
                  <a:off x="609775" y="4194115"/>
                  <a:ext cx="2356914" cy="2018342"/>
                  <a:chOff x="4644742" y="381000"/>
                  <a:chExt cx="3737258" cy="3200400"/>
                </a:xfrm>
              </p:grpSpPr>
              <p:sp>
                <p:nvSpPr>
                  <p:cNvPr id="989" name="Trapezoid 988">
                    <a:extLst>
                      <a:ext uri="{FF2B5EF4-FFF2-40B4-BE49-F238E27FC236}">
                        <a16:creationId xmlns:a16="http://schemas.microsoft.com/office/drawing/2014/main" id="{BB6BA303-21D1-401C-838D-A876457A9C76}"/>
                      </a:ext>
                    </a:extLst>
                  </p:cNvPr>
                  <p:cNvSpPr/>
                  <p:nvPr/>
                </p:nvSpPr>
                <p:spPr>
                  <a:xfrm>
                    <a:off x="4648200" y="990600"/>
                    <a:ext cx="3733800" cy="685800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0" name="Rectangle 989">
                    <a:extLst>
                      <a:ext uri="{FF2B5EF4-FFF2-40B4-BE49-F238E27FC236}">
                        <a16:creationId xmlns:a16="http://schemas.microsoft.com/office/drawing/2014/main" id="{B1C3D26D-A869-4C71-A5D9-5AC587EFFBD2}"/>
                      </a:ext>
                    </a:extLst>
                  </p:cNvPr>
                  <p:cNvSpPr/>
                  <p:nvPr/>
                </p:nvSpPr>
                <p:spPr>
                  <a:xfrm>
                    <a:off x="4876800" y="1676400"/>
                    <a:ext cx="3276600" cy="1676400"/>
                  </a:xfrm>
                  <a:prstGeom prst="rect">
                    <a:avLst/>
                  </a:prstGeom>
                  <a:solidFill>
                    <a:srgbClr val="F3E4A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1" name="Isosceles Triangle 990">
                    <a:extLst>
                      <a:ext uri="{FF2B5EF4-FFF2-40B4-BE49-F238E27FC236}">
                        <a16:creationId xmlns:a16="http://schemas.microsoft.com/office/drawing/2014/main" id="{7EEBCDB9-0949-4E57-A41C-605F2718D48B}"/>
                      </a:ext>
                    </a:extLst>
                  </p:cNvPr>
                  <p:cNvSpPr/>
                  <p:nvPr/>
                </p:nvSpPr>
                <p:spPr>
                  <a:xfrm>
                    <a:off x="5257800" y="381000"/>
                    <a:ext cx="2514600" cy="1295400"/>
                  </a:xfrm>
                  <a:prstGeom prst="triangle">
                    <a:avLst/>
                  </a:prstGeom>
                  <a:solidFill>
                    <a:srgbClr val="E2B97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2" name="Isosceles Triangle 991">
                    <a:extLst>
                      <a:ext uri="{FF2B5EF4-FFF2-40B4-BE49-F238E27FC236}">
                        <a16:creationId xmlns:a16="http://schemas.microsoft.com/office/drawing/2014/main" id="{A132B886-D545-431C-8398-2BD44465FB69}"/>
                      </a:ext>
                    </a:extLst>
                  </p:cNvPr>
                  <p:cNvSpPr/>
                  <p:nvPr/>
                </p:nvSpPr>
                <p:spPr>
                  <a:xfrm>
                    <a:off x="5486400" y="609600"/>
                    <a:ext cx="2057400" cy="1066800"/>
                  </a:xfrm>
                  <a:prstGeom prst="triangle">
                    <a:avLst/>
                  </a:prstGeom>
                  <a:solidFill>
                    <a:srgbClr val="F3E4A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93" name="Group 77">
                    <a:extLst>
                      <a:ext uri="{FF2B5EF4-FFF2-40B4-BE49-F238E27FC236}">
                        <a16:creationId xmlns:a16="http://schemas.microsoft.com/office/drawing/2014/main" id="{F680B7CD-59B2-4E87-B9EE-2F02A9B5A501}"/>
                      </a:ext>
                    </a:extLst>
                  </p:cNvPr>
                  <p:cNvGrpSpPr/>
                  <p:nvPr/>
                </p:nvGrpSpPr>
                <p:grpSpPr>
                  <a:xfrm>
                    <a:off x="5181600" y="1981200"/>
                    <a:ext cx="816430" cy="762000"/>
                    <a:chOff x="838200" y="4267200"/>
                    <a:chExt cx="914400" cy="853439"/>
                  </a:xfrm>
                </p:grpSpPr>
                <p:sp>
                  <p:nvSpPr>
                    <p:cNvPr id="1167" name="Rectangle 1166">
                      <a:extLst>
                        <a:ext uri="{FF2B5EF4-FFF2-40B4-BE49-F238E27FC236}">
                          <a16:creationId xmlns:a16="http://schemas.microsoft.com/office/drawing/2014/main" id="{CB6913D9-98AF-4132-A334-77F1811B8A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168" name="Group 14">
                      <a:extLst>
                        <a:ext uri="{FF2B5EF4-FFF2-40B4-BE49-F238E27FC236}">
                          <a16:creationId xmlns:a16="http://schemas.microsoft.com/office/drawing/2014/main" id="{B7DAD276-618C-44C4-BECC-FB99BE6D2CE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</p:grpSpPr>
                  <p:grpSp>
                    <p:nvGrpSpPr>
                      <p:cNvPr id="1169" name="Group 8">
                        <a:extLst>
                          <a:ext uri="{FF2B5EF4-FFF2-40B4-BE49-F238E27FC236}">
                            <a16:creationId xmlns:a16="http://schemas.microsoft.com/office/drawing/2014/main" id="{021D30E1-F786-4972-ADAA-B5FE3901CB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</p:grpSpPr>
                    <p:sp>
                      <p:nvSpPr>
                        <p:cNvPr id="1176" name="Diagonal Stripe 4">
                          <a:extLst>
                            <a:ext uri="{FF2B5EF4-FFF2-40B4-BE49-F238E27FC236}">
                              <a16:creationId xmlns:a16="http://schemas.microsoft.com/office/drawing/2014/main" id="{36E4AFF8-ACA7-48A3-A542-E464E220523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77" name="Diagonal Stripe 5">
                          <a:extLst>
                            <a:ext uri="{FF2B5EF4-FFF2-40B4-BE49-F238E27FC236}">
                              <a16:creationId xmlns:a16="http://schemas.microsoft.com/office/drawing/2014/main" id="{860FB36E-0BD0-4383-905E-6B432D28A5F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78" name="Diagonal Stripe 6">
                          <a:extLst>
                            <a:ext uri="{FF2B5EF4-FFF2-40B4-BE49-F238E27FC236}">
                              <a16:creationId xmlns:a16="http://schemas.microsoft.com/office/drawing/2014/main" id="{E1B4B881-FE49-4FC1-9C33-77F2B69924D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79" name="Diagonal Stripe 7">
                          <a:extLst>
                            <a:ext uri="{FF2B5EF4-FFF2-40B4-BE49-F238E27FC236}">
                              <a16:creationId xmlns:a16="http://schemas.microsoft.com/office/drawing/2014/main" id="{57776D68-65DC-4609-812C-A7C0BCE7174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70" name="Group 9">
                        <a:extLst>
                          <a:ext uri="{FF2B5EF4-FFF2-40B4-BE49-F238E27FC236}">
                            <a16:creationId xmlns:a16="http://schemas.microsoft.com/office/drawing/2014/main" id="{B054F417-4CEC-408E-9F40-6C667E7B8750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</p:grpSpPr>
                    <p:sp>
                      <p:nvSpPr>
                        <p:cNvPr id="1172" name="Diagonal Stripe 1171">
                          <a:extLst>
                            <a:ext uri="{FF2B5EF4-FFF2-40B4-BE49-F238E27FC236}">
                              <a16:creationId xmlns:a16="http://schemas.microsoft.com/office/drawing/2014/main" id="{44839FE9-8B1A-4497-AD70-6066CA10CDB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73" name="Diagonal Stripe 1172">
                          <a:extLst>
                            <a:ext uri="{FF2B5EF4-FFF2-40B4-BE49-F238E27FC236}">
                              <a16:creationId xmlns:a16="http://schemas.microsoft.com/office/drawing/2014/main" id="{428A7269-D260-4B94-80A8-2AAFEA41D58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74" name="Diagonal Stripe 1173">
                          <a:extLst>
                            <a:ext uri="{FF2B5EF4-FFF2-40B4-BE49-F238E27FC236}">
                              <a16:creationId xmlns:a16="http://schemas.microsoft.com/office/drawing/2014/main" id="{72F2682C-6276-4093-9A56-4979D2BFF48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75" name="Diagonal Stripe 1174">
                          <a:extLst>
                            <a:ext uri="{FF2B5EF4-FFF2-40B4-BE49-F238E27FC236}">
                              <a16:creationId xmlns:a16="http://schemas.microsoft.com/office/drawing/2014/main" id="{58CED50F-6F91-43BE-A5C2-4AA1458D2CB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171" name="Frame 3">
                        <a:extLst>
                          <a:ext uri="{FF2B5EF4-FFF2-40B4-BE49-F238E27FC236}">
                            <a16:creationId xmlns:a16="http://schemas.microsoft.com/office/drawing/2014/main" id="{226A60A7-FFD5-494D-96B2-AE14E3D6AB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994" name="Group 91">
                    <a:extLst>
                      <a:ext uri="{FF2B5EF4-FFF2-40B4-BE49-F238E27FC236}">
                        <a16:creationId xmlns:a16="http://schemas.microsoft.com/office/drawing/2014/main" id="{BD9F10BE-BC3F-4B45-B8A4-3668C589D1F8}"/>
                      </a:ext>
                    </a:extLst>
                  </p:cNvPr>
                  <p:cNvGrpSpPr/>
                  <p:nvPr/>
                </p:nvGrpSpPr>
                <p:grpSpPr>
                  <a:xfrm>
                    <a:off x="7086600" y="1981200"/>
                    <a:ext cx="816430" cy="762000"/>
                    <a:chOff x="838200" y="4267200"/>
                    <a:chExt cx="914400" cy="853439"/>
                  </a:xfrm>
                </p:grpSpPr>
                <p:sp>
                  <p:nvSpPr>
                    <p:cNvPr id="1154" name="Rectangle 1153">
                      <a:extLst>
                        <a:ext uri="{FF2B5EF4-FFF2-40B4-BE49-F238E27FC236}">
                          <a16:creationId xmlns:a16="http://schemas.microsoft.com/office/drawing/2014/main" id="{2F4F7FD6-640F-44A1-A175-598C9330D4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155" name="Group 14">
                      <a:extLst>
                        <a:ext uri="{FF2B5EF4-FFF2-40B4-BE49-F238E27FC236}">
                          <a16:creationId xmlns:a16="http://schemas.microsoft.com/office/drawing/2014/main" id="{08B0F96F-3DF8-43E7-9A60-1E8E608249F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</p:grpSpPr>
                  <p:grpSp>
                    <p:nvGrpSpPr>
                      <p:cNvPr id="1156" name="Group 8">
                        <a:extLst>
                          <a:ext uri="{FF2B5EF4-FFF2-40B4-BE49-F238E27FC236}">
                            <a16:creationId xmlns:a16="http://schemas.microsoft.com/office/drawing/2014/main" id="{5A0C0372-6E33-48D6-8CD3-A31A0CEFAC6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</p:grpSpPr>
                    <p:sp>
                      <p:nvSpPr>
                        <p:cNvPr id="1163" name="Diagonal Stripe 4">
                          <a:extLst>
                            <a:ext uri="{FF2B5EF4-FFF2-40B4-BE49-F238E27FC236}">
                              <a16:creationId xmlns:a16="http://schemas.microsoft.com/office/drawing/2014/main" id="{E167A450-56EA-4B6B-AA8E-C8D27EFFC1F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64" name="Diagonal Stripe 5">
                          <a:extLst>
                            <a:ext uri="{FF2B5EF4-FFF2-40B4-BE49-F238E27FC236}">
                              <a16:creationId xmlns:a16="http://schemas.microsoft.com/office/drawing/2014/main" id="{073089BE-0203-4491-A543-D5FF802CD2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65" name="Diagonal Stripe 6">
                          <a:extLst>
                            <a:ext uri="{FF2B5EF4-FFF2-40B4-BE49-F238E27FC236}">
                              <a16:creationId xmlns:a16="http://schemas.microsoft.com/office/drawing/2014/main" id="{B67FF3FF-C361-473F-9289-D5DD167915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66" name="Diagonal Stripe 7">
                          <a:extLst>
                            <a:ext uri="{FF2B5EF4-FFF2-40B4-BE49-F238E27FC236}">
                              <a16:creationId xmlns:a16="http://schemas.microsoft.com/office/drawing/2014/main" id="{D01359E9-7594-4FEB-A193-452321917B5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57" name="Group 9">
                        <a:extLst>
                          <a:ext uri="{FF2B5EF4-FFF2-40B4-BE49-F238E27FC236}">
                            <a16:creationId xmlns:a16="http://schemas.microsoft.com/office/drawing/2014/main" id="{B45E49EE-3F21-48B1-A8BC-2B5C5439AA67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</p:grpSpPr>
                    <p:sp>
                      <p:nvSpPr>
                        <p:cNvPr id="1159" name="Diagonal Stripe 97">
                          <a:extLst>
                            <a:ext uri="{FF2B5EF4-FFF2-40B4-BE49-F238E27FC236}">
                              <a16:creationId xmlns:a16="http://schemas.microsoft.com/office/drawing/2014/main" id="{261AACFC-A869-44E9-AF58-7CE10A33203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60" name="Diagonal Stripe 98">
                          <a:extLst>
                            <a:ext uri="{FF2B5EF4-FFF2-40B4-BE49-F238E27FC236}">
                              <a16:creationId xmlns:a16="http://schemas.microsoft.com/office/drawing/2014/main" id="{FCFC393F-B190-4A5B-9BEB-41521BF3C98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61" name="Diagonal Stripe 99">
                          <a:extLst>
                            <a:ext uri="{FF2B5EF4-FFF2-40B4-BE49-F238E27FC236}">
                              <a16:creationId xmlns:a16="http://schemas.microsoft.com/office/drawing/2014/main" id="{71FD2ACE-C8AA-453B-8855-20ACDF61443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62" name="Diagonal Stripe 1161">
                          <a:extLst>
                            <a:ext uri="{FF2B5EF4-FFF2-40B4-BE49-F238E27FC236}">
                              <a16:creationId xmlns:a16="http://schemas.microsoft.com/office/drawing/2014/main" id="{A00C1DC9-45AC-47E1-B4ED-0D23B46EF83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solidFill>
                          <a:schemeClr val="bg1">
                            <a:lumMod val="9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158" name="Frame 3">
                        <a:extLst>
                          <a:ext uri="{FF2B5EF4-FFF2-40B4-BE49-F238E27FC236}">
                            <a16:creationId xmlns:a16="http://schemas.microsoft.com/office/drawing/2014/main" id="{BB9A9020-501A-4094-B8F0-7A9AAE549C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995" name="Rectangle 994">
                    <a:extLst>
                      <a:ext uri="{FF2B5EF4-FFF2-40B4-BE49-F238E27FC236}">
                        <a16:creationId xmlns:a16="http://schemas.microsoft.com/office/drawing/2014/main" id="{88278B41-D0CA-433F-8D06-7267E05EA3FA}"/>
                      </a:ext>
                    </a:extLst>
                  </p:cNvPr>
                  <p:cNvSpPr/>
                  <p:nvPr/>
                </p:nvSpPr>
                <p:spPr>
                  <a:xfrm>
                    <a:off x="6172200" y="2133600"/>
                    <a:ext cx="762000" cy="1219200"/>
                  </a:xfrm>
                  <a:prstGeom prst="rect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96" name="Group 114">
                    <a:extLst>
                      <a:ext uri="{FF2B5EF4-FFF2-40B4-BE49-F238E27FC236}">
                        <a16:creationId xmlns:a16="http://schemas.microsoft.com/office/drawing/2014/main" id="{ACDD1310-25EF-4D57-A68C-BE0641CB5D62}"/>
                      </a:ext>
                    </a:extLst>
                  </p:cNvPr>
                  <p:cNvGrpSpPr/>
                  <p:nvPr/>
                </p:nvGrpSpPr>
                <p:grpSpPr>
                  <a:xfrm>
                    <a:off x="6248400" y="990600"/>
                    <a:ext cx="609600" cy="609600"/>
                    <a:chOff x="4917989" y="4217773"/>
                    <a:chExt cx="2463114" cy="2438400"/>
                  </a:xfrm>
                </p:grpSpPr>
                <p:sp>
                  <p:nvSpPr>
                    <p:cNvPr id="1151" name="Rectangle 1150">
                      <a:extLst>
                        <a:ext uri="{FF2B5EF4-FFF2-40B4-BE49-F238E27FC236}">
                          <a16:creationId xmlns:a16="http://schemas.microsoft.com/office/drawing/2014/main" id="{8E5F425C-5A27-459F-9299-A00263B0D4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95800"/>
                      <a:ext cx="2057400" cy="1905000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2" name="Plus 230">
                      <a:extLst>
                        <a:ext uri="{FF2B5EF4-FFF2-40B4-BE49-F238E27FC236}">
                          <a16:creationId xmlns:a16="http://schemas.microsoft.com/office/drawing/2014/main" id="{CB478D40-02F3-4D82-91D1-CD8869A2D6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7989" y="4217773"/>
                      <a:ext cx="2463114" cy="2438400"/>
                    </a:xfrm>
                    <a:prstGeom prst="mathPlus">
                      <a:avLst>
                        <a:gd name="adj1" fmla="val 8981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3" name="Frame 1152">
                      <a:extLst>
                        <a:ext uri="{FF2B5EF4-FFF2-40B4-BE49-F238E27FC236}">
                          <a16:creationId xmlns:a16="http://schemas.microsoft.com/office/drawing/2014/main" id="{98478DED-63C5-4426-A85C-EBFC7614F9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19600"/>
                      <a:ext cx="2133600" cy="2057400"/>
                    </a:xfrm>
                    <a:prstGeom prst="frame">
                      <a:avLst>
                        <a:gd name="adj1" fmla="val 7695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997" name="Oval 996">
                    <a:extLst>
                      <a:ext uri="{FF2B5EF4-FFF2-40B4-BE49-F238E27FC236}">
                        <a16:creationId xmlns:a16="http://schemas.microsoft.com/office/drawing/2014/main" id="{0CF500B9-1367-427A-89D6-846E64324F1F}"/>
                      </a:ext>
                    </a:extLst>
                  </p:cNvPr>
                  <p:cNvSpPr/>
                  <p:nvPr/>
                </p:nvSpPr>
                <p:spPr>
                  <a:xfrm>
                    <a:off x="6629400" y="2590800"/>
                    <a:ext cx="152400" cy="228600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8" name="Rectangle 997">
                    <a:extLst>
                      <a:ext uri="{FF2B5EF4-FFF2-40B4-BE49-F238E27FC236}">
                        <a16:creationId xmlns:a16="http://schemas.microsoft.com/office/drawing/2014/main" id="{EEBC6201-AD61-43A6-9FBF-D296250F5550}"/>
                      </a:ext>
                    </a:extLst>
                  </p:cNvPr>
                  <p:cNvSpPr/>
                  <p:nvPr/>
                </p:nvSpPr>
                <p:spPr>
                  <a:xfrm>
                    <a:off x="5972432" y="3274541"/>
                    <a:ext cx="1066800" cy="15240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9" name="Cloud 998">
                    <a:extLst>
                      <a:ext uri="{FF2B5EF4-FFF2-40B4-BE49-F238E27FC236}">
                        <a16:creationId xmlns:a16="http://schemas.microsoft.com/office/drawing/2014/main" id="{733183E9-63A2-4B8A-8D84-4F2EE80354D2}"/>
                      </a:ext>
                    </a:extLst>
                  </p:cNvPr>
                  <p:cNvSpPr/>
                  <p:nvPr/>
                </p:nvSpPr>
                <p:spPr>
                  <a:xfrm rot="10496474">
                    <a:off x="4644742" y="2362353"/>
                    <a:ext cx="762000" cy="1216974"/>
                  </a:xfrm>
                  <a:prstGeom prst="cloud">
                    <a:avLst/>
                  </a:prstGeom>
                  <a:solidFill>
                    <a:schemeClr val="accent3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0" name="Cloud 999">
                    <a:extLst>
                      <a:ext uri="{FF2B5EF4-FFF2-40B4-BE49-F238E27FC236}">
                        <a16:creationId xmlns:a16="http://schemas.microsoft.com/office/drawing/2014/main" id="{659842B9-AA6E-4C06-A796-8A1D33BB672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620000" y="2362200"/>
                    <a:ext cx="762000" cy="1219200"/>
                  </a:xfrm>
                  <a:prstGeom prst="cloud">
                    <a:avLst/>
                  </a:prstGeom>
                  <a:solidFill>
                    <a:schemeClr val="accent3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01" name="Group 127">
                    <a:extLst>
                      <a:ext uri="{FF2B5EF4-FFF2-40B4-BE49-F238E27FC236}">
                        <a16:creationId xmlns:a16="http://schemas.microsoft.com/office/drawing/2014/main" id="{4009BADE-F6C8-4769-A987-A6DBB1182D89}"/>
                      </a:ext>
                    </a:extLst>
                  </p:cNvPr>
                  <p:cNvGrpSpPr/>
                  <p:nvPr/>
                </p:nvGrpSpPr>
                <p:grpSpPr>
                  <a:xfrm>
                    <a:off x="5486400" y="2743200"/>
                    <a:ext cx="685800" cy="762000"/>
                    <a:chOff x="1792595" y="1066800"/>
                    <a:chExt cx="2748575" cy="2514600"/>
                  </a:xfrm>
                </p:grpSpPr>
                <p:sp>
                  <p:nvSpPr>
                    <p:cNvPr id="1078" name="Cloud 1077">
                      <a:extLst>
                        <a:ext uri="{FF2B5EF4-FFF2-40B4-BE49-F238E27FC236}">
                          <a16:creationId xmlns:a16="http://schemas.microsoft.com/office/drawing/2014/main" id="{444A3538-8671-4D07-8B31-BC3EB7EE33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79" name="Cloud 1078">
                      <a:extLst>
                        <a:ext uri="{FF2B5EF4-FFF2-40B4-BE49-F238E27FC236}">
                          <a16:creationId xmlns:a16="http://schemas.microsoft.com/office/drawing/2014/main" id="{DCAE8294-5EA3-4645-9481-652BBED091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0" name="Cloud 1079">
                      <a:extLst>
                        <a:ext uri="{FF2B5EF4-FFF2-40B4-BE49-F238E27FC236}">
                          <a16:creationId xmlns:a16="http://schemas.microsoft.com/office/drawing/2014/main" id="{F680828C-CB4A-47B2-A129-288B8C2D79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81" name="Group 22">
                      <a:extLst>
                        <a:ext uri="{FF2B5EF4-FFF2-40B4-BE49-F238E27FC236}">
                          <a16:creationId xmlns:a16="http://schemas.microsoft.com/office/drawing/2014/main" id="{8EE3C197-43A9-4259-8A79-851380F68B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147" name="Moon 23">
                        <a:extLst>
                          <a:ext uri="{FF2B5EF4-FFF2-40B4-BE49-F238E27FC236}">
                            <a16:creationId xmlns:a16="http://schemas.microsoft.com/office/drawing/2014/main" id="{0F5A8F4C-B70A-447B-BD2F-A68599B769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8" name="Moon 24">
                        <a:extLst>
                          <a:ext uri="{FF2B5EF4-FFF2-40B4-BE49-F238E27FC236}">
                            <a16:creationId xmlns:a16="http://schemas.microsoft.com/office/drawing/2014/main" id="{46EB59C9-1B12-4C0C-862B-46B939F784C7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9" name="Moon 25">
                        <a:extLst>
                          <a:ext uri="{FF2B5EF4-FFF2-40B4-BE49-F238E27FC236}">
                            <a16:creationId xmlns:a16="http://schemas.microsoft.com/office/drawing/2014/main" id="{68F8D56D-445D-4774-9A2C-F447EF81E106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50" name="Teardrop 26">
                        <a:extLst>
                          <a:ext uri="{FF2B5EF4-FFF2-40B4-BE49-F238E27FC236}">
                            <a16:creationId xmlns:a16="http://schemas.microsoft.com/office/drawing/2014/main" id="{38E9B98B-02E8-473F-B782-EE811ECDA8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82" name="Group 64">
                      <a:extLst>
                        <a:ext uri="{FF2B5EF4-FFF2-40B4-BE49-F238E27FC236}">
                          <a16:creationId xmlns:a16="http://schemas.microsoft.com/office/drawing/2014/main" id="{10652EB0-AE11-4191-A833-2BC31B5C41F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</p:grpSpPr>
                  <p:sp>
                    <p:nvSpPr>
                      <p:cNvPr id="1130" name="Teardrop 1129">
                        <a:extLst>
                          <a:ext uri="{FF2B5EF4-FFF2-40B4-BE49-F238E27FC236}">
                            <a16:creationId xmlns:a16="http://schemas.microsoft.com/office/drawing/2014/main" id="{6908ECD9-C9BB-41A6-8561-DA7CAACA92A6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1" name="Teardrop 1130">
                        <a:extLst>
                          <a:ext uri="{FF2B5EF4-FFF2-40B4-BE49-F238E27FC236}">
                            <a16:creationId xmlns:a16="http://schemas.microsoft.com/office/drawing/2014/main" id="{41C39332-0CBF-40CC-A668-97CF7922CAB9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2" name="Teardrop 1131">
                        <a:extLst>
                          <a:ext uri="{FF2B5EF4-FFF2-40B4-BE49-F238E27FC236}">
                            <a16:creationId xmlns:a16="http://schemas.microsoft.com/office/drawing/2014/main" id="{0A4D4037-388C-4F7C-AEC8-D0CA7C4B5D69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3" name="Teardrop 1132">
                        <a:extLst>
                          <a:ext uri="{FF2B5EF4-FFF2-40B4-BE49-F238E27FC236}">
                            <a16:creationId xmlns:a16="http://schemas.microsoft.com/office/drawing/2014/main" id="{578CAD12-3C22-4627-89F2-CA35A6D4B847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4" name="Teardrop 1133">
                        <a:extLst>
                          <a:ext uri="{FF2B5EF4-FFF2-40B4-BE49-F238E27FC236}">
                            <a16:creationId xmlns:a16="http://schemas.microsoft.com/office/drawing/2014/main" id="{6EF95F07-AA8C-44A9-881D-3471913ADA4B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5" name="5-Point Star 213">
                        <a:extLst>
                          <a:ext uri="{FF2B5EF4-FFF2-40B4-BE49-F238E27FC236}">
                            <a16:creationId xmlns:a16="http://schemas.microsoft.com/office/drawing/2014/main" id="{4BCB38B3-75BD-4EFD-9968-7CFC1C25BD0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136" name="Group 15">
                        <a:extLst>
                          <a:ext uri="{FF2B5EF4-FFF2-40B4-BE49-F238E27FC236}">
                            <a16:creationId xmlns:a16="http://schemas.microsoft.com/office/drawing/2014/main" id="{CE12B004-1CA9-4D69-90C1-0A2B4F66A50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142" name="Teardrop 10">
                          <a:extLst>
                            <a:ext uri="{FF2B5EF4-FFF2-40B4-BE49-F238E27FC236}">
                              <a16:creationId xmlns:a16="http://schemas.microsoft.com/office/drawing/2014/main" id="{BCFD362D-2483-4696-B64C-A825B96E5C6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43" name="Teardrop 60">
                          <a:extLst>
                            <a:ext uri="{FF2B5EF4-FFF2-40B4-BE49-F238E27FC236}">
                              <a16:creationId xmlns:a16="http://schemas.microsoft.com/office/drawing/2014/main" id="{A5B00086-E90E-496E-9DB9-7692626EBE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44" name="Teardrop 1143">
                          <a:extLst>
                            <a:ext uri="{FF2B5EF4-FFF2-40B4-BE49-F238E27FC236}">
                              <a16:creationId xmlns:a16="http://schemas.microsoft.com/office/drawing/2014/main" id="{70AD0E22-4D89-4005-8071-ED27681296A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45" name="Teardrop 1144">
                          <a:extLst>
                            <a:ext uri="{FF2B5EF4-FFF2-40B4-BE49-F238E27FC236}">
                              <a16:creationId xmlns:a16="http://schemas.microsoft.com/office/drawing/2014/main" id="{E477B15B-68AC-4FA1-AF5A-DB1C5C8231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46" name="Teardrop 1145">
                          <a:extLst>
                            <a:ext uri="{FF2B5EF4-FFF2-40B4-BE49-F238E27FC236}">
                              <a16:creationId xmlns:a16="http://schemas.microsoft.com/office/drawing/2014/main" id="{8AC7D6D3-2536-485F-BDC2-65AD1F65714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137" name="Oval 1136">
                        <a:extLst>
                          <a:ext uri="{FF2B5EF4-FFF2-40B4-BE49-F238E27FC236}">
                            <a16:creationId xmlns:a16="http://schemas.microsoft.com/office/drawing/2014/main" id="{06054389-065A-4DD1-9BAE-290F1F16FF5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8" name="Oval 1137">
                        <a:extLst>
                          <a:ext uri="{FF2B5EF4-FFF2-40B4-BE49-F238E27FC236}">
                            <a16:creationId xmlns:a16="http://schemas.microsoft.com/office/drawing/2014/main" id="{85CAA12B-39CF-46FD-BABD-9298113DD09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9" name="Oval 1138">
                        <a:extLst>
                          <a:ext uri="{FF2B5EF4-FFF2-40B4-BE49-F238E27FC236}">
                            <a16:creationId xmlns:a16="http://schemas.microsoft.com/office/drawing/2014/main" id="{33DA7902-F2CC-44F3-A143-77331FDBD0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0" name="Oval 1139">
                        <a:extLst>
                          <a:ext uri="{FF2B5EF4-FFF2-40B4-BE49-F238E27FC236}">
                            <a16:creationId xmlns:a16="http://schemas.microsoft.com/office/drawing/2014/main" id="{29ADF5E9-97BD-4D52-A6E5-55A46DB36F1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1" name="Oval 1140">
                        <a:extLst>
                          <a:ext uri="{FF2B5EF4-FFF2-40B4-BE49-F238E27FC236}">
                            <a16:creationId xmlns:a16="http://schemas.microsoft.com/office/drawing/2014/main" id="{399A8EAA-5176-4F1E-B019-E94CA75884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83" name="Group 65">
                      <a:extLst>
                        <a:ext uri="{FF2B5EF4-FFF2-40B4-BE49-F238E27FC236}">
                          <a16:creationId xmlns:a16="http://schemas.microsoft.com/office/drawing/2014/main" id="{343BA190-22A8-4775-B636-CEA801B134AB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126" name="Moon 1125">
                        <a:extLst>
                          <a:ext uri="{FF2B5EF4-FFF2-40B4-BE49-F238E27FC236}">
                            <a16:creationId xmlns:a16="http://schemas.microsoft.com/office/drawing/2014/main" id="{F535F063-F42F-488F-A652-C4B4346FAD4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7" name="Moon 1126">
                        <a:extLst>
                          <a:ext uri="{FF2B5EF4-FFF2-40B4-BE49-F238E27FC236}">
                            <a16:creationId xmlns:a16="http://schemas.microsoft.com/office/drawing/2014/main" id="{E617E195-C369-4D3B-AA9A-C01CADAD58F4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8" name="Moon 1127">
                        <a:extLst>
                          <a:ext uri="{FF2B5EF4-FFF2-40B4-BE49-F238E27FC236}">
                            <a16:creationId xmlns:a16="http://schemas.microsoft.com/office/drawing/2014/main" id="{6395FA00-8852-4028-8764-609F666FAD2E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9" name="Teardrop 1128">
                        <a:extLst>
                          <a:ext uri="{FF2B5EF4-FFF2-40B4-BE49-F238E27FC236}">
                            <a16:creationId xmlns:a16="http://schemas.microsoft.com/office/drawing/2014/main" id="{E18D8AEF-8A7E-4E8A-979F-B134A3F4122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84" name="Group 4">
                      <a:extLst>
                        <a:ext uri="{FF2B5EF4-FFF2-40B4-BE49-F238E27FC236}">
                          <a16:creationId xmlns:a16="http://schemas.microsoft.com/office/drawing/2014/main" id="{D8DFAEFB-4ABD-4392-BAED-587965C6ED9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</p:grpSpPr>
                  <p:sp>
                    <p:nvSpPr>
                      <p:cNvPr id="1109" name="Teardrop 5">
                        <a:extLst>
                          <a:ext uri="{FF2B5EF4-FFF2-40B4-BE49-F238E27FC236}">
                            <a16:creationId xmlns:a16="http://schemas.microsoft.com/office/drawing/2014/main" id="{55F5E6FF-3C5B-46BD-BF41-0241936BC554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0" name="Teardrop 6">
                        <a:extLst>
                          <a:ext uri="{FF2B5EF4-FFF2-40B4-BE49-F238E27FC236}">
                            <a16:creationId xmlns:a16="http://schemas.microsoft.com/office/drawing/2014/main" id="{10EA8C5C-0308-486A-801F-F28940C44B57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1" name="Teardrop 7">
                        <a:extLst>
                          <a:ext uri="{FF2B5EF4-FFF2-40B4-BE49-F238E27FC236}">
                            <a16:creationId xmlns:a16="http://schemas.microsoft.com/office/drawing/2014/main" id="{D477F4CE-FCC2-4D05-AB26-ECC57CD9A954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2" name="Teardrop 8">
                        <a:extLst>
                          <a:ext uri="{FF2B5EF4-FFF2-40B4-BE49-F238E27FC236}">
                            <a16:creationId xmlns:a16="http://schemas.microsoft.com/office/drawing/2014/main" id="{833F7B33-8DB4-48CF-B48B-8F633AB144B4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3" name="Teardrop 9">
                        <a:extLst>
                          <a:ext uri="{FF2B5EF4-FFF2-40B4-BE49-F238E27FC236}">
                            <a16:creationId xmlns:a16="http://schemas.microsoft.com/office/drawing/2014/main" id="{0C3D3F2A-96E2-4FCA-B4BC-4675A2257AA5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4" name="5-Point Star 10">
                        <a:extLst>
                          <a:ext uri="{FF2B5EF4-FFF2-40B4-BE49-F238E27FC236}">
                            <a16:creationId xmlns:a16="http://schemas.microsoft.com/office/drawing/2014/main" id="{322E5FC5-E04D-45BB-A181-942B180CC47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115" name="Group 15">
                        <a:extLst>
                          <a:ext uri="{FF2B5EF4-FFF2-40B4-BE49-F238E27FC236}">
                            <a16:creationId xmlns:a16="http://schemas.microsoft.com/office/drawing/2014/main" id="{F16BF515-D494-4342-BF63-358B40DEBC1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121" name="Teardrop 10">
                          <a:extLst>
                            <a:ext uri="{FF2B5EF4-FFF2-40B4-BE49-F238E27FC236}">
                              <a16:creationId xmlns:a16="http://schemas.microsoft.com/office/drawing/2014/main" id="{30533643-197C-4FC5-A0D5-2CA872F9698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22" name="Teardrop 18">
                          <a:extLst>
                            <a:ext uri="{FF2B5EF4-FFF2-40B4-BE49-F238E27FC236}">
                              <a16:creationId xmlns:a16="http://schemas.microsoft.com/office/drawing/2014/main" id="{D756BC78-6BA5-4791-AE51-453A4557450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23" name="Teardrop 19">
                          <a:extLst>
                            <a:ext uri="{FF2B5EF4-FFF2-40B4-BE49-F238E27FC236}">
                              <a16:creationId xmlns:a16="http://schemas.microsoft.com/office/drawing/2014/main" id="{BB0C4000-7F5B-4EC0-B34B-2AE07AFC923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24" name="Teardrop 20">
                          <a:extLst>
                            <a:ext uri="{FF2B5EF4-FFF2-40B4-BE49-F238E27FC236}">
                              <a16:creationId xmlns:a16="http://schemas.microsoft.com/office/drawing/2014/main" id="{978C943C-2F7C-4BDB-B622-04C873DBF65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25" name="Teardrop 21">
                          <a:extLst>
                            <a:ext uri="{FF2B5EF4-FFF2-40B4-BE49-F238E27FC236}">
                              <a16:creationId xmlns:a16="http://schemas.microsoft.com/office/drawing/2014/main" id="{4098F5A9-43A8-47CF-B6EC-7CC444A3774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116" name="Oval 12">
                        <a:extLst>
                          <a:ext uri="{FF2B5EF4-FFF2-40B4-BE49-F238E27FC236}">
                            <a16:creationId xmlns:a16="http://schemas.microsoft.com/office/drawing/2014/main" id="{0A96968B-0E6C-4DB3-890E-4A32EF0A7C1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7" name="Oval 13">
                        <a:extLst>
                          <a:ext uri="{FF2B5EF4-FFF2-40B4-BE49-F238E27FC236}">
                            <a16:creationId xmlns:a16="http://schemas.microsoft.com/office/drawing/2014/main" id="{8C9C729D-1E9C-4201-B414-1B5DF8249D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8" name="Oval 14">
                        <a:extLst>
                          <a:ext uri="{FF2B5EF4-FFF2-40B4-BE49-F238E27FC236}">
                            <a16:creationId xmlns:a16="http://schemas.microsoft.com/office/drawing/2014/main" id="{E63D41AB-E573-4EDD-A0CC-8D544AD8647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9" name="Oval 15">
                        <a:extLst>
                          <a:ext uri="{FF2B5EF4-FFF2-40B4-BE49-F238E27FC236}">
                            <a16:creationId xmlns:a16="http://schemas.microsoft.com/office/drawing/2014/main" id="{56F4E68E-78D6-484F-B7F3-CB4BC6071E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0" name="Oval 16">
                        <a:extLst>
                          <a:ext uri="{FF2B5EF4-FFF2-40B4-BE49-F238E27FC236}">
                            <a16:creationId xmlns:a16="http://schemas.microsoft.com/office/drawing/2014/main" id="{606CD8F2-162E-4A0C-995D-7F0E101F248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85" name="Group 70">
                      <a:extLst>
                        <a:ext uri="{FF2B5EF4-FFF2-40B4-BE49-F238E27FC236}">
                          <a16:creationId xmlns:a16="http://schemas.microsoft.com/office/drawing/2014/main" id="{F9E15EDB-BE88-4E85-89CF-89ED62AD0CEB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105" name="Moon 1104">
                        <a:extLst>
                          <a:ext uri="{FF2B5EF4-FFF2-40B4-BE49-F238E27FC236}">
                            <a16:creationId xmlns:a16="http://schemas.microsoft.com/office/drawing/2014/main" id="{ADC9272A-86CA-4D8B-A6AB-4CA457AA8E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6" name="Moon 1105">
                        <a:extLst>
                          <a:ext uri="{FF2B5EF4-FFF2-40B4-BE49-F238E27FC236}">
                            <a16:creationId xmlns:a16="http://schemas.microsoft.com/office/drawing/2014/main" id="{719BECC0-678A-4387-9A7F-39494552A89E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7" name="Moon 1106">
                        <a:extLst>
                          <a:ext uri="{FF2B5EF4-FFF2-40B4-BE49-F238E27FC236}">
                            <a16:creationId xmlns:a16="http://schemas.microsoft.com/office/drawing/2014/main" id="{A206EFDA-A755-41A3-BDA6-867A4CC79C95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8" name="Teardrop 1107">
                        <a:extLst>
                          <a:ext uri="{FF2B5EF4-FFF2-40B4-BE49-F238E27FC236}">
                            <a16:creationId xmlns:a16="http://schemas.microsoft.com/office/drawing/2014/main" id="{F084B2CE-4DD2-454F-8B58-2FA9770BA80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86" name="Group 45">
                      <a:extLst>
                        <a:ext uri="{FF2B5EF4-FFF2-40B4-BE49-F238E27FC236}">
                          <a16:creationId xmlns:a16="http://schemas.microsoft.com/office/drawing/2014/main" id="{19A46C8C-2478-4255-8BC8-C09B02447C4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</p:grpSpPr>
                  <p:sp>
                    <p:nvSpPr>
                      <p:cNvPr id="1088" name="Teardrop 1087">
                        <a:extLst>
                          <a:ext uri="{FF2B5EF4-FFF2-40B4-BE49-F238E27FC236}">
                            <a16:creationId xmlns:a16="http://schemas.microsoft.com/office/drawing/2014/main" id="{71AEFDA8-B482-4B59-B897-95B25AAB9DC6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9" name="Teardrop 1088">
                        <a:extLst>
                          <a:ext uri="{FF2B5EF4-FFF2-40B4-BE49-F238E27FC236}">
                            <a16:creationId xmlns:a16="http://schemas.microsoft.com/office/drawing/2014/main" id="{C1959925-670F-4DE8-BECF-899355D1F958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0" name="Teardrop 1089">
                        <a:extLst>
                          <a:ext uri="{FF2B5EF4-FFF2-40B4-BE49-F238E27FC236}">
                            <a16:creationId xmlns:a16="http://schemas.microsoft.com/office/drawing/2014/main" id="{4BC46EF1-8972-499A-AF5B-5C62FB627542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1" name="Teardrop 1090">
                        <a:extLst>
                          <a:ext uri="{FF2B5EF4-FFF2-40B4-BE49-F238E27FC236}">
                            <a16:creationId xmlns:a16="http://schemas.microsoft.com/office/drawing/2014/main" id="{A6504362-8FBA-4D19-A839-EA8BDB061D0D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2" name="Teardrop 1091">
                        <a:extLst>
                          <a:ext uri="{FF2B5EF4-FFF2-40B4-BE49-F238E27FC236}">
                            <a16:creationId xmlns:a16="http://schemas.microsoft.com/office/drawing/2014/main" id="{5CF85EE7-3218-4B7C-9258-AE7DA55721D5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3" name="5-Point Star 171">
                        <a:extLst>
                          <a:ext uri="{FF2B5EF4-FFF2-40B4-BE49-F238E27FC236}">
                            <a16:creationId xmlns:a16="http://schemas.microsoft.com/office/drawing/2014/main" id="{3DF553FF-1A60-4052-B7CC-F3AA42B06E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094" name="Group 15">
                        <a:extLst>
                          <a:ext uri="{FF2B5EF4-FFF2-40B4-BE49-F238E27FC236}">
                            <a16:creationId xmlns:a16="http://schemas.microsoft.com/office/drawing/2014/main" id="{FB0483E5-14DC-4B7C-9C87-509C9448BDD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100" name="Teardrop 10">
                          <a:extLst>
                            <a:ext uri="{FF2B5EF4-FFF2-40B4-BE49-F238E27FC236}">
                              <a16:creationId xmlns:a16="http://schemas.microsoft.com/office/drawing/2014/main" id="{82044FF6-360C-4B33-9C72-EB70F240C0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01" name="Teardrop 1100">
                          <a:extLst>
                            <a:ext uri="{FF2B5EF4-FFF2-40B4-BE49-F238E27FC236}">
                              <a16:creationId xmlns:a16="http://schemas.microsoft.com/office/drawing/2014/main" id="{E957E6CE-E324-4356-9C59-F961C987EE6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02" name="Teardrop 1101">
                          <a:extLst>
                            <a:ext uri="{FF2B5EF4-FFF2-40B4-BE49-F238E27FC236}">
                              <a16:creationId xmlns:a16="http://schemas.microsoft.com/office/drawing/2014/main" id="{3A1BD39E-F24C-4D2A-9871-BA1552E987D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03" name="Teardrop 1102">
                          <a:extLst>
                            <a:ext uri="{FF2B5EF4-FFF2-40B4-BE49-F238E27FC236}">
                              <a16:creationId xmlns:a16="http://schemas.microsoft.com/office/drawing/2014/main" id="{CAA09F81-A56D-4B00-B292-F89457BE4DE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04" name="Teardrop 1103">
                          <a:extLst>
                            <a:ext uri="{FF2B5EF4-FFF2-40B4-BE49-F238E27FC236}">
                              <a16:creationId xmlns:a16="http://schemas.microsoft.com/office/drawing/2014/main" id="{E22C1660-D6EA-4247-8397-5449DD1AC45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095" name="Oval 1094">
                        <a:extLst>
                          <a:ext uri="{FF2B5EF4-FFF2-40B4-BE49-F238E27FC236}">
                            <a16:creationId xmlns:a16="http://schemas.microsoft.com/office/drawing/2014/main" id="{FC332089-D75F-4B8B-A4DD-1E81EB6D33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6" name="Oval 1095">
                        <a:extLst>
                          <a:ext uri="{FF2B5EF4-FFF2-40B4-BE49-F238E27FC236}">
                            <a16:creationId xmlns:a16="http://schemas.microsoft.com/office/drawing/2014/main" id="{CDF50D86-EE95-432D-BEFF-0C1E81F8017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7" name="Oval 1096">
                        <a:extLst>
                          <a:ext uri="{FF2B5EF4-FFF2-40B4-BE49-F238E27FC236}">
                            <a16:creationId xmlns:a16="http://schemas.microsoft.com/office/drawing/2014/main" id="{F3018EB3-2C0A-480B-8229-57FDE588BB3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8" name="Oval 1097">
                        <a:extLst>
                          <a:ext uri="{FF2B5EF4-FFF2-40B4-BE49-F238E27FC236}">
                            <a16:creationId xmlns:a16="http://schemas.microsoft.com/office/drawing/2014/main" id="{F3D679D7-2CC3-4340-AB6A-44A4D52F48A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9" name="Oval 1098">
                        <a:extLst>
                          <a:ext uri="{FF2B5EF4-FFF2-40B4-BE49-F238E27FC236}">
                            <a16:creationId xmlns:a16="http://schemas.microsoft.com/office/drawing/2014/main" id="{BEF6E999-2E2A-4563-9850-50BBB538208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087" name="Flowchart: Delay 1086">
                      <a:extLst>
                        <a:ext uri="{FF2B5EF4-FFF2-40B4-BE49-F238E27FC236}">
                          <a16:creationId xmlns:a16="http://schemas.microsoft.com/office/drawing/2014/main" id="{4E0CB408-8F86-4AA3-9312-7AEFBD60A11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02" name="Group 201">
                    <a:extLst>
                      <a:ext uri="{FF2B5EF4-FFF2-40B4-BE49-F238E27FC236}">
                        <a16:creationId xmlns:a16="http://schemas.microsoft.com/office/drawing/2014/main" id="{88D7F3C9-DDA2-40A5-AD71-708E69137D7C}"/>
                      </a:ext>
                    </a:extLst>
                  </p:cNvPr>
                  <p:cNvGrpSpPr/>
                  <p:nvPr/>
                </p:nvGrpSpPr>
                <p:grpSpPr>
                  <a:xfrm>
                    <a:off x="6781800" y="2743200"/>
                    <a:ext cx="685800" cy="762000"/>
                    <a:chOff x="1792595" y="1066800"/>
                    <a:chExt cx="2748575" cy="2514600"/>
                  </a:xfrm>
                </p:grpSpPr>
                <p:sp>
                  <p:nvSpPr>
                    <p:cNvPr id="1005" name="Cloud 1004">
                      <a:extLst>
                        <a:ext uri="{FF2B5EF4-FFF2-40B4-BE49-F238E27FC236}">
                          <a16:creationId xmlns:a16="http://schemas.microsoft.com/office/drawing/2014/main" id="{C7B6F4DC-585C-4EEE-AF6A-913E06432E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06" name="Cloud 1005">
                      <a:extLst>
                        <a:ext uri="{FF2B5EF4-FFF2-40B4-BE49-F238E27FC236}">
                          <a16:creationId xmlns:a16="http://schemas.microsoft.com/office/drawing/2014/main" id="{9C817586-7E11-4C3C-BBF8-FA55B894A8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solidFill>
                      <a:schemeClr val="accent3">
                        <a:lumMod val="5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07" name="Cloud 1006">
                      <a:extLst>
                        <a:ext uri="{FF2B5EF4-FFF2-40B4-BE49-F238E27FC236}">
                          <a16:creationId xmlns:a16="http://schemas.microsoft.com/office/drawing/2014/main" id="{6966C284-A4E2-4AC1-A6A2-42DE7B5EE2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008" name="Group 22">
                      <a:extLst>
                        <a:ext uri="{FF2B5EF4-FFF2-40B4-BE49-F238E27FC236}">
                          <a16:creationId xmlns:a16="http://schemas.microsoft.com/office/drawing/2014/main" id="{822766A5-F761-49F3-BD5E-EDC9204296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074" name="Moon 23">
                        <a:extLst>
                          <a:ext uri="{FF2B5EF4-FFF2-40B4-BE49-F238E27FC236}">
                            <a16:creationId xmlns:a16="http://schemas.microsoft.com/office/drawing/2014/main" id="{68FEB3DF-C25F-42A9-9AE9-CD2A616902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5" name="Moon 24">
                        <a:extLst>
                          <a:ext uri="{FF2B5EF4-FFF2-40B4-BE49-F238E27FC236}">
                            <a16:creationId xmlns:a16="http://schemas.microsoft.com/office/drawing/2014/main" id="{245A6189-80E2-4F61-943D-1A2344B6D01F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6" name="Moon 25">
                        <a:extLst>
                          <a:ext uri="{FF2B5EF4-FFF2-40B4-BE49-F238E27FC236}">
                            <a16:creationId xmlns:a16="http://schemas.microsoft.com/office/drawing/2014/main" id="{2885C3B7-B359-424C-B865-31E3D8BF63E8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7" name="Teardrop 26">
                        <a:extLst>
                          <a:ext uri="{FF2B5EF4-FFF2-40B4-BE49-F238E27FC236}">
                            <a16:creationId xmlns:a16="http://schemas.microsoft.com/office/drawing/2014/main" id="{CBB8D951-5A54-4868-847D-40A578ED9D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09" name="Group 64">
                      <a:extLst>
                        <a:ext uri="{FF2B5EF4-FFF2-40B4-BE49-F238E27FC236}">
                          <a16:creationId xmlns:a16="http://schemas.microsoft.com/office/drawing/2014/main" id="{A27BDD94-9975-4822-AAAB-0B8D10AE84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</p:grpSpPr>
                  <p:sp>
                    <p:nvSpPr>
                      <p:cNvPr id="1057" name="Teardrop 1056">
                        <a:extLst>
                          <a:ext uri="{FF2B5EF4-FFF2-40B4-BE49-F238E27FC236}">
                            <a16:creationId xmlns:a16="http://schemas.microsoft.com/office/drawing/2014/main" id="{90345C9C-1A33-4D1F-A64C-37577305CCBF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8" name="Teardrop 1057">
                        <a:extLst>
                          <a:ext uri="{FF2B5EF4-FFF2-40B4-BE49-F238E27FC236}">
                            <a16:creationId xmlns:a16="http://schemas.microsoft.com/office/drawing/2014/main" id="{951FCA46-631C-494E-A28D-36BAA638E34E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9" name="Teardrop 1058">
                        <a:extLst>
                          <a:ext uri="{FF2B5EF4-FFF2-40B4-BE49-F238E27FC236}">
                            <a16:creationId xmlns:a16="http://schemas.microsoft.com/office/drawing/2014/main" id="{96220D1C-347C-4DA3-953B-9436D30C1A7B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0" name="Teardrop 1059">
                        <a:extLst>
                          <a:ext uri="{FF2B5EF4-FFF2-40B4-BE49-F238E27FC236}">
                            <a16:creationId xmlns:a16="http://schemas.microsoft.com/office/drawing/2014/main" id="{7320E543-C817-46BF-91C0-AB96676A37CB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1" name="Teardrop 1060">
                        <a:extLst>
                          <a:ext uri="{FF2B5EF4-FFF2-40B4-BE49-F238E27FC236}">
                            <a16:creationId xmlns:a16="http://schemas.microsoft.com/office/drawing/2014/main" id="{BA1F8E71-3F91-4ABF-89DB-599367E71AE8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solidFill>
                        <a:srgbClr val="FF9933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2" name="5-Point Star 140">
                        <a:extLst>
                          <a:ext uri="{FF2B5EF4-FFF2-40B4-BE49-F238E27FC236}">
                            <a16:creationId xmlns:a16="http://schemas.microsoft.com/office/drawing/2014/main" id="{5857C55E-47D7-41B4-B7AF-430A3B0B8EA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063" name="Group 15">
                        <a:extLst>
                          <a:ext uri="{FF2B5EF4-FFF2-40B4-BE49-F238E27FC236}">
                            <a16:creationId xmlns:a16="http://schemas.microsoft.com/office/drawing/2014/main" id="{11070F52-0E64-4743-8856-7573D7D54F5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069" name="Teardrop 10">
                          <a:extLst>
                            <a:ext uri="{FF2B5EF4-FFF2-40B4-BE49-F238E27FC236}">
                              <a16:creationId xmlns:a16="http://schemas.microsoft.com/office/drawing/2014/main" id="{583D73AC-DC16-49C9-8B16-4B7C9328E6E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0" name="Teardrop 60">
                          <a:extLst>
                            <a:ext uri="{FF2B5EF4-FFF2-40B4-BE49-F238E27FC236}">
                              <a16:creationId xmlns:a16="http://schemas.microsoft.com/office/drawing/2014/main" id="{C296AD46-56DC-4BAA-8327-C3B3AA1896E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1" name="Teardrop 1070">
                          <a:extLst>
                            <a:ext uri="{FF2B5EF4-FFF2-40B4-BE49-F238E27FC236}">
                              <a16:creationId xmlns:a16="http://schemas.microsoft.com/office/drawing/2014/main" id="{FBD680A1-A63C-44CA-94AF-0BF04AD7ED8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2" name="Teardrop 1071">
                          <a:extLst>
                            <a:ext uri="{FF2B5EF4-FFF2-40B4-BE49-F238E27FC236}">
                              <a16:creationId xmlns:a16="http://schemas.microsoft.com/office/drawing/2014/main" id="{26279073-E0B4-4CA5-B4B8-BFF2D8AC3FF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73" name="Teardrop 1072">
                          <a:extLst>
                            <a:ext uri="{FF2B5EF4-FFF2-40B4-BE49-F238E27FC236}">
                              <a16:creationId xmlns:a16="http://schemas.microsoft.com/office/drawing/2014/main" id="{9038A612-2A3D-4C36-A5B5-4719AAFE441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064" name="Oval 1063">
                        <a:extLst>
                          <a:ext uri="{FF2B5EF4-FFF2-40B4-BE49-F238E27FC236}">
                            <a16:creationId xmlns:a16="http://schemas.microsoft.com/office/drawing/2014/main" id="{2D968A61-3473-490C-9AB0-17E18ADF23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5" name="Oval 1064">
                        <a:extLst>
                          <a:ext uri="{FF2B5EF4-FFF2-40B4-BE49-F238E27FC236}">
                            <a16:creationId xmlns:a16="http://schemas.microsoft.com/office/drawing/2014/main" id="{186D7CB3-AB2F-4B16-8520-2565AAA69E9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6" name="Oval 1065">
                        <a:extLst>
                          <a:ext uri="{FF2B5EF4-FFF2-40B4-BE49-F238E27FC236}">
                            <a16:creationId xmlns:a16="http://schemas.microsoft.com/office/drawing/2014/main" id="{2932A2F1-2425-4A5C-BDEF-BBE01BA02C1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7" name="Oval 1066">
                        <a:extLst>
                          <a:ext uri="{FF2B5EF4-FFF2-40B4-BE49-F238E27FC236}">
                            <a16:creationId xmlns:a16="http://schemas.microsoft.com/office/drawing/2014/main" id="{F9A0AB26-1EEB-43DD-A5FF-2E8B1BDFBB5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8" name="Oval 1067">
                        <a:extLst>
                          <a:ext uri="{FF2B5EF4-FFF2-40B4-BE49-F238E27FC236}">
                            <a16:creationId xmlns:a16="http://schemas.microsoft.com/office/drawing/2014/main" id="{3B6366BA-8E88-48A2-8F56-308ED9444A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10" name="Group 65">
                      <a:extLst>
                        <a:ext uri="{FF2B5EF4-FFF2-40B4-BE49-F238E27FC236}">
                          <a16:creationId xmlns:a16="http://schemas.microsoft.com/office/drawing/2014/main" id="{5BB79966-D4A7-42B7-A854-B1632F5ED20B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053" name="Moon 1052">
                        <a:extLst>
                          <a:ext uri="{FF2B5EF4-FFF2-40B4-BE49-F238E27FC236}">
                            <a16:creationId xmlns:a16="http://schemas.microsoft.com/office/drawing/2014/main" id="{8AE0E940-090F-4A30-AA0D-3E4F9AD2C29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4" name="Moon 1053">
                        <a:extLst>
                          <a:ext uri="{FF2B5EF4-FFF2-40B4-BE49-F238E27FC236}">
                            <a16:creationId xmlns:a16="http://schemas.microsoft.com/office/drawing/2014/main" id="{A24BCABF-FE85-4D7C-8ABD-07AB7A0B5740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5" name="Moon 1054">
                        <a:extLst>
                          <a:ext uri="{FF2B5EF4-FFF2-40B4-BE49-F238E27FC236}">
                            <a16:creationId xmlns:a16="http://schemas.microsoft.com/office/drawing/2014/main" id="{4D865C29-4AE1-4153-99C1-F36DE196BCDF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6" name="Teardrop 1055">
                        <a:extLst>
                          <a:ext uri="{FF2B5EF4-FFF2-40B4-BE49-F238E27FC236}">
                            <a16:creationId xmlns:a16="http://schemas.microsoft.com/office/drawing/2014/main" id="{AEE4BCF4-FD37-451A-8B3B-EA62AD2C95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11" name="Group 4">
                      <a:extLst>
                        <a:ext uri="{FF2B5EF4-FFF2-40B4-BE49-F238E27FC236}">
                          <a16:creationId xmlns:a16="http://schemas.microsoft.com/office/drawing/2014/main" id="{CF24F8D1-0576-4C29-9825-0F5DF8053F9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</p:grpSpPr>
                  <p:sp>
                    <p:nvSpPr>
                      <p:cNvPr id="1036" name="Teardrop 5">
                        <a:extLst>
                          <a:ext uri="{FF2B5EF4-FFF2-40B4-BE49-F238E27FC236}">
                            <a16:creationId xmlns:a16="http://schemas.microsoft.com/office/drawing/2014/main" id="{01754D98-1380-4E49-99EF-331FDB002E2D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7" name="Teardrop 6">
                        <a:extLst>
                          <a:ext uri="{FF2B5EF4-FFF2-40B4-BE49-F238E27FC236}">
                            <a16:creationId xmlns:a16="http://schemas.microsoft.com/office/drawing/2014/main" id="{488B0806-96CC-41B0-AF3A-86199CAB94CC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8" name="Teardrop 7">
                        <a:extLst>
                          <a:ext uri="{FF2B5EF4-FFF2-40B4-BE49-F238E27FC236}">
                            <a16:creationId xmlns:a16="http://schemas.microsoft.com/office/drawing/2014/main" id="{5C19002B-146F-4BA5-AD1B-A4E171379E5A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9" name="Teardrop 8">
                        <a:extLst>
                          <a:ext uri="{FF2B5EF4-FFF2-40B4-BE49-F238E27FC236}">
                            <a16:creationId xmlns:a16="http://schemas.microsoft.com/office/drawing/2014/main" id="{E8A8E2F1-F0B0-4294-B12E-822BDCAE70A6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0" name="Teardrop 9">
                        <a:extLst>
                          <a:ext uri="{FF2B5EF4-FFF2-40B4-BE49-F238E27FC236}">
                            <a16:creationId xmlns:a16="http://schemas.microsoft.com/office/drawing/2014/main" id="{6DF0EDDE-524C-4A2B-A130-599E8D2C924A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solidFill>
                        <a:srgbClr val="5D56B6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1" name="5-Point Star 10">
                        <a:extLst>
                          <a:ext uri="{FF2B5EF4-FFF2-40B4-BE49-F238E27FC236}">
                            <a16:creationId xmlns:a16="http://schemas.microsoft.com/office/drawing/2014/main" id="{8293E5C8-D3DF-49A7-81C2-69074DDED35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042" name="Group 15">
                        <a:extLst>
                          <a:ext uri="{FF2B5EF4-FFF2-40B4-BE49-F238E27FC236}">
                            <a16:creationId xmlns:a16="http://schemas.microsoft.com/office/drawing/2014/main" id="{2ACCAFA6-E5BD-4884-B192-9CD7E3BBA35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048" name="Teardrop 10">
                          <a:extLst>
                            <a:ext uri="{FF2B5EF4-FFF2-40B4-BE49-F238E27FC236}">
                              <a16:creationId xmlns:a16="http://schemas.microsoft.com/office/drawing/2014/main" id="{0B495157-77A5-4092-A171-9964559977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49" name="Teardrop 18">
                          <a:extLst>
                            <a:ext uri="{FF2B5EF4-FFF2-40B4-BE49-F238E27FC236}">
                              <a16:creationId xmlns:a16="http://schemas.microsoft.com/office/drawing/2014/main" id="{29004646-6F07-419D-A924-0EBB6447DB0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50" name="Teardrop 19">
                          <a:extLst>
                            <a:ext uri="{FF2B5EF4-FFF2-40B4-BE49-F238E27FC236}">
                              <a16:creationId xmlns:a16="http://schemas.microsoft.com/office/drawing/2014/main" id="{A0FA39BC-8F55-447A-92CA-F90780847E4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51" name="Teardrop 20">
                          <a:extLst>
                            <a:ext uri="{FF2B5EF4-FFF2-40B4-BE49-F238E27FC236}">
                              <a16:creationId xmlns:a16="http://schemas.microsoft.com/office/drawing/2014/main" id="{3F0FB02A-83CB-4393-8836-B63AEBA9EE6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52" name="Teardrop 21">
                          <a:extLst>
                            <a:ext uri="{FF2B5EF4-FFF2-40B4-BE49-F238E27FC236}">
                              <a16:creationId xmlns:a16="http://schemas.microsoft.com/office/drawing/2014/main" id="{B8653812-082D-4B73-9088-8F96FB85C09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043" name="Oval 12">
                        <a:extLst>
                          <a:ext uri="{FF2B5EF4-FFF2-40B4-BE49-F238E27FC236}">
                            <a16:creationId xmlns:a16="http://schemas.microsoft.com/office/drawing/2014/main" id="{155E4AF9-FA77-4224-9BD0-F7FD6E2C71A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4" name="Oval 13">
                        <a:extLst>
                          <a:ext uri="{FF2B5EF4-FFF2-40B4-BE49-F238E27FC236}">
                            <a16:creationId xmlns:a16="http://schemas.microsoft.com/office/drawing/2014/main" id="{F798F4A4-F2C9-456C-888A-ED8122904D4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5" name="Oval 14">
                        <a:extLst>
                          <a:ext uri="{FF2B5EF4-FFF2-40B4-BE49-F238E27FC236}">
                            <a16:creationId xmlns:a16="http://schemas.microsoft.com/office/drawing/2014/main" id="{E5681222-08D8-4A97-8A26-70E27ABDC3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6" name="Oval 15">
                        <a:extLst>
                          <a:ext uri="{FF2B5EF4-FFF2-40B4-BE49-F238E27FC236}">
                            <a16:creationId xmlns:a16="http://schemas.microsoft.com/office/drawing/2014/main" id="{62C7E7AC-2B53-45B3-A7CF-4BE733A2599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7" name="Oval 16">
                        <a:extLst>
                          <a:ext uri="{FF2B5EF4-FFF2-40B4-BE49-F238E27FC236}">
                            <a16:creationId xmlns:a16="http://schemas.microsoft.com/office/drawing/2014/main" id="{0DF9E436-E496-475C-866C-C336BEAD49B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12" name="Group 70">
                      <a:extLst>
                        <a:ext uri="{FF2B5EF4-FFF2-40B4-BE49-F238E27FC236}">
                          <a16:creationId xmlns:a16="http://schemas.microsoft.com/office/drawing/2014/main" id="{E4B1527F-7386-4927-A73B-DF82A4BE2CB8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</p:grpSpPr>
                  <p:sp>
                    <p:nvSpPr>
                      <p:cNvPr id="1032" name="Moon 1031">
                        <a:extLst>
                          <a:ext uri="{FF2B5EF4-FFF2-40B4-BE49-F238E27FC236}">
                            <a16:creationId xmlns:a16="http://schemas.microsoft.com/office/drawing/2014/main" id="{780C6B74-0D68-4DE3-ADCA-B2435537820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3" name="Moon 1032">
                        <a:extLst>
                          <a:ext uri="{FF2B5EF4-FFF2-40B4-BE49-F238E27FC236}">
                            <a16:creationId xmlns:a16="http://schemas.microsoft.com/office/drawing/2014/main" id="{4FEFEAB9-0979-44C7-84B7-E6911C118F65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4" name="Moon 1033">
                        <a:extLst>
                          <a:ext uri="{FF2B5EF4-FFF2-40B4-BE49-F238E27FC236}">
                            <a16:creationId xmlns:a16="http://schemas.microsoft.com/office/drawing/2014/main" id="{24B6090D-6EB6-4312-A64D-F999C74D7807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5" name="Teardrop 1034">
                        <a:extLst>
                          <a:ext uri="{FF2B5EF4-FFF2-40B4-BE49-F238E27FC236}">
                            <a16:creationId xmlns:a16="http://schemas.microsoft.com/office/drawing/2014/main" id="{BD7793DE-C155-4760-ABE5-3EF56A45CF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13" name="Group 45">
                      <a:extLst>
                        <a:ext uri="{FF2B5EF4-FFF2-40B4-BE49-F238E27FC236}">
                          <a16:creationId xmlns:a16="http://schemas.microsoft.com/office/drawing/2014/main" id="{EF13A6B7-D5F2-4A66-B4AF-25B8F76213E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</p:grpSpPr>
                  <p:sp>
                    <p:nvSpPr>
                      <p:cNvPr id="1015" name="Teardrop 1014">
                        <a:extLst>
                          <a:ext uri="{FF2B5EF4-FFF2-40B4-BE49-F238E27FC236}">
                            <a16:creationId xmlns:a16="http://schemas.microsoft.com/office/drawing/2014/main" id="{BD2F41F7-2D4E-4C83-A847-73F19FCB8548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6" name="Teardrop 1015">
                        <a:extLst>
                          <a:ext uri="{FF2B5EF4-FFF2-40B4-BE49-F238E27FC236}">
                            <a16:creationId xmlns:a16="http://schemas.microsoft.com/office/drawing/2014/main" id="{74568F5B-8191-4BF5-8706-8A58C52A1C93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7" name="Teardrop 1016">
                        <a:extLst>
                          <a:ext uri="{FF2B5EF4-FFF2-40B4-BE49-F238E27FC236}">
                            <a16:creationId xmlns:a16="http://schemas.microsoft.com/office/drawing/2014/main" id="{07F3CDB5-739E-4C6F-A9B4-77D716F6C7B6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8" name="Teardrop 1017">
                        <a:extLst>
                          <a:ext uri="{FF2B5EF4-FFF2-40B4-BE49-F238E27FC236}">
                            <a16:creationId xmlns:a16="http://schemas.microsoft.com/office/drawing/2014/main" id="{72C9F1AC-094E-442D-A26C-9E24FE191B89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9" name="Teardrop 1018">
                        <a:extLst>
                          <a:ext uri="{FF2B5EF4-FFF2-40B4-BE49-F238E27FC236}">
                            <a16:creationId xmlns:a16="http://schemas.microsoft.com/office/drawing/2014/main" id="{2A17F6F9-6050-4412-932D-73FB5CEAE73E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solidFill>
                        <a:srgbClr val="FF99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0" name="5-Point Star 98">
                        <a:extLst>
                          <a:ext uri="{FF2B5EF4-FFF2-40B4-BE49-F238E27FC236}">
                            <a16:creationId xmlns:a16="http://schemas.microsoft.com/office/drawing/2014/main" id="{435D0DD0-CCA6-408C-A9DF-CADC4895EC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solidFill>
                        <a:srgbClr val="FFFFCC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021" name="Group 15">
                        <a:extLst>
                          <a:ext uri="{FF2B5EF4-FFF2-40B4-BE49-F238E27FC236}">
                            <a16:creationId xmlns:a16="http://schemas.microsoft.com/office/drawing/2014/main" id="{B773EFA2-2BBA-4410-95C9-05698E44E68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</p:grpSpPr>
                    <p:sp>
                      <p:nvSpPr>
                        <p:cNvPr id="1027" name="Teardrop 10">
                          <a:extLst>
                            <a:ext uri="{FF2B5EF4-FFF2-40B4-BE49-F238E27FC236}">
                              <a16:creationId xmlns:a16="http://schemas.microsoft.com/office/drawing/2014/main" id="{13379356-5CBF-49C0-8A69-5A10433302D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28" name="Teardrop 1027">
                          <a:extLst>
                            <a:ext uri="{FF2B5EF4-FFF2-40B4-BE49-F238E27FC236}">
                              <a16:creationId xmlns:a16="http://schemas.microsoft.com/office/drawing/2014/main" id="{E96E57FC-D57B-4F9E-8B12-CFA8C3952E0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29" name="Teardrop 1028">
                          <a:extLst>
                            <a:ext uri="{FF2B5EF4-FFF2-40B4-BE49-F238E27FC236}">
                              <a16:creationId xmlns:a16="http://schemas.microsoft.com/office/drawing/2014/main" id="{CA155BFE-0B1A-49B7-89FE-837F6F6059F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30" name="Teardrop 1029">
                          <a:extLst>
                            <a:ext uri="{FF2B5EF4-FFF2-40B4-BE49-F238E27FC236}">
                              <a16:creationId xmlns:a16="http://schemas.microsoft.com/office/drawing/2014/main" id="{7EFCB03A-6EBC-44D6-B2B1-3148F9CFA3B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031" name="Teardrop 1030">
                          <a:extLst>
                            <a:ext uri="{FF2B5EF4-FFF2-40B4-BE49-F238E27FC236}">
                              <a16:creationId xmlns:a16="http://schemas.microsoft.com/office/drawing/2014/main" id="{1F89526A-3267-4327-BAB5-80B245636E4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solidFill>
                          <a:srgbClr val="FFFF99"/>
                        </a:solidFill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022" name="Oval 1021">
                        <a:extLst>
                          <a:ext uri="{FF2B5EF4-FFF2-40B4-BE49-F238E27FC236}">
                            <a16:creationId xmlns:a16="http://schemas.microsoft.com/office/drawing/2014/main" id="{DEDB59D0-A321-4BC3-B314-B2F0D19883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3" name="Oval 1022">
                        <a:extLst>
                          <a:ext uri="{FF2B5EF4-FFF2-40B4-BE49-F238E27FC236}">
                            <a16:creationId xmlns:a16="http://schemas.microsoft.com/office/drawing/2014/main" id="{148CE416-3A05-4315-8CA7-406C4103F9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4" name="Oval 1023">
                        <a:extLst>
                          <a:ext uri="{FF2B5EF4-FFF2-40B4-BE49-F238E27FC236}">
                            <a16:creationId xmlns:a16="http://schemas.microsoft.com/office/drawing/2014/main" id="{8CF87406-6A05-47C0-A3DE-BE3C916108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5" name="Oval 1024">
                        <a:extLst>
                          <a:ext uri="{FF2B5EF4-FFF2-40B4-BE49-F238E27FC236}">
                            <a16:creationId xmlns:a16="http://schemas.microsoft.com/office/drawing/2014/main" id="{F89182E2-39DA-4301-BD8A-17F00B3B98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6" name="Oval 1025">
                        <a:extLst>
                          <a:ext uri="{FF2B5EF4-FFF2-40B4-BE49-F238E27FC236}">
                            <a16:creationId xmlns:a16="http://schemas.microsoft.com/office/drawing/2014/main" id="{3759EDA3-1E99-4F49-ACE0-2C0B5F14E1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2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014" name="Flowchart: Delay 1013">
                      <a:extLst>
                        <a:ext uri="{FF2B5EF4-FFF2-40B4-BE49-F238E27FC236}">
                          <a16:creationId xmlns:a16="http://schemas.microsoft.com/office/drawing/2014/main" id="{EE046D2C-9850-4F59-8671-2DF48300E67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solidFill>
                      <a:schemeClr val="bg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003" name="Trapezoid 1002">
                    <a:extLst>
                      <a:ext uri="{FF2B5EF4-FFF2-40B4-BE49-F238E27FC236}">
                        <a16:creationId xmlns:a16="http://schemas.microsoft.com/office/drawing/2014/main" id="{9DE225E5-6985-4B16-BBAD-48925226F7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1905000"/>
                    <a:ext cx="990600" cy="76200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4" name="Trapezoid 1003">
                    <a:extLst>
                      <a:ext uri="{FF2B5EF4-FFF2-40B4-BE49-F238E27FC236}">
                        <a16:creationId xmlns:a16="http://schemas.microsoft.com/office/drawing/2014/main" id="{C6DE8475-F0EC-4823-B6CF-E91C15ED358D}"/>
                      </a:ext>
                    </a:extLst>
                  </p:cNvPr>
                  <p:cNvSpPr/>
                  <p:nvPr/>
                </p:nvSpPr>
                <p:spPr>
                  <a:xfrm>
                    <a:off x="7010400" y="1905000"/>
                    <a:ext cx="990600" cy="76200"/>
                  </a:xfrm>
                  <a:prstGeom prst="trapezoid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86" name="TextBox 985">
                <a:extLst>
                  <a:ext uri="{FF2B5EF4-FFF2-40B4-BE49-F238E27FC236}">
                    <a16:creationId xmlns:a16="http://schemas.microsoft.com/office/drawing/2014/main" id="{2F527C84-4B46-452F-AFD0-C50FEC125368}"/>
                  </a:ext>
                </a:extLst>
              </p:cNvPr>
              <p:cNvSpPr txBox="1"/>
              <p:nvPr/>
            </p:nvSpPr>
            <p:spPr>
              <a:xfrm>
                <a:off x="2088498" y="4132553"/>
                <a:ext cx="14161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Am at home</a:t>
                </a:r>
              </a:p>
            </p:txBody>
          </p:sp>
        </p:grpSp>
        <p:grpSp>
          <p:nvGrpSpPr>
            <p:cNvPr id="791" name="Group 790">
              <a:extLst>
                <a:ext uri="{FF2B5EF4-FFF2-40B4-BE49-F238E27FC236}">
                  <a16:creationId xmlns:a16="http://schemas.microsoft.com/office/drawing/2014/main" id="{04D939D0-CE61-4D59-B0A9-F9CA7574A1C0}"/>
                </a:ext>
              </a:extLst>
            </p:cNvPr>
            <p:cNvGrpSpPr/>
            <p:nvPr/>
          </p:nvGrpSpPr>
          <p:grpSpPr>
            <a:xfrm>
              <a:off x="205342" y="2368438"/>
              <a:ext cx="2195570" cy="3046467"/>
              <a:chOff x="3728723" y="2821559"/>
              <a:chExt cx="2195570" cy="3046467"/>
            </a:xfrm>
          </p:grpSpPr>
          <p:grpSp>
            <p:nvGrpSpPr>
              <p:cNvPr id="945" name="Group 944">
                <a:extLst>
                  <a:ext uri="{FF2B5EF4-FFF2-40B4-BE49-F238E27FC236}">
                    <a16:creationId xmlns:a16="http://schemas.microsoft.com/office/drawing/2014/main" id="{51E591CB-9BE2-47F3-8B8C-122A93B37A22}"/>
                  </a:ext>
                </a:extLst>
              </p:cNvPr>
              <p:cNvGrpSpPr/>
              <p:nvPr/>
            </p:nvGrpSpPr>
            <p:grpSpPr>
              <a:xfrm>
                <a:off x="3728723" y="2821559"/>
                <a:ext cx="2195570" cy="3046467"/>
                <a:chOff x="3403375" y="3600286"/>
                <a:chExt cx="2195570" cy="3046467"/>
              </a:xfrm>
            </p:grpSpPr>
            <p:sp>
              <p:nvSpPr>
                <p:cNvPr id="947" name="Rectangle 946">
                  <a:extLst>
                    <a:ext uri="{FF2B5EF4-FFF2-40B4-BE49-F238E27FC236}">
                      <a16:creationId xmlns:a16="http://schemas.microsoft.com/office/drawing/2014/main" id="{C0326E16-DD1D-4FC5-9E8E-C6594FBD5C78}"/>
                    </a:ext>
                  </a:extLst>
                </p:cNvPr>
                <p:cNvSpPr/>
                <p:nvPr/>
              </p:nvSpPr>
              <p:spPr>
                <a:xfrm>
                  <a:off x="3403375" y="3600286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48" name="Group 947">
                  <a:extLst>
                    <a:ext uri="{FF2B5EF4-FFF2-40B4-BE49-F238E27FC236}">
                      <a16:creationId xmlns:a16="http://schemas.microsoft.com/office/drawing/2014/main" id="{A360DEEF-8AFF-404D-ABDF-99FBC83A369A}"/>
                    </a:ext>
                  </a:extLst>
                </p:cNvPr>
                <p:cNvGrpSpPr/>
                <p:nvPr/>
              </p:nvGrpSpPr>
              <p:grpSpPr>
                <a:xfrm>
                  <a:off x="3686735" y="4445584"/>
                  <a:ext cx="1719727" cy="1662403"/>
                  <a:chOff x="914400" y="1447800"/>
                  <a:chExt cx="4572000" cy="4419600"/>
                </a:xfrm>
              </p:grpSpPr>
              <p:sp>
                <p:nvSpPr>
                  <p:cNvPr id="949" name="Oval 948">
                    <a:extLst>
                      <a:ext uri="{FF2B5EF4-FFF2-40B4-BE49-F238E27FC236}">
                        <a16:creationId xmlns:a16="http://schemas.microsoft.com/office/drawing/2014/main" id="{979F80D0-6843-4794-ABEE-18492E321095}"/>
                      </a:ext>
                    </a:extLst>
                  </p:cNvPr>
                  <p:cNvSpPr/>
                  <p:nvPr/>
                </p:nvSpPr>
                <p:spPr>
                  <a:xfrm>
                    <a:off x="914400" y="3429000"/>
                    <a:ext cx="4572000" cy="1828800"/>
                  </a:xfrm>
                  <a:prstGeom prst="ellipse">
                    <a:avLst/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50" name="Group 214">
                    <a:extLst>
                      <a:ext uri="{FF2B5EF4-FFF2-40B4-BE49-F238E27FC236}">
                        <a16:creationId xmlns:a16="http://schemas.microsoft.com/office/drawing/2014/main" id="{79F1BF3C-999D-4FE7-8D62-689D9CDC2F70}"/>
                      </a:ext>
                    </a:extLst>
                  </p:cNvPr>
                  <p:cNvGrpSpPr/>
                  <p:nvPr/>
                </p:nvGrpSpPr>
                <p:grpSpPr>
                  <a:xfrm>
                    <a:off x="1295400" y="1447800"/>
                    <a:ext cx="2667000" cy="4419600"/>
                    <a:chOff x="152400" y="2590800"/>
                    <a:chExt cx="2614354" cy="3581400"/>
                  </a:xfrm>
                </p:grpSpPr>
                <p:sp>
                  <p:nvSpPr>
                    <p:cNvPr id="964" name="Rounded Rectangle 60">
                      <a:extLst>
                        <a:ext uri="{FF2B5EF4-FFF2-40B4-BE49-F238E27FC236}">
                          <a16:creationId xmlns:a16="http://schemas.microsoft.com/office/drawing/2014/main" id="{B0DCE911-8749-4D74-B02F-319924CE8C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1024" y="3429000"/>
                      <a:ext cx="2514600" cy="1981200"/>
                    </a:xfrm>
                    <a:prstGeom prst="roundRect">
                      <a:avLst/>
                    </a:prstGeom>
                    <a:solidFill>
                      <a:schemeClr val="accent5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5" name="Cloud 964">
                      <a:extLst>
                        <a:ext uri="{FF2B5EF4-FFF2-40B4-BE49-F238E27FC236}">
                          <a16:creationId xmlns:a16="http://schemas.microsoft.com/office/drawing/2014/main" id="{4A7B24AD-7913-48F3-A591-EBA7EB0F3281}"/>
                        </a:ext>
                      </a:extLst>
                    </p:cNvPr>
                    <p:cNvSpPr/>
                    <p:nvPr/>
                  </p:nvSpPr>
                  <p:spPr>
                    <a:xfrm rot="21131850">
                      <a:off x="152400" y="3241850"/>
                      <a:ext cx="2614354" cy="2093086"/>
                    </a:xfrm>
                    <a:prstGeom prst="cloud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6" name="Rounded Rectangle 62">
                      <a:extLst>
                        <a:ext uri="{FF2B5EF4-FFF2-40B4-BE49-F238E27FC236}">
                          <a16:creationId xmlns:a16="http://schemas.microsoft.com/office/drawing/2014/main" id="{E9374546-3C17-4AB7-BCB4-E7FF2E3A9922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1981200" y="5410200"/>
                      <a:ext cx="990600" cy="533400"/>
                    </a:xfrm>
                    <a:prstGeom prst="roundRect">
                      <a:avLst/>
                    </a:prstGeom>
                    <a:solidFill>
                      <a:schemeClr val="bg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7" name="Rounded Rectangle 63">
                      <a:extLst>
                        <a:ext uri="{FF2B5EF4-FFF2-40B4-BE49-F238E27FC236}">
                          <a16:creationId xmlns:a16="http://schemas.microsoft.com/office/drawing/2014/main" id="{893D3D5A-FE3F-4D94-B541-B442B94BCE6D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0" y="5410200"/>
                      <a:ext cx="990600" cy="533400"/>
                    </a:xfrm>
                    <a:prstGeom prst="roundRect">
                      <a:avLst/>
                    </a:prstGeom>
                    <a:solidFill>
                      <a:schemeClr val="bg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68" name="Group 48">
                      <a:extLst>
                        <a:ext uri="{FF2B5EF4-FFF2-40B4-BE49-F238E27FC236}">
                          <a16:creationId xmlns:a16="http://schemas.microsoft.com/office/drawing/2014/main" id="{BBB8DD3B-9080-489A-9EB3-8B23EA241E8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03424" y="2590800"/>
                      <a:ext cx="2286000" cy="914400"/>
                      <a:chOff x="3657600" y="4419600"/>
                      <a:chExt cx="2590800" cy="1066800"/>
                    </a:xfrm>
                  </p:grpSpPr>
                  <p:sp>
                    <p:nvSpPr>
                      <p:cNvPr id="978" name="Rounded Rectangle 74">
                        <a:extLst>
                          <a:ext uri="{FF2B5EF4-FFF2-40B4-BE49-F238E27FC236}">
                            <a16:creationId xmlns:a16="http://schemas.microsoft.com/office/drawing/2014/main" id="{3310176B-2BA7-4D0A-85F1-BC2B7FBB88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4419600"/>
                        <a:ext cx="2590800" cy="1066800"/>
                      </a:xfrm>
                      <a:prstGeom prst="roundRect">
                        <a:avLst>
                          <a:gd name="adj" fmla="val 10000"/>
                        </a:avLst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9" name="Diamond 978">
                        <a:extLst>
                          <a:ext uri="{FF2B5EF4-FFF2-40B4-BE49-F238E27FC236}">
                            <a16:creationId xmlns:a16="http://schemas.microsoft.com/office/drawing/2014/main" id="{BA31F7F8-F87A-4077-9160-11DAF75C88F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338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0" name="Diamond 979">
                        <a:extLst>
                          <a:ext uri="{FF2B5EF4-FFF2-40B4-BE49-F238E27FC236}">
                            <a16:creationId xmlns:a16="http://schemas.microsoft.com/office/drawing/2014/main" id="{A65BDF15-1E69-4F20-92D2-97DA20D07B4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1" name="Diamond 52">
                        <a:extLst>
                          <a:ext uri="{FF2B5EF4-FFF2-40B4-BE49-F238E27FC236}">
                            <a16:creationId xmlns:a16="http://schemas.microsoft.com/office/drawing/2014/main" id="{9D70ED17-1F2F-48F4-A3C2-BAD6A9A6F6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4102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2" name="Diamond 981">
                        <a:extLst>
                          <a:ext uri="{FF2B5EF4-FFF2-40B4-BE49-F238E27FC236}">
                            <a16:creationId xmlns:a16="http://schemas.microsoft.com/office/drawing/2014/main" id="{7CF7973F-451A-473E-887E-76B4F86486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5626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3" name="Diamond 54">
                        <a:extLst>
                          <a:ext uri="{FF2B5EF4-FFF2-40B4-BE49-F238E27FC236}">
                            <a16:creationId xmlns:a16="http://schemas.microsoft.com/office/drawing/2014/main" id="{D552D00E-5CA7-4085-A826-AC89055F850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244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4" name="Diamond 983">
                        <a:extLst>
                          <a:ext uri="{FF2B5EF4-FFF2-40B4-BE49-F238E27FC236}">
                            <a16:creationId xmlns:a16="http://schemas.microsoft.com/office/drawing/2014/main" id="{F80BFBFD-63B4-44DD-B3E0-854F192A0CC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862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969" name="Rounded Rectangle 65">
                      <a:extLst>
                        <a:ext uri="{FF2B5EF4-FFF2-40B4-BE49-F238E27FC236}">
                          <a16:creationId xmlns:a16="http://schemas.microsoft.com/office/drawing/2014/main" id="{19738358-8612-4C66-A845-5A684B1F49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8224" y="3048000"/>
                      <a:ext cx="1752600" cy="762000"/>
                    </a:xfrm>
                    <a:prstGeom prst="roundRect">
                      <a:avLst>
                        <a:gd name="adj" fmla="val 35867"/>
                      </a:avLst>
                    </a:prstGeom>
                    <a:solidFill>
                      <a:schemeClr val="accent5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70" name="Group 47">
                      <a:extLst>
                        <a:ext uri="{FF2B5EF4-FFF2-40B4-BE49-F238E27FC236}">
                          <a16:creationId xmlns:a16="http://schemas.microsoft.com/office/drawing/2014/main" id="{69BE387A-4C98-4364-A559-C101E24BFBE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52400" y="4343400"/>
                      <a:ext cx="2590800" cy="1066800"/>
                      <a:chOff x="3657600" y="4419600"/>
                      <a:chExt cx="2590800" cy="1066800"/>
                    </a:xfrm>
                  </p:grpSpPr>
                  <p:sp>
                    <p:nvSpPr>
                      <p:cNvPr id="971" name="Rounded Rectangle 67">
                        <a:extLst>
                          <a:ext uri="{FF2B5EF4-FFF2-40B4-BE49-F238E27FC236}">
                            <a16:creationId xmlns:a16="http://schemas.microsoft.com/office/drawing/2014/main" id="{AF3979C4-1078-4F7D-B2DA-5A0ACF8B6D6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4419600"/>
                        <a:ext cx="2590800" cy="1066800"/>
                      </a:xfrm>
                      <a:prstGeom prst="roundRect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2" name="Diamond 971">
                        <a:extLst>
                          <a:ext uri="{FF2B5EF4-FFF2-40B4-BE49-F238E27FC236}">
                            <a16:creationId xmlns:a16="http://schemas.microsoft.com/office/drawing/2014/main" id="{33D85B4C-E0C4-4E0A-970D-72B8B47A32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338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3" name="Diamond 972">
                        <a:extLst>
                          <a:ext uri="{FF2B5EF4-FFF2-40B4-BE49-F238E27FC236}">
                            <a16:creationId xmlns:a16="http://schemas.microsoft.com/office/drawing/2014/main" id="{86C61448-82ED-4F64-BBFA-5F6B93BCEDC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4" name="Diamond 973">
                        <a:extLst>
                          <a:ext uri="{FF2B5EF4-FFF2-40B4-BE49-F238E27FC236}">
                            <a16:creationId xmlns:a16="http://schemas.microsoft.com/office/drawing/2014/main" id="{7DF419EC-BF8A-42FD-85C9-6F0B0860E83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410200" y="4495800"/>
                        <a:ext cx="838200" cy="914400"/>
                      </a:xfrm>
                      <a:prstGeom prst="diamond">
                        <a:avLst/>
                      </a:prstGeom>
                      <a:solidFill>
                        <a:schemeClr val="accent5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5" name="Diamond 974">
                        <a:extLst>
                          <a:ext uri="{FF2B5EF4-FFF2-40B4-BE49-F238E27FC236}">
                            <a16:creationId xmlns:a16="http://schemas.microsoft.com/office/drawing/2014/main" id="{69C2BC73-F668-47D1-A7E5-0F31DA03F67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5626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6" name="Diamond 975">
                        <a:extLst>
                          <a:ext uri="{FF2B5EF4-FFF2-40B4-BE49-F238E27FC236}">
                            <a16:creationId xmlns:a16="http://schemas.microsoft.com/office/drawing/2014/main" id="{EFE72F66-B092-4B94-B312-E5611D30FB5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7244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7" name="Diamond 976">
                        <a:extLst>
                          <a:ext uri="{FF2B5EF4-FFF2-40B4-BE49-F238E27FC236}">
                            <a16:creationId xmlns:a16="http://schemas.microsoft.com/office/drawing/2014/main" id="{527E59AD-6F3A-40EE-A145-D01CA9EA2ED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86200" y="4648200"/>
                        <a:ext cx="533400" cy="609600"/>
                      </a:xfrm>
                      <a:prstGeom prst="diamond">
                        <a:avLst/>
                      </a:prstGeom>
                      <a:solidFill>
                        <a:schemeClr val="bg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951" name="Group 53">
                    <a:extLst>
                      <a:ext uri="{FF2B5EF4-FFF2-40B4-BE49-F238E27FC236}">
                        <a16:creationId xmlns:a16="http://schemas.microsoft.com/office/drawing/2014/main" id="{EFD6C7B3-09B5-4A00-A695-F8B9775AE8DE}"/>
                      </a:ext>
                    </a:extLst>
                  </p:cNvPr>
                  <p:cNvGrpSpPr/>
                  <p:nvPr/>
                </p:nvGrpSpPr>
                <p:grpSpPr>
                  <a:xfrm>
                    <a:off x="3581400" y="2209800"/>
                    <a:ext cx="1719434" cy="2503720"/>
                    <a:chOff x="2791106" y="2206354"/>
                    <a:chExt cx="1719434" cy="2503720"/>
                  </a:xfrm>
                </p:grpSpPr>
                <p:sp>
                  <p:nvSpPr>
                    <p:cNvPr id="952" name="Oval 951">
                      <a:extLst>
                        <a:ext uri="{FF2B5EF4-FFF2-40B4-BE49-F238E27FC236}">
                          <a16:creationId xmlns:a16="http://schemas.microsoft.com/office/drawing/2014/main" id="{27EBB3E6-8B89-4B50-9BB7-8A8AC6831342}"/>
                        </a:ext>
                      </a:extLst>
                    </p:cNvPr>
                    <p:cNvSpPr/>
                    <p:nvPr/>
                  </p:nvSpPr>
                  <p:spPr>
                    <a:xfrm rot="16353383">
                      <a:off x="4170183" y="4150459"/>
                      <a:ext cx="447231" cy="233482"/>
                    </a:xfrm>
                    <a:prstGeom prst="ellipse">
                      <a:avLst/>
                    </a:prstGeom>
                    <a:solidFill>
                      <a:srgbClr val="9966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3" name="Trapezoid 952">
                      <a:extLst>
                        <a:ext uri="{FF2B5EF4-FFF2-40B4-BE49-F238E27FC236}">
                          <a16:creationId xmlns:a16="http://schemas.microsoft.com/office/drawing/2014/main" id="{11D13B85-052E-49AE-AD8C-E719C0027D93}"/>
                        </a:ext>
                      </a:extLst>
                    </p:cNvPr>
                    <p:cNvSpPr/>
                    <p:nvPr/>
                  </p:nvSpPr>
                  <p:spPr>
                    <a:xfrm rot="15976801">
                      <a:off x="3635857" y="3828280"/>
                      <a:ext cx="480855" cy="962961"/>
                    </a:xfrm>
                    <a:prstGeom prst="trapezoid">
                      <a:avLst/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4" name="Oval 953">
                      <a:extLst>
                        <a:ext uri="{FF2B5EF4-FFF2-40B4-BE49-F238E27FC236}">
                          <a16:creationId xmlns:a16="http://schemas.microsoft.com/office/drawing/2014/main" id="{7EFB3A20-A520-4172-9C80-33C2C76B4A97}"/>
                        </a:ext>
                      </a:extLst>
                    </p:cNvPr>
                    <p:cNvSpPr/>
                    <p:nvPr/>
                  </p:nvSpPr>
                  <p:spPr>
                    <a:xfrm rot="16353383">
                      <a:off x="4165533" y="4302859"/>
                      <a:ext cx="447231" cy="233482"/>
                    </a:xfrm>
                    <a:prstGeom prst="ellipse">
                      <a:avLst/>
                    </a:prstGeom>
                    <a:solidFill>
                      <a:srgbClr val="9966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5" name="Oval 954">
                      <a:extLst>
                        <a:ext uri="{FF2B5EF4-FFF2-40B4-BE49-F238E27FC236}">
                          <a16:creationId xmlns:a16="http://schemas.microsoft.com/office/drawing/2014/main" id="{68F66146-48A0-4938-B069-81D89D94DB81}"/>
                        </a:ext>
                      </a:extLst>
                    </p:cNvPr>
                    <p:cNvSpPr/>
                    <p:nvPr/>
                  </p:nvSpPr>
                  <p:spPr>
                    <a:xfrm rot="17784687">
                      <a:off x="2829206" y="3078730"/>
                      <a:ext cx="304800" cy="3810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6" name="Oval 955">
                      <a:extLst>
                        <a:ext uri="{FF2B5EF4-FFF2-40B4-BE49-F238E27FC236}">
                          <a16:creationId xmlns:a16="http://schemas.microsoft.com/office/drawing/2014/main" id="{5F25C4FA-AB56-4BC2-B5E2-58BAE922DBA3}"/>
                        </a:ext>
                      </a:extLst>
                    </p:cNvPr>
                    <p:cNvSpPr/>
                    <p:nvPr/>
                  </p:nvSpPr>
                  <p:spPr>
                    <a:xfrm rot="17784687">
                      <a:off x="2829206" y="3231130"/>
                      <a:ext cx="304800" cy="3810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7" name="Trapezoid 956">
                      <a:extLst>
                        <a:ext uri="{FF2B5EF4-FFF2-40B4-BE49-F238E27FC236}">
                          <a16:creationId xmlns:a16="http://schemas.microsoft.com/office/drawing/2014/main" id="{B9E56E64-E686-41B1-B6FD-0E2644907C77}"/>
                        </a:ext>
                      </a:extLst>
                    </p:cNvPr>
                    <p:cNvSpPr/>
                    <p:nvPr/>
                  </p:nvSpPr>
                  <p:spPr>
                    <a:xfrm rot="5884719">
                      <a:off x="3255679" y="2931728"/>
                      <a:ext cx="367970" cy="814502"/>
                    </a:xfrm>
                    <a:prstGeom prst="trapezoid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8" name="Oval 957">
                      <a:extLst>
                        <a:ext uri="{FF2B5EF4-FFF2-40B4-BE49-F238E27FC236}">
                          <a16:creationId xmlns:a16="http://schemas.microsoft.com/office/drawing/2014/main" id="{734DBAC0-A30A-4C05-8F8F-6FE862736D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6600" y="2286000"/>
                      <a:ext cx="762000" cy="1143000"/>
                    </a:xfrm>
                    <a:prstGeom prst="ellips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59" name="Trapezoid 958">
                      <a:extLst>
                        <a:ext uri="{FF2B5EF4-FFF2-40B4-BE49-F238E27FC236}">
                          <a16:creationId xmlns:a16="http://schemas.microsoft.com/office/drawing/2014/main" id="{7E54D223-2D85-466A-B7A5-0975BFEAD0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62184" y="3354859"/>
                      <a:ext cx="838200" cy="1066800"/>
                    </a:xfrm>
                    <a:prstGeom prst="trapezoid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0" name="Trapezoid 959">
                      <a:extLst>
                        <a:ext uri="{FF2B5EF4-FFF2-40B4-BE49-F238E27FC236}">
                          <a16:creationId xmlns:a16="http://schemas.microsoft.com/office/drawing/2014/main" id="{4695F979-E8F0-4A90-A5A7-346E23F14022}"/>
                        </a:ext>
                      </a:extLst>
                    </p:cNvPr>
                    <p:cNvSpPr/>
                    <p:nvPr/>
                  </p:nvSpPr>
                  <p:spPr>
                    <a:xfrm rot="6507379">
                      <a:off x="3130288" y="3115244"/>
                      <a:ext cx="367970" cy="759941"/>
                    </a:xfrm>
                    <a:prstGeom prst="trapezoid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1" name="Trapezoid 960">
                      <a:extLst>
                        <a:ext uri="{FF2B5EF4-FFF2-40B4-BE49-F238E27FC236}">
                          <a16:creationId xmlns:a16="http://schemas.microsoft.com/office/drawing/2014/main" id="{3BD2475E-729E-47C2-9385-AA3C2AC6BD7E}"/>
                        </a:ext>
                      </a:extLst>
                    </p:cNvPr>
                    <p:cNvSpPr/>
                    <p:nvPr/>
                  </p:nvSpPr>
                  <p:spPr>
                    <a:xfrm rot="15976801">
                      <a:off x="3540798" y="3936247"/>
                      <a:ext cx="480855" cy="1066800"/>
                    </a:xfrm>
                    <a:prstGeom prst="trapezoid">
                      <a:avLst/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2" name="Teardrop 961">
                      <a:extLst>
                        <a:ext uri="{FF2B5EF4-FFF2-40B4-BE49-F238E27FC236}">
                          <a16:creationId xmlns:a16="http://schemas.microsoft.com/office/drawing/2014/main" id="{21CB3F68-906D-4B35-A8BF-911C7F7A01BB}"/>
                        </a:ext>
                      </a:extLst>
                    </p:cNvPr>
                    <p:cNvSpPr/>
                    <p:nvPr/>
                  </p:nvSpPr>
                  <p:spPr>
                    <a:xfrm rot="3828718">
                      <a:off x="3423709" y="2377497"/>
                      <a:ext cx="875685" cy="533400"/>
                    </a:xfrm>
                    <a:prstGeom prst="teardrop">
                      <a:avLst>
                        <a:gd name="adj" fmla="val 68167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3" name="Teardrop 962">
                      <a:extLst>
                        <a:ext uri="{FF2B5EF4-FFF2-40B4-BE49-F238E27FC236}">
                          <a16:creationId xmlns:a16="http://schemas.microsoft.com/office/drawing/2014/main" id="{298BD8C3-C8F4-4408-8DFD-CA085D68BEB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276600" y="2209798"/>
                      <a:ext cx="457198" cy="472499"/>
                    </a:xfrm>
                    <a:prstGeom prst="teardrop">
                      <a:avLst>
                        <a:gd name="adj" fmla="val 108479"/>
                      </a:avLst>
                    </a:prstGeom>
                    <a:solidFill>
                      <a:srgbClr val="6633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946" name="TextBox 945">
                <a:extLst>
                  <a:ext uri="{FF2B5EF4-FFF2-40B4-BE49-F238E27FC236}">
                    <a16:creationId xmlns:a16="http://schemas.microsoft.com/office/drawing/2014/main" id="{AEB02FB7-5BE3-4293-976A-E5E123EA4977}"/>
                  </a:ext>
                </a:extLst>
              </p:cNvPr>
              <p:cNvSpPr txBox="1"/>
              <p:nvPr/>
            </p:nvSpPr>
            <p:spPr>
              <a:xfrm>
                <a:off x="4477329" y="5430782"/>
                <a:ext cx="651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Pray </a:t>
                </a:r>
              </a:p>
            </p:txBody>
          </p:sp>
        </p:grpSp>
        <p:grpSp>
          <p:nvGrpSpPr>
            <p:cNvPr id="792" name="Group 791">
              <a:extLst>
                <a:ext uri="{FF2B5EF4-FFF2-40B4-BE49-F238E27FC236}">
                  <a16:creationId xmlns:a16="http://schemas.microsoft.com/office/drawing/2014/main" id="{2D021CE4-7159-42D6-B357-E9914071A3B5}"/>
                </a:ext>
              </a:extLst>
            </p:cNvPr>
            <p:cNvGrpSpPr/>
            <p:nvPr/>
          </p:nvGrpSpPr>
          <p:grpSpPr>
            <a:xfrm>
              <a:off x="2412858" y="2372284"/>
              <a:ext cx="2195570" cy="3071515"/>
              <a:chOff x="6145922" y="678524"/>
              <a:chExt cx="2195570" cy="3071515"/>
            </a:xfrm>
          </p:grpSpPr>
          <p:grpSp>
            <p:nvGrpSpPr>
              <p:cNvPr id="914" name="Group 913">
                <a:extLst>
                  <a:ext uri="{FF2B5EF4-FFF2-40B4-BE49-F238E27FC236}">
                    <a16:creationId xmlns:a16="http://schemas.microsoft.com/office/drawing/2014/main" id="{EEE87BF5-BC83-4B8E-BADA-95140B72B045}"/>
                  </a:ext>
                </a:extLst>
              </p:cNvPr>
              <p:cNvGrpSpPr/>
              <p:nvPr/>
            </p:nvGrpSpPr>
            <p:grpSpPr>
              <a:xfrm>
                <a:off x="6145922" y="678524"/>
                <a:ext cx="2195570" cy="3046467"/>
                <a:chOff x="5828576" y="3500038"/>
                <a:chExt cx="2195570" cy="3046467"/>
              </a:xfrm>
            </p:grpSpPr>
            <p:sp>
              <p:nvSpPr>
                <p:cNvPr id="916" name="Rectangle 915">
                  <a:extLst>
                    <a:ext uri="{FF2B5EF4-FFF2-40B4-BE49-F238E27FC236}">
                      <a16:creationId xmlns:a16="http://schemas.microsoft.com/office/drawing/2014/main" id="{690BB0C4-A036-42C1-9F83-E970822E3E29}"/>
                    </a:ext>
                  </a:extLst>
                </p:cNvPr>
                <p:cNvSpPr/>
                <p:nvPr/>
              </p:nvSpPr>
              <p:spPr>
                <a:xfrm>
                  <a:off x="5828576" y="3500038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17" name="Group 39">
                  <a:extLst>
                    <a:ext uri="{FF2B5EF4-FFF2-40B4-BE49-F238E27FC236}">
                      <a16:creationId xmlns:a16="http://schemas.microsoft.com/office/drawing/2014/main" id="{F95090D9-7EF6-42D6-9007-1A20CB104512}"/>
                    </a:ext>
                  </a:extLst>
                </p:cNvPr>
                <p:cNvGrpSpPr/>
                <p:nvPr/>
              </p:nvGrpSpPr>
              <p:grpSpPr>
                <a:xfrm>
                  <a:off x="6023660" y="3650527"/>
                  <a:ext cx="1873192" cy="2599531"/>
                  <a:chOff x="2514600" y="685800"/>
                  <a:chExt cx="3733800" cy="5181600"/>
                </a:xfrm>
              </p:grpSpPr>
              <p:sp>
                <p:nvSpPr>
                  <p:cNvPr id="918" name="Rectangle 917">
                    <a:extLst>
                      <a:ext uri="{FF2B5EF4-FFF2-40B4-BE49-F238E27FC236}">
                        <a16:creationId xmlns:a16="http://schemas.microsoft.com/office/drawing/2014/main" id="{E1E8F5A2-C854-47BB-85AE-6674974B950F}"/>
                      </a:ext>
                    </a:extLst>
                  </p:cNvPr>
                  <p:cNvSpPr/>
                  <p:nvPr/>
                </p:nvSpPr>
                <p:spPr>
                  <a:xfrm>
                    <a:off x="2514600" y="4395355"/>
                    <a:ext cx="3733800" cy="139584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9" name="Rectangle 918">
                    <a:extLst>
                      <a:ext uri="{FF2B5EF4-FFF2-40B4-BE49-F238E27FC236}">
                        <a16:creationId xmlns:a16="http://schemas.microsoft.com/office/drawing/2014/main" id="{8C591F7A-4EC8-4FDB-94E1-025336A4451D}"/>
                      </a:ext>
                    </a:extLst>
                  </p:cNvPr>
                  <p:cNvSpPr/>
                  <p:nvPr/>
                </p:nvSpPr>
                <p:spPr>
                  <a:xfrm>
                    <a:off x="3109843" y="3321627"/>
                    <a:ext cx="2489200" cy="10737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0" name="Flowchart: Manual Operation 919">
                    <a:extLst>
                      <a:ext uri="{FF2B5EF4-FFF2-40B4-BE49-F238E27FC236}">
                        <a16:creationId xmlns:a16="http://schemas.microsoft.com/office/drawing/2014/main" id="{01D76453-B1A1-4E22-AB0F-6C7951E13F0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975652" y="2033155"/>
                    <a:ext cx="757583" cy="1288473"/>
                  </a:xfrm>
                  <a:prstGeom prst="flowChartManualOperation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1" name="Flowchart: Extract 920">
                    <a:extLst>
                      <a:ext uri="{FF2B5EF4-FFF2-40B4-BE49-F238E27FC236}">
                        <a16:creationId xmlns:a16="http://schemas.microsoft.com/office/drawing/2014/main" id="{569CDAB5-0ED7-4A16-B48F-408A2FBC6646}"/>
                      </a:ext>
                    </a:extLst>
                  </p:cNvPr>
                  <p:cNvSpPr/>
                  <p:nvPr/>
                </p:nvSpPr>
                <p:spPr>
                  <a:xfrm>
                    <a:off x="4267200" y="1066800"/>
                    <a:ext cx="228600" cy="966355"/>
                  </a:xfrm>
                  <a:prstGeom prst="flowChartExtra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2" name="Flowchart: Delay 921">
                    <a:extLst>
                      <a:ext uri="{FF2B5EF4-FFF2-40B4-BE49-F238E27FC236}">
                        <a16:creationId xmlns:a16="http://schemas.microsoft.com/office/drawing/2014/main" id="{592F6B54-E13C-447D-BA91-141A82224D1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21696" y="3696365"/>
                    <a:ext cx="912668" cy="270565"/>
                  </a:xfrm>
                  <a:prstGeom prst="flowChartDelay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3" name="Flowchart: Delay 922">
                    <a:extLst>
                      <a:ext uri="{FF2B5EF4-FFF2-40B4-BE49-F238E27FC236}">
                        <a16:creationId xmlns:a16="http://schemas.microsoft.com/office/drawing/2014/main" id="{C7DD76E6-9BDD-44C2-9927-2CD54D25E362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574522" y="3696365"/>
                    <a:ext cx="912668" cy="270565"/>
                  </a:xfrm>
                  <a:prstGeom prst="flowChartDelay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4" name="Rounded Rectangle 10">
                    <a:extLst>
                      <a:ext uri="{FF2B5EF4-FFF2-40B4-BE49-F238E27FC236}">
                        <a16:creationId xmlns:a16="http://schemas.microsoft.com/office/drawing/2014/main" id="{52A39476-3159-4074-BAB6-2EEAAC6B1179}"/>
                      </a:ext>
                    </a:extLst>
                  </p:cNvPr>
                  <p:cNvSpPr/>
                  <p:nvPr/>
                </p:nvSpPr>
                <p:spPr>
                  <a:xfrm>
                    <a:off x="2947504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5" name="Rounded Rectangle 11">
                    <a:extLst>
                      <a:ext uri="{FF2B5EF4-FFF2-40B4-BE49-F238E27FC236}">
                        <a16:creationId xmlns:a16="http://schemas.microsoft.com/office/drawing/2014/main" id="{24B11307-28AC-4412-B512-527B3BBC7CF8}"/>
                      </a:ext>
                    </a:extLst>
                  </p:cNvPr>
                  <p:cNvSpPr/>
                  <p:nvPr/>
                </p:nvSpPr>
                <p:spPr>
                  <a:xfrm>
                    <a:off x="3326296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6" name="Rounded Rectangle 12">
                    <a:extLst>
                      <a:ext uri="{FF2B5EF4-FFF2-40B4-BE49-F238E27FC236}">
                        <a16:creationId xmlns:a16="http://schemas.microsoft.com/office/drawing/2014/main" id="{FB98B4FC-E306-4FB9-904C-77653604CA71}"/>
                      </a:ext>
                    </a:extLst>
                  </p:cNvPr>
                  <p:cNvSpPr/>
                  <p:nvPr/>
                </p:nvSpPr>
                <p:spPr>
                  <a:xfrm>
                    <a:off x="5599043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7" name="Rounded Rectangle 13">
                    <a:extLst>
                      <a:ext uri="{FF2B5EF4-FFF2-40B4-BE49-F238E27FC236}">
                        <a16:creationId xmlns:a16="http://schemas.microsoft.com/office/drawing/2014/main" id="{9DEF6047-2BCD-4C83-AAE8-48E8DEFE73E2}"/>
                      </a:ext>
                    </a:extLst>
                  </p:cNvPr>
                  <p:cNvSpPr/>
                  <p:nvPr/>
                </p:nvSpPr>
                <p:spPr>
                  <a:xfrm>
                    <a:off x="5220252" y="4502727"/>
                    <a:ext cx="216452" cy="1020041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8" name="Flowchart: Delay 927">
                    <a:extLst>
                      <a:ext uri="{FF2B5EF4-FFF2-40B4-BE49-F238E27FC236}">
                        <a16:creationId xmlns:a16="http://schemas.microsoft.com/office/drawing/2014/main" id="{A1642722-8FFD-49EB-932E-59F1AC2ACAFC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952009" y="5010828"/>
                    <a:ext cx="858982" cy="487017"/>
                  </a:xfrm>
                  <a:prstGeom prst="flowChartDelay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9" name="Hexagon 928">
                    <a:extLst>
                      <a:ext uri="{FF2B5EF4-FFF2-40B4-BE49-F238E27FC236}">
                        <a16:creationId xmlns:a16="http://schemas.microsoft.com/office/drawing/2014/main" id="{EB8E4BB5-C724-4F10-B5BC-0C53ECF1D42B}"/>
                      </a:ext>
                    </a:extLst>
                  </p:cNvPr>
                  <p:cNvSpPr/>
                  <p:nvPr/>
                </p:nvSpPr>
                <p:spPr>
                  <a:xfrm>
                    <a:off x="4246217" y="4449041"/>
                    <a:ext cx="324678" cy="322118"/>
                  </a:xfrm>
                  <a:prstGeom prst="hexagon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0" name="Hexagon 929">
                    <a:extLst>
                      <a:ext uri="{FF2B5EF4-FFF2-40B4-BE49-F238E27FC236}">
                        <a16:creationId xmlns:a16="http://schemas.microsoft.com/office/drawing/2014/main" id="{1D3EFB42-C2B0-48EF-BD36-23FB37A5140F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197678" cy="190500"/>
                  </a:xfrm>
                  <a:prstGeom prst="hexagon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31" name="Group 32">
                    <a:extLst>
                      <a:ext uri="{FF2B5EF4-FFF2-40B4-BE49-F238E27FC236}">
                        <a16:creationId xmlns:a16="http://schemas.microsoft.com/office/drawing/2014/main" id="{26EC6A37-7B34-4962-8BF2-8178F7817331}"/>
                      </a:ext>
                    </a:extLst>
                  </p:cNvPr>
                  <p:cNvGrpSpPr/>
                  <p:nvPr/>
                </p:nvGrpSpPr>
                <p:grpSpPr>
                  <a:xfrm>
                    <a:off x="4267200" y="685800"/>
                    <a:ext cx="152400" cy="457200"/>
                    <a:chOff x="5678236" y="412840"/>
                    <a:chExt cx="1408364" cy="2939960"/>
                  </a:xfrm>
                  <a:solidFill>
                    <a:srgbClr val="FFC000"/>
                  </a:solidFill>
                </p:grpSpPr>
                <p:sp>
                  <p:nvSpPr>
                    <p:cNvPr id="937" name="Flowchart: Manual Operation 936">
                      <a:extLst>
                        <a:ext uri="{FF2B5EF4-FFF2-40B4-BE49-F238E27FC236}">
                          <a16:creationId xmlns:a16="http://schemas.microsoft.com/office/drawing/2014/main" id="{23410BC1-470D-4755-9DEF-042EF815B55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7818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8" name="Flowchart: Manual Operation 937">
                      <a:extLst>
                        <a:ext uri="{FF2B5EF4-FFF2-40B4-BE49-F238E27FC236}">
                          <a16:creationId xmlns:a16="http://schemas.microsoft.com/office/drawing/2014/main" id="{8B0002C0-45EB-454E-9E02-B36ECFE0B4F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770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9" name="Flowchart: Manual Operation 938">
                      <a:extLst>
                        <a:ext uri="{FF2B5EF4-FFF2-40B4-BE49-F238E27FC236}">
                          <a16:creationId xmlns:a16="http://schemas.microsoft.com/office/drawing/2014/main" id="{F3754167-7485-458E-B17F-5639281DB03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00800" y="1371600"/>
                      <a:ext cx="685800" cy="1371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0" name="Rectangle 939">
                      <a:extLst>
                        <a:ext uri="{FF2B5EF4-FFF2-40B4-BE49-F238E27FC236}">
                          <a16:creationId xmlns:a16="http://schemas.microsoft.com/office/drawing/2014/main" id="{6074A351-D8F0-439E-A1D5-6CDDB31E99D9}"/>
                        </a:ext>
                      </a:extLst>
                    </p:cNvPr>
                    <p:cNvSpPr/>
                    <p:nvPr/>
                  </p:nvSpPr>
                  <p:spPr>
                    <a:xfrm rot="18106528">
                      <a:off x="6071408" y="512163"/>
                      <a:ext cx="106562" cy="718564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1" name="Flowchart: Extract 940">
                      <a:extLst>
                        <a:ext uri="{FF2B5EF4-FFF2-40B4-BE49-F238E27FC236}">
                          <a16:creationId xmlns:a16="http://schemas.microsoft.com/office/drawing/2014/main" id="{07D76F64-FD96-4FC6-A4E3-3227615D943A}"/>
                        </a:ext>
                      </a:extLst>
                    </p:cNvPr>
                    <p:cNvSpPr/>
                    <p:nvPr/>
                  </p:nvSpPr>
                  <p:spPr>
                    <a:xfrm rot="7647935">
                      <a:off x="5575364" y="515712"/>
                      <a:ext cx="469722" cy="263978"/>
                    </a:xfrm>
                    <a:prstGeom prst="flowChartExtra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2" name="Oval 941">
                      <a:extLst>
                        <a:ext uri="{FF2B5EF4-FFF2-40B4-BE49-F238E27FC236}">
                          <a16:creationId xmlns:a16="http://schemas.microsoft.com/office/drawing/2014/main" id="{ACC84EE8-0E8D-4F4F-A36B-597185D27B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685800"/>
                      <a:ext cx="685800" cy="6858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3" name="Bent-Up Arrow 27">
                      <a:extLst>
                        <a:ext uri="{FF2B5EF4-FFF2-40B4-BE49-F238E27FC236}">
                          <a16:creationId xmlns:a16="http://schemas.microsoft.com/office/drawing/2014/main" id="{C57F8B78-8028-40E8-A262-7D4BB3F3DD43}"/>
                        </a:ext>
                      </a:extLst>
                    </p:cNvPr>
                    <p:cNvSpPr/>
                    <p:nvPr/>
                  </p:nvSpPr>
                  <p:spPr>
                    <a:xfrm rot="9969438" flipV="1">
                      <a:off x="6014121" y="846939"/>
                      <a:ext cx="793274" cy="685800"/>
                    </a:xfrm>
                    <a:prstGeom prst="bentUpArrow">
                      <a:avLst>
                        <a:gd name="adj1" fmla="val 25000"/>
                        <a:gd name="adj2" fmla="val 18819"/>
                        <a:gd name="adj3" fmla="val 250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4" name="Oval 943">
                      <a:extLst>
                        <a:ext uri="{FF2B5EF4-FFF2-40B4-BE49-F238E27FC236}">
                          <a16:creationId xmlns:a16="http://schemas.microsoft.com/office/drawing/2014/main" id="{1A51570B-FF49-4FF6-A945-A0DF1C1428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3124200"/>
                      <a:ext cx="685800" cy="2286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932" name="Rectangle 931">
                    <a:extLst>
                      <a:ext uri="{FF2B5EF4-FFF2-40B4-BE49-F238E27FC236}">
                        <a16:creationId xmlns:a16="http://schemas.microsoft.com/office/drawing/2014/main" id="{5EB601AA-0C38-4BD8-8D88-DB34A9877643}"/>
                      </a:ext>
                    </a:extLst>
                  </p:cNvPr>
                  <p:cNvSpPr/>
                  <p:nvPr/>
                </p:nvSpPr>
                <p:spPr>
                  <a:xfrm>
                    <a:off x="4038600" y="5562600"/>
                    <a:ext cx="6858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3" name="Rectangle 932">
                    <a:extLst>
                      <a:ext uri="{FF2B5EF4-FFF2-40B4-BE49-F238E27FC236}">
                        <a16:creationId xmlns:a16="http://schemas.microsoft.com/office/drawing/2014/main" id="{D3B298F0-B802-4746-99EA-3209956A3849}"/>
                      </a:ext>
                    </a:extLst>
                  </p:cNvPr>
                  <p:cNvSpPr/>
                  <p:nvPr/>
                </p:nvSpPr>
                <p:spPr>
                  <a:xfrm>
                    <a:off x="3962400" y="5715000"/>
                    <a:ext cx="838200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4" name="Rectangle 933">
                    <a:extLst>
                      <a:ext uri="{FF2B5EF4-FFF2-40B4-BE49-F238E27FC236}">
                        <a16:creationId xmlns:a16="http://schemas.microsoft.com/office/drawing/2014/main" id="{A31443BD-C13E-47AD-9996-619052218695}"/>
                      </a:ext>
                    </a:extLst>
                  </p:cNvPr>
                  <p:cNvSpPr/>
                  <p:nvPr/>
                </p:nvSpPr>
                <p:spPr>
                  <a:xfrm>
                    <a:off x="3429000" y="4267200"/>
                    <a:ext cx="457200" cy="7620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5" name="Rectangle 934">
                    <a:extLst>
                      <a:ext uri="{FF2B5EF4-FFF2-40B4-BE49-F238E27FC236}">
                        <a16:creationId xmlns:a16="http://schemas.microsoft.com/office/drawing/2014/main" id="{A3EF01A4-4002-460C-87DF-B33FB8D8DF93}"/>
                      </a:ext>
                    </a:extLst>
                  </p:cNvPr>
                  <p:cNvSpPr/>
                  <p:nvPr/>
                </p:nvSpPr>
                <p:spPr>
                  <a:xfrm>
                    <a:off x="4800600" y="4267200"/>
                    <a:ext cx="457200" cy="7620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6" name="Hexagon 935">
                    <a:extLst>
                      <a:ext uri="{FF2B5EF4-FFF2-40B4-BE49-F238E27FC236}">
                        <a16:creationId xmlns:a16="http://schemas.microsoft.com/office/drawing/2014/main" id="{B3C134E5-E46C-4752-A863-D087AB72EEAF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197678" cy="190500"/>
                  </a:xfrm>
                  <a:prstGeom prst="hexagon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915" name="TextBox 914">
                <a:extLst>
                  <a:ext uri="{FF2B5EF4-FFF2-40B4-BE49-F238E27FC236}">
                    <a16:creationId xmlns:a16="http://schemas.microsoft.com/office/drawing/2014/main" id="{DD37C849-260F-47F2-B4F3-CEB94AF46902}"/>
                  </a:ext>
                </a:extLst>
              </p:cNvPr>
              <p:cNvSpPr txBox="1"/>
              <p:nvPr/>
            </p:nvSpPr>
            <p:spPr>
              <a:xfrm>
                <a:off x="6414990" y="3380707"/>
                <a:ext cx="17634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Visit the temple</a:t>
                </a:r>
              </a:p>
            </p:txBody>
          </p:sp>
        </p:grpSp>
        <p:grpSp>
          <p:nvGrpSpPr>
            <p:cNvPr id="793" name="Group 792">
              <a:extLst>
                <a:ext uri="{FF2B5EF4-FFF2-40B4-BE49-F238E27FC236}">
                  <a16:creationId xmlns:a16="http://schemas.microsoft.com/office/drawing/2014/main" id="{0C41092E-457D-4600-8680-9E841C7D6CB2}"/>
                </a:ext>
              </a:extLst>
            </p:cNvPr>
            <p:cNvGrpSpPr/>
            <p:nvPr/>
          </p:nvGrpSpPr>
          <p:grpSpPr>
            <a:xfrm>
              <a:off x="4630564" y="2369319"/>
              <a:ext cx="2195570" cy="3046467"/>
              <a:chOff x="9335777" y="676518"/>
              <a:chExt cx="2195570" cy="3046467"/>
            </a:xfrm>
          </p:grpSpPr>
          <p:grpSp>
            <p:nvGrpSpPr>
              <p:cNvPr id="889" name="Group 888">
                <a:extLst>
                  <a:ext uri="{FF2B5EF4-FFF2-40B4-BE49-F238E27FC236}">
                    <a16:creationId xmlns:a16="http://schemas.microsoft.com/office/drawing/2014/main" id="{B68252A7-01F0-4567-ACD8-597CC181188E}"/>
                  </a:ext>
                </a:extLst>
              </p:cNvPr>
              <p:cNvGrpSpPr/>
              <p:nvPr/>
            </p:nvGrpSpPr>
            <p:grpSpPr>
              <a:xfrm>
                <a:off x="9335777" y="676518"/>
                <a:ext cx="2195570" cy="3046467"/>
                <a:chOff x="4283092" y="291102"/>
                <a:chExt cx="2195570" cy="3046467"/>
              </a:xfrm>
            </p:grpSpPr>
            <p:sp>
              <p:nvSpPr>
                <p:cNvPr id="891" name="Rectangle 890">
                  <a:extLst>
                    <a:ext uri="{FF2B5EF4-FFF2-40B4-BE49-F238E27FC236}">
                      <a16:creationId xmlns:a16="http://schemas.microsoft.com/office/drawing/2014/main" id="{ABCD8838-A50C-4F8F-878E-1D6BF587EFD0}"/>
                    </a:ext>
                  </a:extLst>
                </p:cNvPr>
                <p:cNvSpPr/>
                <p:nvPr/>
              </p:nvSpPr>
              <p:spPr>
                <a:xfrm>
                  <a:off x="4283092" y="291102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92" name="Group 891">
                  <a:extLst>
                    <a:ext uri="{FF2B5EF4-FFF2-40B4-BE49-F238E27FC236}">
                      <a16:creationId xmlns:a16="http://schemas.microsoft.com/office/drawing/2014/main" id="{D1F629AF-7D4A-4FFB-B4C8-78DDCD4BEF6F}"/>
                    </a:ext>
                  </a:extLst>
                </p:cNvPr>
                <p:cNvGrpSpPr/>
                <p:nvPr/>
              </p:nvGrpSpPr>
              <p:grpSpPr>
                <a:xfrm>
                  <a:off x="4751949" y="695122"/>
                  <a:ext cx="1314838" cy="2229519"/>
                  <a:chOff x="5638800" y="914400"/>
                  <a:chExt cx="1797530" cy="3048000"/>
                </a:xfrm>
              </p:grpSpPr>
              <p:sp>
                <p:nvSpPr>
                  <p:cNvPr id="893" name="Cloud 892">
                    <a:extLst>
                      <a:ext uri="{FF2B5EF4-FFF2-40B4-BE49-F238E27FC236}">
                        <a16:creationId xmlns:a16="http://schemas.microsoft.com/office/drawing/2014/main" id="{B74FBDA0-7EA0-47DC-9CCE-42E287E1B83E}"/>
                      </a:ext>
                    </a:extLst>
                  </p:cNvPr>
                  <p:cNvSpPr/>
                  <p:nvPr/>
                </p:nvSpPr>
                <p:spPr>
                  <a:xfrm>
                    <a:off x="5715000" y="1898070"/>
                    <a:ext cx="1524000" cy="768930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4" name="Flowchart: Manual Operation 893">
                    <a:extLst>
                      <a:ext uri="{FF2B5EF4-FFF2-40B4-BE49-F238E27FC236}">
                        <a16:creationId xmlns:a16="http://schemas.microsoft.com/office/drawing/2014/main" id="{B0D6E9F9-51D4-41DA-A95B-64F09B9CDC7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017788" y="3169828"/>
                    <a:ext cx="935758" cy="656839"/>
                  </a:xfrm>
                  <a:prstGeom prst="flowChartManualOperation">
                    <a:avLst/>
                  </a:prstGeom>
                  <a:solidFill>
                    <a:srgbClr val="FF9F9F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5" name="Flowchart: Manual Operation 894">
                    <a:extLst>
                      <a:ext uri="{FF2B5EF4-FFF2-40B4-BE49-F238E27FC236}">
                        <a16:creationId xmlns:a16="http://schemas.microsoft.com/office/drawing/2014/main" id="{147EA8B5-DEC8-4980-8EE0-0F4537219119}"/>
                      </a:ext>
                    </a:extLst>
                  </p:cNvPr>
                  <p:cNvSpPr/>
                  <p:nvPr/>
                </p:nvSpPr>
                <p:spPr>
                  <a:xfrm rot="11701945" flipH="1">
                    <a:off x="6076817" y="2130069"/>
                    <a:ext cx="385527" cy="1019983"/>
                  </a:xfrm>
                  <a:prstGeom prst="flowChartManualOperation">
                    <a:avLst/>
                  </a:pr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6" name="Flowchart: Manual Operation 895">
                    <a:extLst>
                      <a:ext uri="{FF2B5EF4-FFF2-40B4-BE49-F238E27FC236}">
                        <a16:creationId xmlns:a16="http://schemas.microsoft.com/office/drawing/2014/main" id="{02DF644A-9E1D-4A6B-BA7D-E35E8B1F76F5}"/>
                      </a:ext>
                    </a:extLst>
                  </p:cNvPr>
                  <p:cNvSpPr/>
                  <p:nvPr/>
                </p:nvSpPr>
                <p:spPr>
                  <a:xfrm rot="9898055">
                    <a:off x="6465646" y="2115956"/>
                    <a:ext cx="456083" cy="1083386"/>
                  </a:xfrm>
                  <a:prstGeom prst="flowChartManualOperation">
                    <a:avLst/>
                  </a:pr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7" name="Flowchart: Extract 896">
                    <a:extLst>
                      <a:ext uri="{FF2B5EF4-FFF2-40B4-BE49-F238E27FC236}">
                        <a16:creationId xmlns:a16="http://schemas.microsoft.com/office/drawing/2014/main" id="{75183C28-E943-4218-9327-10C6DDA7689F}"/>
                      </a:ext>
                    </a:extLst>
                  </p:cNvPr>
                  <p:cNvSpPr/>
                  <p:nvPr/>
                </p:nvSpPr>
                <p:spPr>
                  <a:xfrm>
                    <a:off x="6069939" y="1966924"/>
                    <a:ext cx="816034" cy="1532624"/>
                  </a:xfrm>
                  <a:prstGeom prst="flowChartExtract">
                    <a:avLst/>
                  </a:prstGeom>
                  <a:solidFill>
                    <a:srgbClr val="FFCC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8" name="Oval 897">
                    <a:extLst>
                      <a:ext uri="{FF2B5EF4-FFF2-40B4-BE49-F238E27FC236}">
                        <a16:creationId xmlns:a16="http://schemas.microsoft.com/office/drawing/2014/main" id="{1A7FFD9B-64E8-4269-B2F2-C462D7F7C64C}"/>
                      </a:ext>
                    </a:extLst>
                  </p:cNvPr>
                  <p:cNvSpPr/>
                  <p:nvPr/>
                </p:nvSpPr>
                <p:spPr>
                  <a:xfrm>
                    <a:off x="6121762" y="3743454"/>
                    <a:ext cx="349730" cy="218946"/>
                  </a:xfrm>
                  <a:prstGeom prst="ellipse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9" name="Oval 898">
                    <a:extLst>
                      <a:ext uri="{FF2B5EF4-FFF2-40B4-BE49-F238E27FC236}">
                        <a16:creationId xmlns:a16="http://schemas.microsoft.com/office/drawing/2014/main" id="{2EBABBE4-3048-4B94-B83A-11EDCDF94355}"/>
                      </a:ext>
                    </a:extLst>
                  </p:cNvPr>
                  <p:cNvSpPr/>
                  <p:nvPr/>
                </p:nvSpPr>
                <p:spPr>
                  <a:xfrm>
                    <a:off x="6537654" y="3743454"/>
                    <a:ext cx="349730" cy="218946"/>
                  </a:xfrm>
                  <a:prstGeom prst="ellipse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0" name="Oval 899">
                    <a:extLst>
                      <a:ext uri="{FF2B5EF4-FFF2-40B4-BE49-F238E27FC236}">
                        <a16:creationId xmlns:a16="http://schemas.microsoft.com/office/drawing/2014/main" id="{4D36D6DB-4790-44A3-B4B1-0AE1EC6C0102}"/>
                      </a:ext>
                    </a:extLst>
                  </p:cNvPr>
                  <p:cNvSpPr/>
                  <p:nvPr/>
                </p:nvSpPr>
                <p:spPr>
                  <a:xfrm>
                    <a:off x="6397779" y="1902633"/>
                    <a:ext cx="214114" cy="385449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1" name="Oval 900">
                    <a:extLst>
                      <a:ext uri="{FF2B5EF4-FFF2-40B4-BE49-F238E27FC236}">
                        <a16:creationId xmlns:a16="http://schemas.microsoft.com/office/drawing/2014/main" id="{38CA7C0E-598B-462A-B7F0-42CB73A454C2}"/>
                      </a:ext>
                    </a:extLst>
                  </p:cNvPr>
                  <p:cNvSpPr/>
                  <p:nvPr/>
                </p:nvSpPr>
                <p:spPr>
                  <a:xfrm>
                    <a:off x="5979710" y="1318497"/>
                    <a:ext cx="1007119" cy="881140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2" name="Cloud 901">
                    <a:extLst>
                      <a:ext uri="{FF2B5EF4-FFF2-40B4-BE49-F238E27FC236}">
                        <a16:creationId xmlns:a16="http://schemas.microsoft.com/office/drawing/2014/main" id="{9C797045-18FB-4990-904C-FDAF286695A4}"/>
                      </a:ext>
                    </a:extLst>
                  </p:cNvPr>
                  <p:cNvSpPr/>
                  <p:nvPr/>
                </p:nvSpPr>
                <p:spPr>
                  <a:xfrm rot="5151226">
                    <a:off x="6300597" y="1425972"/>
                    <a:ext cx="1333562" cy="463485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3" name="Cloud 902">
                    <a:extLst>
                      <a:ext uri="{FF2B5EF4-FFF2-40B4-BE49-F238E27FC236}">
                        <a16:creationId xmlns:a16="http://schemas.microsoft.com/office/drawing/2014/main" id="{C60EBA4A-2129-4A37-8E44-215D74A915A5}"/>
                      </a:ext>
                    </a:extLst>
                  </p:cNvPr>
                  <p:cNvSpPr/>
                  <p:nvPr/>
                </p:nvSpPr>
                <p:spPr>
                  <a:xfrm rot="17299812">
                    <a:off x="5319618" y="1411382"/>
                    <a:ext cx="1439906" cy="445941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4" name="Cloud 903">
                    <a:extLst>
                      <a:ext uri="{FF2B5EF4-FFF2-40B4-BE49-F238E27FC236}">
                        <a16:creationId xmlns:a16="http://schemas.microsoft.com/office/drawing/2014/main" id="{B40482D9-8152-434C-BB0F-FA63E52849B1}"/>
                      </a:ext>
                    </a:extLst>
                  </p:cNvPr>
                  <p:cNvSpPr/>
                  <p:nvPr/>
                </p:nvSpPr>
                <p:spPr>
                  <a:xfrm>
                    <a:off x="5935438" y="917186"/>
                    <a:ext cx="1032516" cy="522609"/>
                  </a:xfrm>
                  <a:prstGeom prst="cloud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grpSp>
                <p:nvGrpSpPr>
                  <p:cNvPr id="905" name="Group 85">
                    <a:extLst>
                      <a:ext uri="{FF2B5EF4-FFF2-40B4-BE49-F238E27FC236}">
                        <a16:creationId xmlns:a16="http://schemas.microsoft.com/office/drawing/2014/main" id="{E6306992-9A85-4964-9688-3D468F16F1C0}"/>
                      </a:ext>
                    </a:extLst>
                  </p:cNvPr>
                  <p:cNvGrpSpPr/>
                  <p:nvPr/>
                </p:nvGrpSpPr>
                <p:grpSpPr>
                  <a:xfrm>
                    <a:off x="5715000" y="2209800"/>
                    <a:ext cx="1676400" cy="1066800"/>
                    <a:chOff x="6477000" y="5181600"/>
                    <a:chExt cx="1676400" cy="1066800"/>
                  </a:xfrm>
                </p:grpSpPr>
                <p:sp>
                  <p:nvSpPr>
                    <p:cNvPr id="910" name="Flowchart: Data 909">
                      <a:extLst>
                        <a:ext uri="{FF2B5EF4-FFF2-40B4-BE49-F238E27FC236}">
                          <a16:creationId xmlns:a16="http://schemas.microsoft.com/office/drawing/2014/main" id="{6CCC7504-6EDE-4402-BEC2-F37BC6A957F5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477000" y="5257800"/>
                      <a:ext cx="914400" cy="762000"/>
                    </a:xfrm>
                    <a:prstGeom prst="flowChartInputOutpu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1" name="Flowchart: Data 910">
                      <a:extLst>
                        <a:ext uri="{FF2B5EF4-FFF2-40B4-BE49-F238E27FC236}">
                          <a16:creationId xmlns:a16="http://schemas.microsoft.com/office/drawing/2014/main" id="{D7853F4A-4298-44BF-92DE-C795BE9C7079}"/>
                        </a:ext>
                      </a:extLst>
                    </p:cNvPr>
                    <p:cNvSpPr/>
                    <p:nvPr/>
                  </p:nvSpPr>
                  <p:spPr>
                    <a:xfrm rot="16200000" flipV="1">
                      <a:off x="7239000" y="5257800"/>
                      <a:ext cx="914400" cy="762000"/>
                    </a:xfrm>
                    <a:prstGeom prst="flowChartInputOutpu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2" name="Flowchart: Data 911">
                      <a:extLst>
                        <a:ext uri="{FF2B5EF4-FFF2-40B4-BE49-F238E27FC236}">
                          <a16:creationId xmlns:a16="http://schemas.microsoft.com/office/drawing/2014/main" id="{CBFE1C8B-EF60-4D1F-A6BF-1DC28B25B421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6400800" y="5334000"/>
                      <a:ext cx="990600" cy="838200"/>
                    </a:xfrm>
                    <a:prstGeom prst="flowChartInputOutput">
                      <a:avLst/>
                    </a:prstGeom>
                    <a:solidFill>
                      <a:srgbClr val="99663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13" name="Flowchart: Data 912">
                      <a:extLst>
                        <a:ext uri="{FF2B5EF4-FFF2-40B4-BE49-F238E27FC236}">
                          <a16:creationId xmlns:a16="http://schemas.microsoft.com/office/drawing/2014/main" id="{EF36F7F0-4430-4F53-9887-3A959337D1A9}"/>
                        </a:ext>
                      </a:extLst>
                    </p:cNvPr>
                    <p:cNvSpPr/>
                    <p:nvPr/>
                  </p:nvSpPr>
                  <p:spPr>
                    <a:xfrm rot="16200000" flipV="1">
                      <a:off x="7239000" y="5334000"/>
                      <a:ext cx="990600" cy="838200"/>
                    </a:xfrm>
                    <a:prstGeom prst="flowChartInputOutput">
                      <a:avLst/>
                    </a:prstGeom>
                    <a:solidFill>
                      <a:srgbClr val="996633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906" name="Oval 905">
                    <a:extLst>
                      <a:ext uri="{FF2B5EF4-FFF2-40B4-BE49-F238E27FC236}">
                        <a16:creationId xmlns:a16="http://schemas.microsoft.com/office/drawing/2014/main" id="{48DD3B3B-EFE0-49BC-A168-2B96BDAC6B87}"/>
                      </a:ext>
                    </a:extLst>
                  </p:cNvPr>
                  <p:cNvSpPr/>
                  <p:nvPr/>
                </p:nvSpPr>
                <p:spPr>
                  <a:xfrm>
                    <a:off x="5638800" y="2590800"/>
                    <a:ext cx="349730" cy="218946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7" name="Oval 906">
                    <a:extLst>
                      <a:ext uri="{FF2B5EF4-FFF2-40B4-BE49-F238E27FC236}">
                        <a16:creationId xmlns:a16="http://schemas.microsoft.com/office/drawing/2014/main" id="{636B8E5F-F70E-4779-B6E3-C823CFCCED07}"/>
                      </a:ext>
                    </a:extLst>
                  </p:cNvPr>
                  <p:cNvSpPr/>
                  <p:nvPr/>
                </p:nvSpPr>
                <p:spPr>
                  <a:xfrm>
                    <a:off x="7086600" y="2590800"/>
                    <a:ext cx="349730" cy="218946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8" name="Oval 907">
                    <a:extLst>
                      <a:ext uri="{FF2B5EF4-FFF2-40B4-BE49-F238E27FC236}">
                        <a16:creationId xmlns:a16="http://schemas.microsoft.com/office/drawing/2014/main" id="{5A0C327E-0C4D-4957-B23A-A9A371965CF9}"/>
                      </a:ext>
                    </a:extLst>
                  </p:cNvPr>
                  <p:cNvSpPr/>
                  <p:nvPr/>
                </p:nvSpPr>
                <p:spPr>
                  <a:xfrm>
                    <a:off x="6781800" y="1981200"/>
                    <a:ext cx="349730" cy="295146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9" name="Oval 908">
                    <a:extLst>
                      <a:ext uri="{FF2B5EF4-FFF2-40B4-BE49-F238E27FC236}">
                        <a16:creationId xmlns:a16="http://schemas.microsoft.com/office/drawing/2014/main" id="{523161A6-464A-48E8-81B9-94A22FABA87A}"/>
                      </a:ext>
                    </a:extLst>
                  </p:cNvPr>
                  <p:cNvSpPr/>
                  <p:nvPr/>
                </p:nvSpPr>
                <p:spPr>
                  <a:xfrm>
                    <a:off x="5867400" y="2057400"/>
                    <a:ext cx="349730" cy="218946"/>
                  </a:xfrm>
                  <a:prstGeom prst="ellipse">
                    <a:avLst/>
                  </a:prstGeom>
                  <a:solidFill>
                    <a:srgbClr val="6633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890" name="TextBox 889">
                <a:extLst>
                  <a:ext uri="{FF2B5EF4-FFF2-40B4-BE49-F238E27FC236}">
                    <a16:creationId xmlns:a16="http://schemas.microsoft.com/office/drawing/2014/main" id="{1E2214D7-D8BD-48FB-BDCE-0CBC04234F1D}"/>
                  </a:ext>
                </a:extLst>
              </p:cNvPr>
              <p:cNvSpPr txBox="1"/>
              <p:nvPr/>
            </p:nvSpPr>
            <p:spPr>
              <a:xfrm>
                <a:off x="9448411" y="3334158"/>
                <a:ext cx="20157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Read the scriptures</a:t>
                </a:r>
              </a:p>
            </p:txBody>
          </p:sp>
        </p:grpSp>
        <p:grpSp>
          <p:nvGrpSpPr>
            <p:cNvPr id="794" name="Group 793">
              <a:extLst>
                <a:ext uri="{FF2B5EF4-FFF2-40B4-BE49-F238E27FC236}">
                  <a16:creationId xmlns:a16="http://schemas.microsoft.com/office/drawing/2014/main" id="{049E34C4-78D9-4BFF-A7FF-FF9F4D632CC4}"/>
                </a:ext>
              </a:extLst>
            </p:cNvPr>
            <p:cNvGrpSpPr/>
            <p:nvPr/>
          </p:nvGrpSpPr>
          <p:grpSpPr>
            <a:xfrm>
              <a:off x="3262074" y="167101"/>
              <a:ext cx="3046467" cy="2195571"/>
              <a:chOff x="8642738" y="4267577"/>
              <a:chExt cx="3046467" cy="2195571"/>
            </a:xfrm>
          </p:grpSpPr>
          <p:grpSp>
            <p:nvGrpSpPr>
              <p:cNvPr id="795" name="Group 794">
                <a:extLst>
                  <a:ext uri="{FF2B5EF4-FFF2-40B4-BE49-F238E27FC236}">
                    <a16:creationId xmlns:a16="http://schemas.microsoft.com/office/drawing/2014/main" id="{62C7FF8E-B644-4DF1-892B-3553D43E6ACE}"/>
                  </a:ext>
                </a:extLst>
              </p:cNvPr>
              <p:cNvGrpSpPr/>
              <p:nvPr/>
            </p:nvGrpSpPr>
            <p:grpSpPr>
              <a:xfrm>
                <a:off x="8642738" y="4267577"/>
                <a:ext cx="3046467" cy="2195571"/>
                <a:chOff x="8642738" y="4267577"/>
                <a:chExt cx="3046467" cy="2195571"/>
              </a:xfrm>
            </p:grpSpPr>
            <p:sp>
              <p:nvSpPr>
                <p:cNvPr id="797" name="Rectangle 796">
                  <a:extLst>
                    <a:ext uri="{FF2B5EF4-FFF2-40B4-BE49-F238E27FC236}">
                      <a16:creationId xmlns:a16="http://schemas.microsoft.com/office/drawing/2014/main" id="{CC2AF33B-0EFB-4590-B55F-1DC488FC6013}"/>
                    </a:ext>
                  </a:extLst>
                </p:cNvPr>
                <p:cNvSpPr/>
                <p:nvPr/>
              </p:nvSpPr>
              <p:spPr>
                <a:xfrm rot="16200000">
                  <a:off x="9068187" y="3842129"/>
                  <a:ext cx="2195570" cy="3046467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98" name="Group 797">
                  <a:extLst>
                    <a:ext uri="{FF2B5EF4-FFF2-40B4-BE49-F238E27FC236}">
                      <a16:creationId xmlns:a16="http://schemas.microsoft.com/office/drawing/2014/main" id="{FD7257FD-897D-4616-B6AE-EE93B8D5E195}"/>
                    </a:ext>
                  </a:extLst>
                </p:cNvPr>
                <p:cNvGrpSpPr/>
                <p:nvPr/>
              </p:nvGrpSpPr>
              <p:grpSpPr>
                <a:xfrm>
                  <a:off x="8898246" y="4267577"/>
                  <a:ext cx="2479344" cy="2195570"/>
                  <a:chOff x="4727331" y="2243779"/>
                  <a:chExt cx="4035670" cy="3928421"/>
                </a:xfrm>
              </p:grpSpPr>
              <p:sp>
                <p:nvSpPr>
                  <p:cNvPr id="799" name="Double Wave 798">
                    <a:extLst>
                      <a:ext uri="{FF2B5EF4-FFF2-40B4-BE49-F238E27FC236}">
                        <a16:creationId xmlns:a16="http://schemas.microsoft.com/office/drawing/2014/main" id="{846B2CE1-D57B-4263-B649-001A408A998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519496" y="5353050"/>
                    <a:ext cx="1005254" cy="633046"/>
                  </a:xfrm>
                  <a:prstGeom prst="doubleWav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0" name="Rectangle 799">
                    <a:extLst>
                      <a:ext uri="{FF2B5EF4-FFF2-40B4-BE49-F238E27FC236}">
                        <a16:creationId xmlns:a16="http://schemas.microsoft.com/office/drawing/2014/main" id="{2ED8421B-556E-458B-8884-71958A241906}"/>
                      </a:ext>
                    </a:extLst>
                  </p:cNvPr>
                  <p:cNvSpPr/>
                  <p:nvPr/>
                </p:nvSpPr>
                <p:spPr>
                  <a:xfrm>
                    <a:off x="5914292" y="4157341"/>
                    <a:ext cx="2809142" cy="1148862"/>
                  </a:xfrm>
                  <a:prstGeom prst="rect">
                    <a:avLst/>
                  </a:prstGeom>
                  <a:solidFill>
                    <a:srgbClr val="EAD37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1" name="Trapezoid 800">
                    <a:extLst>
                      <a:ext uri="{FF2B5EF4-FFF2-40B4-BE49-F238E27FC236}">
                        <a16:creationId xmlns:a16="http://schemas.microsoft.com/office/drawing/2014/main" id="{5AB7DD46-D61E-4BA7-966D-5F70FA194AC3}"/>
                      </a:ext>
                    </a:extLst>
                  </p:cNvPr>
                  <p:cNvSpPr/>
                  <p:nvPr/>
                </p:nvSpPr>
                <p:spPr>
                  <a:xfrm>
                    <a:off x="5791201" y="3917995"/>
                    <a:ext cx="2971800" cy="239346"/>
                  </a:xfrm>
                  <a:prstGeom prst="trapezoid">
                    <a:avLst>
                      <a:gd name="adj" fmla="val 79577"/>
                    </a:avLst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2" name="Rectangle 801">
                    <a:extLst>
                      <a:ext uri="{FF2B5EF4-FFF2-40B4-BE49-F238E27FC236}">
                        <a16:creationId xmlns:a16="http://schemas.microsoft.com/office/drawing/2014/main" id="{07EF98F5-3BC1-48DB-8D04-CCAA8C48C2AA}"/>
                      </a:ext>
                    </a:extLst>
                  </p:cNvPr>
                  <p:cNvSpPr/>
                  <p:nvPr/>
                </p:nvSpPr>
                <p:spPr>
                  <a:xfrm>
                    <a:off x="4806462" y="3965864"/>
                    <a:ext cx="1186962" cy="1579685"/>
                  </a:xfrm>
                  <a:prstGeom prst="rect">
                    <a:avLst/>
                  </a:prstGeom>
                  <a:solidFill>
                    <a:srgbClr val="EAD37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03" name="Group 43">
                    <a:extLst>
                      <a:ext uri="{FF2B5EF4-FFF2-40B4-BE49-F238E27FC236}">
                        <a16:creationId xmlns:a16="http://schemas.microsoft.com/office/drawing/2014/main" id="{02052836-3E2D-4051-A6AF-14571CE63B1F}"/>
                      </a:ext>
                    </a:extLst>
                  </p:cNvPr>
                  <p:cNvGrpSpPr/>
                  <p:nvPr/>
                </p:nvGrpSpPr>
                <p:grpSpPr>
                  <a:xfrm>
                    <a:off x="6745165" y="4588164"/>
                    <a:ext cx="593481" cy="734518"/>
                    <a:chOff x="3657601" y="3962401"/>
                    <a:chExt cx="1143000" cy="1169232"/>
                  </a:xfrm>
                </p:grpSpPr>
                <p:sp>
                  <p:nvSpPr>
                    <p:cNvPr id="886" name="Rectangle 3">
                      <a:extLst>
                        <a:ext uri="{FF2B5EF4-FFF2-40B4-BE49-F238E27FC236}">
                          <a16:creationId xmlns:a16="http://schemas.microsoft.com/office/drawing/2014/main" id="{B70CA1F0-6984-48E8-9A9D-FE1324A89D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1" y="3962401"/>
                      <a:ext cx="1143000" cy="1169232"/>
                    </a:xfrm>
                    <a:prstGeom prst="rect">
                      <a:avLst/>
                    </a:prstGeom>
                    <a:solidFill>
                      <a:srgbClr val="DEBC2E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7" name="Rectangle 4">
                      <a:extLst>
                        <a:ext uri="{FF2B5EF4-FFF2-40B4-BE49-F238E27FC236}">
                          <a16:creationId xmlns:a16="http://schemas.microsoft.com/office/drawing/2014/main" id="{A245007E-EFFC-47E3-AEF1-1A7D34B370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038600"/>
                      <a:ext cx="437213" cy="1093033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8" name="Rectangle 5">
                      <a:extLst>
                        <a:ext uri="{FF2B5EF4-FFF2-40B4-BE49-F238E27FC236}">
                          <a16:creationId xmlns:a16="http://schemas.microsoft.com/office/drawing/2014/main" id="{2149502D-CFE1-417D-AA2C-029D6F1309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7200" y="4038600"/>
                      <a:ext cx="437213" cy="1093033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04" name="Rectangle 13">
                    <a:extLst>
                      <a:ext uri="{FF2B5EF4-FFF2-40B4-BE49-F238E27FC236}">
                        <a16:creationId xmlns:a16="http://schemas.microsoft.com/office/drawing/2014/main" id="{7643C2FA-2124-4D2F-B0A5-9CD2EF91BC92}"/>
                      </a:ext>
                    </a:extLst>
                  </p:cNvPr>
                  <p:cNvSpPr/>
                  <p:nvPr/>
                </p:nvSpPr>
                <p:spPr>
                  <a:xfrm>
                    <a:off x="4885592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5" name="Rectangle 804">
                    <a:extLst>
                      <a:ext uri="{FF2B5EF4-FFF2-40B4-BE49-F238E27FC236}">
                        <a16:creationId xmlns:a16="http://schemas.microsoft.com/office/drawing/2014/main" id="{AC479936-172A-4E1A-B70A-D682AD1F75BC}"/>
                      </a:ext>
                    </a:extLst>
                  </p:cNvPr>
                  <p:cNvSpPr/>
                  <p:nvPr/>
                </p:nvSpPr>
                <p:spPr>
                  <a:xfrm>
                    <a:off x="5162550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6" name="Rectangle 805">
                    <a:extLst>
                      <a:ext uri="{FF2B5EF4-FFF2-40B4-BE49-F238E27FC236}">
                        <a16:creationId xmlns:a16="http://schemas.microsoft.com/office/drawing/2014/main" id="{FBAB911C-7ACF-4FD5-B3F6-E7B4BE76091F}"/>
                      </a:ext>
                    </a:extLst>
                  </p:cNvPr>
                  <p:cNvSpPr/>
                  <p:nvPr/>
                </p:nvSpPr>
                <p:spPr>
                  <a:xfrm>
                    <a:off x="5439508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7" name="Rectangle 806">
                    <a:extLst>
                      <a:ext uri="{FF2B5EF4-FFF2-40B4-BE49-F238E27FC236}">
                        <a16:creationId xmlns:a16="http://schemas.microsoft.com/office/drawing/2014/main" id="{82DEFBF3-F091-4C88-AD1D-77D2B591410E}"/>
                      </a:ext>
                    </a:extLst>
                  </p:cNvPr>
                  <p:cNvSpPr/>
                  <p:nvPr/>
                </p:nvSpPr>
                <p:spPr>
                  <a:xfrm>
                    <a:off x="5716465" y="3965864"/>
                    <a:ext cx="158262" cy="1579685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8" name="Trapezoid 12">
                    <a:extLst>
                      <a:ext uri="{FF2B5EF4-FFF2-40B4-BE49-F238E27FC236}">
                        <a16:creationId xmlns:a16="http://schemas.microsoft.com/office/drawing/2014/main" id="{9F0F46D6-954E-4123-B805-C123491844B1}"/>
                      </a:ext>
                    </a:extLst>
                  </p:cNvPr>
                  <p:cNvSpPr/>
                  <p:nvPr/>
                </p:nvSpPr>
                <p:spPr>
                  <a:xfrm>
                    <a:off x="4763294" y="3726518"/>
                    <a:ext cx="1266092" cy="239346"/>
                  </a:xfrm>
                  <a:prstGeom prst="trapezoid">
                    <a:avLst>
                      <a:gd name="adj" fmla="val 313480"/>
                    </a:avLst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9" name="Rectangle 808">
                    <a:extLst>
                      <a:ext uri="{FF2B5EF4-FFF2-40B4-BE49-F238E27FC236}">
                        <a16:creationId xmlns:a16="http://schemas.microsoft.com/office/drawing/2014/main" id="{6FB55CD6-CC21-4FF1-A1B5-BC8AE1B676EB}"/>
                      </a:ext>
                    </a:extLst>
                  </p:cNvPr>
                  <p:cNvSpPr/>
                  <p:nvPr/>
                </p:nvSpPr>
                <p:spPr>
                  <a:xfrm>
                    <a:off x="8011258" y="4540295"/>
                    <a:ext cx="356088" cy="382954"/>
                  </a:xfrm>
                  <a:prstGeom prst="rect">
                    <a:avLst/>
                  </a:prstGeom>
                  <a:solidFill>
                    <a:srgbClr val="DEBC2E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0" name="Rectangle 809">
                    <a:extLst>
                      <a:ext uri="{FF2B5EF4-FFF2-40B4-BE49-F238E27FC236}">
                        <a16:creationId xmlns:a16="http://schemas.microsoft.com/office/drawing/2014/main" id="{38B1034E-104B-4AD1-8AE2-81CA6C8CFAFC}"/>
                      </a:ext>
                    </a:extLst>
                  </p:cNvPr>
                  <p:cNvSpPr/>
                  <p:nvPr/>
                </p:nvSpPr>
                <p:spPr>
                  <a:xfrm>
                    <a:off x="8050823" y="4588164"/>
                    <a:ext cx="275012" cy="316251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1" name="Cloud 810">
                    <a:extLst>
                      <a:ext uri="{FF2B5EF4-FFF2-40B4-BE49-F238E27FC236}">
                        <a16:creationId xmlns:a16="http://schemas.microsoft.com/office/drawing/2014/main" id="{CEE7868F-7C1D-4EA8-90DC-C920E2246F03}"/>
                      </a:ext>
                    </a:extLst>
                  </p:cNvPr>
                  <p:cNvSpPr/>
                  <p:nvPr/>
                </p:nvSpPr>
                <p:spPr>
                  <a:xfrm>
                    <a:off x="8129954" y="5018987"/>
                    <a:ext cx="553915" cy="478692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2" name="Cloud 811">
                    <a:extLst>
                      <a:ext uri="{FF2B5EF4-FFF2-40B4-BE49-F238E27FC236}">
                        <a16:creationId xmlns:a16="http://schemas.microsoft.com/office/drawing/2014/main" id="{B99BE35B-F9C8-48C0-B2CD-3775F3D07383}"/>
                      </a:ext>
                    </a:extLst>
                  </p:cNvPr>
                  <p:cNvSpPr/>
                  <p:nvPr/>
                </p:nvSpPr>
                <p:spPr>
                  <a:xfrm>
                    <a:off x="4727331" y="5210464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3" name="Cloud 812">
                    <a:extLst>
                      <a:ext uri="{FF2B5EF4-FFF2-40B4-BE49-F238E27FC236}">
                        <a16:creationId xmlns:a16="http://schemas.microsoft.com/office/drawing/2014/main" id="{BB7CD924-A7AD-41E2-B8CA-C3EF67A11F41}"/>
                      </a:ext>
                    </a:extLst>
                  </p:cNvPr>
                  <p:cNvSpPr/>
                  <p:nvPr/>
                </p:nvSpPr>
                <p:spPr>
                  <a:xfrm>
                    <a:off x="5202115" y="5210464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4" name="Cloud 813">
                    <a:extLst>
                      <a:ext uri="{FF2B5EF4-FFF2-40B4-BE49-F238E27FC236}">
                        <a16:creationId xmlns:a16="http://schemas.microsoft.com/office/drawing/2014/main" id="{7E3D4132-9418-47BF-A603-F2711B2CD49D}"/>
                      </a:ext>
                    </a:extLst>
                  </p:cNvPr>
                  <p:cNvSpPr/>
                  <p:nvPr/>
                </p:nvSpPr>
                <p:spPr>
                  <a:xfrm>
                    <a:off x="5637335" y="5210464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5" name="Cloud 814">
                    <a:extLst>
                      <a:ext uri="{FF2B5EF4-FFF2-40B4-BE49-F238E27FC236}">
                        <a16:creationId xmlns:a16="http://schemas.microsoft.com/office/drawing/2014/main" id="{A9512B08-EB5F-48F1-8469-6395BBBEC31A}"/>
                      </a:ext>
                    </a:extLst>
                  </p:cNvPr>
                  <p:cNvSpPr/>
                  <p:nvPr/>
                </p:nvSpPr>
                <p:spPr>
                  <a:xfrm>
                    <a:off x="7734300" y="5066856"/>
                    <a:ext cx="553915" cy="478692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6" name="Cloud 815">
                    <a:extLst>
                      <a:ext uri="{FF2B5EF4-FFF2-40B4-BE49-F238E27FC236}">
                        <a16:creationId xmlns:a16="http://schemas.microsoft.com/office/drawing/2014/main" id="{CDA52E96-FE27-49B1-A51A-5C23D2E703BB}"/>
                      </a:ext>
                    </a:extLst>
                  </p:cNvPr>
                  <p:cNvSpPr/>
                  <p:nvPr/>
                </p:nvSpPr>
                <p:spPr>
                  <a:xfrm>
                    <a:off x="7338646" y="5066856"/>
                    <a:ext cx="474785" cy="478692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17" name="Group 816">
                    <a:extLst>
                      <a:ext uri="{FF2B5EF4-FFF2-40B4-BE49-F238E27FC236}">
                        <a16:creationId xmlns:a16="http://schemas.microsoft.com/office/drawing/2014/main" id="{BF43A97C-C154-4523-8B4B-AE045781C997}"/>
                      </a:ext>
                    </a:extLst>
                  </p:cNvPr>
                  <p:cNvGrpSpPr/>
                  <p:nvPr/>
                </p:nvGrpSpPr>
                <p:grpSpPr>
                  <a:xfrm>
                    <a:off x="7346842" y="2243779"/>
                    <a:ext cx="545720" cy="3321899"/>
                    <a:chOff x="1293339" y="2863461"/>
                    <a:chExt cx="783113" cy="3321899"/>
                  </a:xfrm>
                </p:grpSpPr>
                <p:sp>
                  <p:nvSpPr>
                    <p:cNvPr id="878" name="Rectangle 877">
                      <a:extLst>
                        <a:ext uri="{FF2B5EF4-FFF2-40B4-BE49-F238E27FC236}">
                          <a16:creationId xmlns:a16="http://schemas.microsoft.com/office/drawing/2014/main" id="{E2FB38A3-61F9-4CE1-BD99-8DDD1E891C4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67955" y="5118811"/>
                      <a:ext cx="45719" cy="611979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9" name="Rectangle 3">
                      <a:extLst>
                        <a:ext uri="{FF2B5EF4-FFF2-40B4-BE49-F238E27FC236}">
                          <a16:creationId xmlns:a16="http://schemas.microsoft.com/office/drawing/2014/main" id="{D2753D93-B97B-4F0E-88ED-AE786CEB75A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2014" y="4172599"/>
                      <a:ext cx="35094" cy="614488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0" name="Rectangle 879">
                      <a:extLst>
                        <a:ext uri="{FF2B5EF4-FFF2-40B4-BE49-F238E27FC236}">
                          <a16:creationId xmlns:a16="http://schemas.microsoft.com/office/drawing/2014/main" id="{92254FEC-A454-4327-8A2D-E1EFEFE903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64742" y="3403270"/>
                      <a:ext cx="63557" cy="2782090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881" name="Rectangle 880">
                      <a:extLst>
                        <a:ext uri="{FF2B5EF4-FFF2-40B4-BE49-F238E27FC236}">
                          <a16:creationId xmlns:a16="http://schemas.microsoft.com/office/drawing/2014/main" id="{FD4549A4-80D0-4344-9127-0FF8BE27A86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1966193" y="3403269"/>
                      <a:ext cx="45719" cy="2782090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2" name="Rectangle 881">
                      <a:extLst>
                        <a:ext uri="{FF2B5EF4-FFF2-40B4-BE49-F238E27FC236}">
                          <a16:creationId xmlns:a16="http://schemas.microsoft.com/office/drawing/2014/main" id="{2D1F0810-F78A-4C0A-8DE6-BDE824B50AD5}"/>
                        </a:ext>
                      </a:extLst>
                    </p:cNvPr>
                    <p:cNvSpPr/>
                    <p:nvPr/>
                  </p:nvSpPr>
                  <p:spPr>
                    <a:xfrm rot="4231281" flipH="1">
                      <a:off x="1505750" y="3187991"/>
                      <a:ext cx="45719" cy="334546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3" name="Rectangle 882">
                      <a:extLst>
                        <a:ext uri="{FF2B5EF4-FFF2-40B4-BE49-F238E27FC236}">
                          <a16:creationId xmlns:a16="http://schemas.microsoft.com/office/drawing/2014/main" id="{00D41457-FB43-47FF-95B3-801EB0B54A3C}"/>
                        </a:ext>
                      </a:extLst>
                    </p:cNvPr>
                    <p:cNvSpPr/>
                    <p:nvPr/>
                  </p:nvSpPr>
                  <p:spPr>
                    <a:xfrm rot="17368719" flipH="1">
                      <a:off x="1807627" y="3184703"/>
                      <a:ext cx="56328" cy="334546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4" name="Can 165">
                      <a:extLst>
                        <a:ext uri="{FF2B5EF4-FFF2-40B4-BE49-F238E27FC236}">
                          <a16:creationId xmlns:a16="http://schemas.microsoft.com/office/drawing/2014/main" id="{FC1DAEC7-8CC5-42F1-8EDB-309096C638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93339" y="6081464"/>
                      <a:ext cx="783113" cy="103896"/>
                    </a:xfrm>
                    <a:prstGeom prst="can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85" name="Rectangle 884">
                      <a:extLst>
                        <a:ext uri="{FF2B5EF4-FFF2-40B4-BE49-F238E27FC236}">
                          <a16:creationId xmlns:a16="http://schemas.microsoft.com/office/drawing/2014/main" id="{3CB0021D-B9AE-4580-82E1-40A0C57E94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4781" y="2863461"/>
                      <a:ext cx="74808" cy="3236927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818" name="Group 817">
                    <a:extLst>
                      <a:ext uri="{FF2B5EF4-FFF2-40B4-BE49-F238E27FC236}">
                        <a16:creationId xmlns:a16="http://schemas.microsoft.com/office/drawing/2014/main" id="{E1BC51AE-7339-4680-AE23-6D8DF79689D9}"/>
                      </a:ext>
                    </a:extLst>
                  </p:cNvPr>
                  <p:cNvGrpSpPr/>
                  <p:nvPr/>
                </p:nvGrpSpPr>
                <p:grpSpPr>
                  <a:xfrm>
                    <a:off x="6001322" y="4249288"/>
                    <a:ext cx="471986" cy="1012836"/>
                    <a:chOff x="1747739" y="1143000"/>
                    <a:chExt cx="2675816" cy="5410200"/>
                  </a:xfrm>
                </p:grpSpPr>
                <p:sp>
                  <p:nvSpPr>
                    <p:cNvPr id="822" name="Wave 821">
                      <a:extLst>
                        <a:ext uri="{FF2B5EF4-FFF2-40B4-BE49-F238E27FC236}">
                          <a16:creationId xmlns:a16="http://schemas.microsoft.com/office/drawing/2014/main" id="{4B878B5F-9787-4FFF-B72D-2B04BC7CD7A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85799" y="2560371"/>
                      <a:ext cx="2156012" cy="235669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solidFill>
                      <a:schemeClr val="bg2">
                        <a:lumMod val="50000"/>
                      </a:schemeClr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23" name="Wave 822">
                      <a:extLst>
                        <a:ext uri="{FF2B5EF4-FFF2-40B4-BE49-F238E27FC236}">
                          <a16:creationId xmlns:a16="http://schemas.microsoft.com/office/drawing/2014/main" id="{56D6B617-3F58-422E-868D-F2855DD7BAD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285095" y="4662388"/>
                      <a:ext cx="3263153" cy="518472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solidFill>
                      <a:schemeClr val="bg2">
                        <a:lumMod val="50000"/>
                      </a:schemeClr>
                    </a:solidFill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824" name="Group 2">
                      <a:extLst>
                        <a:ext uri="{FF2B5EF4-FFF2-40B4-BE49-F238E27FC236}">
                          <a16:creationId xmlns:a16="http://schemas.microsoft.com/office/drawing/2014/main" id="{7B44456F-6585-46E9-ABA3-C013877134D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468900" y="3115235"/>
                      <a:ext cx="1004332" cy="932329"/>
                      <a:chOff x="3253121" y="1066802"/>
                      <a:chExt cx="2384351" cy="1922552"/>
                    </a:xfrm>
                    <a:solidFill>
                      <a:schemeClr val="accent3">
                        <a:lumMod val="75000"/>
                      </a:schemeClr>
                    </a:solidFill>
                  </p:grpSpPr>
                  <p:sp>
                    <p:nvSpPr>
                      <p:cNvPr id="870" name="Teardrop 869">
                        <a:extLst>
                          <a:ext uri="{FF2B5EF4-FFF2-40B4-BE49-F238E27FC236}">
                            <a16:creationId xmlns:a16="http://schemas.microsoft.com/office/drawing/2014/main" id="{9EA9DD4E-9F1F-4486-856F-816CFA5B12C5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49" y="1282857"/>
                        <a:ext cx="1600199" cy="1293452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1" name="Moon 870">
                        <a:extLst>
                          <a:ext uri="{FF2B5EF4-FFF2-40B4-BE49-F238E27FC236}">
                            <a16:creationId xmlns:a16="http://schemas.microsoft.com/office/drawing/2014/main" id="{1009A440-C8A2-466C-8D63-113E2AA7C5DA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5" y="793785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2" name="Moon 871">
                        <a:extLst>
                          <a:ext uri="{FF2B5EF4-FFF2-40B4-BE49-F238E27FC236}">
                            <a16:creationId xmlns:a16="http://schemas.microsoft.com/office/drawing/2014/main" id="{47132BFB-E710-4EED-BF9D-C1AC1F77D321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38" y="1267040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3" name="Moon 872">
                        <a:extLst>
                          <a:ext uri="{FF2B5EF4-FFF2-40B4-BE49-F238E27FC236}">
                            <a16:creationId xmlns:a16="http://schemas.microsoft.com/office/drawing/2014/main" id="{9C65EFDA-9FCF-4B60-88E5-EFD88077EC76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1" y="1568789"/>
                        <a:ext cx="874529" cy="1420565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4" name="Moon 873">
                        <a:extLst>
                          <a:ext uri="{FF2B5EF4-FFF2-40B4-BE49-F238E27FC236}">
                            <a16:creationId xmlns:a16="http://schemas.microsoft.com/office/drawing/2014/main" id="{DD5F1ED4-6BB7-4DC8-B827-1D63B9BC15BF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6" y="862182"/>
                        <a:ext cx="874529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5" name="Moon 874">
                        <a:extLst>
                          <a:ext uri="{FF2B5EF4-FFF2-40B4-BE49-F238E27FC236}">
                            <a16:creationId xmlns:a16="http://schemas.microsoft.com/office/drawing/2014/main" id="{290ED014-C75E-43F2-B0BC-5D72E6116C2D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8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6" name="Moon 875">
                        <a:extLst>
                          <a:ext uri="{FF2B5EF4-FFF2-40B4-BE49-F238E27FC236}">
                            <a16:creationId xmlns:a16="http://schemas.microsoft.com/office/drawing/2014/main" id="{7E089F13-8D57-4AC9-9D83-EFEEF215C756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7" name="Oval 876">
                        <a:extLst>
                          <a:ext uri="{FF2B5EF4-FFF2-40B4-BE49-F238E27FC236}">
                            <a16:creationId xmlns:a16="http://schemas.microsoft.com/office/drawing/2014/main" id="{0F3435DD-B49F-45EC-B77E-B96827A8FBB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1" y="1219201"/>
                        <a:ext cx="1371600" cy="1219199"/>
                      </a:xfrm>
                      <a:prstGeom prst="ellipse">
                        <a:avLst/>
                      </a:prstGeom>
                      <a:grpFill/>
                      <a:ln w="63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5" name="Group 11">
                      <a:extLst>
                        <a:ext uri="{FF2B5EF4-FFF2-40B4-BE49-F238E27FC236}">
                          <a16:creationId xmlns:a16="http://schemas.microsoft.com/office/drawing/2014/main" id="{B85C4812-4B5A-407C-9D96-26AA53A7E07F}"/>
                        </a:ext>
                      </a:extLst>
                    </p:cNvPr>
                    <p:cNvGrpSpPr/>
                    <p:nvPr/>
                  </p:nvGrpSpPr>
                  <p:grpSpPr>
                    <a:xfrm rot="3249924">
                      <a:off x="1735937" y="2283796"/>
                      <a:ext cx="1118259" cy="1094656"/>
                      <a:chOff x="3253123" y="1066800"/>
                      <a:chExt cx="2384352" cy="1922552"/>
                    </a:xfrm>
                  </p:grpSpPr>
                  <p:sp>
                    <p:nvSpPr>
                      <p:cNvPr id="862" name="Teardrop 861">
                        <a:extLst>
                          <a:ext uri="{FF2B5EF4-FFF2-40B4-BE49-F238E27FC236}">
                            <a16:creationId xmlns:a16="http://schemas.microsoft.com/office/drawing/2014/main" id="{D9958924-601E-4FD1-AB56-4FFF56202741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3" name="Moon 862">
                        <a:extLst>
                          <a:ext uri="{FF2B5EF4-FFF2-40B4-BE49-F238E27FC236}">
                            <a16:creationId xmlns:a16="http://schemas.microsoft.com/office/drawing/2014/main" id="{A3672A56-2651-4379-A2ED-DD9D5F08E9F4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4" name="Moon 863">
                        <a:extLst>
                          <a:ext uri="{FF2B5EF4-FFF2-40B4-BE49-F238E27FC236}">
                            <a16:creationId xmlns:a16="http://schemas.microsoft.com/office/drawing/2014/main" id="{469E2CAB-B7F5-467E-A0EF-BCDAB2906EF8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5" name="Moon 864">
                        <a:extLst>
                          <a:ext uri="{FF2B5EF4-FFF2-40B4-BE49-F238E27FC236}">
                            <a16:creationId xmlns:a16="http://schemas.microsoft.com/office/drawing/2014/main" id="{2A89F0A8-EDD0-4D10-87E3-93EAF7EDE8C2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6" name="Moon 865">
                        <a:extLst>
                          <a:ext uri="{FF2B5EF4-FFF2-40B4-BE49-F238E27FC236}">
                            <a16:creationId xmlns:a16="http://schemas.microsoft.com/office/drawing/2014/main" id="{D14B7175-324D-4A57-8371-DFABB104E845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7" name="Moon 866">
                        <a:extLst>
                          <a:ext uri="{FF2B5EF4-FFF2-40B4-BE49-F238E27FC236}">
                            <a16:creationId xmlns:a16="http://schemas.microsoft.com/office/drawing/2014/main" id="{B877CABC-CCF1-43FD-B133-33E0864C2A78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8" name="Moon 867">
                        <a:extLst>
                          <a:ext uri="{FF2B5EF4-FFF2-40B4-BE49-F238E27FC236}">
                            <a16:creationId xmlns:a16="http://schemas.microsoft.com/office/drawing/2014/main" id="{BB039F4B-9503-4171-882F-97739AB2D871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9" name="Oval 868">
                        <a:extLst>
                          <a:ext uri="{FF2B5EF4-FFF2-40B4-BE49-F238E27FC236}">
                            <a16:creationId xmlns:a16="http://schemas.microsoft.com/office/drawing/2014/main" id="{102910C7-FA52-46F3-8822-DEBB5A54A2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6" name="Group 825">
                      <a:extLst>
                        <a:ext uri="{FF2B5EF4-FFF2-40B4-BE49-F238E27FC236}">
                          <a16:creationId xmlns:a16="http://schemas.microsoft.com/office/drawing/2014/main" id="{2A59DABE-43B7-48F6-A50B-102D35FEEA96}"/>
                        </a:ext>
                      </a:extLst>
                    </p:cNvPr>
                    <p:cNvGrpSpPr/>
                    <p:nvPr/>
                  </p:nvGrpSpPr>
                  <p:grpSpPr>
                    <a:xfrm rot="5400000">
                      <a:off x="2045599" y="1154802"/>
                      <a:ext cx="1118259" cy="1094656"/>
                      <a:chOff x="3253123" y="1066800"/>
                      <a:chExt cx="2384352" cy="1922552"/>
                    </a:xfrm>
                  </p:grpSpPr>
                  <p:sp>
                    <p:nvSpPr>
                      <p:cNvPr id="854" name="Teardrop 853">
                        <a:extLst>
                          <a:ext uri="{FF2B5EF4-FFF2-40B4-BE49-F238E27FC236}">
                            <a16:creationId xmlns:a16="http://schemas.microsoft.com/office/drawing/2014/main" id="{155AD5C8-0928-4937-BEF5-DA9832DD33CE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5" name="Moon 854">
                        <a:extLst>
                          <a:ext uri="{FF2B5EF4-FFF2-40B4-BE49-F238E27FC236}">
                            <a16:creationId xmlns:a16="http://schemas.microsoft.com/office/drawing/2014/main" id="{1BD13AFD-BD58-4019-A42B-DB056C277D17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6" name="Moon 855">
                        <a:extLst>
                          <a:ext uri="{FF2B5EF4-FFF2-40B4-BE49-F238E27FC236}">
                            <a16:creationId xmlns:a16="http://schemas.microsoft.com/office/drawing/2014/main" id="{D9D90659-7C57-4898-90E6-8A26571170ED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7" name="Moon 856">
                        <a:extLst>
                          <a:ext uri="{FF2B5EF4-FFF2-40B4-BE49-F238E27FC236}">
                            <a16:creationId xmlns:a16="http://schemas.microsoft.com/office/drawing/2014/main" id="{6D9DF781-AAB8-41CC-B29F-71B49068CB4B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8" name="Moon 857">
                        <a:extLst>
                          <a:ext uri="{FF2B5EF4-FFF2-40B4-BE49-F238E27FC236}">
                            <a16:creationId xmlns:a16="http://schemas.microsoft.com/office/drawing/2014/main" id="{B6A728D7-A4FF-436F-A9C7-67AFB224728E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9" name="Moon 858">
                        <a:extLst>
                          <a:ext uri="{FF2B5EF4-FFF2-40B4-BE49-F238E27FC236}">
                            <a16:creationId xmlns:a16="http://schemas.microsoft.com/office/drawing/2014/main" id="{EDDF5436-E230-4A4C-9E38-BE53C98747A7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0" name="Moon 859">
                        <a:extLst>
                          <a:ext uri="{FF2B5EF4-FFF2-40B4-BE49-F238E27FC236}">
                            <a16:creationId xmlns:a16="http://schemas.microsoft.com/office/drawing/2014/main" id="{9653E1C3-B63D-47C7-AD18-DF98C1F124C8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1" name="Oval 860">
                        <a:extLst>
                          <a:ext uri="{FF2B5EF4-FFF2-40B4-BE49-F238E27FC236}">
                            <a16:creationId xmlns:a16="http://schemas.microsoft.com/office/drawing/2014/main" id="{6F5D2323-3B81-4F26-A5F6-C3B550FE963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7" name="Group 826">
                      <a:extLst>
                        <a:ext uri="{FF2B5EF4-FFF2-40B4-BE49-F238E27FC236}">
                          <a16:creationId xmlns:a16="http://schemas.microsoft.com/office/drawing/2014/main" id="{418276B0-6AB1-409E-BB03-79687B5E2A34}"/>
                        </a:ext>
                      </a:extLst>
                    </p:cNvPr>
                    <p:cNvGrpSpPr/>
                    <p:nvPr/>
                  </p:nvGrpSpPr>
                  <p:grpSpPr>
                    <a:xfrm rot="18371763">
                      <a:off x="3184559" y="1293913"/>
                      <a:ext cx="1118259" cy="1094656"/>
                      <a:chOff x="3253123" y="1066800"/>
                      <a:chExt cx="2384352" cy="1922552"/>
                    </a:xfrm>
                  </p:grpSpPr>
                  <p:sp>
                    <p:nvSpPr>
                      <p:cNvPr id="846" name="Teardrop 845">
                        <a:extLst>
                          <a:ext uri="{FF2B5EF4-FFF2-40B4-BE49-F238E27FC236}">
                            <a16:creationId xmlns:a16="http://schemas.microsoft.com/office/drawing/2014/main" id="{B1DB0634-DD23-4DA1-A839-D3E2EE89ECD8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7" name="Moon 846">
                        <a:extLst>
                          <a:ext uri="{FF2B5EF4-FFF2-40B4-BE49-F238E27FC236}">
                            <a16:creationId xmlns:a16="http://schemas.microsoft.com/office/drawing/2014/main" id="{D6635014-2EF8-420A-99B5-8198636FBB66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8" name="Moon 847">
                        <a:extLst>
                          <a:ext uri="{FF2B5EF4-FFF2-40B4-BE49-F238E27FC236}">
                            <a16:creationId xmlns:a16="http://schemas.microsoft.com/office/drawing/2014/main" id="{FA29058C-21FF-443C-8C2E-C609858F5C0D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9" name="Moon 848">
                        <a:extLst>
                          <a:ext uri="{FF2B5EF4-FFF2-40B4-BE49-F238E27FC236}">
                            <a16:creationId xmlns:a16="http://schemas.microsoft.com/office/drawing/2014/main" id="{AF50B778-A61D-4426-A8F3-9EA6CBC213CC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0" name="Moon 849">
                        <a:extLst>
                          <a:ext uri="{FF2B5EF4-FFF2-40B4-BE49-F238E27FC236}">
                            <a16:creationId xmlns:a16="http://schemas.microsoft.com/office/drawing/2014/main" id="{D018C8A7-7512-4F57-8F2D-B07E81EDE9E7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1" name="Moon 850">
                        <a:extLst>
                          <a:ext uri="{FF2B5EF4-FFF2-40B4-BE49-F238E27FC236}">
                            <a16:creationId xmlns:a16="http://schemas.microsoft.com/office/drawing/2014/main" id="{CE0F7ECE-09FF-42B8-97EA-019F8DC3E52A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2" name="Moon 851">
                        <a:extLst>
                          <a:ext uri="{FF2B5EF4-FFF2-40B4-BE49-F238E27FC236}">
                            <a16:creationId xmlns:a16="http://schemas.microsoft.com/office/drawing/2014/main" id="{59095AC0-BD87-4CB6-88FB-F8CF643CC2F5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3" name="Oval 852">
                        <a:extLst>
                          <a:ext uri="{FF2B5EF4-FFF2-40B4-BE49-F238E27FC236}">
                            <a16:creationId xmlns:a16="http://schemas.microsoft.com/office/drawing/2014/main" id="{47CAB4C9-6F37-416C-84C5-33DB4AD22B6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8" name="Group 827">
                      <a:extLst>
                        <a:ext uri="{FF2B5EF4-FFF2-40B4-BE49-F238E27FC236}">
                          <a16:creationId xmlns:a16="http://schemas.microsoft.com/office/drawing/2014/main" id="{096BED94-8A3C-43C1-ACAC-CD96A7B2F40E}"/>
                        </a:ext>
                      </a:extLst>
                    </p:cNvPr>
                    <p:cNvGrpSpPr/>
                    <p:nvPr/>
                  </p:nvGrpSpPr>
                  <p:grpSpPr>
                    <a:xfrm rot="19164313">
                      <a:off x="3150200" y="2320851"/>
                      <a:ext cx="1273355" cy="1253498"/>
                      <a:chOff x="3253123" y="1066800"/>
                      <a:chExt cx="2384352" cy="1922552"/>
                    </a:xfrm>
                  </p:grpSpPr>
                  <p:sp>
                    <p:nvSpPr>
                      <p:cNvPr id="838" name="Teardrop 837">
                        <a:extLst>
                          <a:ext uri="{FF2B5EF4-FFF2-40B4-BE49-F238E27FC236}">
                            <a16:creationId xmlns:a16="http://schemas.microsoft.com/office/drawing/2014/main" id="{346DD136-4547-4123-9AD0-8B29E4BF3662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9" name="Moon 838">
                        <a:extLst>
                          <a:ext uri="{FF2B5EF4-FFF2-40B4-BE49-F238E27FC236}">
                            <a16:creationId xmlns:a16="http://schemas.microsoft.com/office/drawing/2014/main" id="{A5FC680D-EA0A-466C-8FB8-482F267032CA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0" name="Moon 839">
                        <a:extLst>
                          <a:ext uri="{FF2B5EF4-FFF2-40B4-BE49-F238E27FC236}">
                            <a16:creationId xmlns:a16="http://schemas.microsoft.com/office/drawing/2014/main" id="{BFDFC04A-A942-4309-B15C-A35B4F3F91FF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1" name="Moon 840">
                        <a:extLst>
                          <a:ext uri="{FF2B5EF4-FFF2-40B4-BE49-F238E27FC236}">
                            <a16:creationId xmlns:a16="http://schemas.microsoft.com/office/drawing/2014/main" id="{726E9EE4-4698-4F6F-9742-BF001CFEC4DC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2" name="Moon 841">
                        <a:extLst>
                          <a:ext uri="{FF2B5EF4-FFF2-40B4-BE49-F238E27FC236}">
                            <a16:creationId xmlns:a16="http://schemas.microsoft.com/office/drawing/2014/main" id="{9541BF1A-5F39-4D6F-AC64-CF79693AE510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3" name="Moon 842">
                        <a:extLst>
                          <a:ext uri="{FF2B5EF4-FFF2-40B4-BE49-F238E27FC236}">
                            <a16:creationId xmlns:a16="http://schemas.microsoft.com/office/drawing/2014/main" id="{F75523B4-193E-4031-8B89-58234694D372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4" name="Moon 843">
                        <a:extLst>
                          <a:ext uri="{FF2B5EF4-FFF2-40B4-BE49-F238E27FC236}">
                            <a16:creationId xmlns:a16="http://schemas.microsoft.com/office/drawing/2014/main" id="{2E887D1E-8F82-4B0B-83D7-9CE80EB1B3CB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5" name="Oval 844">
                        <a:extLst>
                          <a:ext uri="{FF2B5EF4-FFF2-40B4-BE49-F238E27FC236}">
                            <a16:creationId xmlns:a16="http://schemas.microsoft.com/office/drawing/2014/main" id="{B67428BA-073E-4EC8-BCAD-F1ADCD49912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29" name="Group 828">
                      <a:extLst>
                        <a:ext uri="{FF2B5EF4-FFF2-40B4-BE49-F238E27FC236}">
                          <a16:creationId xmlns:a16="http://schemas.microsoft.com/office/drawing/2014/main" id="{845D9F2D-0773-4A42-B5C3-9D56E3EBAF55}"/>
                        </a:ext>
                      </a:extLst>
                    </p:cNvPr>
                    <p:cNvGrpSpPr/>
                    <p:nvPr/>
                  </p:nvGrpSpPr>
                  <p:grpSpPr>
                    <a:xfrm rot="1063382">
                      <a:off x="2473120" y="2046587"/>
                      <a:ext cx="1069843" cy="895533"/>
                      <a:chOff x="3253123" y="1066800"/>
                      <a:chExt cx="2384352" cy="1922552"/>
                    </a:xfrm>
                  </p:grpSpPr>
                  <p:sp>
                    <p:nvSpPr>
                      <p:cNvPr id="830" name="Teardrop 829">
                        <a:extLst>
                          <a:ext uri="{FF2B5EF4-FFF2-40B4-BE49-F238E27FC236}">
                            <a16:creationId xmlns:a16="http://schemas.microsoft.com/office/drawing/2014/main" id="{8284BB56-A34F-4C55-A089-4C081C57335C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1" name="Moon 830">
                        <a:extLst>
                          <a:ext uri="{FF2B5EF4-FFF2-40B4-BE49-F238E27FC236}">
                            <a16:creationId xmlns:a16="http://schemas.microsoft.com/office/drawing/2014/main" id="{03C931B1-2120-432D-8BF9-C3A68B6C1632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2" name="Moon 831">
                        <a:extLst>
                          <a:ext uri="{FF2B5EF4-FFF2-40B4-BE49-F238E27FC236}">
                            <a16:creationId xmlns:a16="http://schemas.microsoft.com/office/drawing/2014/main" id="{551B0D55-17EB-4A8B-95F3-5C1F18213E91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3" name="Moon 832">
                        <a:extLst>
                          <a:ext uri="{FF2B5EF4-FFF2-40B4-BE49-F238E27FC236}">
                            <a16:creationId xmlns:a16="http://schemas.microsoft.com/office/drawing/2014/main" id="{723DB209-F1D6-40B7-9F2D-DA266889824E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4" name="Moon 833">
                        <a:extLst>
                          <a:ext uri="{FF2B5EF4-FFF2-40B4-BE49-F238E27FC236}">
                            <a16:creationId xmlns:a16="http://schemas.microsoft.com/office/drawing/2014/main" id="{960F4177-E2B4-459E-9126-F5499F7969BA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5" name="Moon 834">
                        <a:extLst>
                          <a:ext uri="{FF2B5EF4-FFF2-40B4-BE49-F238E27FC236}">
                            <a16:creationId xmlns:a16="http://schemas.microsoft.com/office/drawing/2014/main" id="{0261B2AC-6084-4A02-A54A-4362E39E76F7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6" name="Moon 835">
                        <a:extLst>
                          <a:ext uri="{FF2B5EF4-FFF2-40B4-BE49-F238E27FC236}">
                            <a16:creationId xmlns:a16="http://schemas.microsoft.com/office/drawing/2014/main" id="{78981538-3CA2-4F4E-B026-0937EEE0FDA4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7" name="Oval 836">
                        <a:extLst>
                          <a:ext uri="{FF2B5EF4-FFF2-40B4-BE49-F238E27FC236}">
                            <a16:creationId xmlns:a16="http://schemas.microsoft.com/office/drawing/2014/main" id="{FEA40F9C-52E4-439C-BF71-34AD9D94662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819" name="Cloud 818">
                    <a:extLst>
                      <a:ext uri="{FF2B5EF4-FFF2-40B4-BE49-F238E27FC236}">
                        <a16:creationId xmlns:a16="http://schemas.microsoft.com/office/drawing/2014/main" id="{7B444208-1B54-4EEE-A377-38E6D65267A6}"/>
                      </a:ext>
                    </a:extLst>
                  </p:cNvPr>
                  <p:cNvSpPr/>
                  <p:nvPr/>
                </p:nvSpPr>
                <p:spPr>
                  <a:xfrm>
                    <a:off x="5993423" y="5183038"/>
                    <a:ext cx="791308" cy="506118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0" name="Cloud 819">
                    <a:extLst>
                      <a:ext uri="{FF2B5EF4-FFF2-40B4-BE49-F238E27FC236}">
                        <a16:creationId xmlns:a16="http://schemas.microsoft.com/office/drawing/2014/main" id="{A5D62BB0-EF8E-4FBC-8DD1-83B1E77CFA6B}"/>
                      </a:ext>
                    </a:extLst>
                  </p:cNvPr>
                  <p:cNvSpPr/>
                  <p:nvPr/>
                </p:nvSpPr>
                <p:spPr>
                  <a:xfrm>
                    <a:off x="6428642" y="5354072"/>
                    <a:ext cx="316523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1" name="Cloud 820">
                    <a:extLst>
                      <a:ext uri="{FF2B5EF4-FFF2-40B4-BE49-F238E27FC236}">
                        <a16:creationId xmlns:a16="http://schemas.microsoft.com/office/drawing/2014/main" id="{45DAD680-0319-4C86-9118-F57255B02247}"/>
                      </a:ext>
                    </a:extLst>
                  </p:cNvPr>
                  <p:cNvSpPr/>
                  <p:nvPr/>
                </p:nvSpPr>
                <p:spPr>
                  <a:xfrm>
                    <a:off x="5993423" y="5401941"/>
                    <a:ext cx="395654" cy="430823"/>
                  </a:xfrm>
                  <a:prstGeom prst="cloud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96" name="TextBox 795">
                <a:extLst>
                  <a:ext uri="{FF2B5EF4-FFF2-40B4-BE49-F238E27FC236}">
                    <a16:creationId xmlns:a16="http://schemas.microsoft.com/office/drawing/2014/main" id="{C744814A-D12C-49F7-956E-A9EE6F5E5BA3}"/>
                  </a:ext>
                </a:extLst>
              </p:cNvPr>
              <p:cNvSpPr txBox="1"/>
              <p:nvPr/>
            </p:nvSpPr>
            <p:spPr>
              <a:xfrm>
                <a:off x="8862835" y="4401450"/>
                <a:ext cx="1426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Go to church</a:t>
                </a:r>
              </a:p>
            </p:txBody>
          </p:sp>
        </p:grpSp>
      </p:grpSp>
      <p:sp>
        <p:nvSpPr>
          <p:cNvPr id="1180" name="TextBox 1179">
            <a:extLst>
              <a:ext uri="{FF2B5EF4-FFF2-40B4-BE49-F238E27FC236}">
                <a16:creationId xmlns:a16="http://schemas.microsoft.com/office/drawing/2014/main" id="{A298CFD3-90D2-4F74-8E29-D07BB518D17E}"/>
              </a:ext>
            </a:extLst>
          </p:cNvPr>
          <p:cNvSpPr txBox="1"/>
          <p:nvPr/>
        </p:nvSpPr>
        <p:spPr>
          <a:xfrm>
            <a:off x="5592281" y="2970529"/>
            <a:ext cx="9956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of 2</a:t>
            </a:r>
          </a:p>
          <a:p>
            <a:r>
              <a:rPr lang="en-US" dirty="0"/>
              <a:t>Copy, and paste on page 4</a:t>
            </a:r>
          </a:p>
        </p:txBody>
      </p:sp>
    </p:spTree>
    <p:extLst>
      <p:ext uri="{BB962C8B-B14F-4D97-AF65-F5344CB8AC3E}">
        <p14:creationId xmlns:p14="http://schemas.microsoft.com/office/powerpoint/2010/main" val="363619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Group 318">
            <a:extLst>
              <a:ext uri="{FF2B5EF4-FFF2-40B4-BE49-F238E27FC236}">
                <a16:creationId xmlns:a16="http://schemas.microsoft.com/office/drawing/2014/main" id="{07C6C913-8822-42F8-ACCE-75F940F4EEDD}"/>
              </a:ext>
            </a:extLst>
          </p:cNvPr>
          <p:cNvGrpSpPr/>
          <p:nvPr/>
        </p:nvGrpSpPr>
        <p:grpSpPr>
          <a:xfrm rot="5400000">
            <a:off x="-392428" y="788702"/>
            <a:ext cx="6600489" cy="5280595"/>
            <a:chOff x="146587" y="211667"/>
            <a:chExt cx="6600489" cy="528059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F9C04E2-B980-4BA9-8110-53253A1A8A15}"/>
                </a:ext>
              </a:extLst>
            </p:cNvPr>
            <p:cNvGrpSpPr/>
            <p:nvPr/>
          </p:nvGrpSpPr>
          <p:grpSpPr>
            <a:xfrm>
              <a:off x="146587" y="211667"/>
              <a:ext cx="3163153" cy="2195570"/>
              <a:chOff x="341494" y="4098191"/>
              <a:chExt cx="3163153" cy="2195570"/>
            </a:xfrm>
          </p:grpSpPr>
          <p:grpSp>
            <p:nvGrpSpPr>
              <p:cNvPr id="392" name="Group 391">
                <a:extLst>
                  <a:ext uri="{FF2B5EF4-FFF2-40B4-BE49-F238E27FC236}">
                    <a16:creationId xmlns:a16="http://schemas.microsoft.com/office/drawing/2014/main" id="{412A37C5-84AA-4A3A-BA2D-69FA8F598E45}"/>
                  </a:ext>
                </a:extLst>
              </p:cNvPr>
              <p:cNvGrpSpPr/>
              <p:nvPr/>
            </p:nvGrpSpPr>
            <p:grpSpPr>
              <a:xfrm>
                <a:off x="341494" y="4098191"/>
                <a:ext cx="3046467" cy="2195570"/>
                <a:chOff x="246444" y="4091538"/>
                <a:chExt cx="3046467" cy="2195570"/>
              </a:xfrm>
              <a:solidFill>
                <a:schemeClr val="bg1"/>
              </a:solidFill>
            </p:grpSpPr>
            <p:sp>
              <p:nvSpPr>
                <p:cNvPr id="384" name="Rectangle 383">
                  <a:extLst>
                    <a:ext uri="{FF2B5EF4-FFF2-40B4-BE49-F238E27FC236}">
                      <a16:creationId xmlns:a16="http://schemas.microsoft.com/office/drawing/2014/main" id="{358E4F91-8A8B-47FC-A865-DA86D8965FF2}"/>
                    </a:ext>
                  </a:extLst>
                </p:cNvPr>
                <p:cNvSpPr/>
                <p:nvPr/>
              </p:nvSpPr>
              <p:spPr>
                <a:xfrm rot="16200000">
                  <a:off x="671893" y="3666089"/>
                  <a:ext cx="2195570" cy="3046467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0BB190EB-E861-4C4B-8EB3-50C6F5977C23}"/>
                    </a:ext>
                  </a:extLst>
                </p:cNvPr>
                <p:cNvGrpSpPr/>
                <p:nvPr/>
              </p:nvGrpSpPr>
              <p:grpSpPr>
                <a:xfrm>
                  <a:off x="609775" y="4194115"/>
                  <a:ext cx="2356914" cy="2018342"/>
                  <a:chOff x="4644742" y="381000"/>
                  <a:chExt cx="3737258" cy="3200400"/>
                </a:xfrm>
                <a:grpFill/>
              </p:grpSpPr>
              <p:sp>
                <p:nvSpPr>
                  <p:cNvPr id="6" name="Trapezoid 5">
                    <a:extLst>
                      <a:ext uri="{FF2B5EF4-FFF2-40B4-BE49-F238E27FC236}">
                        <a16:creationId xmlns:a16="http://schemas.microsoft.com/office/drawing/2014/main" id="{F708EEF0-05A7-4AA7-B871-57C9D49E9ADB}"/>
                      </a:ext>
                    </a:extLst>
                  </p:cNvPr>
                  <p:cNvSpPr/>
                  <p:nvPr/>
                </p:nvSpPr>
                <p:spPr>
                  <a:xfrm>
                    <a:off x="4648200" y="990600"/>
                    <a:ext cx="3733800" cy="6858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6D903AC6-70E9-4CAF-A2F0-798473917D14}"/>
                      </a:ext>
                    </a:extLst>
                  </p:cNvPr>
                  <p:cNvSpPr/>
                  <p:nvPr/>
                </p:nvSpPr>
                <p:spPr>
                  <a:xfrm>
                    <a:off x="4876800" y="1676400"/>
                    <a:ext cx="3276600" cy="1676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A853D72D-C963-4C9C-8C9D-49D2D809A531}"/>
                      </a:ext>
                    </a:extLst>
                  </p:cNvPr>
                  <p:cNvSpPr/>
                  <p:nvPr/>
                </p:nvSpPr>
                <p:spPr>
                  <a:xfrm>
                    <a:off x="5257800" y="381000"/>
                    <a:ext cx="2514600" cy="12954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Isosceles Triangle 8">
                    <a:extLst>
                      <a:ext uri="{FF2B5EF4-FFF2-40B4-BE49-F238E27FC236}">
                        <a16:creationId xmlns:a16="http://schemas.microsoft.com/office/drawing/2014/main" id="{8E1C2C6F-8F97-413B-A8CE-82E50FEF459B}"/>
                      </a:ext>
                    </a:extLst>
                  </p:cNvPr>
                  <p:cNvSpPr/>
                  <p:nvPr/>
                </p:nvSpPr>
                <p:spPr>
                  <a:xfrm>
                    <a:off x="5486400" y="609600"/>
                    <a:ext cx="2057400" cy="10668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0" name="Group 77">
                    <a:extLst>
                      <a:ext uri="{FF2B5EF4-FFF2-40B4-BE49-F238E27FC236}">
                        <a16:creationId xmlns:a16="http://schemas.microsoft.com/office/drawing/2014/main" id="{F5386D47-20AB-43A9-9DF8-51EC8F481C70}"/>
                      </a:ext>
                    </a:extLst>
                  </p:cNvPr>
                  <p:cNvGrpSpPr/>
                  <p:nvPr/>
                </p:nvGrpSpPr>
                <p:grpSpPr>
                  <a:xfrm>
                    <a:off x="5181600" y="1981200"/>
                    <a:ext cx="816430" cy="762000"/>
                    <a:chOff x="838200" y="4267200"/>
                    <a:chExt cx="914400" cy="853439"/>
                  </a:xfrm>
                  <a:grpFill/>
                </p:grpSpPr>
                <p:sp>
                  <p:nvSpPr>
                    <p:cNvPr id="184" name="Rectangle 183">
                      <a:extLst>
                        <a:ext uri="{FF2B5EF4-FFF2-40B4-BE49-F238E27FC236}">
                          <a16:creationId xmlns:a16="http://schemas.microsoft.com/office/drawing/2014/main" id="{DFFF92C3-FDD2-47FE-8C5C-A317641312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85" name="Group 14">
                      <a:extLst>
                        <a:ext uri="{FF2B5EF4-FFF2-40B4-BE49-F238E27FC236}">
                          <a16:creationId xmlns:a16="http://schemas.microsoft.com/office/drawing/2014/main" id="{B5DED91F-757A-4648-8FF5-9A22B86F0DD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  <a:grpFill/>
                  </p:grpSpPr>
                  <p:grpSp>
                    <p:nvGrpSpPr>
                      <p:cNvPr id="186" name="Group 8">
                        <a:extLst>
                          <a:ext uri="{FF2B5EF4-FFF2-40B4-BE49-F238E27FC236}">
                            <a16:creationId xmlns:a16="http://schemas.microsoft.com/office/drawing/2014/main" id="{45AA85E6-DFE8-4090-B5B7-D496EC50E20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  <a:grpFill/>
                    </p:grpSpPr>
                    <p:sp>
                      <p:nvSpPr>
                        <p:cNvPr id="193" name="Diagonal Stripe 4">
                          <a:extLst>
                            <a:ext uri="{FF2B5EF4-FFF2-40B4-BE49-F238E27FC236}">
                              <a16:creationId xmlns:a16="http://schemas.microsoft.com/office/drawing/2014/main" id="{92E2C910-6FCD-4654-9E63-4D795C0BCCB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4" name="Diagonal Stripe 5">
                          <a:extLst>
                            <a:ext uri="{FF2B5EF4-FFF2-40B4-BE49-F238E27FC236}">
                              <a16:creationId xmlns:a16="http://schemas.microsoft.com/office/drawing/2014/main" id="{F27542FC-F2F3-40FF-B900-0B29D627D9C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5" name="Diagonal Stripe 6">
                          <a:extLst>
                            <a:ext uri="{FF2B5EF4-FFF2-40B4-BE49-F238E27FC236}">
                              <a16:creationId xmlns:a16="http://schemas.microsoft.com/office/drawing/2014/main" id="{F22992E0-2B50-4436-B936-3570088595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6" name="Diagonal Stripe 7">
                          <a:extLst>
                            <a:ext uri="{FF2B5EF4-FFF2-40B4-BE49-F238E27FC236}">
                              <a16:creationId xmlns:a16="http://schemas.microsoft.com/office/drawing/2014/main" id="{FAF6AB30-2A40-41B8-B3EB-02BF9C2CAD9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87" name="Group 9">
                        <a:extLst>
                          <a:ext uri="{FF2B5EF4-FFF2-40B4-BE49-F238E27FC236}">
                            <a16:creationId xmlns:a16="http://schemas.microsoft.com/office/drawing/2014/main" id="{2758F229-F3A8-462A-A514-6FED984A756A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  <a:grpFill/>
                    </p:grpSpPr>
                    <p:sp>
                      <p:nvSpPr>
                        <p:cNvPr id="189" name="Diagonal Stripe 188">
                          <a:extLst>
                            <a:ext uri="{FF2B5EF4-FFF2-40B4-BE49-F238E27FC236}">
                              <a16:creationId xmlns:a16="http://schemas.microsoft.com/office/drawing/2014/main" id="{327B9BBF-E9CA-4A22-9CFE-4BCE4755E23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0" name="Diagonal Stripe 189">
                          <a:extLst>
                            <a:ext uri="{FF2B5EF4-FFF2-40B4-BE49-F238E27FC236}">
                              <a16:creationId xmlns:a16="http://schemas.microsoft.com/office/drawing/2014/main" id="{A5246D72-79D8-4B5E-971A-CDA2D82B79D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1" name="Diagonal Stripe 190">
                          <a:extLst>
                            <a:ext uri="{FF2B5EF4-FFF2-40B4-BE49-F238E27FC236}">
                              <a16:creationId xmlns:a16="http://schemas.microsoft.com/office/drawing/2014/main" id="{FF080F21-9B5B-4E75-A0BD-21FCF99A00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92" name="Diagonal Stripe 191">
                          <a:extLst>
                            <a:ext uri="{FF2B5EF4-FFF2-40B4-BE49-F238E27FC236}">
                              <a16:creationId xmlns:a16="http://schemas.microsoft.com/office/drawing/2014/main" id="{465D585E-B8C2-484E-BE7B-AAE8F4375C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88" name="Frame 3">
                        <a:extLst>
                          <a:ext uri="{FF2B5EF4-FFF2-40B4-BE49-F238E27FC236}">
                            <a16:creationId xmlns:a16="http://schemas.microsoft.com/office/drawing/2014/main" id="{61934790-BF48-4E5C-A875-92F99A0FA8A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1" name="Group 91">
                    <a:extLst>
                      <a:ext uri="{FF2B5EF4-FFF2-40B4-BE49-F238E27FC236}">
                        <a16:creationId xmlns:a16="http://schemas.microsoft.com/office/drawing/2014/main" id="{0EBDA61C-FE22-41B4-81CE-8BD757A9DC4B}"/>
                      </a:ext>
                    </a:extLst>
                  </p:cNvPr>
                  <p:cNvGrpSpPr/>
                  <p:nvPr/>
                </p:nvGrpSpPr>
                <p:grpSpPr>
                  <a:xfrm>
                    <a:off x="7086600" y="1981200"/>
                    <a:ext cx="816430" cy="762000"/>
                    <a:chOff x="838200" y="4267200"/>
                    <a:chExt cx="914400" cy="853439"/>
                  </a:xfrm>
                  <a:grpFill/>
                </p:grpSpPr>
                <p:sp>
                  <p:nvSpPr>
                    <p:cNvPr id="171" name="Rectangle 170">
                      <a:extLst>
                        <a:ext uri="{FF2B5EF4-FFF2-40B4-BE49-F238E27FC236}">
                          <a16:creationId xmlns:a16="http://schemas.microsoft.com/office/drawing/2014/main" id="{043AA1DB-7FE4-4E33-BDE2-FE9DAB2CC1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72" name="Group 14">
                      <a:extLst>
                        <a:ext uri="{FF2B5EF4-FFF2-40B4-BE49-F238E27FC236}">
                          <a16:creationId xmlns:a16="http://schemas.microsoft.com/office/drawing/2014/main" id="{2A45776E-40A2-4FEB-BDDD-1C4F0279902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  <a:grpFill/>
                  </p:grpSpPr>
                  <p:grpSp>
                    <p:nvGrpSpPr>
                      <p:cNvPr id="173" name="Group 8">
                        <a:extLst>
                          <a:ext uri="{FF2B5EF4-FFF2-40B4-BE49-F238E27FC236}">
                            <a16:creationId xmlns:a16="http://schemas.microsoft.com/office/drawing/2014/main" id="{ED24C2E8-2EAC-4E27-AC55-16D46FB63A5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  <a:grpFill/>
                    </p:grpSpPr>
                    <p:sp>
                      <p:nvSpPr>
                        <p:cNvPr id="180" name="Diagonal Stripe 4">
                          <a:extLst>
                            <a:ext uri="{FF2B5EF4-FFF2-40B4-BE49-F238E27FC236}">
                              <a16:creationId xmlns:a16="http://schemas.microsoft.com/office/drawing/2014/main" id="{60707EE7-9F27-4F01-ABE9-C65AF81D286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1" name="Diagonal Stripe 5">
                          <a:extLst>
                            <a:ext uri="{FF2B5EF4-FFF2-40B4-BE49-F238E27FC236}">
                              <a16:creationId xmlns:a16="http://schemas.microsoft.com/office/drawing/2014/main" id="{B02E4596-8471-44E3-B535-38D63EAC92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2" name="Diagonal Stripe 6">
                          <a:extLst>
                            <a:ext uri="{FF2B5EF4-FFF2-40B4-BE49-F238E27FC236}">
                              <a16:creationId xmlns:a16="http://schemas.microsoft.com/office/drawing/2014/main" id="{2897FAB9-31AB-4AE1-8120-EBF514C429E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83" name="Diagonal Stripe 7">
                          <a:extLst>
                            <a:ext uri="{FF2B5EF4-FFF2-40B4-BE49-F238E27FC236}">
                              <a16:creationId xmlns:a16="http://schemas.microsoft.com/office/drawing/2014/main" id="{85560B46-A518-4FC2-B7A8-E03DB470A29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74" name="Group 9">
                        <a:extLst>
                          <a:ext uri="{FF2B5EF4-FFF2-40B4-BE49-F238E27FC236}">
                            <a16:creationId xmlns:a16="http://schemas.microsoft.com/office/drawing/2014/main" id="{D5CF23E2-41F7-4B35-BF84-2DD55051A75A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  <a:grpFill/>
                    </p:grpSpPr>
                    <p:sp>
                      <p:nvSpPr>
                        <p:cNvPr id="176" name="Diagonal Stripe 97">
                          <a:extLst>
                            <a:ext uri="{FF2B5EF4-FFF2-40B4-BE49-F238E27FC236}">
                              <a16:creationId xmlns:a16="http://schemas.microsoft.com/office/drawing/2014/main" id="{4FFE6C88-8382-4048-BB47-0CBD16F846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7" name="Diagonal Stripe 98">
                          <a:extLst>
                            <a:ext uri="{FF2B5EF4-FFF2-40B4-BE49-F238E27FC236}">
                              <a16:creationId xmlns:a16="http://schemas.microsoft.com/office/drawing/2014/main" id="{53CA008D-D958-4B4E-933F-9E1644847BC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8" name="Diagonal Stripe 99">
                          <a:extLst>
                            <a:ext uri="{FF2B5EF4-FFF2-40B4-BE49-F238E27FC236}">
                              <a16:creationId xmlns:a16="http://schemas.microsoft.com/office/drawing/2014/main" id="{A69552D8-68CD-4F36-A16C-84DFCC1ACCE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79" name="Diagonal Stripe 178">
                          <a:extLst>
                            <a:ext uri="{FF2B5EF4-FFF2-40B4-BE49-F238E27FC236}">
                              <a16:creationId xmlns:a16="http://schemas.microsoft.com/office/drawing/2014/main" id="{5CDFB1E8-FE6A-4785-9D52-E730FDE1378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175" name="Frame 3">
                        <a:extLst>
                          <a:ext uri="{FF2B5EF4-FFF2-40B4-BE49-F238E27FC236}">
                            <a16:creationId xmlns:a16="http://schemas.microsoft.com/office/drawing/2014/main" id="{6F282711-480A-4A71-ADE9-0E4C20E4A2F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2" name="Rectangle 11">
                    <a:extLst>
                      <a:ext uri="{FF2B5EF4-FFF2-40B4-BE49-F238E27FC236}">
                        <a16:creationId xmlns:a16="http://schemas.microsoft.com/office/drawing/2014/main" id="{64A16B8B-9762-4E90-B991-A9D6D0B1EC4B}"/>
                      </a:ext>
                    </a:extLst>
                  </p:cNvPr>
                  <p:cNvSpPr/>
                  <p:nvPr/>
                </p:nvSpPr>
                <p:spPr>
                  <a:xfrm>
                    <a:off x="6172200" y="2133600"/>
                    <a:ext cx="762000" cy="1219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3" name="Group 114">
                    <a:extLst>
                      <a:ext uri="{FF2B5EF4-FFF2-40B4-BE49-F238E27FC236}">
                        <a16:creationId xmlns:a16="http://schemas.microsoft.com/office/drawing/2014/main" id="{1A5C1D5D-EAD3-4992-B6BD-6EED7636D74A}"/>
                      </a:ext>
                    </a:extLst>
                  </p:cNvPr>
                  <p:cNvGrpSpPr/>
                  <p:nvPr/>
                </p:nvGrpSpPr>
                <p:grpSpPr>
                  <a:xfrm>
                    <a:off x="6248400" y="990600"/>
                    <a:ext cx="609600" cy="609600"/>
                    <a:chOff x="4917989" y="4217773"/>
                    <a:chExt cx="2463114" cy="2438400"/>
                  </a:xfrm>
                  <a:grpFill/>
                </p:grpSpPr>
                <p:sp>
                  <p:nvSpPr>
                    <p:cNvPr id="168" name="Rectangle 167">
                      <a:extLst>
                        <a:ext uri="{FF2B5EF4-FFF2-40B4-BE49-F238E27FC236}">
                          <a16:creationId xmlns:a16="http://schemas.microsoft.com/office/drawing/2014/main" id="{9BFDC00A-B802-4CDF-A4EA-1E27D2C9C0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95800"/>
                      <a:ext cx="2057400" cy="1905000"/>
                    </a:xfrm>
                    <a:prstGeom prst="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9" name="Plus 230">
                      <a:extLst>
                        <a:ext uri="{FF2B5EF4-FFF2-40B4-BE49-F238E27FC236}">
                          <a16:creationId xmlns:a16="http://schemas.microsoft.com/office/drawing/2014/main" id="{F40B51C5-5D53-4148-99FB-C7A1F7D92C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7989" y="4217773"/>
                      <a:ext cx="2463114" cy="2438400"/>
                    </a:xfrm>
                    <a:prstGeom prst="mathPlus">
                      <a:avLst>
                        <a:gd name="adj1" fmla="val 8981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0" name="Frame 169">
                      <a:extLst>
                        <a:ext uri="{FF2B5EF4-FFF2-40B4-BE49-F238E27FC236}">
                          <a16:creationId xmlns:a16="http://schemas.microsoft.com/office/drawing/2014/main" id="{C6CE3AA4-88EE-43F1-A72A-58514B38BE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19600"/>
                      <a:ext cx="2133600" cy="2057400"/>
                    </a:xfrm>
                    <a:prstGeom prst="frame">
                      <a:avLst>
                        <a:gd name="adj1" fmla="val 7695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3A694DED-46E6-4D6C-B773-8A02DCE6ABF6}"/>
                      </a:ext>
                    </a:extLst>
                  </p:cNvPr>
                  <p:cNvSpPr/>
                  <p:nvPr/>
                </p:nvSpPr>
                <p:spPr>
                  <a:xfrm>
                    <a:off x="6629400" y="2590800"/>
                    <a:ext cx="1524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1171D933-B839-4794-B397-A8043080D4EA}"/>
                      </a:ext>
                    </a:extLst>
                  </p:cNvPr>
                  <p:cNvSpPr/>
                  <p:nvPr/>
                </p:nvSpPr>
                <p:spPr>
                  <a:xfrm>
                    <a:off x="5972432" y="3274541"/>
                    <a:ext cx="1066800" cy="152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Cloud 15">
                    <a:extLst>
                      <a:ext uri="{FF2B5EF4-FFF2-40B4-BE49-F238E27FC236}">
                        <a16:creationId xmlns:a16="http://schemas.microsoft.com/office/drawing/2014/main" id="{5CD03F2D-63C1-4AB4-816E-63B98D92349B}"/>
                      </a:ext>
                    </a:extLst>
                  </p:cNvPr>
                  <p:cNvSpPr/>
                  <p:nvPr/>
                </p:nvSpPr>
                <p:spPr>
                  <a:xfrm rot="10496474">
                    <a:off x="4644742" y="2362353"/>
                    <a:ext cx="762000" cy="1216974"/>
                  </a:xfrm>
                  <a:prstGeom prst="clou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Cloud 16">
                    <a:extLst>
                      <a:ext uri="{FF2B5EF4-FFF2-40B4-BE49-F238E27FC236}">
                        <a16:creationId xmlns:a16="http://schemas.microsoft.com/office/drawing/2014/main" id="{9DD581C3-ECE4-4D8A-B0AD-D1163741D0A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620000" y="2362200"/>
                    <a:ext cx="762000" cy="1219200"/>
                  </a:xfrm>
                  <a:prstGeom prst="clou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" name="Group 127">
                    <a:extLst>
                      <a:ext uri="{FF2B5EF4-FFF2-40B4-BE49-F238E27FC236}">
                        <a16:creationId xmlns:a16="http://schemas.microsoft.com/office/drawing/2014/main" id="{B0904C68-EB59-4087-BF14-7DA568CCBB47}"/>
                      </a:ext>
                    </a:extLst>
                  </p:cNvPr>
                  <p:cNvGrpSpPr/>
                  <p:nvPr/>
                </p:nvGrpSpPr>
                <p:grpSpPr>
                  <a:xfrm>
                    <a:off x="5486400" y="2743200"/>
                    <a:ext cx="685800" cy="762000"/>
                    <a:chOff x="1792595" y="1066800"/>
                    <a:chExt cx="2748575" cy="2514600"/>
                  </a:xfrm>
                  <a:grpFill/>
                </p:grpSpPr>
                <p:sp>
                  <p:nvSpPr>
                    <p:cNvPr id="95" name="Cloud 94">
                      <a:extLst>
                        <a:ext uri="{FF2B5EF4-FFF2-40B4-BE49-F238E27FC236}">
                          <a16:creationId xmlns:a16="http://schemas.microsoft.com/office/drawing/2014/main" id="{4697677C-362B-4C20-8FDE-071E910A40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" name="Cloud 95">
                      <a:extLst>
                        <a:ext uri="{FF2B5EF4-FFF2-40B4-BE49-F238E27FC236}">
                          <a16:creationId xmlns:a16="http://schemas.microsoft.com/office/drawing/2014/main" id="{46641AE8-6BF5-4ECF-A3E9-1C2B37D07B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" name="Cloud 96">
                      <a:extLst>
                        <a:ext uri="{FF2B5EF4-FFF2-40B4-BE49-F238E27FC236}">
                          <a16:creationId xmlns:a16="http://schemas.microsoft.com/office/drawing/2014/main" id="{4AF0D104-8358-4C42-A093-7672B29C20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8" name="Group 22">
                      <a:extLst>
                        <a:ext uri="{FF2B5EF4-FFF2-40B4-BE49-F238E27FC236}">
                          <a16:creationId xmlns:a16="http://schemas.microsoft.com/office/drawing/2014/main" id="{99E674C3-624C-4E4A-9395-C9CE295D19B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164" name="Moon 23">
                        <a:extLst>
                          <a:ext uri="{FF2B5EF4-FFF2-40B4-BE49-F238E27FC236}">
                            <a16:creationId xmlns:a16="http://schemas.microsoft.com/office/drawing/2014/main" id="{40AA01CF-2894-45FD-AD44-8EE9AB0A53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5" name="Moon 24">
                        <a:extLst>
                          <a:ext uri="{FF2B5EF4-FFF2-40B4-BE49-F238E27FC236}">
                            <a16:creationId xmlns:a16="http://schemas.microsoft.com/office/drawing/2014/main" id="{28FFA677-67B5-4373-9174-D381902A6D9F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6" name="Moon 25">
                        <a:extLst>
                          <a:ext uri="{FF2B5EF4-FFF2-40B4-BE49-F238E27FC236}">
                            <a16:creationId xmlns:a16="http://schemas.microsoft.com/office/drawing/2014/main" id="{5CAB1EA6-48A4-4BDD-833A-99014141AE15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7" name="Teardrop 26">
                        <a:extLst>
                          <a:ext uri="{FF2B5EF4-FFF2-40B4-BE49-F238E27FC236}">
                            <a16:creationId xmlns:a16="http://schemas.microsoft.com/office/drawing/2014/main" id="{C888794B-4539-4874-9784-5CB8F8BCA4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99" name="Group 64">
                      <a:extLst>
                        <a:ext uri="{FF2B5EF4-FFF2-40B4-BE49-F238E27FC236}">
                          <a16:creationId xmlns:a16="http://schemas.microsoft.com/office/drawing/2014/main" id="{6FE9ECAA-603A-4D3B-B0B8-A206A020F9D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  <a:grpFill/>
                  </p:grpSpPr>
                  <p:sp>
                    <p:nvSpPr>
                      <p:cNvPr id="147" name="Teardrop 146">
                        <a:extLst>
                          <a:ext uri="{FF2B5EF4-FFF2-40B4-BE49-F238E27FC236}">
                            <a16:creationId xmlns:a16="http://schemas.microsoft.com/office/drawing/2014/main" id="{7AAF9C47-1D92-4C78-B9C0-C3F986E3FA41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8" name="Teardrop 147">
                        <a:extLst>
                          <a:ext uri="{FF2B5EF4-FFF2-40B4-BE49-F238E27FC236}">
                            <a16:creationId xmlns:a16="http://schemas.microsoft.com/office/drawing/2014/main" id="{C8C902D3-C8B9-40A8-80D3-53401D3C2B64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9" name="Teardrop 148">
                        <a:extLst>
                          <a:ext uri="{FF2B5EF4-FFF2-40B4-BE49-F238E27FC236}">
                            <a16:creationId xmlns:a16="http://schemas.microsoft.com/office/drawing/2014/main" id="{6275FA55-EB9E-489D-835E-E519E737F6DB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0" name="Teardrop 149">
                        <a:extLst>
                          <a:ext uri="{FF2B5EF4-FFF2-40B4-BE49-F238E27FC236}">
                            <a16:creationId xmlns:a16="http://schemas.microsoft.com/office/drawing/2014/main" id="{A062572C-13D7-4DEB-9A72-8F9A3C51B62F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1" name="Teardrop 150">
                        <a:extLst>
                          <a:ext uri="{FF2B5EF4-FFF2-40B4-BE49-F238E27FC236}">
                            <a16:creationId xmlns:a16="http://schemas.microsoft.com/office/drawing/2014/main" id="{8F19FB98-E934-4546-85AF-5F11FEA132F5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2" name="5-Point Star 213">
                        <a:extLst>
                          <a:ext uri="{FF2B5EF4-FFF2-40B4-BE49-F238E27FC236}">
                            <a16:creationId xmlns:a16="http://schemas.microsoft.com/office/drawing/2014/main" id="{AC162B5A-EAA4-4B50-8AF7-E605271376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53" name="Group 15">
                        <a:extLst>
                          <a:ext uri="{FF2B5EF4-FFF2-40B4-BE49-F238E27FC236}">
                            <a16:creationId xmlns:a16="http://schemas.microsoft.com/office/drawing/2014/main" id="{C0D0B38B-42DC-477D-9F67-CC8F172D777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159" name="Teardrop 10">
                          <a:extLst>
                            <a:ext uri="{FF2B5EF4-FFF2-40B4-BE49-F238E27FC236}">
                              <a16:creationId xmlns:a16="http://schemas.microsoft.com/office/drawing/2014/main" id="{29E95103-C5DB-4A06-81BF-A7152AE99AD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0" name="Teardrop 60">
                          <a:extLst>
                            <a:ext uri="{FF2B5EF4-FFF2-40B4-BE49-F238E27FC236}">
                              <a16:creationId xmlns:a16="http://schemas.microsoft.com/office/drawing/2014/main" id="{D64E833B-55CD-4637-9B82-E18FDA3C51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1" name="Teardrop 160">
                          <a:extLst>
                            <a:ext uri="{FF2B5EF4-FFF2-40B4-BE49-F238E27FC236}">
                              <a16:creationId xmlns:a16="http://schemas.microsoft.com/office/drawing/2014/main" id="{AAD9D0D3-DA32-42FC-A6AC-CEC62C2C54B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2" name="Teardrop 161">
                          <a:extLst>
                            <a:ext uri="{FF2B5EF4-FFF2-40B4-BE49-F238E27FC236}">
                              <a16:creationId xmlns:a16="http://schemas.microsoft.com/office/drawing/2014/main" id="{D127760C-E0AB-462D-8FB6-5117E8B31D2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3" name="Teardrop 162">
                          <a:extLst>
                            <a:ext uri="{FF2B5EF4-FFF2-40B4-BE49-F238E27FC236}">
                              <a16:creationId xmlns:a16="http://schemas.microsoft.com/office/drawing/2014/main" id="{019552F6-774D-4F4E-A9AF-13467830A3C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8871A951-D141-4A16-AB09-CFB1F92C4F9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5" name="Oval 154">
                        <a:extLst>
                          <a:ext uri="{FF2B5EF4-FFF2-40B4-BE49-F238E27FC236}">
                            <a16:creationId xmlns:a16="http://schemas.microsoft.com/office/drawing/2014/main" id="{9BBDDEBD-991F-4B21-A567-7569B66037B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6" name="Oval 155">
                        <a:extLst>
                          <a:ext uri="{FF2B5EF4-FFF2-40B4-BE49-F238E27FC236}">
                            <a16:creationId xmlns:a16="http://schemas.microsoft.com/office/drawing/2014/main" id="{D83C353B-6A46-422B-B041-FA025D6F06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7" name="Oval 156">
                        <a:extLst>
                          <a:ext uri="{FF2B5EF4-FFF2-40B4-BE49-F238E27FC236}">
                            <a16:creationId xmlns:a16="http://schemas.microsoft.com/office/drawing/2014/main" id="{1FF25DA6-EBFB-4F01-BB42-6A60F04605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8" name="Oval 157">
                        <a:extLst>
                          <a:ext uri="{FF2B5EF4-FFF2-40B4-BE49-F238E27FC236}">
                            <a16:creationId xmlns:a16="http://schemas.microsoft.com/office/drawing/2014/main" id="{8D293C46-83D9-4A93-AF1A-2389DE1E42C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0" name="Group 65">
                      <a:extLst>
                        <a:ext uri="{FF2B5EF4-FFF2-40B4-BE49-F238E27FC236}">
                          <a16:creationId xmlns:a16="http://schemas.microsoft.com/office/drawing/2014/main" id="{BAA325FD-28ED-4A3E-BC87-1C486B005EC9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143" name="Moon 142">
                        <a:extLst>
                          <a:ext uri="{FF2B5EF4-FFF2-40B4-BE49-F238E27FC236}">
                            <a16:creationId xmlns:a16="http://schemas.microsoft.com/office/drawing/2014/main" id="{BADD7412-3243-4F1A-AACB-EDB84253D6D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4" name="Moon 143">
                        <a:extLst>
                          <a:ext uri="{FF2B5EF4-FFF2-40B4-BE49-F238E27FC236}">
                            <a16:creationId xmlns:a16="http://schemas.microsoft.com/office/drawing/2014/main" id="{ADB0DFCE-8645-40D5-8E29-F3F6ECDD3F0B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5" name="Moon 144">
                        <a:extLst>
                          <a:ext uri="{FF2B5EF4-FFF2-40B4-BE49-F238E27FC236}">
                            <a16:creationId xmlns:a16="http://schemas.microsoft.com/office/drawing/2014/main" id="{5F0744E9-907F-44CC-88AF-F54D01D7E1BB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6" name="Teardrop 145">
                        <a:extLst>
                          <a:ext uri="{FF2B5EF4-FFF2-40B4-BE49-F238E27FC236}">
                            <a16:creationId xmlns:a16="http://schemas.microsoft.com/office/drawing/2014/main" id="{A39685BA-110C-427B-AEDF-F928BD41F7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1" name="Group 4">
                      <a:extLst>
                        <a:ext uri="{FF2B5EF4-FFF2-40B4-BE49-F238E27FC236}">
                          <a16:creationId xmlns:a16="http://schemas.microsoft.com/office/drawing/2014/main" id="{6D18C2B3-E9E8-4D14-AEEA-3BFF9E08CA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  <a:grpFill/>
                  </p:grpSpPr>
                  <p:sp>
                    <p:nvSpPr>
                      <p:cNvPr id="126" name="Teardrop 5">
                        <a:extLst>
                          <a:ext uri="{FF2B5EF4-FFF2-40B4-BE49-F238E27FC236}">
                            <a16:creationId xmlns:a16="http://schemas.microsoft.com/office/drawing/2014/main" id="{A8949E25-FF87-4BFF-B373-D1893D2DACD8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7" name="Teardrop 6">
                        <a:extLst>
                          <a:ext uri="{FF2B5EF4-FFF2-40B4-BE49-F238E27FC236}">
                            <a16:creationId xmlns:a16="http://schemas.microsoft.com/office/drawing/2014/main" id="{6C5A92E3-9373-44C1-9247-BA18B9CA8CBB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8" name="Teardrop 7">
                        <a:extLst>
                          <a:ext uri="{FF2B5EF4-FFF2-40B4-BE49-F238E27FC236}">
                            <a16:creationId xmlns:a16="http://schemas.microsoft.com/office/drawing/2014/main" id="{514622FC-20A8-4233-81AA-5CDD75FDC805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9" name="Teardrop 8">
                        <a:extLst>
                          <a:ext uri="{FF2B5EF4-FFF2-40B4-BE49-F238E27FC236}">
                            <a16:creationId xmlns:a16="http://schemas.microsoft.com/office/drawing/2014/main" id="{D00BC2F4-D2ED-4F8D-B7A3-05F058D045FA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0" name="Teardrop 9">
                        <a:extLst>
                          <a:ext uri="{FF2B5EF4-FFF2-40B4-BE49-F238E27FC236}">
                            <a16:creationId xmlns:a16="http://schemas.microsoft.com/office/drawing/2014/main" id="{AAEDDDB9-082A-47D4-892B-4FD5ADCC541C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1" name="5-Point Star 10">
                        <a:extLst>
                          <a:ext uri="{FF2B5EF4-FFF2-40B4-BE49-F238E27FC236}">
                            <a16:creationId xmlns:a16="http://schemas.microsoft.com/office/drawing/2014/main" id="{968E7E48-8DEA-493B-B8D6-C6B67F71A0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32" name="Group 15">
                        <a:extLst>
                          <a:ext uri="{FF2B5EF4-FFF2-40B4-BE49-F238E27FC236}">
                            <a16:creationId xmlns:a16="http://schemas.microsoft.com/office/drawing/2014/main" id="{AB923C73-BCE4-45CF-8785-CD15D83193E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138" name="Teardrop 10">
                          <a:extLst>
                            <a:ext uri="{FF2B5EF4-FFF2-40B4-BE49-F238E27FC236}">
                              <a16:creationId xmlns:a16="http://schemas.microsoft.com/office/drawing/2014/main" id="{240FACFB-B141-4F82-9B70-2B5E9D4F537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39" name="Teardrop 18">
                          <a:extLst>
                            <a:ext uri="{FF2B5EF4-FFF2-40B4-BE49-F238E27FC236}">
                              <a16:creationId xmlns:a16="http://schemas.microsoft.com/office/drawing/2014/main" id="{E5028268-2B6A-439E-BDD5-8D92F193D24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0" name="Teardrop 19">
                          <a:extLst>
                            <a:ext uri="{FF2B5EF4-FFF2-40B4-BE49-F238E27FC236}">
                              <a16:creationId xmlns:a16="http://schemas.microsoft.com/office/drawing/2014/main" id="{C64FA488-E2E2-49A5-88FD-329F5FD8EE9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1" name="Teardrop 20">
                          <a:extLst>
                            <a:ext uri="{FF2B5EF4-FFF2-40B4-BE49-F238E27FC236}">
                              <a16:creationId xmlns:a16="http://schemas.microsoft.com/office/drawing/2014/main" id="{1CCA49F1-2635-4D66-A7B6-4673AD6540A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2" name="Teardrop 21">
                          <a:extLst>
                            <a:ext uri="{FF2B5EF4-FFF2-40B4-BE49-F238E27FC236}">
                              <a16:creationId xmlns:a16="http://schemas.microsoft.com/office/drawing/2014/main" id="{4D67EAC3-35C6-4E57-9692-BCA3E251F89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33" name="Oval 12">
                        <a:extLst>
                          <a:ext uri="{FF2B5EF4-FFF2-40B4-BE49-F238E27FC236}">
                            <a16:creationId xmlns:a16="http://schemas.microsoft.com/office/drawing/2014/main" id="{81D85DB6-F948-45CC-9EEF-E8B0ABC7EE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4" name="Oval 13">
                        <a:extLst>
                          <a:ext uri="{FF2B5EF4-FFF2-40B4-BE49-F238E27FC236}">
                            <a16:creationId xmlns:a16="http://schemas.microsoft.com/office/drawing/2014/main" id="{5D94A662-F483-4C03-A165-70083265CD1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5" name="Oval 14">
                        <a:extLst>
                          <a:ext uri="{FF2B5EF4-FFF2-40B4-BE49-F238E27FC236}">
                            <a16:creationId xmlns:a16="http://schemas.microsoft.com/office/drawing/2014/main" id="{BAC8AD06-3EC8-4D55-86BB-92D6AB2B584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6" name="Oval 15">
                        <a:extLst>
                          <a:ext uri="{FF2B5EF4-FFF2-40B4-BE49-F238E27FC236}">
                            <a16:creationId xmlns:a16="http://schemas.microsoft.com/office/drawing/2014/main" id="{0E100359-B2BA-4E0E-81AB-4DD77A036DD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7" name="Oval 16">
                        <a:extLst>
                          <a:ext uri="{FF2B5EF4-FFF2-40B4-BE49-F238E27FC236}">
                            <a16:creationId xmlns:a16="http://schemas.microsoft.com/office/drawing/2014/main" id="{424D2EA3-7BDB-4471-B091-D5CD42C988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2" name="Group 70">
                      <a:extLst>
                        <a:ext uri="{FF2B5EF4-FFF2-40B4-BE49-F238E27FC236}">
                          <a16:creationId xmlns:a16="http://schemas.microsoft.com/office/drawing/2014/main" id="{5C96D99E-4406-4ADF-B32F-CA165F90FCBE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122" name="Moon 121">
                        <a:extLst>
                          <a:ext uri="{FF2B5EF4-FFF2-40B4-BE49-F238E27FC236}">
                            <a16:creationId xmlns:a16="http://schemas.microsoft.com/office/drawing/2014/main" id="{11DF10DD-8664-43AD-8316-3EC9A90BC9E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3" name="Moon 122">
                        <a:extLst>
                          <a:ext uri="{FF2B5EF4-FFF2-40B4-BE49-F238E27FC236}">
                            <a16:creationId xmlns:a16="http://schemas.microsoft.com/office/drawing/2014/main" id="{8D60FF61-98DF-412B-B84E-2ACA42850005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4" name="Moon 123">
                        <a:extLst>
                          <a:ext uri="{FF2B5EF4-FFF2-40B4-BE49-F238E27FC236}">
                            <a16:creationId xmlns:a16="http://schemas.microsoft.com/office/drawing/2014/main" id="{76B60A51-7CB7-4D53-8CDD-449A79D0FF53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5" name="Teardrop 124">
                        <a:extLst>
                          <a:ext uri="{FF2B5EF4-FFF2-40B4-BE49-F238E27FC236}">
                            <a16:creationId xmlns:a16="http://schemas.microsoft.com/office/drawing/2014/main" id="{BC00E3EE-3A83-4C46-B66F-CC46D20C6E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3" name="Group 45">
                      <a:extLst>
                        <a:ext uri="{FF2B5EF4-FFF2-40B4-BE49-F238E27FC236}">
                          <a16:creationId xmlns:a16="http://schemas.microsoft.com/office/drawing/2014/main" id="{2703F38E-AEE1-4EFA-B2B9-F7F7B08BF6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  <a:grpFill/>
                  </p:grpSpPr>
                  <p:sp>
                    <p:nvSpPr>
                      <p:cNvPr id="105" name="Teardrop 104">
                        <a:extLst>
                          <a:ext uri="{FF2B5EF4-FFF2-40B4-BE49-F238E27FC236}">
                            <a16:creationId xmlns:a16="http://schemas.microsoft.com/office/drawing/2014/main" id="{2DFF10CC-2A9A-41F6-BDE7-34FD17ADF6C5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" name="Teardrop 105">
                        <a:extLst>
                          <a:ext uri="{FF2B5EF4-FFF2-40B4-BE49-F238E27FC236}">
                            <a16:creationId xmlns:a16="http://schemas.microsoft.com/office/drawing/2014/main" id="{7F6B693F-B728-4E7E-A59E-5ABC648F4A15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" name="Teardrop 106">
                        <a:extLst>
                          <a:ext uri="{FF2B5EF4-FFF2-40B4-BE49-F238E27FC236}">
                            <a16:creationId xmlns:a16="http://schemas.microsoft.com/office/drawing/2014/main" id="{1A296862-1D1C-44CC-ADC8-405A8E72684C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Teardrop 107">
                        <a:extLst>
                          <a:ext uri="{FF2B5EF4-FFF2-40B4-BE49-F238E27FC236}">
                            <a16:creationId xmlns:a16="http://schemas.microsoft.com/office/drawing/2014/main" id="{82940022-8B07-4E22-8562-DDF444A47178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Teardrop 108">
                        <a:extLst>
                          <a:ext uri="{FF2B5EF4-FFF2-40B4-BE49-F238E27FC236}">
                            <a16:creationId xmlns:a16="http://schemas.microsoft.com/office/drawing/2014/main" id="{A7567693-AFC3-46CF-A043-ECE2500932C9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5-Point Star 171">
                        <a:extLst>
                          <a:ext uri="{FF2B5EF4-FFF2-40B4-BE49-F238E27FC236}">
                            <a16:creationId xmlns:a16="http://schemas.microsoft.com/office/drawing/2014/main" id="{4D26022B-D5D7-4D86-8FAC-1A15EC68EEE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11" name="Group 15">
                        <a:extLst>
                          <a:ext uri="{FF2B5EF4-FFF2-40B4-BE49-F238E27FC236}">
                            <a16:creationId xmlns:a16="http://schemas.microsoft.com/office/drawing/2014/main" id="{9973FE72-1D4F-4F6C-9504-52A5137E491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117" name="Teardrop 10">
                          <a:extLst>
                            <a:ext uri="{FF2B5EF4-FFF2-40B4-BE49-F238E27FC236}">
                              <a16:creationId xmlns:a16="http://schemas.microsoft.com/office/drawing/2014/main" id="{3788083A-9025-4DB6-A0EB-F1C17DF79E1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8" name="Teardrop 117">
                          <a:extLst>
                            <a:ext uri="{FF2B5EF4-FFF2-40B4-BE49-F238E27FC236}">
                              <a16:creationId xmlns:a16="http://schemas.microsoft.com/office/drawing/2014/main" id="{74ACB2B5-F6F2-4936-A776-4C68F8A9E22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19" name="Teardrop 118">
                          <a:extLst>
                            <a:ext uri="{FF2B5EF4-FFF2-40B4-BE49-F238E27FC236}">
                              <a16:creationId xmlns:a16="http://schemas.microsoft.com/office/drawing/2014/main" id="{C779AF71-1E61-4CD9-BEB1-12A0EDAE388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0" name="Teardrop 119">
                          <a:extLst>
                            <a:ext uri="{FF2B5EF4-FFF2-40B4-BE49-F238E27FC236}">
                              <a16:creationId xmlns:a16="http://schemas.microsoft.com/office/drawing/2014/main" id="{34D007EB-99E6-4EAC-820A-A9A708FBDCD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21" name="Teardrop 120">
                          <a:extLst>
                            <a:ext uri="{FF2B5EF4-FFF2-40B4-BE49-F238E27FC236}">
                              <a16:creationId xmlns:a16="http://schemas.microsoft.com/office/drawing/2014/main" id="{64888574-A0B9-4EB8-A9C3-F3781F895CF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112" name="Oval 111">
                        <a:extLst>
                          <a:ext uri="{FF2B5EF4-FFF2-40B4-BE49-F238E27FC236}">
                            <a16:creationId xmlns:a16="http://schemas.microsoft.com/office/drawing/2014/main" id="{5E85CA78-A64C-4AAE-BDA7-A49B4CCE82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" name="Oval 112">
                        <a:extLst>
                          <a:ext uri="{FF2B5EF4-FFF2-40B4-BE49-F238E27FC236}">
                            <a16:creationId xmlns:a16="http://schemas.microsoft.com/office/drawing/2014/main" id="{0A3FEB03-11FB-4DEC-91CA-9136966ACF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" name="Oval 113">
                        <a:extLst>
                          <a:ext uri="{FF2B5EF4-FFF2-40B4-BE49-F238E27FC236}">
                            <a16:creationId xmlns:a16="http://schemas.microsoft.com/office/drawing/2014/main" id="{C46DF543-4CFD-42C4-AD4C-6377FA3346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5" name="Oval 114">
                        <a:extLst>
                          <a:ext uri="{FF2B5EF4-FFF2-40B4-BE49-F238E27FC236}">
                            <a16:creationId xmlns:a16="http://schemas.microsoft.com/office/drawing/2014/main" id="{D54F4C3B-C96C-4BA4-BFA9-2987C776F7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6" name="Oval 115">
                        <a:extLst>
                          <a:ext uri="{FF2B5EF4-FFF2-40B4-BE49-F238E27FC236}">
                            <a16:creationId xmlns:a16="http://schemas.microsoft.com/office/drawing/2014/main" id="{D93A49C5-C907-41B9-B4DA-5848BAF9BE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04" name="Flowchart: Delay 103">
                      <a:extLst>
                        <a:ext uri="{FF2B5EF4-FFF2-40B4-BE49-F238E27FC236}">
                          <a16:creationId xmlns:a16="http://schemas.microsoft.com/office/drawing/2014/main" id="{2FBF0C25-4EBF-4F99-A116-A03087FDE0B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9" name="Group 201">
                    <a:extLst>
                      <a:ext uri="{FF2B5EF4-FFF2-40B4-BE49-F238E27FC236}">
                        <a16:creationId xmlns:a16="http://schemas.microsoft.com/office/drawing/2014/main" id="{A679F30B-F09B-4F69-A029-0C7393204DB0}"/>
                      </a:ext>
                    </a:extLst>
                  </p:cNvPr>
                  <p:cNvGrpSpPr/>
                  <p:nvPr/>
                </p:nvGrpSpPr>
                <p:grpSpPr>
                  <a:xfrm>
                    <a:off x="6781800" y="2743200"/>
                    <a:ext cx="685800" cy="762000"/>
                    <a:chOff x="1792595" y="1066800"/>
                    <a:chExt cx="2748575" cy="2514600"/>
                  </a:xfrm>
                  <a:grpFill/>
                </p:grpSpPr>
                <p:sp>
                  <p:nvSpPr>
                    <p:cNvPr id="22" name="Cloud 21">
                      <a:extLst>
                        <a:ext uri="{FF2B5EF4-FFF2-40B4-BE49-F238E27FC236}">
                          <a16:creationId xmlns:a16="http://schemas.microsoft.com/office/drawing/2014/main" id="{EC218571-C6EC-4497-8047-8A8F145F90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Cloud 22">
                      <a:extLst>
                        <a:ext uri="{FF2B5EF4-FFF2-40B4-BE49-F238E27FC236}">
                          <a16:creationId xmlns:a16="http://schemas.microsoft.com/office/drawing/2014/main" id="{14B70484-64F4-4D06-8434-6EEA2D4F59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Cloud 23">
                      <a:extLst>
                        <a:ext uri="{FF2B5EF4-FFF2-40B4-BE49-F238E27FC236}">
                          <a16:creationId xmlns:a16="http://schemas.microsoft.com/office/drawing/2014/main" id="{F88B8860-7616-4EAA-BB1A-A931E1AADF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5" name="Group 22">
                      <a:extLst>
                        <a:ext uri="{FF2B5EF4-FFF2-40B4-BE49-F238E27FC236}">
                          <a16:creationId xmlns:a16="http://schemas.microsoft.com/office/drawing/2014/main" id="{33A28BEF-159E-427B-ACA9-4BE2CB859F4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91" name="Moon 23">
                        <a:extLst>
                          <a:ext uri="{FF2B5EF4-FFF2-40B4-BE49-F238E27FC236}">
                            <a16:creationId xmlns:a16="http://schemas.microsoft.com/office/drawing/2014/main" id="{CD82A718-9C72-4093-BF3C-00D734ECA0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2" name="Moon 24">
                        <a:extLst>
                          <a:ext uri="{FF2B5EF4-FFF2-40B4-BE49-F238E27FC236}">
                            <a16:creationId xmlns:a16="http://schemas.microsoft.com/office/drawing/2014/main" id="{4B694CD4-346D-4856-8908-93D1A3C8F709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3" name="Moon 25">
                        <a:extLst>
                          <a:ext uri="{FF2B5EF4-FFF2-40B4-BE49-F238E27FC236}">
                            <a16:creationId xmlns:a16="http://schemas.microsoft.com/office/drawing/2014/main" id="{C9D39C74-3A63-4B1E-BB86-3B25D1428FEC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4" name="Teardrop 26">
                        <a:extLst>
                          <a:ext uri="{FF2B5EF4-FFF2-40B4-BE49-F238E27FC236}">
                            <a16:creationId xmlns:a16="http://schemas.microsoft.com/office/drawing/2014/main" id="{A7DE4C2B-E11F-4D25-A5EA-68D606A27D7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6" name="Group 64">
                      <a:extLst>
                        <a:ext uri="{FF2B5EF4-FFF2-40B4-BE49-F238E27FC236}">
                          <a16:creationId xmlns:a16="http://schemas.microsoft.com/office/drawing/2014/main" id="{E3186AEA-EF45-4CF1-813A-9C6839E8A6E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  <a:grpFill/>
                  </p:grpSpPr>
                  <p:sp>
                    <p:nvSpPr>
                      <p:cNvPr id="74" name="Teardrop 73">
                        <a:extLst>
                          <a:ext uri="{FF2B5EF4-FFF2-40B4-BE49-F238E27FC236}">
                            <a16:creationId xmlns:a16="http://schemas.microsoft.com/office/drawing/2014/main" id="{D59445A9-F189-4233-8872-A7F9881716D6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Teardrop 74">
                        <a:extLst>
                          <a:ext uri="{FF2B5EF4-FFF2-40B4-BE49-F238E27FC236}">
                            <a16:creationId xmlns:a16="http://schemas.microsoft.com/office/drawing/2014/main" id="{E4533D00-D0C8-4BC9-90D4-6C918A0A07D4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Teardrop 75">
                        <a:extLst>
                          <a:ext uri="{FF2B5EF4-FFF2-40B4-BE49-F238E27FC236}">
                            <a16:creationId xmlns:a16="http://schemas.microsoft.com/office/drawing/2014/main" id="{CB42596B-8D9A-456D-88D2-EBA392B91BB7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Teardrop 76">
                        <a:extLst>
                          <a:ext uri="{FF2B5EF4-FFF2-40B4-BE49-F238E27FC236}">
                            <a16:creationId xmlns:a16="http://schemas.microsoft.com/office/drawing/2014/main" id="{12920BFA-DB62-4198-9CE9-BE1676035D24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" name="Teardrop 77">
                        <a:extLst>
                          <a:ext uri="{FF2B5EF4-FFF2-40B4-BE49-F238E27FC236}">
                            <a16:creationId xmlns:a16="http://schemas.microsoft.com/office/drawing/2014/main" id="{1B42580D-8D52-4E4F-969A-F6C4645CE0B4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" name="5-Point Star 140">
                        <a:extLst>
                          <a:ext uri="{FF2B5EF4-FFF2-40B4-BE49-F238E27FC236}">
                            <a16:creationId xmlns:a16="http://schemas.microsoft.com/office/drawing/2014/main" id="{8176E889-714D-4584-BBC5-6AA96541E40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80" name="Group 15">
                        <a:extLst>
                          <a:ext uri="{FF2B5EF4-FFF2-40B4-BE49-F238E27FC236}">
                            <a16:creationId xmlns:a16="http://schemas.microsoft.com/office/drawing/2014/main" id="{1793CF62-49DC-489B-B884-887A284AF72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86" name="Teardrop 10">
                          <a:extLst>
                            <a:ext uri="{FF2B5EF4-FFF2-40B4-BE49-F238E27FC236}">
                              <a16:creationId xmlns:a16="http://schemas.microsoft.com/office/drawing/2014/main" id="{DA6AD7EE-4FD8-4B9E-A258-A55EF2060C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7" name="Teardrop 60">
                          <a:extLst>
                            <a:ext uri="{FF2B5EF4-FFF2-40B4-BE49-F238E27FC236}">
                              <a16:creationId xmlns:a16="http://schemas.microsoft.com/office/drawing/2014/main" id="{78AECCD8-CFD9-4BFE-98F7-ECBD98A8B19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8" name="Teardrop 87">
                          <a:extLst>
                            <a:ext uri="{FF2B5EF4-FFF2-40B4-BE49-F238E27FC236}">
                              <a16:creationId xmlns:a16="http://schemas.microsoft.com/office/drawing/2014/main" id="{239EA028-4F97-4A6B-A885-2BEC35A61F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9" name="Teardrop 88">
                          <a:extLst>
                            <a:ext uri="{FF2B5EF4-FFF2-40B4-BE49-F238E27FC236}">
                              <a16:creationId xmlns:a16="http://schemas.microsoft.com/office/drawing/2014/main" id="{1076528A-5280-4882-A834-A8B6C8C1EF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0" name="Teardrop 89">
                          <a:extLst>
                            <a:ext uri="{FF2B5EF4-FFF2-40B4-BE49-F238E27FC236}">
                              <a16:creationId xmlns:a16="http://schemas.microsoft.com/office/drawing/2014/main" id="{4C0CA43A-5BC9-4063-856F-C9A9BB31234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81" name="Oval 80">
                        <a:extLst>
                          <a:ext uri="{FF2B5EF4-FFF2-40B4-BE49-F238E27FC236}">
                            <a16:creationId xmlns:a16="http://schemas.microsoft.com/office/drawing/2014/main" id="{5431EF4A-1F1D-4278-9F58-DE1537E3DF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Oval 81">
                        <a:extLst>
                          <a:ext uri="{FF2B5EF4-FFF2-40B4-BE49-F238E27FC236}">
                            <a16:creationId xmlns:a16="http://schemas.microsoft.com/office/drawing/2014/main" id="{9A6256C3-68F1-41AA-9973-0B4FAEF6FD9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" name="Oval 82">
                        <a:extLst>
                          <a:ext uri="{FF2B5EF4-FFF2-40B4-BE49-F238E27FC236}">
                            <a16:creationId xmlns:a16="http://schemas.microsoft.com/office/drawing/2014/main" id="{373DDFFD-337B-466C-84E4-B53497ABCB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Oval 83">
                        <a:extLst>
                          <a:ext uri="{FF2B5EF4-FFF2-40B4-BE49-F238E27FC236}">
                            <a16:creationId xmlns:a16="http://schemas.microsoft.com/office/drawing/2014/main" id="{BB538183-297B-4CF5-8680-8A94837478E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679FDC5C-184A-46C3-9BD6-ED9482037EB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7" name="Group 65">
                      <a:extLst>
                        <a:ext uri="{FF2B5EF4-FFF2-40B4-BE49-F238E27FC236}">
                          <a16:creationId xmlns:a16="http://schemas.microsoft.com/office/drawing/2014/main" id="{23FA2774-08C6-4C14-A01B-7E1E6E894F79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70" name="Moon 69">
                        <a:extLst>
                          <a:ext uri="{FF2B5EF4-FFF2-40B4-BE49-F238E27FC236}">
                            <a16:creationId xmlns:a16="http://schemas.microsoft.com/office/drawing/2014/main" id="{CC5B34EC-DB0E-480E-B7BF-4BEAC37B5B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Moon 70">
                        <a:extLst>
                          <a:ext uri="{FF2B5EF4-FFF2-40B4-BE49-F238E27FC236}">
                            <a16:creationId xmlns:a16="http://schemas.microsoft.com/office/drawing/2014/main" id="{226E0C49-DA5F-4699-BA54-950199148292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Moon 71">
                        <a:extLst>
                          <a:ext uri="{FF2B5EF4-FFF2-40B4-BE49-F238E27FC236}">
                            <a16:creationId xmlns:a16="http://schemas.microsoft.com/office/drawing/2014/main" id="{D354BDC8-3C89-4805-A340-F0FFA20C37ED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Teardrop 72">
                        <a:extLst>
                          <a:ext uri="{FF2B5EF4-FFF2-40B4-BE49-F238E27FC236}">
                            <a16:creationId xmlns:a16="http://schemas.microsoft.com/office/drawing/2014/main" id="{926E01D2-0C9B-4A69-A51A-8E89E1EC15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8" name="Group 4">
                      <a:extLst>
                        <a:ext uri="{FF2B5EF4-FFF2-40B4-BE49-F238E27FC236}">
                          <a16:creationId xmlns:a16="http://schemas.microsoft.com/office/drawing/2014/main" id="{D9CC8745-6F71-4378-8411-FE2440D87B3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  <a:grpFill/>
                  </p:grpSpPr>
                  <p:sp>
                    <p:nvSpPr>
                      <p:cNvPr id="53" name="Teardrop 5">
                        <a:extLst>
                          <a:ext uri="{FF2B5EF4-FFF2-40B4-BE49-F238E27FC236}">
                            <a16:creationId xmlns:a16="http://schemas.microsoft.com/office/drawing/2014/main" id="{53535537-17E9-492D-8584-3F6CB41D6488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Teardrop 6">
                        <a:extLst>
                          <a:ext uri="{FF2B5EF4-FFF2-40B4-BE49-F238E27FC236}">
                            <a16:creationId xmlns:a16="http://schemas.microsoft.com/office/drawing/2014/main" id="{3BE20106-4CA0-4B68-AD68-53986F7D7419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Teardrop 7">
                        <a:extLst>
                          <a:ext uri="{FF2B5EF4-FFF2-40B4-BE49-F238E27FC236}">
                            <a16:creationId xmlns:a16="http://schemas.microsoft.com/office/drawing/2014/main" id="{11A932F1-07D6-417D-9004-73D7EEA764DF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" name="Teardrop 8">
                        <a:extLst>
                          <a:ext uri="{FF2B5EF4-FFF2-40B4-BE49-F238E27FC236}">
                            <a16:creationId xmlns:a16="http://schemas.microsoft.com/office/drawing/2014/main" id="{BA581C3C-5518-411D-9387-A7F170E52AF7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Teardrop 9">
                        <a:extLst>
                          <a:ext uri="{FF2B5EF4-FFF2-40B4-BE49-F238E27FC236}">
                            <a16:creationId xmlns:a16="http://schemas.microsoft.com/office/drawing/2014/main" id="{B73971C3-AE8A-47E3-905D-8D4BE38ABCCC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5-Point Star 10">
                        <a:extLst>
                          <a:ext uri="{FF2B5EF4-FFF2-40B4-BE49-F238E27FC236}">
                            <a16:creationId xmlns:a16="http://schemas.microsoft.com/office/drawing/2014/main" id="{56896869-C481-48DE-A4AC-BF2DDAF2D3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59" name="Group 15">
                        <a:extLst>
                          <a:ext uri="{FF2B5EF4-FFF2-40B4-BE49-F238E27FC236}">
                            <a16:creationId xmlns:a16="http://schemas.microsoft.com/office/drawing/2014/main" id="{9B5CF488-17EE-4B80-80C8-0160EE442B6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65" name="Teardrop 10">
                          <a:extLst>
                            <a:ext uri="{FF2B5EF4-FFF2-40B4-BE49-F238E27FC236}">
                              <a16:creationId xmlns:a16="http://schemas.microsoft.com/office/drawing/2014/main" id="{D388C67B-72A1-4065-BD02-8CE3C196B44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6" name="Teardrop 18">
                          <a:extLst>
                            <a:ext uri="{FF2B5EF4-FFF2-40B4-BE49-F238E27FC236}">
                              <a16:creationId xmlns:a16="http://schemas.microsoft.com/office/drawing/2014/main" id="{83FF7C38-C12D-4AA0-8050-93F7C8B1EB5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7" name="Teardrop 19">
                          <a:extLst>
                            <a:ext uri="{FF2B5EF4-FFF2-40B4-BE49-F238E27FC236}">
                              <a16:creationId xmlns:a16="http://schemas.microsoft.com/office/drawing/2014/main" id="{9AD21548-0223-4005-9CF5-BBAC929561F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" name="Teardrop 20">
                          <a:extLst>
                            <a:ext uri="{FF2B5EF4-FFF2-40B4-BE49-F238E27FC236}">
                              <a16:creationId xmlns:a16="http://schemas.microsoft.com/office/drawing/2014/main" id="{1F0B2C88-00C4-455C-869D-1EA42BF2B7F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9" name="Teardrop 21">
                          <a:extLst>
                            <a:ext uri="{FF2B5EF4-FFF2-40B4-BE49-F238E27FC236}">
                              <a16:creationId xmlns:a16="http://schemas.microsoft.com/office/drawing/2014/main" id="{D13E4FF4-AF8C-4E0E-AF47-09FEF89F85A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60" name="Oval 12">
                        <a:extLst>
                          <a:ext uri="{FF2B5EF4-FFF2-40B4-BE49-F238E27FC236}">
                            <a16:creationId xmlns:a16="http://schemas.microsoft.com/office/drawing/2014/main" id="{13A3F990-3150-496B-A5CA-C8C1D571CA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1" name="Oval 13">
                        <a:extLst>
                          <a:ext uri="{FF2B5EF4-FFF2-40B4-BE49-F238E27FC236}">
                            <a16:creationId xmlns:a16="http://schemas.microsoft.com/office/drawing/2014/main" id="{2BD0DBCB-7C30-4B1A-A07C-9D22B5CA21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2" name="Oval 14">
                        <a:extLst>
                          <a:ext uri="{FF2B5EF4-FFF2-40B4-BE49-F238E27FC236}">
                            <a16:creationId xmlns:a16="http://schemas.microsoft.com/office/drawing/2014/main" id="{D24FD509-1082-4237-8728-3DEC724190E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3" name="Oval 15">
                        <a:extLst>
                          <a:ext uri="{FF2B5EF4-FFF2-40B4-BE49-F238E27FC236}">
                            <a16:creationId xmlns:a16="http://schemas.microsoft.com/office/drawing/2014/main" id="{0B91A288-3AB9-4B79-9FB6-55FDF708E0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" name="Oval 16">
                        <a:extLst>
                          <a:ext uri="{FF2B5EF4-FFF2-40B4-BE49-F238E27FC236}">
                            <a16:creationId xmlns:a16="http://schemas.microsoft.com/office/drawing/2014/main" id="{3847D33F-BC46-49A6-80F5-35D6D5DC21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9" name="Group 70">
                      <a:extLst>
                        <a:ext uri="{FF2B5EF4-FFF2-40B4-BE49-F238E27FC236}">
                          <a16:creationId xmlns:a16="http://schemas.microsoft.com/office/drawing/2014/main" id="{781EFFD8-B06F-408A-BFEB-79082DD9741D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49" name="Moon 48">
                        <a:extLst>
                          <a:ext uri="{FF2B5EF4-FFF2-40B4-BE49-F238E27FC236}">
                            <a16:creationId xmlns:a16="http://schemas.microsoft.com/office/drawing/2014/main" id="{08934412-E2A6-4099-988D-AA69286727F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" name="Moon 49">
                        <a:extLst>
                          <a:ext uri="{FF2B5EF4-FFF2-40B4-BE49-F238E27FC236}">
                            <a16:creationId xmlns:a16="http://schemas.microsoft.com/office/drawing/2014/main" id="{8AC76CA4-C5D9-46AD-9235-35446D1B86EA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" name="Moon 50">
                        <a:extLst>
                          <a:ext uri="{FF2B5EF4-FFF2-40B4-BE49-F238E27FC236}">
                            <a16:creationId xmlns:a16="http://schemas.microsoft.com/office/drawing/2014/main" id="{9F7EE438-9FC9-494A-889E-F1D3E3FE213E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" name="Teardrop 51">
                        <a:extLst>
                          <a:ext uri="{FF2B5EF4-FFF2-40B4-BE49-F238E27FC236}">
                            <a16:creationId xmlns:a16="http://schemas.microsoft.com/office/drawing/2014/main" id="{7D3153E4-9F65-410A-B0F9-96587DD0A20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0" name="Group 45">
                      <a:extLst>
                        <a:ext uri="{FF2B5EF4-FFF2-40B4-BE49-F238E27FC236}">
                          <a16:creationId xmlns:a16="http://schemas.microsoft.com/office/drawing/2014/main" id="{B6610DFD-BED1-4EE5-887E-0B034427934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  <a:grpFill/>
                  </p:grpSpPr>
                  <p:sp>
                    <p:nvSpPr>
                      <p:cNvPr id="32" name="Teardrop 31">
                        <a:extLst>
                          <a:ext uri="{FF2B5EF4-FFF2-40B4-BE49-F238E27FC236}">
                            <a16:creationId xmlns:a16="http://schemas.microsoft.com/office/drawing/2014/main" id="{4E82989D-3532-4546-B026-B95FDD2442DF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" name="Teardrop 32">
                        <a:extLst>
                          <a:ext uri="{FF2B5EF4-FFF2-40B4-BE49-F238E27FC236}">
                            <a16:creationId xmlns:a16="http://schemas.microsoft.com/office/drawing/2014/main" id="{A9BF528B-7630-4E7A-940D-BBE0C90E1E22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" name="Teardrop 33">
                        <a:extLst>
                          <a:ext uri="{FF2B5EF4-FFF2-40B4-BE49-F238E27FC236}">
                            <a16:creationId xmlns:a16="http://schemas.microsoft.com/office/drawing/2014/main" id="{B294E0A4-E13F-4ED9-A15D-95443A86B710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" name="Teardrop 34">
                        <a:extLst>
                          <a:ext uri="{FF2B5EF4-FFF2-40B4-BE49-F238E27FC236}">
                            <a16:creationId xmlns:a16="http://schemas.microsoft.com/office/drawing/2014/main" id="{2D8B4C97-869C-483F-9FD8-FF27B3F31EB3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6" name="Teardrop 35">
                        <a:extLst>
                          <a:ext uri="{FF2B5EF4-FFF2-40B4-BE49-F238E27FC236}">
                            <a16:creationId xmlns:a16="http://schemas.microsoft.com/office/drawing/2014/main" id="{4308F600-4C07-425A-B1BD-781C705ACE19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" name="5-Point Star 98">
                        <a:extLst>
                          <a:ext uri="{FF2B5EF4-FFF2-40B4-BE49-F238E27FC236}">
                            <a16:creationId xmlns:a16="http://schemas.microsoft.com/office/drawing/2014/main" id="{42B00A6B-448C-4F03-AD38-572062DE24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8" name="Group 15">
                        <a:extLst>
                          <a:ext uri="{FF2B5EF4-FFF2-40B4-BE49-F238E27FC236}">
                            <a16:creationId xmlns:a16="http://schemas.microsoft.com/office/drawing/2014/main" id="{263CFDA2-4112-4E9D-A30C-FACA804BB82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44" name="Teardrop 10">
                          <a:extLst>
                            <a:ext uri="{FF2B5EF4-FFF2-40B4-BE49-F238E27FC236}">
                              <a16:creationId xmlns:a16="http://schemas.microsoft.com/office/drawing/2014/main" id="{6F5F2B80-B7D8-43B3-B6BB-B83D0370397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5" name="Teardrop 44">
                          <a:extLst>
                            <a:ext uri="{FF2B5EF4-FFF2-40B4-BE49-F238E27FC236}">
                              <a16:creationId xmlns:a16="http://schemas.microsoft.com/office/drawing/2014/main" id="{4E348C42-2DE7-4151-A8BC-0C07C28F841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6" name="Teardrop 45">
                          <a:extLst>
                            <a:ext uri="{FF2B5EF4-FFF2-40B4-BE49-F238E27FC236}">
                              <a16:creationId xmlns:a16="http://schemas.microsoft.com/office/drawing/2014/main" id="{0FFB7284-E9E8-4E9F-8381-46C1C2C080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7" name="Teardrop 46">
                          <a:extLst>
                            <a:ext uri="{FF2B5EF4-FFF2-40B4-BE49-F238E27FC236}">
                              <a16:creationId xmlns:a16="http://schemas.microsoft.com/office/drawing/2014/main" id="{D37A8A7F-5C17-49F8-A2C3-46291F3C822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8" name="Teardrop 47">
                          <a:extLst>
                            <a:ext uri="{FF2B5EF4-FFF2-40B4-BE49-F238E27FC236}">
                              <a16:creationId xmlns:a16="http://schemas.microsoft.com/office/drawing/2014/main" id="{C35C3024-967A-476D-9B19-97484AD67B1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39" name="Oval 38">
                        <a:extLst>
                          <a:ext uri="{FF2B5EF4-FFF2-40B4-BE49-F238E27FC236}">
                            <a16:creationId xmlns:a16="http://schemas.microsoft.com/office/drawing/2014/main" id="{22CA6663-C945-40FE-8E40-A2698F1B97F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" name="Oval 39">
                        <a:extLst>
                          <a:ext uri="{FF2B5EF4-FFF2-40B4-BE49-F238E27FC236}">
                            <a16:creationId xmlns:a16="http://schemas.microsoft.com/office/drawing/2014/main" id="{482C5058-13F3-4FE4-AF64-A1C1DBBF24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Oval 40">
                        <a:extLst>
                          <a:ext uri="{FF2B5EF4-FFF2-40B4-BE49-F238E27FC236}">
                            <a16:creationId xmlns:a16="http://schemas.microsoft.com/office/drawing/2014/main" id="{DD171A56-6C83-4F3D-B174-6C26D87D396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" name="Oval 41">
                        <a:extLst>
                          <a:ext uri="{FF2B5EF4-FFF2-40B4-BE49-F238E27FC236}">
                            <a16:creationId xmlns:a16="http://schemas.microsoft.com/office/drawing/2014/main" id="{CA41143B-4FF0-48A7-9036-D74D305FD4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" name="Oval 42">
                        <a:extLst>
                          <a:ext uri="{FF2B5EF4-FFF2-40B4-BE49-F238E27FC236}">
                            <a16:creationId xmlns:a16="http://schemas.microsoft.com/office/drawing/2014/main" id="{75D9CE93-31B2-4490-8428-04BA750E95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1" name="Flowchart: Delay 30">
                      <a:extLst>
                        <a:ext uri="{FF2B5EF4-FFF2-40B4-BE49-F238E27FC236}">
                          <a16:creationId xmlns:a16="http://schemas.microsoft.com/office/drawing/2014/main" id="{F619355D-D1E7-4770-86AA-4CA721D418A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0" name="Trapezoid 19">
                    <a:extLst>
                      <a:ext uri="{FF2B5EF4-FFF2-40B4-BE49-F238E27FC236}">
                        <a16:creationId xmlns:a16="http://schemas.microsoft.com/office/drawing/2014/main" id="{90074E9D-EB46-48CB-8E77-3BDF02FA09F3}"/>
                      </a:ext>
                    </a:extLst>
                  </p:cNvPr>
                  <p:cNvSpPr/>
                  <p:nvPr/>
                </p:nvSpPr>
                <p:spPr>
                  <a:xfrm>
                    <a:off x="5105400" y="1905000"/>
                    <a:ext cx="990600" cy="762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Trapezoid 20">
                    <a:extLst>
                      <a:ext uri="{FF2B5EF4-FFF2-40B4-BE49-F238E27FC236}">
                        <a16:creationId xmlns:a16="http://schemas.microsoft.com/office/drawing/2014/main" id="{54FDEC92-C6EF-406D-9C6E-826D41F6977A}"/>
                      </a:ext>
                    </a:extLst>
                  </p:cNvPr>
                  <p:cNvSpPr/>
                  <p:nvPr/>
                </p:nvSpPr>
                <p:spPr>
                  <a:xfrm>
                    <a:off x="7010400" y="1905000"/>
                    <a:ext cx="990600" cy="762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4" name="TextBox 393">
                <a:extLst>
                  <a:ext uri="{FF2B5EF4-FFF2-40B4-BE49-F238E27FC236}">
                    <a16:creationId xmlns:a16="http://schemas.microsoft.com/office/drawing/2014/main" id="{29F79828-876B-4F8A-A4FB-3497C7E05E36}"/>
                  </a:ext>
                </a:extLst>
              </p:cNvPr>
              <p:cNvSpPr txBox="1"/>
              <p:nvPr/>
            </p:nvSpPr>
            <p:spPr>
              <a:xfrm>
                <a:off x="2088498" y="4132553"/>
                <a:ext cx="14161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Am at home</a:t>
                </a:r>
              </a:p>
            </p:txBody>
          </p:sp>
        </p:grp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457B1332-2DB2-4A87-A1B9-9CFC132AF3C1}"/>
                </a:ext>
              </a:extLst>
            </p:cNvPr>
            <p:cNvGrpSpPr/>
            <p:nvPr/>
          </p:nvGrpSpPr>
          <p:grpSpPr>
            <a:xfrm>
              <a:off x="2345056" y="2420747"/>
              <a:ext cx="2195570" cy="3071515"/>
              <a:chOff x="6145922" y="678524"/>
              <a:chExt cx="2195570" cy="3071515"/>
            </a:xfrm>
          </p:grpSpPr>
          <p:grpSp>
            <p:nvGrpSpPr>
              <p:cNvPr id="390" name="Group 389">
                <a:extLst>
                  <a:ext uri="{FF2B5EF4-FFF2-40B4-BE49-F238E27FC236}">
                    <a16:creationId xmlns:a16="http://schemas.microsoft.com/office/drawing/2014/main" id="{F751D696-CD18-4748-A735-6F6208CD9AE6}"/>
                  </a:ext>
                </a:extLst>
              </p:cNvPr>
              <p:cNvGrpSpPr/>
              <p:nvPr/>
            </p:nvGrpSpPr>
            <p:grpSpPr>
              <a:xfrm>
                <a:off x="6145922" y="678524"/>
                <a:ext cx="2195570" cy="3046467"/>
                <a:chOff x="5828576" y="3500038"/>
                <a:chExt cx="2195570" cy="3046467"/>
              </a:xfrm>
              <a:solidFill>
                <a:schemeClr val="bg1"/>
              </a:solidFill>
            </p:grpSpPr>
            <p:sp>
              <p:nvSpPr>
                <p:cNvPr id="386" name="Rectangle 385">
                  <a:extLst>
                    <a:ext uri="{FF2B5EF4-FFF2-40B4-BE49-F238E27FC236}">
                      <a16:creationId xmlns:a16="http://schemas.microsoft.com/office/drawing/2014/main" id="{B63EBBC8-F314-495B-8511-D42188CC5BA6}"/>
                    </a:ext>
                  </a:extLst>
                </p:cNvPr>
                <p:cNvSpPr/>
                <p:nvPr/>
              </p:nvSpPr>
              <p:spPr>
                <a:xfrm>
                  <a:off x="5828576" y="3500038"/>
                  <a:ext cx="2195570" cy="3046467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7" name="Group 39">
                  <a:extLst>
                    <a:ext uri="{FF2B5EF4-FFF2-40B4-BE49-F238E27FC236}">
                      <a16:creationId xmlns:a16="http://schemas.microsoft.com/office/drawing/2014/main" id="{43D23277-A5CB-4F44-85D5-A086AF778EED}"/>
                    </a:ext>
                  </a:extLst>
                </p:cNvPr>
                <p:cNvGrpSpPr/>
                <p:nvPr/>
              </p:nvGrpSpPr>
              <p:grpSpPr>
                <a:xfrm>
                  <a:off x="6023660" y="3650527"/>
                  <a:ext cx="1873192" cy="2599531"/>
                  <a:chOff x="2514600" y="685800"/>
                  <a:chExt cx="3733800" cy="5181600"/>
                </a:xfrm>
                <a:grpFill/>
              </p:grpSpPr>
              <p:sp>
                <p:nvSpPr>
                  <p:cNvPr id="198" name="Rectangle 197">
                    <a:extLst>
                      <a:ext uri="{FF2B5EF4-FFF2-40B4-BE49-F238E27FC236}">
                        <a16:creationId xmlns:a16="http://schemas.microsoft.com/office/drawing/2014/main" id="{82D94442-BF41-443A-B2B7-39D3BD56CCC5}"/>
                      </a:ext>
                    </a:extLst>
                  </p:cNvPr>
                  <p:cNvSpPr/>
                  <p:nvPr/>
                </p:nvSpPr>
                <p:spPr>
                  <a:xfrm>
                    <a:off x="2514600" y="4395355"/>
                    <a:ext cx="3733800" cy="1395845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Rectangle 198">
                    <a:extLst>
                      <a:ext uri="{FF2B5EF4-FFF2-40B4-BE49-F238E27FC236}">
                        <a16:creationId xmlns:a16="http://schemas.microsoft.com/office/drawing/2014/main" id="{6992DF3D-D7B2-42FD-A388-BB2C97813288}"/>
                      </a:ext>
                    </a:extLst>
                  </p:cNvPr>
                  <p:cNvSpPr/>
                  <p:nvPr/>
                </p:nvSpPr>
                <p:spPr>
                  <a:xfrm>
                    <a:off x="3109843" y="3321627"/>
                    <a:ext cx="2489200" cy="1073727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Flowchart: Manual Operation 199">
                    <a:extLst>
                      <a:ext uri="{FF2B5EF4-FFF2-40B4-BE49-F238E27FC236}">
                        <a16:creationId xmlns:a16="http://schemas.microsoft.com/office/drawing/2014/main" id="{3D35A7AC-614D-4B56-A487-1197696426A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975652" y="2033155"/>
                    <a:ext cx="757583" cy="1288473"/>
                  </a:xfrm>
                  <a:prstGeom prst="flowChartManualOperati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1" name="Flowchart: Extract 200">
                    <a:extLst>
                      <a:ext uri="{FF2B5EF4-FFF2-40B4-BE49-F238E27FC236}">
                        <a16:creationId xmlns:a16="http://schemas.microsoft.com/office/drawing/2014/main" id="{A522AF8C-CAFB-47DD-ADAE-C3821EBD1E2E}"/>
                      </a:ext>
                    </a:extLst>
                  </p:cNvPr>
                  <p:cNvSpPr/>
                  <p:nvPr/>
                </p:nvSpPr>
                <p:spPr>
                  <a:xfrm>
                    <a:off x="4267200" y="1066800"/>
                    <a:ext cx="228600" cy="966355"/>
                  </a:xfrm>
                  <a:prstGeom prst="flowChartExtra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Flowchart: Delay 201">
                    <a:extLst>
                      <a:ext uri="{FF2B5EF4-FFF2-40B4-BE49-F238E27FC236}">
                        <a16:creationId xmlns:a16="http://schemas.microsoft.com/office/drawing/2014/main" id="{8C87732B-EDE3-44CC-A7DB-B24B60014E6D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21696" y="3696365"/>
                    <a:ext cx="912668" cy="270565"/>
                  </a:xfrm>
                  <a:prstGeom prst="flowChartDelay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Flowchart: Delay 202">
                    <a:extLst>
                      <a:ext uri="{FF2B5EF4-FFF2-40B4-BE49-F238E27FC236}">
                        <a16:creationId xmlns:a16="http://schemas.microsoft.com/office/drawing/2014/main" id="{ED3E7E4B-1521-49F7-A220-22894024CCD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574522" y="3696365"/>
                    <a:ext cx="912668" cy="270565"/>
                  </a:xfrm>
                  <a:prstGeom prst="flowChartDelay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Rounded Rectangle 10">
                    <a:extLst>
                      <a:ext uri="{FF2B5EF4-FFF2-40B4-BE49-F238E27FC236}">
                        <a16:creationId xmlns:a16="http://schemas.microsoft.com/office/drawing/2014/main" id="{03957B25-1C0C-4736-9B18-CA4E36C79D7F}"/>
                      </a:ext>
                    </a:extLst>
                  </p:cNvPr>
                  <p:cNvSpPr/>
                  <p:nvPr/>
                </p:nvSpPr>
                <p:spPr>
                  <a:xfrm>
                    <a:off x="2947504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Rounded Rectangle 11">
                    <a:extLst>
                      <a:ext uri="{FF2B5EF4-FFF2-40B4-BE49-F238E27FC236}">
                        <a16:creationId xmlns:a16="http://schemas.microsoft.com/office/drawing/2014/main" id="{80DDFC44-5CA4-44FC-A599-15E180695213}"/>
                      </a:ext>
                    </a:extLst>
                  </p:cNvPr>
                  <p:cNvSpPr/>
                  <p:nvPr/>
                </p:nvSpPr>
                <p:spPr>
                  <a:xfrm>
                    <a:off x="3326296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Rounded Rectangle 12">
                    <a:extLst>
                      <a:ext uri="{FF2B5EF4-FFF2-40B4-BE49-F238E27FC236}">
                        <a16:creationId xmlns:a16="http://schemas.microsoft.com/office/drawing/2014/main" id="{E035B0BB-7FA6-4BB7-A8B8-D34B3445F65D}"/>
                      </a:ext>
                    </a:extLst>
                  </p:cNvPr>
                  <p:cNvSpPr/>
                  <p:nvPr/>
                </p:nvSpPr>
                <p:spPr>
                  <a:xfrm>
                    <a:off x="5599043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Rounded Rectangle 13">
                    <a:extLst>
                      <a:ext uri="{FF2B5EF4-FFF2-40B4-BE49-F238E27FC236}">
                        <a16:creationId xmlns:a16="http://schemas.microsoft.com/office/drawing/2014/main" id="{A2BFD7D4-BD0F-44B8-866C-3BEAFA40A65C}"/>
                      </a:ext>
                    </a:extLst>
                  </p:cNvPr>
                  <p:cNvSpPr/>
                  <p:nvPr/>
                </p:nvSpPr>
                <p:spPr>
                  <a:xfrm>
                    <a:off x="5220252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Flowchart: Delay 207">
                    <a:extLst>
                      <a:ext uri="{FF2B5EF4-FFF2-40B4-BE49-F238E27FC236}">
                        <a16:creationId xmlns:a16="http://schemas.microsoft.com/office/drawing/2014/main" id="{5F9A8316-9D50-4770-8C35-4761FF2DFD0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952009" y="5010828"/>
                    <a:ext cx="858982" cy="487017"/>
                  </a:xfrm>
                  <a:prstGeom prst="flowChartDelay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Hexagon 208">
                    <a:extLst>
                      <a:ext uri="{FF2B5EF4-FFF2-40B4-BE49-F238E27FC236}">
                        <a16:creationId xmlns:a16="http://schemas.microsoft.com/office/drawing/2014/main" id="{35C71633-4A17-4E44-9F12-B200C6A65327}"/>
                      </a:ext>
                    </a:extLst>
                  </p:cNvPr>
                  <p:cNvSpPr/>
                  <p:nvPr/>
                </p:nvSpPr>
                <p:spPr>
                  <a:xfrm>
                    <a:off x="4246217" y="4449041"/>
                    <a:ext cx="324678" cy="322118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Hexagon 209">
                    <a:extLst>
                      <a:ext uri="{FF2B5EF4-FFF2-40B4-BE49-F238E27FC236}">
                        <a16:creationId xmlns:a16="http://schemas.microsoft.com/office/drawing/2014/main" id="{CC7A372C-7CA7-4C6E-AF7F-E2705B1A214A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197678" cy="1905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11" name="Group 32">
                    <a:extLst>
                      <a:ext uri="{FF2B5EF4-FFF2-40B4-BE49-F238E27FC236}">
                        <a16:creationId xmlns:a16="http://schemas.microsoft.com/office/drawing/2014/main" id="{D510F435-F527-4D28-860C-9A2E6D944238}"/>
                      </a:ext>
                    </a:extLst>
                  </p:cNvPr>
                  <p:cNvGrpSpPr/>
                  <p:nvPr/>
                </p:nvGrpSpPr>
                <p:grpSpPr>
                  <a:xfrm>
                    <a:off x="4267200" y="685800"/>
                    <a:ext cx="152400" cy="457200"/>
                    <a:chOff x="5678236" y="412840"/>
                    <a:chExt cx="1408364" cy="2939960"/>
                  </a:xfrm>
                  <a:grpFill/>
                </p:grpSpPr>
                <p:sp>
                  <p:nvSpPr>
                    <p:cNvPr id="217" name="Flowchart: Manual Operation 216">
                      <a:extLst>
                        <a:ext uri="{FF2B5EF4-FFF2-40B4-BE49-F238E27FC236}">
                          <a16:creationId xmlns:a16="http://schemas.microsoft.com/office/drawing/2014/main" id="{76E94521-871F-4268-B56D-29C0BCC62B0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7818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8" name="Flowchart: Manual Operation 217">
                      <a:extLst>
                        <a:ext uri="{FF2B5EF4-FFF2-40B4-BE49-F238E27FC236}">
                          <a16:creationId xmlns:a16="http://schemas.microsoft.com/office/drawing/2014/main" id="{8923B2CC-E266-4746-9D5B-0A327FB5C5D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770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9" name="Flowchart: Manual Operation 218">
                      <a:extLst>
                        <a:ext uri="{FF2B5EF4-FFF2-40B4-BE49-F238E27FC236}">
                          <a16:creationId xmlns:a16="http://schemas.microsoft.com/office/drawing/2014/main" id="{73C835BC-1417-49ED-BE65-B3DECAE3288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00800" y="1371600"/>
                      <a:ext cx="685800" cy="1371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0" name="Rectangle 219">
                      <a:extLst>
                        <a:ext uri="{FF2B5EF4-FFF2-40B4-BE49-F238E27FC236}">
                          <a16:creationId xmlns:a16="http://schemas.microsoft.com/office/drawing/2014/main" id="{8939FFAC-9817-472F-853D-BF7CCD90CE27}"/>
                        </a:ext>
                      </a:extLst>
                    </p:cNvPr>
                    <p:cNvSpPr/>
                    <p:nvPr/>
                  </p:nvSpPr>
                  <p:spPr>
                    <a:xfrm rot="18106528">
                      <a:off x="6071408" y="512163"/>
                      <a:ext cx="106562" cy="718564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1" name="Flowchart: Extract 220">
                      <a:extLst>
                        <a:ext uri="{FF2B5EF4-FFF2-40B4-BE49-F238E27FC236}">
                          <a16:creationId xmlns:a16="http://schemas.microsoft.com/office/drawing/2014/main" id="{DD76BB2C-5DD1-49C4-8DEC-DA2538D08437}"/>
                        </a:ext>
                      </a:extLst>
                    </p:cNvPr>
                    <p:cNvSpPr/>
                    <p:nvPr/>
                  </p:nvSpPr>
                  <p:spPr>
                    <a:xfrm rot="7647935">
                      <a:off x="5575364" y="515712"/>
                      <a:ext cx="469722" cy="263978"/>
                    </a:xfrm>
                    <a:prstGeom prst="flowChartExtra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2" name="Oval 221">
                      <a:extLst>
                        <a:ext uri="{FF2B5EF4-FFF2-40B4-BE49-F238E27FC236}">
                          <a16:creationId xmlns:a16="http://schemas.microsoft.com/office/drawing/2014/main" id="{57571073-6308-4684-9D32-4ABCD17615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685800"/>
                      <a:ext cx="685800" cy="6858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3" name="Bent-Up Arrow 27">
                      <a:extLst>
                        <a:ext uri="{FF2B5EF4-FFF2-40B4-BE49-F238E27FC236}">
                          <a16:creationId xmlns:a16="http://schemas.microsoft.com/office/drawing/2014/main" id="{E939E16C-78CD-4AB5-9D76-9EF2E7C2E840}"/>
                        </a:ext>
                      </a:extLst>
                    </p:cNvPr>
                    <p:cNvSpPr/>
                    <p:nvPr/>
                  </p:nvSpPr>
                  <p:spPr>
                    <a:xfrm rot="9969438" flipV="1">
                      <a:off x="6014121" y="846939"/>
                      <a:ext cx="793274" cy="685800"/>
                    </a:xfrm>
                    <a:prstGeom prst="bentUpArrow">
                      <a:avLst>
                        <a:gd name="adj1" fmla="val 25000"/>
                        <a:gd name="adj2" fmla="val 18819"/>
                        <a:gd name="adj3" fmla="val 250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4" name="Oval 223">
                      <a:extLst>
                        <a:ext uri="{FF2B5EF4-FFF2-40B4-BE49-F238E27FC236}">
                          <a16:creationId xmlns:a16="http://schemas.microsoft.com/office/drawing/2014/main" id="{EA910577-9167-4B2A-87F0-654AB51266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3124200"/>
                      <a:ext cx="685800" cy="2286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12" name="Rectangle 211">
                    <a:extLst>
                      <a:ext uri="{FF2B5EF4-FFF2-40B4-BE49-F238E27FC236}">
                        <a16:creationId xmlns:a16="http://schemas.microsoft.com/office/drawing/2014/main" id="{1B753AA0-13D7-427B-B969-7A4A688509D0}"/>
                      </a:ext>
                    </a:extLst>
                  </p:cNvPr>
                  <p:cNvSpPr/>
                  <p:nvPr/>
                </p:nvSpPr>
                <p:spPr>
                  <a:xfrm>
                    <a:off x="4038600" y="5562600"/>
                    <a:ext cx="685800" cy="152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Rectangle 212">
                    <a:extLst>
                      <a:ext uri="{FF2B5EF4-FFF2-40B4-BE49-F238E27FC236}">
                        <a16:creationId xmlns:a16="http://schemas.microsoft.com/office/drawing/2014/main" id="{7BEA7955-0E9D-4497-B3F4-0BB7AF9105D4}"/>
                      </a:ext>
                    </a:extLst>
                  </p:cNvPr>
                  <p:cNvSpPr/>
                  <p:nvPr/>
                </p:nvSpPr>
                <p:spPr>
                  <a:xfrm>
                    <a:off x="3962400" y="5715000"/>
                    <a:ext cx="838200" cy="152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Rectangle 213">
                    <a:extLst>
                      <a:ext uri="{FF2B5EF4-FFF2-40B4-BE49-F238E27FC236}">
                        <a16:creationId xmlns:a16="http://schemas.microsoft.com/office/drawing/2014/main" id="{DD4CFA8F-82A4-45D4-B148-D136E6671916}"/>
                      </a:ext>
                    </a:extLst>
                  </p:cNvPr>
                  <p:cNvSpPr/>
                  <p:nvPr/>
                </p:nvSpPr>
                <p:spPr>
                  <a:xfrm>
                    <a:off x="3429000" y="4267200"/>
                    <a:ext cx="457200" cy="76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5" name="Rectangle 214">
                    <a:extLst>
                      <a:ext uri="{FF2B5EF4-FFF2-40B4-BE49-F238E27FC236}">
                        <a16:creationId xmlns:a16="http://schemas.microsoft.com/office/drawing/2014/main" id="{4FF9BC2B-90FE-4556-8504-A5F2E157D047}"/>
                      </a:ext>
                    </a:extLst>
                  </p:cNvPr>
                  <p:cNvSpPr/>
                  <p:nvPr/>
                </p:nvSpPr>
                <p:spPr>
                  <a:xfrm>
                    <a:off x="4800600" y="4267200"/>
                    <a:ext cx="457200" cy="76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Hexagon 215">
                    <a:extLst>
                      <a:ext uri="{FF2B5EF4-FFF2-40B4-BE49-F238E27FC236}">
                        <a16:creationId xmlns:a16="http://schemas.microsoft.com/office/drawing/2014/main" id="{89166F5F-649B-4C95-96AC-2AD1B67D2819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197678" cy="1905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6" name="TextBox 395">
                <a:extLst>
                  <a:ext uri="{FF2B5EF4-FFF2-40B4-BE49-F238E27FC236}">
                    <a16:creationId xmlns:a16="http://schemas.microsoft.com/office/drawing/2014/main" id="{55238940-8D96-439F-A6D7-DC138BB413E6}"/>
                  </a:ext>
                </a:extLst>
              </p:cNvPr>
              <p:cNvSpPr txBox="1"/>
              <p:nvPr/>
            </p:nvSpPr>
            <p:spPr>
              <a:xfrm>
                <a:off x="6414990" y="3380707"/>
                <a:ext cx="17634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Visit the temple</a:t>
                </a:r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3D2FF690-DAAA-4882-96DD-36F3939B696D}"/>
                </a:ext>
              </a:extLst>
            </p:cNvPr>
            <p:cNvGrpSpPr/>
            <p:nvPr/>
          </p:nvGrpSpPr>
          <p:grpSpPr>
            <a:xfrm>
              <a:off x="3204933" y="214750"/>
              <a:ext cx="3046467" cy="2195571"/>
              <a:chOff x="8642738" y="4267577"/>
              <a:chExt cx="3046467" cy="2195571"/>
            </a:xfrm>
          </p:grpSpPr>
          <p:grpSp>
            <p:nvGrpSpPr>
              <p:cNvPr id="389" name="Group 388">
                <a:extLst>
                  <a:ext uri="{FF2B5EF4-FFF2-40B4-BE49-F238E27FC236}">
                    <a16:creationId xmlns:a16="http://schemas.microsoft.com/office/drawing/2014/main" id="{001C403F-FD74-4B0F-87A9-C761D3741E4B}"/>
                  </a:ext>
                </a:extLst>
              </p:cNvPr>
              <p:cNvGrpSpPr/>
              <p:nvPr/>
            </p:nvGrpSpPr>
            <p:grpSpPr>
              <a:xfrm>
                <a:off x="8642738" y="4267577"/>
                <a:ext cx="3046467" cy="2195571"/>
                <a:chOff x="8642738" y="4267577"/>
                <a:chExt cx="3046467" cy="2195571"/>
              </a:xfrm>
              <a:solidFill>
                <a:schemeClr val="bg1"/>
              </a:solidFill>
            </p:grpSpPr>
            <p:sp>
              <p:nvSpPr>
                <p:cNvPr id="387" name="Rectangle 386">
                  <a:extLst>
                    <a:ext uri="{FF2B5EF4-FFF2-40B4-BE49-F238E27FC236}">
                      <a16:creationId xmlns:a16="http://schemas.microsoft.com/office/drawing/2014/main" id="{B1D15F64-95BE-4D35-8C21-D31701DA747F}"/>
                    </a:ext>
                  </a:extLst>
                </p:cNvPr>
                <p:cNvSpPr/>
                <p:nvPr/>
              </p:nvSpPr>
              <p:spPr>
                <a:xfrm rot="16200000">
                  <a:off x="9068187" y="3842129"/>
                  <a:ext cx="2195570" cy="3046467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25" name="Group 224">
                  <a:extLst>
                    <a:ext uri="{FF2B5EF4-FFF2-40B4-BE49-F238E27FC236}">
                      <a16:creationId xmlns:a16="http://schemas.microsoft.com/office/drawing/2014/main" id="{5961FF9D-EA8A-473D-B531-B7AA69EB7EF7}"/>
                    </a:ext>
                  </a:extLst>
                </p:cNvPr>
                <p:cNvGrpSpPr/>
                <p:nvPr/>
              </p:nvGrpSpPr>
              <p:grpSpPr>
                <a:xfrm>
                  <a:off x="8898246" y="4267577"/>
                  <a:ext cx="2479344" cy="2195570"/>
                  <a:chOff x="4727331" y="2243779"/>
                  <a:chExt cx="4035670" cy="3928421"/>
                </a:xfrm>
                <a:grpFill/>
              </p:grpSpPr>
              <p:sp>
                <p:nvSpPr>
                  <p:cNvPr id="226" name="Double Wave 225">
                    <a:extLst>
                      <a:ext uri="{FF2B5EF4-FFF2-40B4-BE49-F238E27FC236}">
                        <a16:creationId xmlns:a16="http://schemas.microsoft.com/office/drawing/2014/main" id="{CEDE6A50-9A18-4A11-9C07-BC671F22695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519496" y="5353050"/>
                    <a:ext cx="1005254" cy="633046"/>
                  </a:xfrm>
                  <a:prstGeom prst="doubleWav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7" name="Rectangle 226">
                    <a:extLst>
                      <a:ext uri="{FF2B5EF4-FFF2-40B4-BE49-F238E27FC236}">
                        <a16:creationId xmlns:a16="http://schemas.microsoft.com/office/drawing/2014/main" id="{0A4C5305-A0BB-4EF2-830C-B7E896820331}"/>
                      </a:ext>
                    </a:extLst>
                  </p:cNvPr>
                  <p:cNvSpPr/>
                  <p:nvPr/>
                </p:nvSpPr>
                <p:spPr>
                  <a:xfrm>
                    <a:off x="5914292" y="4157341"/>
                    <a:ext cx="2809142" cy="1148862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8" name="Trapezoid 227">
                    <a:extLst>
                      <a:ext uri="{FF2B5EF4-FFF2-40B4-BE49-F238E27FC236}">
                        <a16:creationId xmlns:a16="http://schemas.microsoft.com/office/drawing/2014/main" id="{FDE67CA3-F361-4979-9395-F3F8D4E1E5CB}"/>
                      </a:ext>
                    </a:extLst>
                  </p:cNvPr>
                  <p:cNvSpPr/>
                  <p:nvPr/>
                </p:nvSpPr>
                <p:spPr>
                  <a:xfrm>
                    <a:off x="5791201" y="3917995"/>
                    <a:ext cx="2971800" cy="239346"/>
                  </a:xfrm>
                  <a:prstGeom prst="trapezoid">
                    <a:avLst>
                      <a:gd name="adj" fmla="val 79577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Rectangle 228">
                    <a:extLst>
                      <a:ext uri="{FF2B5EF4-FFF2-40B4-BE49-F238E27FC236}">
                        <a16:creationId xmlns:a16="http://schemas.microsoft.com/office/drawing/2014/main" id="{6B446C19-15A8-414D-8618-BF90EB1DA8A8}"/>
                      </a:ext>
                    </a:extLst>
                  </p:cNvPr>
                  <p:cNvSpPr/>
                  <p:nvPr/>
                </p:nvSpPr>
                <p:spPr>
                  <a:xfrm>
                    <a:off x="4806462" y="3965864"/>
                    <a:ext cx="11869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30" name="Group 43">
                    <a:extLst>
                      <a:ext uri="{FF2B5EF4-FFF2-40B4-BE49-F238E27FC236}">
                        <a16:creationId xmlns:a16="http://schemas.microsoft.com/office/drawing/2014/main" id="{E96FEBAF-53B1-4ECF-9F58-54B020A279F5}"/>
                      </a:ext>
                    </a:extLst>
                  </p:cNvPr>
                  <p:cNvGrpSpPr/>
                  <p:nvPr/>
                </p:nvGrpSpPr>
                <p:grpSpPr>
                  <a:xfrm>
                    <a:off x="6745165" y="4588164"/>
                    <a:ext cx="593481" cy="734518"/>
                    <a:chOff x="3657601" y="3962401"/>
                    <a:chExt cx="1143000" cy="1169232"/>
                  </a:xfrm>
                  <a:grpFill/>
                </p:grpSpPr>
                <p:sp>
                  <p:nvSpPr>
                    <p:cNvPr id="313" name="Rectangle 3">
                      <a:extLst>
                        <a:ext uri="{FF2B5EF4-FFF2-40B4-BE49-F238E27FC236}">
                          <a16:creationId xmlns:a16="http://schemas.microsoft.com/office/drawing/2014/main" id="{AD7E9A86-D924-435A-A770-A42E7E8E0B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1" y="3962401"/>
                      <a:ext cx="1143000" cy="1169232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4" name="Rectangle 4">
                      <a:extLst>
                        <a:ext uri="{FF2B5EF4-FFF2-40B4-BE49-F238E27FC236}">
                          <a16:creationId xmlns:a16="http://schemas.microsoft.com/office/drawing/2014/main" id="{E8BB3F9F-3C8A-4323-83C6-157749C20F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038600"/>
                      <a:ext cx="437213" cy="1093033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5" name="Rectangle 5">
                      <a:extLst>
                        <a:ext uri="{FF2B5EF4-FFF2-40B4-BE49-F238E27FC236}">
                          <a16:creationId xmlns:a16="http://schemas.microsoft.com/office/drawing/2014/main" id="{654DE383-5B06-4246-8AC4-B9E2703DC0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7200" y="4038600"/>
                      <a:ext cx="437213" cy="1093033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31" name="Rectangle 13">
                    <a:extLst>
                      <a:ext uri="{FF2B5EF4-FFF2-40B4-BE49-F238E27FC236}">
                        <a16:creationId xmlns:a16="http://schemas.microsoft.com/office/drawing/2014/main" id="{6486E924-ED9A-4498-B647-23B832C95261}"/>
                      </a:ext>
                    </a:extLst>
                  </p:cNvPr>
                  <p:cNvSpPr/>
                  <p:nvPr/>
                </p:nvSpPr>
                <p:spPr>
                  <a:xfrm>
                    <a:off x="4885592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2" name="Rectangle 231">
                    <a:extLst>
                      <a:ext uri="{FF2B5EF4-FFF2-40B4-BE49-F238E27FC236}">
                        <a16:creationId xmlns:a16="http://schemas.microsoft.com/office/drawing/2014/main" id="{618984D6-FEFA-473E-80DE-3113D6A494C6}"/>
                      </a:ext>
                    </a:extLst>
                  </p:cNvPr>
                  <p:cNvSpPr/>
                  <p:nvPr/>
                </p:nvSpPr>
                <p:spPr>
                  <a:xfrm>
                    <a:off x="5162550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3" name="Rectangle 232">
                    <a:extLst>
                      <a:ext uri="{FF2B5EF4-FFF2-40B4-BE49-F238E27FC236}">
                        <a16:creationId xmlns:a16="http://schemas.microsoft.com/office/drawing/2014/main" id="{D6E27E3F-56B0-4FDB-82C7-9C03757075DD}"/>
                      </a:ext>
                    </a:extLst>
                  </p:cNvPr>
                  <p:cNvSpPr/>
                  <p:nvPr/>
                </p:nvSpPr>
                <p:spPr>
                  <a:xfrm>
                    <a:off x="5439508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Rectangle 233">
                    <a:extLst>
                      <a:ext uri="{FF2B5EF4-FFF2-40B4-BE49-F238E27FC236}">
                        <a16:creationId xmlns:a16="http://schemas.microsoft.com/office/drawing/2014/main" id="{C87A592D-003C-48FC-99D7-A7B54B95CB97}"/>
                      </a:ext>
                    </a:extLst>
                  </p:cNvPr>
                  <p:cNvSpPr/>
                  <p:nvPr/>
                </p:nvSpPr>
                <p:spPr>
                  <a:xfrm>
                    <a:off x="5716465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5" name="Trapezoid 12">
                    <a:extLst>
                      <a:ext uri="{FF2B5EF4-FFF2-40B4-BE49-F238E27FC236}">
                        <a16:creationId xmlns:a16="http://schemas.microsoft.com/office/drawing/2014/main" id="{4F26BED3-6496-4251-9E87-189A8B5B03F0}"/>
                      </a:ext>
                    </a:extLst>
                  </p:cNvPr>
                  <p:cNvSpPr/>
                  <p:nvPr/>
                </p:nvSpPr>
                <p:spPr>
                  <a:xfrm>
                    <a:off x="4763294" y="3726518"/>
                    <a:ext cx="1266092" cy="239346"/>
                  </a:xfrm>
                  <a:prstGeom prst="trapezoid">
                    <a:avLst>
                      <a:gd name="adj" fmla="val 31348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6" name="Rectangle 235">
                    <a:extLst>
                      <a:ext uri="{FF2B5EF4-FFF2-40B4-BE49-F238E27FC236}">
                        <a16:creationId xmlns:a16="http://schemas.microsoft.com/office/drawing/2014/main" id="{7384FFEB-7F9E-4E53-9B6C-BA5EE4A87251}"/>
                      </a:ext>
                    </a:extLst>
                  </p:cNvPr>
                  <p:cNvSpPr/>
                  <p:nvPr/>
                </p:nvSpPr>
                <p:spPr>
                  <a:xfrm>
                    <a:off x="8011258" y="4540295"/>
                    <a:ext cx="356088" cy="382954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7" name="Rectangle 236">
                    <a:extLst>
                      <a:ext uri="{FF2B5EF4-FFF2-40B4-BE49-F238E27FC236}">
                        <a16:creationId xmlns:a16="http://schemas.microsoft.com/office/drawing/2014/main" id="{FCFB3578-7CD4-483D-8751-1167FF6339A5}"/>
                      </a:ext>
                    </a:extLst>
                  </p:cNvPr>
                  <p:cNvSpPr/>
                  <p:nvPr/>
                </p:nvSpPr>
                <p:spPr>
                  <a:xfrm>
                    <a:off x="8050823" y="4588164"/>
                    <a:ext cx="275012" cy="316251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8" name="Cloud 237">
                    <a:extLst>
                      <a:ext uri="{FF2B5EF4-FFF2-40B4-BE49-F238E27FC236}">
                        <a16:creationId xmlns:a16="http://schemas.microsoft.com/office/drawing/2014/main" id="{67CAFF3D-6407-4A01-AFEC-3028C605731E}"/>
                      </a:ext>
                    </a:extLst>
                  </p:cNvPr>
                  <p:cNvSpPr/>
                  <p:nvPr/>
                </p:nvSpPr>
                <p:spPr>
                  <a:xfrm>
                    <a:off x="8129954" y="5018987"/>
                    <a:ext cx="553915" cy="478692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9" name="Cloud 238">
                    <a:extLst>
                      <a:ext uri="{FF2B5EF4-FFF2-40B4-BE49-F238E27FC236}">
                        <a16:creationId xmlns:a16="http://schemas.microsoft.com/office/drawing/2014/main" id="{93A2F21F-D4F9-4AA3-A795-A801381A4D25}"/>
                      </a:ext>
                    </a:extLst>
                  </p:cNvPr>
                  <p:cNvSpPr/>
                  <p:nvPr/>
                </p:nvSpPr>
                <p:spPr>
                  <a:xfrm>
                    <a:off x="4727331" y="5210464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Cloud 239">
                    <a:extLst>
                      <a:ext uri="{FF2B5EF4-FFF2-40B4-BE49-F238E27FC236}">
                        <a16:creationId xmlns:a16="http://schemas.microsoft.com/office/drawing/2014/main" id="{1861A418-9112-4D29-AC91-F11484621801}"/>
                      </a:ext>
                    </a:extLst>
                  </p:cNvPr>
                  <p:cNvSpPr/>
                  <p:nvPr/>
                </p:nvSpPr>
                <p:spPr>
                  <a:xfrm>
                    <a:off x="5202115" y="5210464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Cloud 240">
                    <a:extLst>
                      <a:ext uri="{FF2B5EF4-FFF2-40B4-BE49-F238E27FC236}">
                        <a16:creationId xmlns:a16="http://schemas.microsoft.com/office/drawing/2014/main" id="{B9646F4B-42B4-49C1-A596-0380D69908AA}"/>
                      </a:ext>
                    </a:extLst>
                  </p:cNvPr>
                  <p:cNvSpPr/>
                  <p:nvPr/>
                </p:nvSpPr>
                <p:spPr>
                  <a:xfrm>
                    <a:off x="5637335" y="5210464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Cloud 241">
                    <a:extLst>
                      <a:ext uri="{FF2B5EF4-FFF2-40B4-BE49-F238E27FC236}">
                        <a16:creationId xmlns:a16="http://schemas.microsoft.com/office/drawing/2014/main" id="{02AA504F-7570-4896-B979-CC933699959E}"/>
                      </a:ext>
                    </a:extLst>
                  </p:cNvPr>
                  <p:cNvSpPr/>
                  <p:nvPr/>
                </p:nvSpPr>
                <p:spPr>
                  <a:xfrm>
                    <a:off x="7734300" y="5066856"/>
                    <a:ext cx="553915" cy="478692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Cloud 242">
                    <a:extLst>
                      <a:ext uri="{FF2B5EF4-FFF2-40B4-BE49-F238E27FC236}">
                        <a16:creationId xmlns:a16="http://schemas.microsoft.com/office/drawing/2014/main" id="{626313D1-1043-4DAF-BEC8-3495FB111E8A}"/>
                      </a:ext>
                    </a:extLst>
                  </p:cNvPr>
                  <p:cNvSpPr/>
                  <p:nvPr/>
                </p:nvSpPr>
                <p:spPr>
                  <a:xfrm>
                    <a:off x="7338646" y="5066856"/>
                    <a:ext cx="474785" cy="478692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4" name="Group 243">
                    <a:extLst>
                      <a:ext uri="{FF2B5EF4-FFF2-40B4-BE49-F238E27FC236}">
                        <a16:creationId xmlns:a16="http://schemas.microsoft.com/office/drawing/2014/main" id="{E1BE4FE0-838E-44D6-BA66-86EBC266F6B5}"/>
                      </a:ext>
                    </a:extLst>
                  </p:cNvPr>
                  <p:cNvGrpSpPr/>
                  <p:nvPr/>
                </p:nvGrpSpPr>
                <p:grpSpPr>
                  <a:xfrm>
                    <a:off x="7346842" y="2243779"/>
                    <a:ext cx="545720" cy="3321899"/>
                    <a:chOff x="1293339" y="2863461"/>
                    <a:chExt cx="783113" cy="3321899"/>
                  </a:xfrm>
                  <a:grpFill/>
                </p:grpSpPr>
                <p:sp>
                  <p:nvSpPr>
                    <p:cNvPr id="305" name="Rectangle 304">
                      <a:extLst>
                        <a:ext uri="{FF2B5EF4-FFF2-40B4-BE49-F238E27FC236}">
                          <a16:creationId xmlns:a16="http://schemas.microsoft.com/office/drawing/2014/main" id="{4B469B35-966B-498F-9304-5AE0AF7DD6C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67955" y="5118811"/>
                      <a:ext cx="45719" cy="611979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6" name="Rectangle 3">
                      <a:extLst>
                        <a:ext uri="{FF2B5EF4-FFF2-40B4-BE49-F238E27FC236}">
                          <a16:creationId xmlns:a16="http://schemas.microsoft.com/office/drawing/2014/main" id="{376626AA-228E-4BC7-B444-EAA93D2D072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2014" y="4172599"/>
                      <a:ext cx="35094" cy="614488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 306">
                      <a:extLst>
                        <a:ext uri="{FF2B5EF4-FFF2-40B4-BE49-F238E27FC236}">
                          <a16:creationId xmlns:a16="http://schemas.microsoft.com/office/drawing/2014/main" id="{B9AA6761-ACAD-4A08-8662-291506E1E5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64742" y="3403270"/>
                      <a:ext cx="63557" cy="2782090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308" name="Rectangle 307">
                      <a:extLst>
                        <a:ext uri="{FF2B5EF4-FFF2-40B4-BE49-F238E27FC236}">
                          <a16:creationId xmlns:a16="http://schemas.microsoft.com/office/drawing/2014/main" id="{EA390D31-8C38-43DF-B626-1CD06BA6D18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1966193" y="3403269"/>
                      <a:ext cx="45719" cy="2782090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 308">
                      <a:extLst>
                        <a:ext uri="{FF2B5EF4-FFF2-40B4-BE49-F238E27FC236}">
                          <a16:creationId xmlns:a16="http://schemas.microsoft.com/office/drawing/2014/main" id="{EC89DB27-D3CF-41C6-A3C8-58DB87B891D6}"/>
                        </a:ext>
                      </a:extLst>
                    </p:cNvPr>
                    <p:cNvSpPr/>
                    <p:nvPr/>
                  </p:nvSpPr>
                  <p:spPr>
                    <a:xfrm rot="4231281" flipH="1">
                      <a:off x="1505750" y="3187991"/>
                      <a:ext cx="45719" cy="334546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0" name="Rectangle 309">
                      <a:extLst>
                        <a:ext uri="{FF2B5EF4-FFF2-40B4-BE49-F238E27FC236}">
                          <a16:creationId xmlns:a16="http://schemas.microsoft.com/office/drawing/2014/main" id="{90066CF9-806F-432A-A62F-38358B222334}"/>
                        </a:ext>
                      </a:extLst>
                    </p:cNvPr>
                    <p:cNvSpPr/>
                    <p:nvPr/>
                  </p:nvSpPr>
                  <p:spPr>
                    <a:xfrm rot="17368719" flipH="1">
                      <a:off x="1807627" y="3184703"/>
                      <a:ext cx="56328" cy="334546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Can 165">
                      <a:extLst>
                        <a:ext uri="{FF2B5EF4-FFF2-40B4-BE49-F238E27FC236}">
                          <a16:creationId xmlns:a16="http://schemas.microsoft.com/office/drawing/2014/main" id="{B01E6D77-8E2F-4A18-9B63-C71766B7F0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93339" y="6081464"/>
                      <a:ext cx="783113" cy="103896"/>
                    </a:xfrm>
                    <a:prstGeom prst="can">
                      <a:avLst/>
                    </a:prstGeom>
                    <a:grpFill/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 311">
                      <a:extLst>
                        <a:ext uri="{FF2B5EF4-FFF2-40B4-BE49-F238E27FC236}">
                          <a16:creationId xmlns:a16="http://schemas.microsoft.com/office/drawing/2014/main" id="{07AF0CE6-93F6-4E5E-B955-C58376F699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4781" y="2863461"/>
                      <a:ext cx="74808" cy="3236927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5" name="Group 244">
                    <a:extLst>
                      <a:ext uri="{FF2B5EF4-FFF2-40B4-BE49-F238E27FC236}">
                        <a16:creationId xmlns:a16="http://schemas.microsoft.com/office/drawing/2014/main" id="{4947AF37-4969-49C0-9E99-9601E8EA762E}"/>
                      </a:ext>
                    </a:extLst>
                  </p:cNvPr>
                  <p:cNvGrpSpPr/>
                  <p:nvPr/>
                </p:nvGrpSpPr>
                <p:grpSpPr>
                  <a:xfrm>
                    <a:off x="6001322" y="4249288"/>
                    <a:ext cx="471986" cy="1012836"/>
                    <a:chOff x="1747739" y="1143000"/>
                    <a:chExt cx="2675816" cy="5410200"/>
                  </a:xfrm>
                  <a:grpFill/>
                </p:grpSpPr>
                <p:sp>
                  <p:nvSpPr>
                    <p:cNvPr id="249" name="Wave 248">
                      <a:extLst>
                        <a:ext uri="{FF2B5EF4-FFF2-40B4-BE49-F238E27FC236}">
                          <a16:creationId xmlns:a16="http://schemas.microsoft.com/office/drawing/2014/main" id="{E0E17462-CEA6-40CA-BE84-B6A9E01A0BF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85799" y="2560371"/>
                      <a:ext cx="2156012" cy="235669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Wave 249">
                      <a:extLst>
                        <a:ext uri="{FF2B5EF4-FFF2-40B4-BE49-F238E27FC236}">
                          <a16:creationId xmlns:a16="http://schemas.microsoft.com/office/drawing/2014/main" id="{7A3ED681-0CA6-49B2-AE6E-A303AC53F9F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285095" y="4662388"/>
                      <a:ext cx="3263153" cy="518472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51" name="Group 2">
                      <a:extLst>
                        <a:ext uri="{FF2B5EF4-FFF2-40B4-BE49-F238E27FC236}">
                          <a16:creationId xmlns:a16="http://schemas.microsoft.com/office/drawing/2014/main" id="{CF084325-3831-4B08-A21B-3592A869F91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468900" y="3115235"/>
                      <a:ext cx="1004332" cy="932329"/>
                      <a:chOff x="3253121" y="1066802"/>
                      <a:chExt cx="2384351" cy="1922552"/>
                    </a:xfrm>
                    <a:grpFill/>
                  </p:grpSpPr>
                  <p:sp>
                    <p:nvSpPr>
                      <p:cNvPr id="297" name="Teardrop 296">
                        <a:extLst>
                          <a:ext uri="{FF2B5EF4-FFF2-40B4-BE49-F238E27FC236}">
                            <a16:creationId xmlns:a16="http://schemas.microsoft.com/office/drawing/2014/main" id="{512C4B4F-280D-41DF-B85D-66CAD315CD4B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49" y="1282857"/>
                        <a:ext cx="1600199" cy="1293452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8" name="Moon 297">
                        <a:extLst>
                          <a:ext uri="{FF2B5EF4-FFF2-40B4-BE49-F238E27FC236}">
                            <a16:creationId xmlns:a16="http://schemas.microsoft.com/office/drawing/2014/main" id="{5474AB34-60C8-4B53-AEFB-0BC94EB66B1C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5" y="793785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9" name="Moon 298">
                        <a:extLst>
                          <a:ext uri="{FF2B5EF4-FFF2-40B4-BE49-F238E27FC236}">
                            <a16:creationId xmlns:a16="http://schemas.microsoft.com/office/drawing/2014/main" id="{950B9515-E76A-4FB3-B314-A4C6D97C3FEE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38" y="1267040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0" name="Moon 299">
                        <a:extLst>
                          <a:ext uri="{FF2B5EF4-FFF2-40B4-BE49-F238E27FC236}">
                            <a16:creationId xmlns:a16="http://schemas.microsoft.com/office/drawing/2014/main" id="{17DF1818-B56C-4455-A3D9-152649C8B665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1" y="1568789"/>
                        <a:ext cx="874529" cy="1420565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1" name="Moon 300">
                        <a:extLst>
                          <a:ext uri="{FF2B5EF4-FFF2-40B4-BE49-F238E27FC236}">
                            <a16:creationId xmlns:a16="http://schemas.microsoft.com/office/drawing/2014/main" id="{252C79B6-588B-4CDA-A8B9-BBC657CC0043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6" y="862182"/>
                        <a:ext cx="874529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2" name="Moon 301">
                        <a:extLst>
                          <a:ext uri="{FF2B5EF4-FFF2-40B4-BE49-F238E27FC236}">
                            <a16:creationId xmlns:a16="http://schemas.microsoft.com/office/drawing/2014/main" id="{2B69D24B-60F4-4D1E-93F1-568C40AF673A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8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3" name="Moon 302">
                        <a:extLst>
                          <a:ext uri="{FF2B5EF4-FFF2-40B4-BE49-F238E27FC236}">
                            <a16:creationId xmlns:a16="http://schemas.microsoft.com/office/drawing/2014/main" id="{65F28672-B5EC-424C-8545-020D91B986D4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4" name="Oval 303">
                        <a:extLst>
                          <a:ext uri="{FF2B5EF4-FFF2-40B4-BE49-F238E27FC236}">
                            <a16:creationId xmlns:a16="http://schemas.microsoft.com/office/drawing/2014/main" id="{81D14EE3-212D-4CDD-8D9E-B9E3BE5A80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1" y="1219201"/>
                        <a:ext cx="1371600" cy="1219199"/>
                      </a:xfrm>
                      <a:prstGeom prst="ellipse">
                        <a:avLst/>
                      </a:prstGeom>
                      <a:grpFill/>
                      <a:ln w="63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2" name="Group 11">
                      <a:extLst>
                        <a:ext uri="{FF2B5EF4-FFF2-40B4-BE49-F238E27FC236}">
                          <a16:creationId xmlns:a16="http://schemas.microsoft.com/office/drawing/2014/main" id="{F8F6B385-E3DD-4967-B69D-BF1D008A67BF}"/>
                        </a:ext>
                      </a:extLst>
                    </p:cNvPr>
                    <p:cNvGrpSpPr/>
                    <p:nvPr/>
                  </p:nvGrpSpPr>
                  <p:grpSpPr>
                    <a:xfrm rot="3249924">
                      <a:off x="1735937" y="2283796"/>
                      <a:ext cx="1118259" cy="1094656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289" name="Teardrop 288">
                        <a:extLst>
                          <a:ext uri="{FF2B5EF4-FFF2-40B4-BE49-F238E27FC236}">
                            <a16:creationId xmlns:a16="http://schemas.microsoft.com/office/drawing/2014/main" id="{0E4DC389-B13F-4DD0-92F5-B2077DEF4631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0" name="Moon 289">
                        <a:extLst>
                          <a:ext uri="{FF2B5EF4-FFF2-40B4-BE49-F238E27FC236}">
                            <a16:creationId xmlns:a16="http://schemas.microsoft.com/office/drawing/2014/main" id="{0D48AD34-A55A-485A-897D-C147C803F966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1" name="Moon 290">
                        <a:extLst>
                          <a:ext uri="{FF2B5EF4-FFF2-40B4-BE49-F238E27FC236}">
                            <a16:creationId xmlns:a16="http://schemas.microsoft.com/office/drawing/2014/main" id="{BDE26F56-EA80-41F4-87FE-14F6325FB49F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2" name="Moon 291">
                        <a:extLst>
                          <a:ext uri="{FF2B5EF4-FFF2-40B4-BE49-F238E27FC236}">
                            <a16:creationId xmlns:a16="http://schemas.microsoft.com/office/drawing/2014/main" id="{D7605028-9881-421E-8C3C-908B863AB761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3" name="Moon 292">
                        <a:extLst>
                          <a:ext uri="{FF2B5EF4-FFF2-40B4-BE49-F238E27FC236}">
                            <a16:creationId xmlns:a16="http://schemas.microsoft.com/office/drawing/2014/main" id="{35CCDCD4-6817-4B7C-968C-5F0186C92F7A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4" name="Moon 293">
                        <a:extLst>
                          <a:ext uri="{FF2B5EF4-FFF2-40B4-BE49-F238E27FC236}">
                            <a16:creationId xmlns:a16="http://schemas.microsoft.com/office/drawing/2014/main" id="{72A9C3A0-96D7-48B4-9405-E5B804043814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5" name="Moon 294">
                        <a:extLst>
                          <a:ext uri="{FF2B5EF4-FFF2-40B4-BE49-F238E27FC236}">
                            <a16:creationId xmlns:a16="http://schemas.microsoft.com/office/drawing/2014/main" id="{D36AB69E-C5D7-43D4-B02B-0F5238EF9F87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6" name="Oval 295">
                        <a:extLst>
                          <a:ext uri="{FF2B5EF4-FFF2-40B4-BE49-F238E27FC236}">
                            <a16:creationId xmlns:a16="http://schemas.microsoft.com/office/drawing/2014/main" id="{B24957E0-959F-4F0D-9C84-2B06B25F90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3" name="Group 252">
                      <a:extLst>
                        <a:ext uri="{FF2B5EF4-FFF2-40B4-BE49-F238E27FC236}">
                          <a16:creationId xmlns:a16="http://schemas.microsoft.com/office/drawing/2014/main" id="{9AE2157C-CAEC-4A22-A8B1-2EF37B4EEEDC}"/>
                        </a:ext>
                      </a:extLst>
                    </p:cNvPr>
                    <p:cNvGrpSpPr/>
                    <p:nvPr/>
                  </p:nvGrpSpPr>
                  <p:grpSpPr>
                    <a:xfrm rot="5400000">
                      <a:off x="2045599" y="1154802"/>
                      <a:ext cx="1118259" cy="1094656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281" name="Teardrop 280">
                        <a:extLst>
                          <a:ext uri="{FF2B5EF4-FFF2-40B4-BE49-F238E27FC236}">
                            <a16:creationId xmlns:a16="http://schemas.microsoft.com/office/drawing/2014/main" id="{4B129E01-FDB5-43CF-99BB-3F30C7C26924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2" name="Moon 281">
                        <a:extLst>
                          <a:ext uri="{FF2B5EF4-FFF2-40B4-BE49-F238E27FC236}">
                            <a16:creationId xmlns:a16="http://schemas.microsoft.com/office/drawing/2014/main" id="{B3CFE851-11CA-45F7-8EF5-B24B1200488F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3" name="Moon 282">
                        <a:extLst>
                          <a:ext uri="{FF2B5EF4-FFF2-40B4-BE49-F238E27FC236}">
                            <a16:creationId xmlns:a16="http://schemas.microsoft.com/office/drawing/2014/main" id="{F8554B89-14F0-4EDE-B522-258D9A6C6903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4" name="Moon 283">
                        <a:extLst>
                          <a:ext uri="{FF2B5EF4-FFF2-40B4-BE49-F238E27FC236}">
                            <a16:creationId xmlns:a16="http://schemas.microsoft.com/office/drawing/2014/main" id="{4DC355A8-F78A-4FAF-833F-8235A1C705CC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5" name="Moon 284">
                        <a:extLst>
                          <a:ext uri="{FF2B5EF4-FFF2-40B4-BE49-F238E27FC236}">
                            <a16:creationId xmlns:a16="http://schemas.microsoft.com/office/drawing/2014/main" id="{5E2A7887-60E2-4765-8DDF-7F446AB42CDF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6" name="Moon 285">
                        <a:extLst>
                          <a:ext uri="{FF2B5EF4-FFF2-40B4-BE49-F238E27FC236}">
                            <a16:creationId xmlns:a16="http://schemas.microsoft.com/office/drawing/2014/main" id="{8CCE912A-0C66-4F33-B2C5-DC7136F8B09E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7" name="Moon 286">
                        <a:extLst>
                          <a:ext uri="{FF2B5EF4-FFF2-40B4-BE49-F238E27FC236}">
                            <a16:creationId xmlns:a16="http://schemas.microsoft.com/office/drawing/2014/main" id="{5AAC7212-6B3B-494D-B20B-2A0AD7D885E6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8" name="Oval 287">
                        <a:extLst>
                          <a:ext uri="{FF2B5EF4-FFF2-40B4-BE49-F238E27FC236}">
                            <a16:creationId xmlns:a16="http://schemas.microsoft.com/office/drawing/2014/main" id="{1584226F-48DB-4849-AD8F-BAAF7E8F6A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4" name="Group 253">
                      <a:extLst>
                        <a:ext uri="{FF2B5EF4-FFF2-40B4-BE49-F238E27FC236}">
                          <a16:creationId xmlns:a16="http://schemas.microsoft.com/office/drawing/2014/main" id="{3E92B997-D392-4635-B6E4-A9258F3E29CD}"/>
                        </a:ext>
                      </a:extLst>
                    </p:cNvPr>
                    <p:cNvGrpSpPr/>
                    <p:nvPr/>
                  </p:nvGrpSpPr>
                  <p:grpSpPr>
                    <a:xfrm rot="18371763">
                      <a:off x="3184559" y="1293913"/>
                      <a:ext cx="1118259" cy="1094656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273" name="Teardrop 272">
                        <a:extLst>
                          <a:ext uri="{FF2B5EF4-FFF2-40B4-BE49-F238E27FC236}">
                            <a16:creationId xmlns:a16="http://schemas.microsoft.com/office/drawing/2014/main" id="{1773B810-8EC7-4AB1-B623-D7D986F3CDDD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4" name="Moon 273">
                        <a:extLst>
                          <a:ext uri="{FF2B5EF4-FFF2-40B4-BE49-F238E27FC236}">
                            <a16:creationId xmlns:a16="http://schemas.microsoft.com/office/drawing/2014/main" id="{20C1FD6E-81AA-4261-9676-A77C7DED8B31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5" name="Moon 274">
                        <a:extLst>
                          <a:ext uri="{FF2B5EF4-FFF2-40B4-BE49-F238E27FC236}">
                            <a16:creationId xmlns:a16="http://schemas.microsoft.com/office/drawing/2014/main" id="{92A77596-4F51-404D-B2B8-3EFB1B6DE677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6" name="Moon 275">
                        <a:extLst>
                          <a:ext uri="{FF2B5EF4-FFF2-40B4-BE49-F238E27FC236}">
                            <a16:creationId xmlns:a16="http://schemas.microsoft.com/office/drawing/2014/main" id="{DC9C3E15-CAB5-4829-9833-92CBB3970602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7" name="Moon 276">
                        <a:extLst>
                          <a:ext uri="{FF2B5EF4-FFF2-40B4-BE49-F238E27FC236}">
                            <a16:creationId xmlns:a16="http://schemas.microsoft.com/office/drawing/2014/main" id="{02AA4353-4027-4E33-A89D-F822C5BCDC15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8" name="Moon 277">
                        <a:extLst>
                          <a:ext uri="{FF2B5EF4-FFF2-40B4-BE49-F238E27FC236}">
                            <a16:creationId xmlns:a16="http://schemas.microsoft.com/office/drawing/2014/main" id="{420E1659-65A2-4CAB-ABDB-EB4DAAD9E1F5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9" name="Moon 278">
                        <a:extLst>
                          <a:ext uri="{FF2B5EF4-FFF2-40B4-BE49-F238E27FC236}">
                            <a16:creationId xmlns:a16="http://schemas.microsoft.com/office/drawing/2014/main" id="{DF4281E6-8DFA-47E9-9DC7-E2BD05F05F7A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0" name="Oval 279">
                        <a:extLst>
                          <a:ext uri="{FF2B5EF4-FFF2-40B4-BE49-F238E27FC236}">
                            <a16:creationId xmlns:a16="http://schemas.microsoft.com/office/drawing/2014/main" id="{947BE789-50AB-4CA1-9027-4666D83F18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5" name="Group 254">
                      <a:extLst>
                        <a:ext uri="{FF2B5EF4-FFF2-40B4-BE49-F238E27FC236}">
                          <a16:creationId xmlns:a16="http://schemas.microsoft.com/office/drawing/2014/main" id="{19C73427-60FC-48E3-B6A9-243767822405}"/>
                        </a:ext>
                      </a:extLst>
                    </p:cNvPr>
                    <p:cNvGrpSpPr/>
                    <p:nvPr/>
                  </p:nvGrpSpPr>
                  <p:grpSpPr>
                    <a:xfrm rot="19164313">
                      <a:off x="3150200" y="2320851"/>
                      <a:ext cx="1273355" cy="1253498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265" name="Teardrop 264">
                        <a:extLst>
                          <a:ext uri="{FF2B5EF4-FFF2-40B4-BE49-F238E27FC236}">
                            <a16:creationId xmlns:a16="http://schemas.microsoft.com/office/drawing/2014/main" id="{4A4D0B37-3AE3-4DFF-8231-0379704B3667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6" name="Moon 265">
                        <a:extLst>
                          <a:ext uri="{FF2B5EF4-FFF2-40B4-BE49-F238E27FC236}">
                            <a16:creationId xmlns:a16="http://schemas.microsoft.com/office/drawing/2014/main" id="{E734B347-8A10-4A83-A5AA-40C15942E1FE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7" name="Moon 266">
                        <a:extLst>
                          <a:ext uri="{FF2B5EF4-FFF2-40B4-BE49-F238E27FC236}">
                            <a16:creationId xmlns:a16="http://schemas.microsoft.com/office/drawing/2014/main" id="{518A5BEA-91D6-468E-BDA0-E264EB022B41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8" name="Moon 267">
                        <a:extLst>
                          <a:ext uri="{FF2B5EF4-FFF2-40B4-BE49-F238E27FC236}">
                            <a16:creationId xmlns:a16="http://schemas.microsoft.com/office/drawing/2014/main" id="{2216424E-C548-4BC7-872A-40D446EAB37F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9" name="Moon 268">
                        <a:extLst>
                          <a:ext uri="{FF2B5EF4-FFF2-40B4-BE49-F238E27FC236}">
                            <a16:creationId xmlns:a16="http://schemas.microsoft.com/office/drawing/2014/main" id="{7DE654AB-5F49-4B64-985A-2F3B25C5B396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0" name="Moon 269">
                        <a:extLst>
                          <a:ext uri="{FF2B5EF4-FFF2-40B4-BE49-F238E27FC236}">
                            <a16:creationId xmlns:a16="http://schemas.microsoft.com/office/drawing/2014/main" id="{856CBB4C-282B-436E-9EED-0BD39AA458A1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1" name="Moon 270">
                        <a:extLst>
                          <a:ext uri="{FF2B5EF4-FFF2-40B4-BE49-F238E27FC236}">
                            <a16:creationId xmlns:a16="http://schemas.microsoft.com/office/drawing/2014/main" id="{2356B52A-0976-4CD4-A9B6-FD396DE9687E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2" name="Oval 271">
                        <a:extLst>
                          <a:ext uri="{FF2B5EF4-FFF2-40B4-BE49-F238E27FC236}">
                            <a16:creationId xmlns:a16="http://schemas.microsoft.com/office/drawing/2014/main" id="{42B3941A-5BAF-4652-A9D6-A8C6A95900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6" name="Group 255">
                      <a:extLst>
                        <a:ext uri="{FF2B5EF4-FFF2-40B4-BE49-F238E27FC236}">
                          <a16:creationId xmlns:a16="http://schemas.microsoft.com/office/drawing/2014/main" id="{A3ECAE85-C37E-4696-8BD2-9C5D60DE2EA2}"/>
                        </a:ext>
                      </a:extLst>
                    </p:cNvPr>
                    <p:cNvGrpSpPr/>
                    <p:nvPr/>
                  </p:nvGrpSpPr>
                  <p:grpSpPr>
                    <a:xfrm rot="1063382">
                      <a:off x="2473120" y="2046587"/>
                      <a:ext cx="1069843" cy="895533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257" name="Teardrop 256">
                        <a:extLst>
                          <a:ext uri="{FF2B5EF4-FFF2-40B4-BE49-F238E27FC236}">
                            <a16:creationId xmlns:a16="http://schemas.microsoft.com/office/drawing/2014/main" id="{A2439EB8-7B3D-4E1A-9AFE-92F6DC969677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8" name="Moon 257">
                        <a:extLst>
                          <a:ext uri="{FF2B5EF4-FFF2-40B4-BE49-F238E27FC236}">
                            <a16:creationId xmlns:a16="http://schemas.microsoft.com/office/drawing/2014/main" id="{9C3453A1-81BB-4931-8D2D-FEEB7C8C9F75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59" name="Moon 258">
                        <a:extLst>
                          <a:ext uri="{FF2B5EF4-FFF2-40B4-BE49-F238E27FC236}">
                            <a16:creationId xmlns:a16="http://schemas.microsoft.com/office/drawing/2014/main" id="{6DB874E0-3300-44B8-A51B-2B635C4DA88B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0" name="Moon 259">
                        <a:extLst>
                          <a:ext uri="{FF2B5EF4-FFF2-40B4-BE49-F238E27FC236}">
                            <a16:creationId xmlns:a16="http://schemas.microsoft.com/office/drawing/2014/main" id="{E86BEF81-A4A4-4F4B-960A-9D78993BA1A9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1" name="Moon 260">
                        <a:extLst>
                          <a:ext uri="{FF2B5EF4-FFF2-40B4-BE49-F238E27FC236}">
                            <a16:creationId xmlns:a16="http://schemas.microsoft.com/office/drawing/2014/main" id="{A6ECF52D-C7FA-4051-9AA5-24423C2AE094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2" name="Moon 261">
                        <a:extLst>
                          <a:ext uri="{FF2B5EF4-FFF2-40B4-BE49-F238E27FC236}">
                            <a16:creationId xmlns:a16="http://schemas.microsoft.com/office/drawing/2014/main" id="{C0319392-EC1D-4DFA-9632-D0B289604A76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3" name="Moon 262">
                        <a:extLst>
                          <a:ext uri="{FF2B5EF4-FFF2-40B4-BE49-F238E27FC236}">
                            <a16:creationId xmlns:a16="http://schemas.microsoft.com/office/drawing/2014/main" id="{7BB1057C-6582-4F1A-A2F8-710F4CC2AE3F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4" name="Oval 263">
                        <a:extLst>
                          <a:ext uri="{FF2B5EF4-FFF2-40B4-BE49-F238E27FC236}">
                            <a16:creationId xmlns:a16="http://schemas.microsoft.com/office/drawing/2014/main" id="{85D435CD-F152-4549-B276-6205AD390FA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46" name="Cloud 245">
                    <a:extLst>
                      <a:ext uri="{FF2B5EF4-FFF2-40B4-BE49-F238E27FC236}">
                        <a16:creationId xmlns:a16="http://schemas.microsoft.com/office/drawing/2014/main" id="{EB30C026-70D3-4DD1-902A-92BB3D719923}"/>
                      </a:ext>
                    </a:extLst>
                  </p:cNvPr>
                  <p:cNvSpPr/>
                  <p:nvPr/>
                </p:nvSpPr>
                <p:spPr>
                  <a:xfrm>
                    <a:off x="5993423" y="5183038"/>
                    <a:ext cx="791308" cy="506118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Cloud 246">
                    <a:extLst>
                      <a:ext uri="{FF2B5EF4-FFF2-40B4-BE49-F238E27FC236}">
                        <a16:creationId xmlns:a16="http://schemas.microsoft.com/office/drawing/2014/main" id="{BF289AB9-8D49-431C-9C33-8CC4CCC50547}"/>
                      </a:ext>
                    </a:extLst>
                  </p:cNvPr>
                  <p:cNvSpPr/>
                  <p:nvPr/>
                </p:nvSpPr>
                <p:spPr>
                  <a:xfrm>
                    <a:off x="6428642" y="5354072"/>
                    <a:ext cx="316523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Cloud 247">
                    <a:extLst>
                      <a:ext uri="{FF2B5EF4-FFF2-40B4-BE49-F238E27FC236}">
                        <a16:creationId xmlns:a16="http://schemas.microsoft.com/office/drawing/2014/main" id="{A3095A3B-9969-423B-802E-13DB25C475B0}"/>
                      </a:ext>
                    </a:extLst>
                  </p:cNvPr>
                  <p:cNvSpPr/>
                  <p:nvPr/>
                </p:nvSpPr>
                <p:spPr>
                  <a:xfrm>
                    <a:off x="5993423" y="5401941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8" name="TextBox 397">
                <a:extLst>
                  <a:ext uri="{FF2B5EF4-FFF2-40B4-BE49-F238E27FC236}">
                    <a16:creationId xmlns:a16="http://schemas.microsoft.com/office/drawing/2014/main" id="{466F62C9-18B9-4BD7-BB79-9219B368FB78}"/>
                  </a:ext>
                </a:extLst>
              </p:cNvPr>
              <p:cNvSpPr txBox="1"/>
              <p:nvPr/>
            </p:nvSpPr>
            <p:spPr>
              <a:xfrm>
                <a:off x="8862835" y="4401450"/>
                <a:ext cx="142656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Go to church</a:t>
                </a:r>
              </a:p>
            </p:txBody>
          </p:sp>
        </p:grp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BF46A3F5-8ECA-4D56-89B4-BEB76A81F5CA}"/>
                </a:ext>
              </a:extLst>
            </p:cNvPr>
            <p:cNvGrpSpPr/>
            <p:nvPr/>
          </p:nvGrpSpPr>
          <p:grpSpPr>
            <a:xfrm>
              <a:off x="4551506" y="2410321"/>
              <a:ext cx="2195570" cy="3046467"/>
              <a:chOff x="9335777" y="676518"/>
              <a:chExt cx="2195570" cy="3046467"/>
            </a:xfrm>
          </p:grpSpPr>
          <p:sp>
            <p:nvSpPr>
              <p:cNvPr id="383" name="Rectangle 382">
                <a:extLst>
                  <a:ext uri="{FF2B5EF4-FFF2-40B4-BE49-F238E27FC236}">
                    <a16:creationId xmlns:a16="http://schemas.microsoft.com/office/drawing/2014/main" id="{6371B8E1-7D2E-4088-9270-21298A9D1F5F}"/>
                  </a:ext>
                </a:extLst>
              </p:cNvPr>
              <p:cNvSpPr/>
              <p:nvPr/>
            </p:nvSpPr>
            <p:spPr>
              <a:xfrm>
                <a:off x="9335777" y="676518"/>
                <a:ext cx="2195570" cy="304646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TextBox 396">
                <a:extLst>
                  <a:ext uri="{FF2B5EF4-FFF2-40B4-BE49-F238E27FC236}">
                    <a16:creationId xmlns:a16="http://schemas.microsoft.com/office/drawing/2014/main" id="{37844AED-17E4-43A3-BD65-B6B45DD89979}"/>
                  </a:ext>
                </a:extLst>
              </p:cNvPr>
              <p:cNvSpPr txBox="1"/>
              <p:nvPr/>
            </p:nvSpPr>
            <p:spPr>
              <a:xfrm>
                <a:off x="9448411" y="3334158"/>
                <a:ext cx="201572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Read the scriptures</a:t>
                </a:r>
              </a:p>
            </p:txBody>
          </p:sp>
          <p:grpSp>
            <p:nvGrpSpPr>
              <p:cNvPr id="399" name="Group 398">
                <a:extLst>
                  <a:ext uri="{FF2B5EF4-FFF2-40B4-BE49-F238E27FC236}">
                    <a16:creationId xmlns:a16="http://schemas.microsoft.com/office/drawing/2014/main" id="{61C2589A-6397-4FF8-B49E-3B7BD8BF9E87}"/>
                  </a:ext>
                </a:extLst>
              </p:cNvPr>
              <p:cNvGrpSpPr/>
              <p:nvPr/>
            </p:nvGrpSpPr>
            <p:grpSpPr>
              <a:xfrm>
                <a:off x="9794980" y="1016217"/>
                <a:ext cx="1314838" cy="2246068"/>
                <a:chOff x="3904348" y="2219020"/>
                <a:chExt cx="1314838" cy="2246068"/>
              </a:xfrm>
            </p:grpSpPr>
            <p:sp>
              <p:nvSpPr>
                <p:cNvPr id="400" name="Cloud 399">
                  <a:extLst>
                    <a:ext uri="{FF2B5EF4-FFF2-40B4-BE49-F238E27FC236}">
                      <a16:creationId xmlns:a16="http://schemas.microsoft.com/office/drawing/2014/main" id="{079ABADC-38AB-4629-A8BC-562A1DF2E5E9}"/>
                    </a:ext>
                  </a:extLst>
                </p:cNvPr>
                <p:cNvSpPr/>
                <p:nvPr/>
              </p:nvSpPr>
              <p:spPr>
                <a:xfrm>
                  <a:off x="3960086" y="2955094"/>
                  <a:ext cx="1114759" cy="562449"/>
                </a:xfrm>
                <a:prstGeom prst="clou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1" name="Flowchart: Manual Operation 400">
                  <a:extLst>
                    <a:ext uri="{FF2B5EF4-FFF2-40B4-BE49-F238E27FC236}">
                      <a16:creationId xmlns:a16="http://schemas.microsoft.com/office/drawing/2014/main" id="{8C63BDC9-4487-4883-A0D7-8B9A13C6D580}"/>
                    </a:ext>
                  </a:extLst>
                </p:cNvPr>
                <p:cNvSpPr/>
                <p:nvPr/>
              </p:nvSpPr>
              <p:spPr>
                <a:xfrm rot="10800000">
                  <a:off x="4181566" y="3885346"/>
                  <a:ext cx="684478" cy="480458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Flowchart: Manual Operation 401">
                  <a:extLst>
                    <a:ext uri="{FF2B5EF4-FFF2-40B4-BE49-F238E27FC236}">
                      <a16:creationId xmlns:a16="http://schemas.microsoft.com/office/drawing/2014/main" id="{21F348BC-C7BA-4317-9456-106DCEB4EC3D}"/>
                    </a:ext>
                  </a:extLst>
                </p:cNvPr>
                <p:cNvSpPr/>
                <p:nvPr/>
              </p:nvSpPr>
              <p:spPr>
                <a:xfrm rot="11701945" flipH="1">
                  <a:off x="4224744" y="3124794"/>
                  <a:ext cx="282001" cy="746086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Flowchart: Manual Operation 402">
                  <a:extLst>
                    <a:ext uri="{FF2B5EF4-FFF2-40B4-BE49-F238E27FC236}">
                      <a16:creationId xmlns:a16="http://schemas.microsoft.com/office/drawing/2014/main" id="{1F471C37-5CD7-4D70-BF36-4491106184BA}"/>
                    </a:ext>
                  </a:extLst>
                </p:cNvPr>
                <p:cNvSpPr/>
                <p:nvPr/>
              </p:nvSpPr>
              <p:spPr>
                <a:xfrm rot="9898055">
                  <a:off x="4509160" y="3114471"/>
                  <a:ext cx="333611" cy="792464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Flowchart: Extract 403">
                  <a:extLst>
                    <a:ext uri="{FF2B5EF4-FFF2-40B4-BE49-F238E27FC236}">
                      <a16:creationId xmlns:a16="http://schemas.microsoft.com/office/drawing/2014/main" id="{EB8E1CD4-505F-4D7E-ABF0-AFD5FFF178CA}"/>
                    </a:ext>
                  </a:extLst>
                </p:cNvPr>
                <p:cNvSpPr/>
                <p:nvPr/>
              </p:nvSpPr>
              <p:spPr>
                <a:xfrm>
                  <a:off x="4219713" y="3005458"/>
                  <a:ext cx="596904" cy="1121068"/>
                </a:xfrm>
                <a:prstGeom prst="flowChartExtra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Oval 404">
                  <a:extLst>
                    <a:ext uri="{FF2B5EF4-FFF2-40B4-BE49-F238E27FC236}">
                      <a16:creationId xmlns:a16="http://schemas.microsoft.com/office/drawing/2014/main" id="{5DFBD99D-9FE5-4D90-8E81-AE1EC2DFCCA0}"/>
                    </a:ext>
                  </a:extLst>
                </p:cNvPr>
                <p:cNvSpPr/>
                <p:nvPr/>
              </p:nvSpPr>
              <p:spPr>
                <a:xfrm>
                  <a:off x="4257620" y="4304936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Oval 405">
                  <a:extLst>
                    <a:ext uri="{FF2B5EF4-FFF2-40B4-BE49-F238E27FC236}">
                      <a16:creationId xmlns:a16="http://schemas.microsoft.com/office/drawing/2014/main" id="{A7CE9ADD-31F5-4CBA-A5FC-28BD29033230}"/>
                    </a:ext>
                  </a:extLst>
                </p:cNvPr>
                <p:cNvSpPr/>
                <p:nvPr/>
              </p:nvSpPr>
              <p:spPr>
                <a:xfrm>
                  <a:off x="4561832" y="4304936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Oval 406">
                  <a:extLst>
                    <a:ext uri="{FF2B5EF4-FFF2-40B4-BE49-F238E27FC236}">
                      <a16:creationId xmlns:a16="http://schemas.microsoft.com/office/drawing/2014/main" id="{DE6A94B2-9B2C-4CA3-AD10-A6F67693D98D}"/>
                    </a:ext>
                  </a:extLst>
                </p:cNvPr>
                <p:cNvSpPr/>
                <p:nvPr/>
              </p:nvSpPr>
              <p:spPr>
                <a:xfrm>
                  <a:off x="4459518" y="2958431"/>
                  <a:ext cx="156618" cy="2819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Oval 407">
                  <a:extLst>
                    <a:ext uri="{FF2B5EF4-FFF2-40B4-BE49-F238E27FC236}">
                      <a16:creationId xmlns:a16="http://schemas.microsoft.com/office/drawing/2014/main" id="{D267F045-0B10-4E8A-8469-E7180A1EA4BF}"/>
                    </a:ext>
                  </a:extLst>
                </p:cNvPr>
                <p:cNvSpPr/>
                <p:nvPr/>
              </p:nvSpPr>
              <p:spPr>
                <a:xfrm>
                  <a:off x="4153713" y="2531154"/>
                  <a:ext cx="736677" cy="6445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Freeform: Shape 408">
                  <a:extLst>
                    <a:ext uri="{FF2B5EF4-FFF2-40B4-BE49-F238E27FC236}">
                      <a16:creationId xmlns:a16="http://schemas.microsoft.com/office/drawing/2014/main" id="{2B6BD783-CC9E-4E3D-90B4-6F66118041B0}"/>
                    </a:ext>
                  </a:extLst>
                </p:cNvPr>
                <p:cNvSpPr/>
                <p:nvPr/>
              </p:nvSpPr>
              <p:spPr>
                <a:xfrm rot="17299812">
                  <a:off x="3978051" y="2258759"/>
                  <a:ext cx="1186401" cy="1106924"/>
                </a:xfrm>
                <a:custGeom>
                  <a:avLst/>
                  <a:gdLst>
                    <a:gd name="connsiteX0" fmla="*/ 1137055 w 1186401"/>
                    <a:gd name="connsiteY0" fmla="*/ 373535 h 1106924"/>
                    <a:gd name="connsiteX1" fmla="*/ 1146292 w 1186401"/>
                    <a:gd name="connsiteY1" fmla="*/ 412268 h 1106924"/>
                    <a:gd name="connsiteX2" fmla="*/ 1140521 w 1186401"/>
                    <a:gd name="connsiteY2" fmla="*/ 446633 h 1106924"/>
                    <a:gd name="connsiteX3" fmla="*/ 1140349 w 1186401"/>
                    <a:gd name="connsiteY3" fmla="*/ 447660 h 1106924"/>
                    <a:gd name="connsiteX4" fmla="*/ 1186348 w 1186401"/>
                    <a:gd name="connsiteY4" fmla="*/ 536109 h 1106924"/>
                    <a:gd name="connsiteX5" fmla="*/ 1161004 w 1186401"/>
                    <a:gd name="connsiteY5" fmla="*/ 597087 h 1106924"/>
                    <a:gd name="connsiteX6" fmla="*/ 1160988 w 1186401"/>
                    <a:gd name="connsiteY6" fmla="*/ 597382 h 1106924"/>
                    <a:gd name="connsiteX7" fmla="*/ 1158854 w 1186401"/>
                    <a:gd name="connsiteY7" fmla="*/ 639606 h 1106924"/>
                    <a:gd name="connsiteX8" fmla="*/ 1158841 w 1186401"/>
                    <a:gd name="connsiteY8" fmla="*/ 639629 h 1106924"/>
                    <a:gd name="connsiteX9" fmla="*/ 1170931 w 1186401"/>
                    <a:gd name="connsiteY9" fmla="*/ 647469 h 1106924"/>
                    <a:gd name="connsiteX10" fmla="*/ 1176836 w 1186401"/>
                    <a:gd name="connsiteY10" fmla="*/ 659786 h 1106924"/>
                    <a:gd name="connsiteX11" fmla="*/ 1111723 w 1186401"/>
                    <a:gd name="connsiteY11" fmla="*/ 730863 h 1106924"/>
                    <a:gd name="connsiteX12" fmla="*/ 1111362 w 1186401"/>
                    <a:gd name="connsiteY12" fmla="*/ 732176 h 1106924"/>
                    <a:gd name="connsiteX13" fmla="*/ 1097802 w 1186401"/>
                    <a:gd name="connsiteY13" fmla="*/ 801169 h 1106924"/>
                    <a:gd name="connsiteX14" fmla="*/ 928029 w 1186401"/>
                    <a:gd name="connsiteY14" fmla="*/ 885890 h 1106924"/>
                    <a:gd name="connsiteX15" fmla="*/ 927998 w 1186401"/>
                    <a:gd name="connsiteY15" fmla="*/ 885927 h 1106924"/>
                    <a:gd name="connsiteX16" fmla="*/ 900912 w 1186401"/>
                    <a:gd name="connsiteY16" fmla="*/ 918913 h 1106924"/>
                    <a:gd name="connsiteX17" fmla="*/ 757010 w 1186401"/>
                    <a:gd name="connsiteY17" fmla="*/ 971678 h 1106924"/>
                    <a:gd name="connsiteX18" fmla="*/ 756527 w 1186401"/>
                    <a:gd name="connsiteY18" fmla="*/ 972288 h 1106924"/>
                    <a:gd name="connsiteX19" fmla="*/ 735267 w 1186401"/>
                    <a:gd name="connsiteY19" fmla="*/ 999097 h 1106924"/>
                    <a:gd name="connsiteX20" fmla="*/ 697999 w 1186401"/>
                    <a:gd name="connsiteY20" fmla="*/ 1023543 h 1106924"/>
                    <a:gd name="connsiteX21" fmla="*/ 649495 w 1186401"/>
                    <a:gd name="connsiteY21" fmla="*/ 1040335 h 1106924"/>
                    <a:gd name="connsiteX22" fmla="*/ 607206 w 1186401"/>
                    <a:gd name="connsiteY22" fmla="*/ 1042200 h 1106924"/>
                    <a:gd name="connsiteX23" fmla="*/ 605944 w 1186401"/>
                    <a:gd name="connsiteY23" fmla="*/ 1042256 h 1106924"/>
                    <a:gd name="connsiteX24" fmla="*/ 493848 w 1186401"/>
                    <a:gd name="connsiteY24" fmla="*/ 1103845 h 1106924"/>
                    <a:gd name="connsiteX25" fmla="*/ 419620 w 1186401"/>
                    <a:gd name="connsiteY25" fmla="*/ 1093059 h 1106924"/>
                    <a:gd name="connsiteX26" fmla="*/ 419255 w 1186401"/>
                    <a:gd name="connsiteY26" fmla="*/ 1093107 h 1106924"/>
                    <a:gd name="connsiteX27" fmla="*/ 367031 w 1186401"/>
                    <a:gd name="connsiteY27" fmla="*/ 1100024 h 1106924"/>
                    <a:gd name="connsiteX28" fmla="*/ 328944 w 1186401"/>
                    <a:gd name="connsiteY28" fmla="*/ 1090301 h 1106924"/>
                    <a:gd name="connsiteX29" fmla="*/ 316939 w 1186401"/>
                    <a:gd name="connsiteY29" fmla="*/ 1051597 h 1106924"/>
                    <a:gd name="connsiteX30" fmla="*/ 268355 w 1186401"/>
                    <a:gd name="connsiteY30" fmla="*/ 1004926 h 1106924"/>
                    <a:gd name="connsiteX31" fmla="*/ 364800 w 1186401"/>
                    <a:gd name="connsiteY31" fmla="*/ 906575 h 1106924"/>
                    <a:gd name="connsiteX32" fmla="*/ 389025 w 1186401"/>
                    <a:gd name="connsiteY32" fmla="*/ 846469 h 1106924"/>
                    <a:gd name="connsiteX33" fmla="*/ 529599 w 1186401"/>
                    <a:gd name="connsiteY33" fmla="*/ 782246 h 1106924"/>
                    <a:gd name="connsiteX34" fmla="*/ 612712 w 1186401"/>
                    <a:gd name="connsiteY34" fmla="*/ 694430 h 1106924"/>
                    <a:gd name="connsiteX35" fmla="*/ 774188 w 1186401"/>
                    <a:gd name="connsiteY35" fmla="*/ 660235 h 1106924"/>
                    <a:gd name="connsiteX36" fmla="*/ 831081 w 1186401"/>
                    <a:gd name="connsiteY36" fmla="*/ 624702 h 1106924"/>
                    <a:gd name="connsiteX37" fmla="*/ 871905 w 1186401"/>
                    <a:gd name="connsiteY37" fmla="*/ 609158 h 1106924"/>
                    <a:gd name="connsiteX38" fmla="*/ 854367 w 1186401"/>
                    <a:gd name="connsiteY38" fmla="*/ 583444 h 1106924"/>
                    <a:gd name="connsiteX39" fmla="*/ 844920 w 1186401"/>
                    <a:gd name="connsiteY39" fmla="*/ 521999 h 1106924"/>
                    <a:gd name="connsiteX40" fmla="*/ 765201 w 1186401"/>
                    <a:gd name="connsiteY40" fmla="*/ 458387 h 1106924"/>
                    <a:gd name="connsiteX41" fmla="*/ 757941 w 1186401"/>
                    <a:gd name="connsiteY41" fmla="*/ 328428 h 1106924"/>
                    <a:gd name="connsiteX42" fmla="*/ 735373 w 1186401"/>
                    <a:gd name="connsiteY42" fmla="*/ 292371 h 1106924"/>
                    <a:gd name="connsiteX43" fmla="*/ 697083 w 1186401"/>
                    <a:gd name="connsiteY43" fmla="*/ 288412 h 1106924"/>
                    <a:gd name="connsiteX44" fmla="*/ 577910 w 1186401"/>
                    <a:gd name="connsiteY44" fmla="*/ 335914 h 1106924"/>
                    <a:gd name="connsiteX45" fmla="*/ 402686 w 1186401"/>
                    <a:gd name="connsiteY45" fmla="*/ 306919 h 1106924"/>
                    <a:gd name="connsiteX46" fmla="*/ 142398 w 1186401"/>
                    <a:gd name="connsiteY46" fmla="*/ 278272 h 1106924"/>
                    <a:gd name="connsiteX47" fmla="*/ 27955 w 1186401"/>
                    <a:gd name="connsiteY47" fmla="*/ 246393 h 1106924"/>
                    <a:gd name="connsiteX48" fmla="*/ 52409 w 1186401"/>
                    <a:gd name="connsiteY48" fmla="*/ 203361 h 1106924"/>
                    <a:gd name="connsiteX49" fmla="*/ 770 w 1186401"/>
                    <a:gd name="connsiteY49" fmla="*/ 159212 h 1106924"/>
                    <a:gd name="connsiteX50" fmla="*/ 95075 w 1186401"/>
                    <a:gd name="connsiteY50" fmla="*/ 119971 h 1106924"/>
                    <a:gd name="connsiteX51" fmla="*/ 95977 w 1186401"/>
                    <a:gd name="connsiteY51" fmla="*/ 118936 h 1106924"/>
                    <a:gd name="connsiteX52" fmla="*/ 137985 w 1186401"/>
                    <a:gd name="connsiteY52" fmla="*/ 62585 h 1106924"/>
                    <a:gd name="connsiteX53" fmla="*/ 342344 w 1186401"/>
                    <a:gd name="connsiteY53" fmla="*/ 49711 h 1106924"/>
                    <a:gd name="connsiteX54" fmla="*/ 342390 w 1186401"/>
                    <a:gd name="connsiteY54" fmla="*/ 49689 h 1106924"/>
                    <a:gd name="connsiteX55" fmla="*/ 383031 w 1186401"/>
                    <a:gd name="connsiteY55" fmla="*/ 30327 h 1106924"/>
                    <a:gd name="connsiteX56" fmla="*/ 548385 w 1186401"/>
                    <a:gd name="connsiteY56" fmla="*/ 36346 h 1106924"/>
                    <a:gd name="connsiteX57" fmla="*/ 549120 w 1186401"/>
                    <a:gd name="connsiteY57" fmla="*/ 35982 h 1106924"/>
                    <a:gd name="connsiteX58" fmla="*/ 581397 w 1186401"/>
                    <a:gd name="connsiteY58" fmla="*/ 19968 h 1106924"/>
                    <a:gd name="connsiteX59" fmla="*/ 628671 w 1186401"/>
                    <a:gd name="connsiteY59" fmla="*/ 11942 h 1106924"/>
                    <a:gd name="connsiteX60" fmla="*/ 683997 w 1186401"/>
                    <a:gd name="connsiteY60" fmla="*/ 14854 h 1106924"/>
                    <a:gd name="connsiteX61" fmla="*/ 726959 w 1186401"/>
                    <a:gd name="connsiteY61" fmla="*/ 28751 h 1106924"/>
                    <a:gd name="connsiteX62" fmla="*/ 728242 w 1186401"/>
                    <a:gd name="connsiteY62" fmla="*/ 29166 h 1106924"/>
                    <a:gd name="connsiteX63" fmla="*/ 791571 w 1186401"/>
                    <a:gd name="connsiteY63" fmla="*/ 12879 h 1106924"/>
                    <a:gd name="connsiteX64" fmla="*/ 810715 w 1186401"/>
                    <a:gd name="connsiteY64" fmla="*/ 13594 h 1106924"/>
                    <a:gd name="connsiteX65" fmla="*/ 831622 w 1186401"/>
                    <a:gd name="connsiteY65" fmla="*/ 409 h 1106924"/>
                    <a:gd name="connsiteX66" fmla="*/ 868209 w 1186401"/>
                    <a:gd name="connsiteY66" fmla="*/ 11654 h 1106924"/>
                    <a:gd name="connsiteX67" fmla="*/ 872898 w 1186401"/>
                    <a:gd name="connsiteY67" fmla="*/ 18023 h 1106924"/>
                    <a:gd name="connsiteX68" fmla="*/ 911344 w 1186401"/>
                    <a:gd name="connsiteY68" fmla="*/ 30408 h 1106924"/>
                    <a:gd name="connsiteX69" fmla="*/ 926620 w 1186401"/>
                    <a:gd name="connsiteY69" fmla="*/ 44629 h 1106924"/>
                    <a:gd name="connsiteX70" fmla="*/ 932813 w 1186401"/>
                    <a:gd name="connsiteY70" fmla="*/ 43391 h 1106924"/>
                    <a:gd name="connsiteX71" fmla="*/ 970060 w 1186401"/>
                    <a:gd name="connsiteY71" fmla="*/ 58196 h 1106924"/>
                    <a:gd name="connsiteX72" fmla="*/ 973728 w 1186401"/>
                    <a:gd name="connsiteY72" fmla="*/ 61711 h 1106924"/>
                    <a:gd name="connsiteX73" fmla="*/ 990457 w 1186401"/>
                    <a:gd name="connsiteY73" fmla="*/ 65686 h 1106924"/>
                    <a:gd name="connsiteX74" fmla="*/ 1024443 w 1186401"/>
                    <a:gd name="connsiteY74" fmla="*/ 88340 h 1106924"/>
                    <a:gd name="connsiteX75" fmla="*/ 1020445 w 1186401"/>
                    <a:gd name="connsiteY75" fmla="*/ 127166 h 1106924"/>
                    <a:gd name="connsiteX76" fmla="*/ 1049653 w 1186401"/>
                    <a:gd name="connsiteY76" fmla="*/ 186530 h 1106924"/>
                    <a:gd name="connsiteX77" fmla="*/ 1038424 w 1186401"/>
                    <a:gd name="connsiteY77" fmla="*/ 197875 h 1106924"/>
                    <a:gd name="connsiteX78" fmla="*/ 1061207 w 1186401"/>
                    <a:gd name="connsiteY78" fmla="*/ 213106 h 1106924"/>
                    <a:gd name="connsiteX79" fmla="*/ 1091800 w 1186401"/>
                    <a:gd name="connsiteY79" fmla="*/ 327880 h 1106924"/>
                    <a:gd name="connsiteX80" fmla="*/ 1092372 w 1186401"/>
                    <a:gd name="connsiteY80" fmla="*/ 328246 h 1106924"/>
                    <a:gd name="connsiteX81" fmla="*/ 1117466 w 1186401"/>
                    <a:gd name="connsiteY81" fmla="*/ 344314 h 1106924"/>
                    <a:gd name="connsiteX82" fmla="*/ 1137055 w 1186401"/>
                    <a:gd name="connsiteY82" fmla="*/ 373535 h 1106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1186401" h="1106924">
                      <a:moveTo>
                        <a:pt x="1137055" y="373535"/>
                      </a:moveTo>
                      <a:cubicBezTo>
                        <a:pt x="1142623" y="386093"/>
                        <a:pt x="1145722" y="399459"/>
                        <a:pt x="1146292" y="412268"/>
                      </a:cubicBezTo>
                      <a:lnTo>
                        <a:pt x="1140521" y="446633"/>
                      </a:lnTo>
                      <a:lnTo>
                        <a:pt x="1140349" y="447660"/>
                      </a:lnTo>
                      <a:cubicBezTo>
                        <a:pt x="1166545" y="464433"/>
                        <a:pt x="1185221" y="500348"/>
                        <a:pt x="1186348" y="536109"/>
                      </a:cubicBezTo>
                      <a:cubicBezTo>
                        <a:pt x="1187210" y="563357"/>
                        <a:pt x="1177698" y="586251"/>
                        <a:pt x="1161004" y="597087"/>
                      </a:cubicBezTo>
                      <a:lnTo>
                        <a:pt x="1160988" y="597382"/>
                      </a:lnTo>
                      <a:lnTo>
                        <a:pt x="1158854" y="639606"/>
                      </a:lnTo>
                      <a:lnTo>
                        <a:pt x="1158841" y="639629"/>
                      </a:lnTo>
                      <a:lnTo>
                        <a:pt x="1170931" y="647469"/>
                      </a:lnTo>
                      <a:cubicBezTo>
                        <a:pt x="1174130" y="650943"/>
                        <a:pt x="1176156" y="655071"/>
                        <a:pt x="1176836" y="659786"/>
                      </a:cubicBezTo>
                      <a:cubicBezTo>
                        <a:pt x="1180010" y="681871"/>
                        <a:pt x="1152976" y="711384"/>
                        <a:pt x="1111723" y="730863"/>
                      </a:cubicBezTo>
                      <a:cubicBezTo>
                        <a:pt x="1111610" y="731300"/>
                        <a:pt x="1111474" y="731739"/>
                        <a:pt x="1111362" y="732176"/>
                      </a:cubicBezTo>
                      <a:cubicBezTo>
                        <a:pt x="1125156" y="749510"/>
                        <a:pt x="1120178" y="774807"/>
                        <a:pt x="1097802" y="801169"/>
                      </a:cubicBezTo>
                      <a:cubicBezTo>
                        <a:pt x="1062445" y="842814"/>
                        <a:pt x="991775" y="878074"/>
                        <a:pt x="928029" y="885890"/>
                      </a:cubicBezTo>
                      <a:lnTo>
                        <a:pt x="927998" y="885927"/>
                      </a:lnTo>
                      <a:lnTo>
                        <a:pt x="900912" y="918913"/>
                      </a:lnTo>
                      <a:cubicBezTo>
                        <a:pt x="864544" y="950102"/>
                        <a:pt x="804462" y="973767"/>
                        <a:pt x="757010" y="971678"/>
                      </a:cubicBezTo>
                      <a:lnTo>
                        <a:pt x="756527" y="972288"/>
                      </a:lnTo>
                      <a:lnTo>
                        <a:pt x="735267" y="999097"/>
                      </a:lnTo>
                      <a:cubicBezTo>
                        <a:pt x="725134" y="1008004"/>
                        <a:pt x="712413" y="1016415"/>
                        <a:pt x="697999" y="1023543"/>
                      </a:cubicBezTo>
                      <a:cubicBezTo>
                        <a:pt x="682136" y="1031388"/>
                        <a:pt x="665403" y="1037101"/>
                        <a:pt x="649495" y="1040335"/>
                      </a:cubicBezTo>
                      <a:lnTo>
                        <a:pt x="607206" y="1042200"/>
                      </a:lnTo>
                      <a:lnTo>
                        <a:pt x="605944" y="1042256"/>
                      </a:lnTo>
                      <a:cubicBezTo>
                        <a:pt x="583751" y="1070242"/>
                        <a:pt x="538235" y="1095247"/>
                        <a:pt x="493848" y="1103845"/>
                      </a:cubicBezTo>
                      <a:cubicBezTo>
                        <a:pt x="460027" y="1110398"/>
                        <a:pt x="432157" y="1106352"/>
                        <a:pt x="419620" y="1093059"/>
                      </a:cubicBezTo>
                      <a:lnTo>
                        <a:pt x="419255" y="1093107"/>
                      </a:lnTo>
                      <a:lnTo>
                        <a:pt x="367031" y="1100024"/>
                      </a:lnTo>
                      <a:cubicBezTo>
                        <a:pt x="351440" y="1099550"/>
                        <a:pt x="338266" y="1096295"/>
                        <a:pt x="328944" y="1090301"/>
                      </a:cubicBezTo>
                      <a:cubicBezTo>
                        <a:pt x="315400" y="1081602"/>
                        <a:pt x="311122" y="1067838"/>
                        <a:pt x="316939" y="1051597"/>
                      </a:cubicBezTo>
                      <a:cubicBezTo>
                        <a:pt x="283925" y="1046282"/>
                        <a:pt x="266036" y="1029088"/>
                        <a:pt x="268355" y="1004926"/>
                      </a:cubicBezTo>
                      <a:cubicBezTo>
                        <a:pt x="271437" y="972804"/>
                        <a:pt x="309555" y="933933"/>
                        <a:pt x="364800" y="906575"/>
                      </a:cubicBezTo>
                      <a:cubicBezTo>
                        <a:pt x="358270" y="890023"/>
                        <a:pt x="367114" y="868105"/>
                        <a:pt x="389025" y="846469"/>
                      </a:cubicBezTo>
                      <a:cubicBezTo>
                        <a:pt x="422318" y="813595"/>
                        <a:pt x="479288" y="787570"/>
                        <a:pt x="529599" y="782246"/>
                      </a:cubicBezTo>
                      <a:cubicBezTo>
                        <a:pt x="534700" y="753527"/>
                        <a:pt x="566344" y="720094"/>
                        <a:pt x="612712" y="694430"/>
                      </a:cubicBezTo>
                      <a:cubicBezTo>
                        <a:pt x="667351" y="664189"/>
                        <a:pt x="731788" y="650541"/>
                        <a:pt x="774188" y="660235"/>
                      </a:cubicBezTo>
                      <a:cubicBezTo>
                        <a:pt x="791247" y="646714"/>
                        <a:pt x="810642" y="634751"/>
                        <a:pt x="831081" y="624702"/>
                      </a:cubicBezTo>
                      <a:lnTo>
                        <a:pt x="871905" y="609158"/>
                      </a:lnTo>
                      <a:lnTo>
                        <a:pt x="854367" y="583444"/>
                      </a:lnTo>
                      <a:cubicBezTo>
                        <a:pt x="846707" y="563854"/>
                        <a:pt x="843167" y="542369"/>
                        <a:pt x="844920" y="521999"/>
                      </a:cubicBezTo>
                      <a:cubicBezTo>
                        <a:pt x="814782" y="519184"/>
                        <a:pt x="784431" y="494965"/>
                        <a:pt x="765201" y="458387"/>
                      </a:cubicBezTo>
                      <a:cubicBezTo>
                        <a:pt x="742540" y="415284"/>
                        <a:pt x="739640" y="363424"/>
                        <a:pt x="757941" y="328428"/>
                      </a:cubicBezTo>
                      <a:lnTo>
                        <a:pt x="735373" y="292371"/>
                      </a:lnTo>
                      <a:lnTo>
                        <a:pt x="697083" y="288412"/>
                      </a:lnTo>
                      <a:cubicBezTo>
                        <a:pt x="680139" y="312069"/>
                        <a:pt x="634766" y="330153"/>
                        <a:pt x="577910" y="335914"/>
                      </a:cubicBezTo>
                      <a:cubicBezTo>
                        <a:pt x="510912" y="342703"/>
                        <a:pt x="440988" y="331135"/>
                        <a:pt x="402686" y="306919"/>
                      </a:cubicBezTo>
                      <a:cubicBezTo>
                        <a:pt x="312283" y="329904"/>
                        <a:pt x="194865" y="316985"/>
                        <a:pt x="142398" y="278272"/>
                      </a:cubicBezTo>
                      <a:cubicBezTo>
                        <a:pt x="90857" y="280816"/>
                        <a:pt x="42461" y="267338"/>
                        <a:pt x="27955" y="246393"/>
                      </a:cubicBezTo>
                      <a:cubicBezTo>
                        <a:pt x="17446" y="231238"/>
                        <a:pt x="26736" y="214883"/>
                        <a:pt x="52409" y="203361"/>
                      </a:cubicBezTo>
                      <a:cubicBezTo>
                        <a:pt x="15984" y="194323"/>
                        <a:pt x="-4301" y="176979"/>
                        <a:pt x="770" y="159212"/>
                      </a:cubicBezTo>
                      <a:cubicBezTo>
                        <a:pt x="6719" y="138410"/>
                        <a:pt x="45874" y="122115"/>
                        <a:pt x="95075" y="119971"/>
                      </a:cubicBezTo>
                      <a:cubicBezTo>
                        <a:pt x="95367" y="119623"/>
                        <a:pt x="95684" y="119283"/>
                        <a:pt x="95977" y="118936"/>
                      </a:cubicBezTo>
                      <a:cubicBezTo>
                        <a:pt x="89370" y="98451"/>
                        <a:pt x="104778" y="77792"/>
                        <a:pt x="137985" y="62585"/>
                      </a:cubicBezTo>
                      <a:cubicBezTo>
                        <a:pt x="190452" y="38566"/>
                        <a:pt x="275516" y="33213"/>
                        <a:pt x="342344" y="49711"/>
                      </a:cubicBezTo>
                      <a:lnTo>
                        <a:pt x="342390" y="49689"/>
                      </a:lnTo>
                      <a:lnTo>
                        <a:pt x="383031" y="30327"/>
                      </a:lnTo>
                      <a:cubicBezTo>
                        <a:pt x="432190" y="15975"/>
                        <a:pt x="501904" y="17035"/>
                        <a:pt x="548385" y="36346"/>
                      </a:cubicBezTo>
                      <a:lnTo>
                        <a:pt x="549120" y="35982"/>
                      </a:lnTo>
                      <a:lnTo>
                        <a:pt x="581397" y="19968"/>
                      </a:lnTo>
                      <a:cubicBezTo>
                        <a:pt x="595184" y="15776"/>
                        <a:pt x="611349" y="12977"/>
                        <a:pt x="628671" y="11942"/>
                      </a:cubicBezTo>
                      <a:cubicBezTo>
                        <a:pt x="647737" y="10802"/>
                        <a:pt x="666790" y="11878"/>
                        <a:pt x="683997" y="14854"/>
                      </a:cubicBezTo>
                      <a:lnTo>
                        <a:pt x="726959" y="28751"/>
                      </a:lnTo>
                      <a:lnTo>
                        <a:pt x="728242" y="29166"/>
                      </a:lnTo>
                      <a:cubicBezTo>
                        <a:pt x="745089" y="20807"/>
                        <a:pt x="767446" y="15255"/>
                        <a:pt x="791571" y="12879"/>
                      </a:cubicBezTo>
                      <a:lnTo>
                        <a:pt x="810715" y="13594"/>
                      </a:lnTo>
                      <a:lnTo>
                        <a:pt x="831622" y="409"/>
                      </a:lnTo>
                      <a:cubicBezTo>
                        <a:pt x="843864" y="-1400"/>
                        <a:pt x="856724" y="2857"/>
                        <a:pt x="868209" y="11654"/>
                      </a:cubicBezTo>
                      <a:lnTo>
                        <a:pt x="872898" y="18023"/>
                      </a:lnTo>
                      <a:lnTo>
                        <a:pt x="911344" y="30408"/>
                      </a:lnTo>
                      <a:lnTo>
                        <a:pt x="926620" y="44629"/>
                      </a:lnTo>
                      <a:lnTo>
                        <a:pt x="932813" y="43391"/>
                      </a:lnTo>
                      <a:cubicBezTo>
                        <a:pt x="945141" y="44729"/>
                        <a:pt x="957857" y="49697"/>
                        <a:pt x="970060" y="58196"/>
                      </a:cubicBezTo>
                      <a:lnTo>
                        <a:pt x="973728" y="61711"/>
                      </a:lnTo>
                      <a:lnTo>
                        <a:pt x="990457" y="65686"/>
                      </a:lnTo>
                      <a:cubicBezTo>
                        <a:pt x="1005816" y="71842"/>
                        <a:pt x="1017617" y="79582"/>
                        <a:pt x="1024443" y="88340"/>
                      </a:cubicBezTo>
                      <a:cubicBezTo>
                        <a:pt x="1034366" y="101056"/>
                        <a:pt x="1032952" y="114866"/>
                        <a:pt x="1020445" y="127166"/>
                      </a:cubicBezTo>
                      <a:cubicBezTo>
                        <a:pt x="1051189" y="144035"/>
                        <a:pt x="1061941" y="165902"/>
                        <a:pt x="1049653" y="186530"/>
                      </a:cubicBezTo>
                      <a:lnTo>
                        <a:pt x="1038424" y="197875"/>
                      </a:lnTo>
                      <a:lnTo>
                        <a:pt x="1061207" y="213106"/>
                      </a:lnTo>
                      <a:cubicBezTo>
                        <a:pt x="1088259" y="241279"/>
                        <a:pt x="1102801" y="289123"/>
                        <a:pt x="1091800" y="327880"/>
                      </a:cubicBezTo>
                      <a:lnTo>
                        <a:pt x="1092372" y="328246"/>
                      </a:lnTo>
                      <a:lnTo>
                        <a:pt x="1117466" y="344314"/>
                      </a:lnTo>
                      <a:cubicBezTo>
                        <a:pt x="1125238" y="352154"/>
                        <a:pt x="1131997" y="362125"/>
                        <a:pt x="1137055" y="37353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0" name="Group 85">
                  <a:extLst>
                    <a:ext uri="{FF2B5EF4-FFF2-40B4-BE49-F238E27FC236}">
                      <a16:creationId xmlns:a16="http://schemas.microsoft.com/office/drawing/2014/main" id="{E8C04461-3A6C-41BC-A260-D22B874EA35B}"/>
                    </a:ext>
                  </a:extLst>
                </p:cNvPr>
                <p:cNvGrpSpPr/>
                <p:nvPr/>
              </p:nvGrpSpPr>
              <p:grpSpPr>
                <a:xfrm>
                  <a:off x="3960086" y="3183115"/>
                  <a:ext cx="1226235" cy="780332"/>
                  <a:chOff x="6477000" y="5181600"/>
                  <a:chExt cx="1676400" cy="1066800"/>
                </a:xfrm>
                <a:solidFill>
                  <a:schemeClr val="bg1"/>
                </a:solidFill>
              </p:grpSpPr>
              <p:sp>
                <p:nvSpPr>
                  <p:cNvPr id="415" name="Flowchart: Data 414">
                    <a:extLst>
                      <a:ext uri="{FF2B5EF4-FFF2-40B4-BE49-F238E27FC236}">
                        <a16:creationId xmlns:a16="http://schemas.microsoft.com/office/drawing/2014/main" id="{FA1EE4DA-4573-490C-B6EE-37921CD548D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477000" y="5257800"/>
                    <a:ext cx="914400" cy="7620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Flowchart: Data 415">
                    <a:extLst>
                      <a:ext uri="{FF2B5EF4-FFF2-40B4-BE49-F238E27FC236}">
                        <a16:creationId xmlns:a16="http://schemas.microsoft.com/office/drawing/2014/main" id="{C251822B-6BC8-464C-9B85-338D5E1BCC2C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7239000" y="5257800"/>
                    <a:ext cx="914400" cy="7620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7" name="Flowchart: Data 416">
                    <a:extLst>
                      <a:ext uri="{FF2B5EF4-FFF2-40B4-BE49-F238E27FC236}">
                        <a16:creationId xmlns:a16="http://schemas.microsoft.com/office/drawing/2014/main" id="{0CA78EB3-855C-4866-9A98-C9F3C6DC46DF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400800" y="5334000"/>
                    <a:ext cx="990600" cy="8382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8" name="Flowchart: Data 417">
                    <a:extLst>
                      <a:ext uri="{FF2B5EF4-FFF2-40B4-BE49-F238E27FC236}">
                        <a16:creationId xmlns:a16="http://schemas.microsoft.com/office/drawing/2014/main" id="{E6D0BCE2-37DA-4D35-9DC8-4DC0B9FFF16E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7239000" y="5334000"/>
                    <a:ext cx="990600" cy="8382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1" name="Oval 410">
                  <a:extLst>
                    <a:ext uri="{FF2B5EF4-FFF2-40B4-BE49-F238E27FC236}">
                      <a16:creationId xmlns:a16="http://schemas.microsoft.com/office/drawing/2014/main" id="{1398376C-8052-47E9-85AF-BEAADDEE1EAA}"/>
                    </a:ext>
                  </a:extLst>
                </p:cNvPr>
                <p:cNvSpPr/>
                <p:nvPr/>
              </p:nvSpPr>
              <p:spPr>
                <a:xfrm>
                  <a:off x="3904348" y="3461804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2" name="Oval 411">
                  <a:extLst>
                    <a:ext uri="{FF2B5EF4-FFF2-40B4-BE49-F238E27FC236}">
                      <a16:creationId xmlns:a16="http://schemas.microsoft.com/office/drawing/2014/main" id="{E63B6F75-9EB4-4251-83D2-9E161B1536D7}"/>
                    </a:ext>
                  </a:extLst>
                </p:cNvPr>
                <p:cNvSpPr/>
                <p:nvPr/>
              </p:nvSpPr>
              <p:spPr>
                <a:xfrm>
                  <a:off x="4963369" y="3461804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" name="Oval 412">
                  <a:extLst>
                    <a:ext uri="{FF2B5EF4-FFF2-40B4-BE49-F238E27FC236}">
                      <a16:creationId xmlns:a16="http://schemas.microsoft.com/office/drawing/2014/main" id="{B66D01B2-39DC-46A6-97AA-CB4585749248}"/>
                    </a:ext>
                  </a:extLst>
                </p:cNvPr>
                <p:cNvSpPr/>
                <p:nvPr/>
              </p:nvSpPr>
              <p:spPr>
                <a:xfrm>
                  <a:off x="4740417" y="3015901"/>
                  <a:ext cx="255817" cy="2158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Oval 413">
                  <a:extLst>
                    <a:ext uri="{FF2B5EF4-FFF2-40B4-BE49-F238E27FC236}">
                      <a16:creationId xmlns:a16="http://schemas.microsoft.com/office/drawing/2014/main" id="{730F3B95-E93B-4FB7-AF74-AC1BEAEB906D}"/>
                    </a:ext>
                  </a:extLst>
                </p:cNvPr>
                <p:cNvSpPr/>
                <p:nvPr/>
              </p:nvSpPr>
              <p:spPr>
                <a:xfrm>
                  <a:off x="4072609" y="3092427"/>
                  <a:ext cx="175111" cy="1145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719E271-6CC9-4943-BDA9-F025F1BCB819}"/>
                </a:ext>
              </a:extLst>
            </p:cNvPr>
            <p:cNvGrpSpPr/>
            <p:nvPr/>
          </p:nvGrpSpPr>
          <p:grpSpPr>
            <a:xfrm>
              <a:off x="147249" y="2402660"/>
              <a:ext cx="2195570" cy="3046467"/>
              <a:chOff x="3728723" y="2821559"/>
              <a:chExt cx="2195570" cy="3046467"/>
            </a:xfrm>
          </p:grpSpPr>
          <p:sp>
            <p:nvSpPr>
              <p:cNvPr id="385" name="Rectangle 384">
                <a:extLst>
                  <a:ext uri="{FF2B5EF4-FFF2-40B4-BE49-F238E27FC236}">
                    <a16:creationId xmlns:a16="http://schemas.microsoft.com/office/drawing/2014/main" id="{ECF5FA55-1C0E-4115-A46B-8A918515C73D}"/>
                  </a:ext>
                </a:extLst>
              </p:cNvPr>
              <p:cNvSpPr/>
              <p:nvPr/>
            </p:nvSpPr>
            <p:spPr>
              <a:xfrm>
                <a:off x="3728723" y="2821559"/>
                <a:ext cx="2195570" cy="304646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TextBox 394">
                <a:extLst>
                  <a:ext uri="{FF2B5EF4-FFF2-40B4-BE49-F238E27FC236}">
                    <a16:creationId xmlns:a16="http://schemas.microsoft.com/office/drawing/2014/main" id="{F97020C2-B798-4EF4-9D86-7D4B93239036}"/>
                  </a:ext>
                </a:extLst>
              </p:cNvPr>
              <p:cNvSpPr txBox="1"/>
              <p:nvPr/>
            </p:nvSpPr>
            <p:spPr>
              <a:xfrm>
                <a:off x="4477329" y="5430782"/>
                <a:ext cx="65156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Pray </a:t>
                </a:r>
              </a:p>
            </p:txBody>
          </p:sp>
          <p:grpSp>
            <p:nvGrpSpPr>
              <p:cNvPr id="419" name="Group 418">
                <a:extLst>
                  <a:ext uri="{FF2B5EF4-FFF2-40B4-BE49-F238E27FC236}">
                    <a16:creationId xmlns:a16="http://schemas.microsoft.com/office/drawing/2014/main" id="{A3251433-CD96-4830-917E-E6BFCFE8A11F}"/>
                  </a:ext>
                </a:extLst>
              </p:cNvPr>
              <p:cNvGrpSpPr/>
              <p:nvPr/>
            </p:nvGrpSpPr>
            <p:grpSpPr>
              <a:xfrm>
                <a:off x="3935269" y="3428545"/>
                <a:ext cx="1881987" cy="1819254"/>
                <a:chOff x="6707157" y="3513590"/>
                <a:chExt cx="1719727" cy="1662403"/>
              </a:xfrm>
            </p:grpSpPr>
            <p:sp>
              <p:nvSpPr>
                <p:cNvPr id="420" name="Oval 419">
                  <a:extLst>
                    <a:ext uri="{FF2B5EF4-FFF2-40B4-BE49-F238E27FC236}">
                      <a16:creationId xmlns:a16="http://schemas.microsoft.com/office/drawing/2014/main" id="{946A4CFB-9248-45D9-9896-075959C0BD66}"/>
                    </a:ext>
                  </a:extLst>
                </p:cNvPr>
                <p:cNvSpPr/>
                <p:nvPr/>
              </p:nvSpPr>
              <p:spPr>
                <a:xfrm>
                  <a:off x="6707157" y="4258805"/>
                  <a:ext cx="1719727" cy="6878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1" name="Group 214">
                  <a:extLst>
                    <a:ext uri="{FF2B5EF4-FFF2-40B4-BE49-F238E27FC236}">
                      <a16:creationId xmlns:a16="http://schemas.microsoft.com/office/drawing/2014/main" id="{5F9E898C-84AD-43A9-B122-7418A0C72BA7}"/>
                    </a:ext>
                  </a:extLst>
                </p:cNvPr>
                <p:cNvGrpSpPr/>
                <p:nvPr/>
              </p:nvGrpSpPr>
              <p:grpSpPr>
                <a:xfrm>
                  <a:off x="6850468" y="3513590"/>
                  <a:ext cx="1003174" cy="1662403"/>
                  <a:chOff x="152400" y="2590800"/>
                  <a:chExt cx="2614354" cy="3581400"/>
                </a:xfrm>
                <a:solidFill>
                  <a:schemeClr val="bg1"/>
                </a:solidFill>
              </p:grpSpPr>
              <p:sp>
                <p:nvSpPr>
                  <p:cNvPr id="433" name="Rounded Rectangle 60">
                    <a:extLst>
                      <a:ext uri="{FF2B5EF4-FFF2-40B4-BE49-F238E27FC236}">
                        <a16:creationId xmlns:a16="http://schemas.microsoft.com/office/drawing/2014/main" id="{89D5A7AA-939C-4E9B-95E1-8C53A907683C}"/>
                      </a:ext>
                    </a:extLst>
                  </p:cNvPr>
                  <p:cNvSpPr/>
                  <p:nvPr/>
                </p:nvSpPr>
                <p:spPr>
                  <a:xfrm>
                    <a:off x="251024" y="3429000"/>
                    <a:ext cx="2514600" cy="19812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4" name="Cloud 433">
                    <a:extLst>
                      <a:ext uri="{FF2B5EF4-FFF2-40B4-BE49-F238E27FC236}">
                        <a16:creationId xmlns:a16="http://schemas.microsoft.com/office/drawing/2014/main" id="{74218BFC-79B3-4196-A9CA-C6E87C0A70B1}"/>
                      </a:ext>
                    </a:extLst>
                  </p:cNvPr>
                  <p:cNvSpPr/>
                  <p:nvPr/>
                </p:nvSpPr>
                <p:spPr>
                  <a:xfrm rot="21131850">
                    <a:off x="152400" y="3241850"/>
                    <a:ext cx="2614354" cy="2093086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5" name="Rounded Rectangle 62">
                    <a:extLst>
                      <a:ext uri="{FF2B5EF4-FFF2-40B4-BE49-F238E27FC236}">
                        <a16:creationId xmlns:a16="http://schemas.microsoft.com/office/drawing/2014/main" id="{50D2CE75-A5F9-4365-9F6D-7EA0068CA148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1981200" y="5410200"/>
                    <a:ext cx="990600" cy="533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6" name="Rounded Rectangle 63">
                    <a:extLst>
                      <a:ext uri="{FF2B5EF4-FFF2-40B4-BE49-F238E27FC236}">
                        <a16:creationId xmlns:a16="http://schemas.microsoft.com/office/drawing/2014/main" id="{1D54C992-4F20-4338-90E1-CD21F2B6EEF3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0" y="5410200"/>
                    <a:ext cx="990600" cy="533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37" name="Group 48">
                    <a:extLst>
                      <a:ext uri="{FF2B5EF4-FFF2-40B4-BE49-F238E27FC236}">
                        <a16:creationId xmlns:a16="http://schemas.microsoft.com/office/drawing/2014/main" id="{9F876203-AAE3-403B-9BE7-BDAD2CE98E99}"/>
                      </a:ext>
                    </a:extLst>
                  </p:cNvPr>
                  <p:cNvGrpSpPr/>
                  <p:nvPr/>
                </p:nvGrpSpPr>
                <p:grpSpPr>
                  <a:xfrm>
                    <a:off x="403424" y="2590800"/>
                    <a:ext cx="2286000" cy="914400"/>
                    <a:chOff x="3657600" y="4419600"/>
                    <a:chExt cx="2590800" cy="1066800"/>
                  </a:xfrm>
                  <a:grpFill/>
                </p:grpSpPr>
                <p:sp>
                  <p:nvSpPr>
                    <p:cNvPr id="447" name="Rounded Rectangle 74">
                      <a:extLst>
                        <a:ext uri="{FF2B5EF4-FFF2-40B4-BE49-F238E27FC236}">
                          <a16:creationId xmlns:a16="http://schemas.microsoft.com/office/drawing/2014/main" id="{C8A67CC4-82F0-456D-9ACB-F1A281D941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0" y="4419600"/>
                      <a:ext cx="2590800" cy="1066800"/>
                    </a:xfrm>
                    <a:prstGeom prst="roundRect">
                      <a:avLst>
                        <a:gd name="adj" fmla="val 10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8" name="Diamond 447">
                      <a:extLst>
                        <a:ext uri="{FF2B5EF4-FFF2-40B4-BE49-F238E27FC236}">
                          <a16:creationId xmlns:a16="http://schemas.microsoft.com/office/drawing/2014/main" id="{6C572443-E090-4882-85FF-BC65150489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9" name="Diamond 448">
                      <a:extLst>
                        <a:ext uri="{FF2B5EF4-FFF2-40B4-BE49-F238E27FC236}">
                          <a16:creationId xmlns:a16="http://schemas.microsoft.com/office/drawing/2014/main" id="{CF91EFCE-D86B-407D-8061-9CFE110042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0" name="Diamond 52">
                      <a:extLst>
                        <a:ext uri="{FF2B5EF4-FFF2-40B4-BE49-F238E27FC236}">
                          <a16:creationId xmlns:a16="http://schemas.microsoft.com/office/drawing/2014/main" id="{9414AD5B-746B-462E-A15E-913CCBFD2D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1" name="Diamond 450">
                      <a:extLst>
                        <a:ext uri="{FF2B5EF4-FFF2-40B4-BE49-F238E27FC236}">
                          <a16:creationId xmlns:a16="http://schemas.microsoft.com/office/drawing/2014/main" id="{1E0F035F-2885-4C4B-B30C-E0C0D25EFB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26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2" name="Diamond 54">
                      <a:extLst>
                        <a:ext uri="{FF2B5EF4-FFF2-40B4-BE49-F238E27FC236}">
                          <a16:creationId xmlns:a16="http://schemas.microsoft.com/office/drawing/2014/main" id="{EB5EDF43-6A30-4326-B5DB-A497A95994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44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3" name="Diamond 452">
                      <a:extLst>
                        <a:ext uri="{FF2B5EF4-FFF2-40B4-BE49-F238E27FC236}">
                          <a16:creationId xmlns:a16="http://schemas.microsoft.com/office/drawing/2014/main" id="{319CD9DB-1413-4F42-91B2-8EC5516BCF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62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38" name="Rounded Rectangle 65">
                    <a:extLst>
                      <a:ext uri="{FF2B5EF4-FFF2-40B4-BE49-F238E27FC236}">
                        <a16:creationId xmlns:a16="http://schemas.microsoft.com/office/drawing/2014/main" id="{190E93D2-3F38-4790-97FB-9110A969797E}"/>
                      </a:ext>
                    </a:extLst>
                  </p:cNvPr>
                  <p:cNvSpPr/>
                  <p:nvPr/>
                </p:nvSpPr>
                <p:spPr>
                  <a:xfrm>
                    <a:off x="708224" y="3048000"/>
                    <a:ext cx="1752600" cy="762000"/>
                  </a:xfrm>
                  <a:prstGeom prst="roundRect">
                    <a:avLst>
                      <a:gd name="adj" fmla="val 35867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39" name="Group 47">
                    <a:extLst>
                      <a:ext uri="{FF2B5EF4-FFF2-40B4-BE49-F238E27FC236}">
                        <a16:creationId xmlns:a16="http://schemas.microsoft.com/office/drawing/2014/main" id="{0ECA3F37-49BE-4670-B113-BFA47B6CFB41}"/>
                      </a:ext>
                    </a:extLst>
                  </p:cNvPr>
                  <p:cNvGrpSpPr/>
                  <p:nvPr/>
                </p:nvGrpSpPr>
                <p:grpSpPr>
                  <a:xfrm>
                    <a:off x="152400" y="4343400"/>
                    <a:ext cx="2590800" cy="1066800"/>
                    <a:chOff x="3657600" y="4419600"/>
                    <a:chExt cx="2590800" cy="1066800"/>
                  </a:xfrm>
                  <a:grpFill/>
                </p:grpSpPr>
                <p:sp>
                  <p:nvSpPr>
                    <p:cNvPr id="440" name="Rounded Rectangle 67">
                      <a:extLst>
                        <a:ext uri="{FF2B5EF4-FFF2-40B4-BE49-F238E27FC236}">
                          <a16:creationId xmlns:a16="http://schemas.microsoft.com/office/drawing/2014/main" id="{0B2AFD98-45AD-4592-91C5-F5D408EC31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0" y="4419600"/>
                      <a:ext cx="2590800" cy="1066800"/>
                    </a:xfrm>
                    <a:prstGeom prst="round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1" name="Diamond 440">
                      <a:extLst>
                        <a:ext uri="{FF2B5EF4-FFF2-40B4-BE49-F238E27FC236}">
                          <a16:creationId xmlns:a16="http://schemas.microsoft.com/office/drawing/2014/main" id="{6436ED59-7D19-426E-BB3D-A01F85F0B2A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2" name="Diamond 441">
                      <a:extLst>
                        <a:ext uri="{FF2B5EF4-FFF2-40B4-BE49-F238E27FC236}">
                          <a16:creationId xmlns:a16="http://schemas.microsoft.com/office/drawing/2014/main" id="{56A38B05-4A71-42C1-9A69-FE14A05715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3" name="Diamond 442">
                      <a:extLst>
                        <a:ext uri="{FF2B5EF4-FFF2-40B4-BE49-F238E27FC236}">
                          <a16:creationId xmlns:a16="http://schemas.microsoft.com/office/drawing/2014/main" id="{FB648A8A-B774-4053-87FD-33D6AC2376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4" name="Diamond 443">
                      <a:extLst>
                        <a:ext uri="{FF2B5EF4-FFF2-40B4-BE49-F238E27FC236}">
                          <a16:creationId xmlns:a16="http://schemas.microsoft.com/office/drawing/2014/main" id="{32912666-6890-4EDC-B890-B37B58BEF52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26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5" name="Diamond 444">
                      <a:extLst>
                        <a:ext uri="{FF2B5EF4-FFF2-40B4-BE49-F238E27FC236}">
                          <a16:creationId xmlns:a16="http://schemas.microsoft.com/office/drawing/2014/main" id="{C90B6203-C05C-4A36-A665-A889B5F446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44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6" name="Diamond 445">
                      <a:extLst>
                        <a:ext uri="{FF2B5EF4-FFF2-40B4-BE49-F238E27FC236}">
                          <a16:creationId xmlns:a16="http://schemas.microsoft.com/office/drawing/2014/main" id="{9B0EFC5B-5069-49A4-A8A2-54C252F6ED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62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22" name="Oval 421">
                  <a:extLst>
                    <a:ext uri="{FF2B5EF4-FFF2-40B4-BE49-F238E27FC236}">
                      <a16:creationId xmlns:a16="http://schemas.microsoft.com/office/drawing/2014/main" id="{1A4D0FC3-0B3F-41D6-8E22-7783EC7DF12D}"/>
                    </a:ext>
                  </a:extLst>
                </p:cNvPr>
                <p:cNvSpPr/>
                <p:nvPr/>
              </p:nvSpPr>
              <p:spPr>
                <a:xfrm rot="16353383">
                  <a:off x="8229062" y="4531473"/>
                  <a:ext cx="168223" cy="8782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Trapezoid 422">
                  <a:extLst>
                    <a:ext uri="{FF2B5EF4-FFF2-40B4-BE49-F238E27FC236}">
                      <a16:creationId xmlns:a16="http://schemas.microsoft.com/office/drawing/2014/main" id="{770F36BA-E31E-4E65-9DCC-3F18705182F1}"/>
                    </a:ext>
                  </a:extLst>
                </p:cNvPr>
                <p:cNvSpPr/>
                <p:nvPr/>
              </p:nvSpPr>
              <p:spPr>
                <a:xfrm rot="15976801">
                  <a:off x="8028079" y="4410288"/>
                  <a:ext cx="180870" cy="362212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Oval 423">
                  <a:extLst>
                    <a:ext uri="{FF2B5EF4-FFF2-40B4-BE49-F238E27FC236}">
                      <a16:creationId xmlns:a16="http://schemas.microsoft.com/office/drawing/2014/main" id="{7740D84F-DDA5-4800-B3E0-D925D841C9FB}"/>
                    </a:ext>
                  </a:extLst>
                </p:cNvPr>
                <p:cNvSpPr/>
                <p:nvPr/>
              </p:nvSpPr>
              <p:spPr>
                <a:xfrm rot="16353383">
                  <a:off x="8227313" y="4588798"/>
                  <a:ext cx="168223" cy="8782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Oval 424">
                  <a:extLst>
                    <a:ext uri="{FF2B5EF4-FFF2-40B4-BE49-F238E27FC236}">
                      <a16:creationId xmlns:a16="http://schemas.microsoft.com/office/drawing/2014/main" id="{EDDA75D3-E6B9-4AB4-B747-DBA22A509F79}"/>
                    </a:ext>
                  </a:extLst>
                </p:cNvPr>
                <p:cNvSpPr/>
                <p:nvPr/>
              </p:nvSpPr>
              <p:spPr>
                <a:xfrm rot="17784687">
                  <a:off x="7724662" y="4128350"/>
                  <a:ext cx="114649" cy="14331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Oval 425">
                  <a:extLst>
                    <a:ext uri="{FF2B5EF4-FFF2-40B4-BE49-F238E27FC236}">
                      <a16:creationId xmlns:a16="http://schemas.microsoft.com/office/drawing/2014/main" id="{3C904F8B-36D9-4A62-BBEF-50AD612E827A}"/>
                    </a:ext>
                  </a:extLst>
                </p:cNvPr>
                <p:cNvSpPr/>
                <p:nvPr/>
              </p:nvSpPr>
              <p:spPr>
                <a:xfrm rot="17784687">
                  <a:off x="7724662" y="4185674"/>
                  <a:ext cx="114649" cy="14331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Trapezoid 426">
                  <a:extLst>
                    <a:ext uri="{FF2B5EF4-FFF2-40B4-BE49-F238E27FC236}">
                      <a16:creationId xmlns:a16="http://schemas.microsoft.com/office/drawing/2014/main" id="{F5B9FD22-3A9E-4F99-8025-DE71105F184C}"/>
                    </a:ext>
                  </a:extLst>
                </p:cNvPr>
                <p:cNvSpPr/>
                <p:nvPr/>
              </p:nvSpPr>
              <p:spPr>
                <a:xfrm rot="5884719">
                  <a:off x="7885077" y="4073056"/>
                  <a:ext cx="138410" cy="30637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Oval 427">
                  <a:extLst>
                    <a:ext uri="{FF2B5EF4-FFF2-40B4-BE49-F238E27FC236}">
                      <a16:creationId xmlns:a16="http://schemas.microsoft.com/office/drawing/2014/main" id="{4669D604-4952-44FA-954F-AF6A7B599F03}"/>
                    </a:ext>
                  </a:extLst>
                </p:cNvPr>
                <p:cNvSpPr/>
                <p:nvPr/>
              </p:nvSpPr>
              <p:spPr>
                <a:xfrm>
                  <a:off x="7892946" y="3830169"/>
                  <a:ext cx="286621" cy="4299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Trapezoid 428">
                  <a:extLst>
                    <a:ext uri="{FF2B5EF4-FFF2-40B4-BE49-F238E27FC236}">
                      <a16:creationId xmlns:a16="http://schemas.microsoft.com/office/drawing/2014/main" id="{D94FAC43-13C9-4D12-B369-9DC627D9C4AD}"/>
                    </a:ext>
                  </a:extLst>
                </p:cNvPr>
                <p:cNvSpPr/>
                <p:nvPr/>
              </p:nvSpPr>
              <p:spPr>
                <a:xfrm>
                  <a:off x="7887524" y="4232214"/>
                  <a:ext cx="315284" cy="40127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Trapezoid 429">
                  <a:extLst>
                    <a:ext uri="{FF2B5EF4-FFF2-40B4-BE49-F238E27FC236}">
                      <a16:creationId xmlns:a16="http://schemas.microsoft.com/office/drawing/2014/main" id="{A81CFD9C-33FA-48DD-8D12-1832FA96EC8B}"/>
                    </a:ext>
                  </a:extLst>
                </p:cNvPr>
                <p:cNvSpPr/>
                <p:nvPr/>
              </p:nvSpPr>
              <p:spPr>
                <a:xfrm rot="6507379">
                  <a:off x="7837912" y="4142084"/>
                  <a:ext cx="138410" cy="285847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Trapezoid 430">
                  <a:extLst>
                    <a:ext uri="{FF2B5EF4-FFF2-40B4-BE49-F238E27FC236}">
                      <a16:creationId xmlns:a16="http://schemas.microsoft.com/office/drawing/2014/main" id="{0B17FECB-DE4D-421A-A61F-FCA756754A00}"/>
                    </a:ext>
                  </a:extLst>
                </p:cNvPr>
                <p:cNvSpPr/>
                <p:nvPr/>
              </p:nvSpPr>
              <p:spPr>
                <a:xfrm rot="15976801">
                  <a:off x="7992323" y="4450899"/>
                  <a:ext cx="180870" cy="40127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Freeform: Shape 431">
                  <a:extLst>
                    <a:ext uri="{FF2B5EF4-FFF2-40B4-BE49-F238E27FC236}">
                      <a16:creationId xmlns:a16="http://schemas.microsoft.com/office/drawing/2014/main" id="{10750187-5EBB-4C18-AAE7-538D310EA7EA}"/>
                    </a:ext>
                  </a:extLst>
                </p:cNvPr>
                <p:cNvSpPr/>
                <p:nvPr/>
              </p:nvSpPr>
              <p:spPr>
                <a:xfrm rot="10800000">
                  <a:off x="7885655" y="3801505"/>
                  <a:ext cx="338752" cy="317713"/>
                </a:xfrm>
                <a:custGeom>
                  <a:avLst/>
                  <a:gdLst>
                    <a:gd name="connsiteX0" fmla="*/ 245475 w 338752"/>
                    <a:gd name="connsiteY0" fmla="*/ 317713 h 317713"/>
                    <a:gd name="connsiteX1" fmla="*/ 212006 w 338752"/>
                    <a:gd name="connsiteY1" fmla="*/ 310730 h 317713"/>
                    <a:gd name="connsiteX2" fmla="*/ 190547 w 338752"/>
                    <a:gd name="connsiteY2" fmla="*/ 295778 h 317713"/>
                    <a:gd name="connsiteX3" fmla="*/ 184117 w 338752"/>
                    <a:gd name="connsiteY3" fmla="*/ 302102 h 317713"/>
                    <a:gd name="connsiteX4" fmla="*/ 184117 w 338752"/>
                    <a:gd name="connsiteY4" fmla="*/ 302101 h 317713"/>
                    <a:gd name="connsiteX5" fmla="*/ 21414 w 338752"/>
                    <a:gd name="connsiteY5" fmla="*/ 198587 h 317713"/>
                    <a:gd name="connsiteX6" fmla="*/ 525 w 338752"/>
                    <a:gd name="connsiteY6" fmla="*/ 83753 h 317713"/>
                    <a:gd name="connsiteX7" fmla="*/ 38753 w 338752"/>
                    <a:gd name="connsiteY7" fmla="*/ 6529 h 317713"/>
                    <a:gd name="connsiteX8" fmla="*/ 201456 w 338752"/>
                    <a:gd name="connsiteY8" fmla="*/ 110043 h 317713"/>
                    <a:gd name="connsiteX9" fmla="*/ 214143 w 338752"/>
                    <a:gd name="connsiteY9" fmla="*/ 146523 h 317713"/>
                    <a:gd name="connsiteX10" fmla="*/ 245475 w 338752"/>
                    <a:gd name="connsiteY10" fmla="*/ 139985 h 317713"/>
                    <a:gd name="connsiteX11" fmla="*/ 338752 w 338752"/>
                    <a:gd name="connsiteY11" fmla="*/ 132450 h 317713"/>
                    <a:gd name="connsiteX12" fmla="*/ 331461 w 338752"/>
                    <a:gd name="connsiteY12" fmla="*/ 228849 h 317713"/>
                    <a:gd name="connsiteX13" fmla="*/ 245475 w 338752"/>
                    <a:gd name="connsiteY13" fmla="*/ 317713 h 317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8752" h="317713">
                      <a:moveTo>
                        <a:pt x="245475" y="317713"/>
                      </a:moveTo>
                      <a:cubicBezTo>
                        <a:pt x="233602" y="317713"/>
                        <a:pt x="222293" y="315226"/>
                        <a:pt x="212006" y="310730"/>
                      </a:cubicBezTo>
                      <a:lnTo>
                        <a:pt x="190547" y="295778"/>
                      </a:lnTo>
                      <a:lnTo>
                        <a:pt x="184117" y="302102"/>
                      </a:lnTo>
                      <a:lnTo>
                        <a:pt x="184117" y="302101"/>
                      </a:lnTo>
                      <a:cubicBezTo>
                        <a:pt x="134399" y="326552"/>
                        <a:pt x="61555" y="280207"/>
                        <a:pt x="21414" y="198587"/>
                      </a:cubicBezTo>
                      <a:cubicBezTo>
                        <a:pt x="4899" y="165007"/>
                        <a:pt x="-2063" y="126729"/>
                        <a:pt x="525" y="83753"/>
                      </a:cubicBezTo>
                      <a:cubicBezTo>
                        <a:pt x="5556" y="42330"/>
                        <a:pt x="18298" y="16589"/>
                        <a:pt x="38753" y="6529"/>
                      </a:cubicBezTo>
                      <a:cubicBezTo>
                        <a:pt x="88470" y="-17922"/>
                        <a:pt x="161315" y="28423"/>
                        <a:pt x="201456" y="110043"/>
                      </a:cubicBezTo>
                      <a:lnTo>
                        <a:pt x="214143" y="146523"/>
                      </a:lnTo>
                      <a:lnTo>
                        <a:pt x="245475" y="139985"/>
                      </a:lnTo>
                      <a:cubicBezTo>
                        <a:pt x="276567" y="139985"/>
                        <a:pt x="307659" y="137473"/>
                        <a:pt x="338752" y="132450"/>
                      </a:cubicBezTo>
                      <a:cubicBezTo>
                        <a:pt x="333891" y="164583"/>
                        <a:pt x="331461" y="196716"/>
                        <a:pt x="331461" y="228849"/>
                      </a:cubicBezTo>
                      <a:cubicBezTo>
                        <a:pt x="331461" y="277927"/>
                        <a:pt x="292964" y="317713"/>
                        <a:pt x="245475" y="3177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41796FE3-2CDB-4FA8-A083-644F4BB28B94}"/>
              </a:ext>
            </a:extLst>
          </p:cNvPr>
          <p:cNvGrpSpPr/>
          <p:nvPr/>
        </p:nvGrpSpPr>
        <p:grpSpPr>
          <a:xfrm rot="5400000">
            <a:off x="6049675" y="837721"/>
            <a:ext cx="6600489" cy="5280595"/>
            <a:chOff x="146587" y="211667"/>
            <a:chExt cx="6600489" cy="5280595"/>
          </a:xfrm>
        </p:grpSpPr>
        <p:grpSp>
          <p:nvGrpSpPr>
            <p:cNvPr id="393" name="Group 392">
              <a:extLst>
                <a:ext uri="{FF2B5EF4-FFF2-40B4-BE49-F238E27FC236}">
                  <a16:creationId xmlns:a16="http://schemas.microsoft.com/office/drawing/2014/main" id="{C3E01467-B4F0-4CFF-B2F5-6DC3E6007349}"/>
                </a:ext>
              </a:extLst>
            </p:cNvPr>
            <p:cNvGrpSpPr/>
            <p:nvPr/>
          </p:nvGrpSpPr>
          <p:grpSpPr>
            <a:xfrm>
              <a:off x="146587" y="211667"/>
              <a:ext cx="3163153" cy="2195570"/>
              <a:chOff x="341494" y="4098191"/>
              <a:chExt cx="3163153" cy="2195570"/>
            </a:xfrm>
          </p:grpSpPr>
          <p:grpSp>
            <p:nvGrpSpPr>
              <p:cNvPr id="642" name="Group 641">
                <a:extLst>
                  <a:ext uri="{FF2B5EF4-FFF2-40B4-BE49-F238E27FC236}">
                    <a16:creationId xmlns:a16="http://schemas.microsoft.com/office/drawing/2014/main" id="{D918682C-985A-4F40-81C8-D8C5CCBEDF3B}"/>
                  </a:ext>
                </a:extLst>
              </p:cNvPr>
              <p:cNvGrpSpPr/>
              <p:nvPr/>
            </p:nvGrpSpPr>
            <p:grpSpPr>
              <a:xfrm>
                <a:off x="341494" y="4098191"/>
                <a:ext cx="3046467" cy="2195570"/>
                <a:chOff x="246444" y="4091538"/>
                <a:chExt cx="3046467" cy="2195570"/>
              </a:xfrm>
              <a:solidFill>
                <a:schemeClr val="bg1"/>
              </a:solidFill>
            </p:grpSpPr>
            <p:sp>
              <p:nvSpPr>
                <p:cNvPr id="644" name="Rectangle 643">
                  <a:extLst>
                    <a:ext uri="{FF2B5EF4-FFF2-40B4-BE49-F238E27FC236}">
                      <a16:creationId xmlns:a16="http://schemas.microsoft.com/office/drawing/2014/main" id="{06DFCC60-BC84-4FDB-AF89-3898B10BBCF4}"/>
                    </a:ext>
                  </a:extLst>
                </p:cNvPr>
                <p:cNvSpPr/>
                <p:nvPr/>
              </p:nvSpPr>
              <p:spPr>
                <a:xfrm rot="16200000">
                  <a:off x="671893" y="3666089"/>
                  <a:ext cx="2195570" cy="3046467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45" name="Group 644">
                  <a:extLst>
                    <a:ext uri="{FF2B5EF4-FFF2-40B4-BE49-F238E27FC236}">
                      <a16:creationId xmlns:a16="http://schemas.microsoft.com/office/drawing/2014/main" id="{3E267287-764F-4973-9C4B-95F1F9515591}"/>
                    </a:ext>
                  </a:extLst>
                </p:cNvPr>
                <p:cNvGrpSpPr/>
                <p:nvPr/>
              </p:nvGrpSpPr>
              <p:grpSpPr>
                <a:xfrm>
                  <a:off x="609775" y="4194115"/>
                  <a:ext cx="2356914" cy="2018342"/>
                  <a:chOff x="4644742" y="381000"/>
                  <a:chExt cx="3737258" cy="3200400"/>
                </a:xfrm>
                <a:grpFill/>
              </p:grpSpPr>
              <p:sp>
                <p:nvSpPr>
                  <p:cNvPr id="646" name="Trapezoid 645">
                    <a:extLst>
                      <a:ext uri="{FF2B5EF4-FFF2-40B4-BE49-F238E27FC236}">
                        <a16:creationId xmlns:a16="http://schemas.microsoft.com/office/drawing/2014/main" id="{D2C82A51-FEDD-4097-B89A-A8C79CAA202D}"/>
                      </a:ext>
                    </a:extLst>
                  </p:cNvPr>
                  <p:cNvSpPr/>
                  <p:nvPr/>
                </p:nvSpPr>
                <p:spPr>
                  <a:xfrm>
                    <a:off x="4648200" y="990600"/>
                    <a:ext cx="3733800" cy="6858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7" name="Rectangle 646">
                    <a:extLst>
                      <a:ext uri="{FF2B5EF4-FFF2-40B4-BE49-F238E27FC236}">
                        <a16:creationId xmlns:a16="http://schemas.microsoft.com/office/drawing/2014/main" id="{A64F284E-A745-4800-A522-8CDB7A1F6CB4}"/>
                      </a:ext>
                    </a:extLst>
                  </p:cNvPr>
                  <p:cNvSpPr/>
                  <p:nvPr/>
                </p:nvSpPr>
                <p:spPr>
                  <a:xfrm>
                    <a:off x="4876800" y="1676400"/>
                    <a:ext cx="3276600" cy="1676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8" name="Isosceles Triangle 647">
                    <a:extLst>
                      <a:ext uri="{FF2B5EF4-FFF2-40B4-BE49-F238E27FC236}">
                        <a16:creationId xmlns:a16="http://schemas.microsoft.com/office/drawing/2014/main" id="{E436EC5F-4F4C-4221-B0B0-C8AFAA6FB4DD}"/>
                      </a:ext>
                    </a:extLst>
                  </p:cNvPr>
                  <p:cNvSpPr/>
                  <p:nvPr/>
                </p:nvSpPr>
                <p:spPr>
                  <a:xfrm>
                    <a:off x="5257800" y="381000"/>
                    <a:ext cx="2514600" cy="12954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9" name="Isosceles Triangle 648">
                    <a:extLst>
                      <a:ext uri="{FF2B5EF4-FFF2-40B4-BE49-F238E27FC236}">
                        <a16:creationId xmlns:a16="http://schemas.microsoft.com/office/drawing/2014/main" id="{28E8EC8D-8789-42E0-8168-9754B28C0915}"/>
                      </a:ext>
                    </a:extLst>
                  </p:cNvPr>
                  <p:cNvSpPr/>
                  <p:nvPr/>
                </p:nvSpPr>
                <p:spPr>
                  <a:xfrm>
                    <a:off x="5486400" y="609600"/>
                    <a:ext cx="2057400" cy="1066800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50" name="Group 77">
                    <a:extLst>
                      <a:ext uri="{FF2B5EF4-FFF2-40B4-BE49-F238E27FC236}">
                        <a16:creationId xmlns:a16="http://schemas.microsoft.com/office/drawing/2014/main" id="{6427D03B-159A-4F6D-9F2C-DA33BF72DDFA}"/>
                      </a:ext>
                    </a:extLst>
                  </p:cNvPr>
                  <p:cNvGrpSpPr/>
                  <p:nvPr/>
                </p:nvGrpSpPr>
                <p:grpSpPr>
                  <a:xfrm>
                    <a:off x="5181600" y="1981200"/>
                    <a:ext cx="816430" cy="762000"/>
                    <a:chOff x="838200" y="4267200"/>
                    <a:chExt cx="914400" cy="853439"/>
                  </a:xfrm>
                  <a:grpFill/>
                </p:grpSpPr>
                <p:sp>
                  <p:nvSpPr>
                    <p:cNvPr id="824" name="Rectangle 823">
                      <a:extLst>
                        <a:ext uri="{FF2B5EF4-FFF2-40B4-BE49-F238E27FC236}">
                          <a16:creationId xmlns:a16="http://schemas.microsoft.com/office/drawing/2014/main" id="{825668C2-4457-46A2-9CB7-2629849D8C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825" name="Group 14">
                      <a:extLst>
                        <a:ext uri="{FF2B5EF4-FFF2-40B4-BE49-F238E27FC236}">
                          <a16:creationId xmlns:a16="http://schemas.microsoft.com/office/drawing/2014/main" id="{C72E5DCB-F685-4738-A7A0-7370EEF774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  <a:grpFill/>
                  </p:grpSpPr>
                  <p:grpSp>
                    <p:nvGrpSpPr>
                      <p:cNvPr id="826" name="Group 8">
                        <a:extLst>
                          <a:ext uri="{FF2B5EF4-FFF2-40B4-BE49-F238E27FC236}">
                            <a16:creationId xmlns:a16="http://schemas.microsoft.com/office/drawing/2014/main" id="{9ED92B8F-976F-4E07-84B1-6EC9109E487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  <a:grpFill/>
                    </p:grpSpPr>
                    <p:sp>
                      <p:nvSpPr>
                        <p:cNvPr id="833" name="Diagonal Stripe 4">
                          <a:extLst>
                            <a:ext uri="{FF2B5EF4-FFF2-40B4-BE49-F238E27FC236}">
                              <a16:creationId xmlns:a16="http://schemas.microsoft.com/office/drawing/2014/main" id="{AB1D929D-84D6-4CFF-A049-7AE8D9AC934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4" name="Diagonal Stripe 5">
                          <a:extLst>
                            <a:ext uri="{FF2B5EF4-FFF2-40B4-BE49-F238E27FC236}">
                              <a16:creationId xmlns:a16="http://schemas.microsoft.com/office/drawing/2014/main" id="{B83CB679-3EA2-433D-B07B-9ED2EDDFB7F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5" name="Diagonal Stripe 6">
                          <a:extLst>
                            <a:ext uri="{FF2B5EF4-FFF2-40B4-BE49-F238E27FC236}">
                              <a16:creationId xmlns:a16="http://schemas.microsoft.com/office/drawing/2014/main" id="{2C608588-DBF1-4C5E-8B2D-EEDDBA634BD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6" name="Diagonal Stripe 7">
                          <a:extLst>
                            <a:ext uri="{FF2B5EF4-FFF2-40B4-BE49-F238E27FC236}">
                              <a16:creationId xmlns:a16="http://schemas.microsoft.com/office/drawing/2014/main" id="{6568485A-9ACC-4E75-8A57-E361136D121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827" name="Group 9">
                        <a:extLst>
                          <a:ext uri="{FF2B5EF4-FFF2-40B4-BE49-F238E27FC236}">
                            <a16:creationId xmlns:a16="http://schemas.microsoft.com/office/drawing/2014/main" id="{9D174729-AA9C-4A1D-B16F-E947CAD3AF7A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  <a:grpFill/>
                    </p:grpSpPr>
                    <p:sp>
                      <p:nvSpPr>
                        <p:cNvPr id="829" name="Diagonal Stripe 828">
                          <a:extLst>
                            <a:ext uri="{FF2B5EF4-FFF2-40B4-BE49-F238E27FC236}">
                              <a16:creationId xmlns:a16="http://schemas.microsoft.com/office/drawing/2014/main" id="{CE2EA0EC-9EBC-42AA-BC14-CEBE34BC763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0" name="Diagonal Stripe 829">
                          <a:extLst>
                            <a:ext uri="{FF2B5EF4-FFF2-40B4-BE49-F238E27FC236}">
                              <a16:creationId xmlns:a16="http://schemas.microsoft.com/office/drawing/2014/main" id="{A5B822CE-9689-44F7-BC33-AD159DCDF71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1" name="Diagonal Stripe 830">
                          <a:extLst>
                            <a:ext uri="{FF2B5EF4-FFF2-40B4-BE49-F238E27FC236}">
                              <a16:creationId xmlns:a16="http://schemas.microsoft.com/office/drawing/2014/main" id="{4F859676-DABA-4C8D-BDDA-AB1EA7AA9F1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32" name="Diagonal Stripe 831">
                          <a:extLst>
                            <a:ext uri="{FF2B5EF4-FFF2-40B4-BE49-F238E27FC236}">
                              <a16:creationId xmlns:a16="http://schemas.microsoft.com/office/drawing/2014/main" id="{6AD2D8CF-1E80-4FD3-A0D5-D64100F6C10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828" name="Frame 3">
                        <a:extLst>
                          <a:ext uri="{FF2B5EF4-FFF2-40B4-BE49-F238E27FC236}">
                            <a16:creationId xmlns:a16="http://schemas.microsoft.com/office/drawing/2014/main" id="{2AC38533-DA68-422E-A7CC-06E419B943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651" name="Group 91">
                    <a:extLst>
                      <a:ext uri="{FF2B5EF4-FFF2-40B4-BE49-F238E27FC236}">
                        <a16:creationId xmlns:a16="http://schemas.microsoft.com/office/drawing/2014/main" id="{5EB4A7E2-3B5D-4ADA-8969-6CD5D6CB526D}"/>
                      </a:ext>
                    </a:extLst>
                  </p:cNvPr>
                  <p:cNvGrpSpPr/>
                  <p:nvPr/>
                </p:nvGrpSpPr>
                <p:grpSpPr>
                  <a:xfrm>
                    <a:off x="7086600" y="1981200"/>
                    <a:ext cx="816430" cy="762000"/>
                    <a:chOff x="838200" y="4267200"/>
                    <a:chExt cx="914400" cy="853439"/>
                  </a:xfrm>
                  <a:grpFill/>
                </p:grpSpPr>
                <p:sp>
                  <p:nvSpPr>
                    <p:cNvPr id="811" name="Rectangle 810">
                      <a:extLst>
                        <a:ext uri="{FF2B5EF4-FFF2-40B4-BE49-F238E27FC236}">
                          <a16:creationId xmlns:a16="http://schemas.microsoft.com/office/drawing/2014/main" id="{EA664D60-681A-484D-9295-37FF7EA945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38200" y="4267200"/>
                      <a:ext cx="914400" cy="762000"/>
                    </a:xfrm>
                    <a:prstGeom prst="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812" name="Group 14">
                      <a:extLst>
                        <a:ext uri="{FF2B5EF4-FFF2-40B4-BE49-F238E27FC236}">
                          <a16:creationId xmlns:a16="http://schemas.microsoft.com/office/drawing/2014/main" id="{03D15C9B-28EE-43D0-B114-40A47B1E1FD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38200" y="4267200"/>
                      <a:ext cx="914399" cy="853439"/>
                      <a:chOff x="914400" y="4343400"/>
                      <a:chExt cx="2286000" cy="2133600"/>
                    </a:xfrm>
                    <a:grpFill/>
                  </p:grpSpPr>
                  <p:grpSp>
                    <p:nvGrpSpPr>
                      <p:cNvPr id="813" name="Group 8">
                        <a:extLst>
                          <a:ext uri="{FF2B5EF4-FFF2-40B4-BE49-F238E27FC236}">
                            <a16:creationId xmlns:a16="http://schemas.microsoft.com/office/drawing/2014/main" id="{DF7BE7FD-E1B0-4C5B-AB87-2F5E4EE9101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914400" y="4495800"/>
                        <a:ext cx="2209800" cy="1905000"/>
                        <a:chOff x="914400" y="4495800"/>
                        <a:chExt cx="2209800" cy="1905000"/>
                      </a:xfrm>
                      <a:grpFill/>
                    </p:grpSpPr>
                    <p:sp>
                      <p:nvSpPr>
                        <p:cNvPr id="820" name="Diagonal Stripe 4">
                          <a:extLst>
                            <a:ext uri="{FF2B5EF4-FFF2-40B4-BE49-F238E27FC236}">
                              <a16:creationId xmlns:a16="http://schemas.microsoft.com/office/drawing/2014/main" id="{34C38E5D-4854-4710-814F-32875621877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133600" y="44196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1" name="Diagonal Stripe 5">
                          <a:extLst>
                            <a:ext uri="{FF2B5EF4-FFF2-40B4-BE49-F238E27FC236}">
                              <a16:creationId xmlns:a16="http://schemas.microsoft.com/office/drawing/2014/main" id="{5A67B504-3B86-458F-BD5E-5258225A4C4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815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2" name="Diagonal Stripe 6">
                          <a:extLst>
                            <a:ext uri="{FF2B5EF4-FFF2-40B4-BE49-F238E27FC236}">
                              <a16:creationId xmlns:a16="http://schemas.microsoft.com/office/drawing/2014/main" id="{6E2F0DA2-7337-4A99-8081-584B5261EA1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3" name="Diagonal Stripe 7">
                          <a:extLst>
                            <a:ext uri="{FF2B5EF4-FFF2-40B4-BE49-F238E27FC236}">
                              <a16:creationId xmlns:a16="http://schemas.microsoft.com/office/drawing/2014/main" id="{950EA9B6-E598-4634-9579-D557F31389C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814" name="Group 9">
                        <a:extLst>
                          <a:ext uri="{FF2B5EF4-FFF2-40B4-BE49-F238E27FC236}">
                            <a16:creationId xmlns:a16="http://schemas.microsoft.com/office/drawing/2014/main" id="{496CC2B3-0603-4FAC-A1FA-6F60D7568E41}"/>
                          </a:ext>
                        </a:extLst>
                      </p:cNvPr>
                      <p:cNvGrpSpPr/>
                      <p:nvPr/>
                    </p:nvGrpSpPr>
                    <p:grpSpPr>
                      <a:xfrm rot="16200000">
                        <a:off x="990600" y="4419600"/>
                        <a:ext cx="2133600" cy="1981200"/>
                        <a:chOff x="914400" y="4419600"/>
                        <a:chExt cx="2133600" cy="1981200"/>
                      </a:xfrm>
                      <a:grpFill/>
                    </p:grpSpPr>
                    <p:sp>
                      <p:nvSpPr>
                        <p:cNvPr id="816" name="Diagonal Stripe 97">
                          <a:extLst>
                            <a:ext uri="{FF2B5EF4-FFF2-40B4-BE49-F238E27FC236}">
                              <a16:creationId xmlns:a16="http://schemas.microsoft.com/office/drawing/2014/main" id="{5F2AA01C-8364-49B1-A9FB-09C197EC0C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2057400" y="4343400"/>
                          <a:ext cx="838200" cy="990600"/>
                        </a:xfrm>
                        <a:prstGeom prst="diagStripe">
                          <a:avLst>
                            <a:gd name="adj" fmla="val 76195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17" name="Diagonal Stripe 98">
                          <a:extLst>
                            <a:ext uri="{FF2B5EF4-FFF2-40B4-BE49-F238E27FC236}">
                              <a16:creationId xmlns:a16="http://schemas.microsoft.com/office/drawing/2014/main" id="{CC7C22C9-16E7-42BD-8324-89BABBE8B26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>
                          <a:off x="1409700" y="4305300"/>
                          <a:ext cx="1524000" cy="17526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18" name="Diagonal Stripe 99">
                          <a:extLst>
                            <a:ext uri="{FF2B5EF4-FFF2-40B4-BE49-F238E27FC236}">
                              <a16:creationId xmlns:a16="http://schemas.microsoft.com/office/drawing/2014/main" id="{AB0115D8-4D17-4DCE-A8F6-D601F5DB8AA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181100" y="4686300"/>
                          <a:ext cx="1600200" cy="1828800"/>
                        </a:xfrm>
                        <a:prstGeom prst="diagStripe">
                          <a:avLst>
                            <a:gd name="adj" fmla="val 8818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19" name="Diagonal Stripe 818">
                          <a:extLst>
                            <a:ext uri="{FF2B5EF4-FFF2-40B4-BE49-F238E27FC236}">
                              <a16:creationId xmlns:a16="http://schemas.microsoft.com/office/drawing/2014/main" id="{E2096D59-AFED-422B-848D-58A42A71FC6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5400000" flipH="1" flipV="1">
                          <a:off x="1028700" y="5295900"/>
                          <a:ext cx="990600" cy="1219200"/>
                        </a:xfrm>
                        <a:prstGeom prst="diagStripe">
                          <a:avLst>
                            <a:gd name="adj" fmla="val 85140"/>
                          </a:avLst>
                        </a:prstGeom>
                        <a:grpFill/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sp>
                    <p:nvSpPr>
                      <p:cNvPr id="815" name="Frame 3">
                        <a:extLst>
                          <a:ext uri="{FF2B5EF4-FFF2-40B4-BE49-F238E27FC236}">
                            <a16:creationId xmlns:a16="http://schemas.microsoft.com/office/drawing/2014/main" id="{D84191E3-A895-4E3B-974A-7C096721F2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4400" y="4343400"/>
                        <a:ext cx="2286000" cy="2133600"/>
                      </a:xfrm>
                      <a:prstGeom prst="frame">
                        <a:avLst>
                          <a:gd name="adj1" fmla="val 728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652" name="Rectangle 651">
                    <a:extLst>
                      <a:ext uri="{FF2B5EF4-FFF2-40B4-BE49-F238E27FC236}">
                        <a16:creationId xmlns:a16="http://schemas.microsoft.com/office/drawing/2014/main" id="{FEDD7583-8F13-4BD2-9884-F70F5B950A9D}"/>
                      </a:ext>
                    </a:extLst>
                  </p:cNvPr>
                  <p:cNvSpPr/>
                  <p:nvPr/>
                </p:nvSpPr>
                <p:spPr>
                  <a:xfrm>
                    <a:off x="6172200" y="2133600"/>
                    <a:ext cx="762000" cy="1219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53" name="Group 114">
                    <a:extLst>
                      <a:ext uri="{FF2B5EF4-FFF2-40B4-BE49-F238E27FC236}">
                        <a16:creationId xmlns:a16="http://schemas.microsoft.com/office/drawing/2014/main" id="{E8A5987E-D184-4443-B0BF-1578D55EDC59}"/>
                      </a:ext>
                    </a:extLst>
                  </p:cNvPr>
                  <p:cNvGrpSpPr/>
                  <p:nvPr/>
                </p:nvGrpSpPr>
                <p:grpSpPr>
                  <a:xfrm>
                    <a:off x="6248400" y="990600"/>
                    <a:ext cx="609600" cy="609600"/>
                    <a:chOff x="4917989" y="4217773"/>
                    <a:chExt cx="2463114" cy="2438400"/>
                  </a:xfrm>
                  <a:grpFill/>
                </p:grpSpPr>
                <p:sp>
                  <p:nvSpPr>
                    <p:cNvPr id="808" name="Rectangle 807">
                      <a:extLst>
                        <a:ext uri="{FF2B5EF4-FFF2-40B4-BE49-F238E27FC236}">
                          <a16:creationId xmlns:a16="http://schemas.microsoft.com/office/drawing/2014/main" id="{8C0E3BD8-4555-41E2-9B35-27C126D8FBE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95800"/>
                      <a:ext cx="2057400" cy="1905000"/>
                    </a:xfrm>
                    <a:prstGeom prst="rect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9" name="Plus 230">
                      <a:extLst>
                        <a:ext uri="{FF2B5EF4-FFF2-40B4-BE49-F238E27FC236}">
                          <a16:creationId xmlns:a16="http://schemas.microsoft.com/office/drawing/2014/main" id="{ED64CF16-A4D8-4872-9F0F-F48CCCFA4A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7989" y="4217773"/>
                      <a:ext cx="2463114" cy="2438400"/>
                    </a:xfrm>
                    <a:prstGeom prst="mathPlus">
                      <a:avLst>
                        <a:gd name="adj1" fmla="val 8981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10" name="Frame 809">
                      <a:extLst>
                        <a:ext uri="{FF2B5EF4-FFF2-40B4-BE49-F238E27FC236}">
                          <a16:creationId xmlns:a16="http://schemas.microsoft.com/office/drawing/2014/main" id="{BA4453A9-5F19-45B7-97F4-4D92A2283F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05400" y="4419600"/>
                      <a:ext cx="2133600" cy="2057400"/>
                    </a:xfrm>
                    <a:prstGeom prst="frame">
                      <a:avLst>
                        <a:gd name="adj1" fmla="val 7695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654" name="Oval 653">
                    <a:extLst>
                      <a:ext uri="{FF2B5EF4-FFF2-40B4-BE49-F238E27FC236}">
                        <a16:creationId xmlns:a16="http://schemas.microsoft.com/office/drawing/2014/main" id="{13B0266C-E839-4E42-8FF6-C8DD10171442}"/>
                      </a:ext>
                    </a:extLst>
                  </p:cNvPr>
                  <p:cNvSpPr/>
                  <p:nvPr/>
                </p:nvSpPr>
                <p:spPr>
                  <a:xfrm>
                    <a:off x="6629400" y="2590800"/>
                    <a:ext cx="152400" cy="2286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5" name="Rectangle 654">
                    <a:extLst>
                      <a:ext uri="{FF2B5EF4-FFF2-40B4-BE49-F238E27FC236}">
                        <a16:creationId xmlns:a16="http://schemas.microsoft.com/office/drawing/2014/main" id="{B42041C0-3747-47F6-A046-537E42DDC2BE}"/>
                      </a:ext>
                    </a:extLst>
                  </p:cNvPr>
                  <p:cNvSpPr/>
                  <p:nvPr/>
                </p:nvSpPr>
                <p:spPr>
                  <a:xfrm>
                    <a:off x="5972432" y="3274541"/>
                    <a:ext cx="1066800" cy="152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6" name="Cloud 655">
                    <a:extLst>
                      <a:ext uri="{FF2B5EF4-FFF2-40B4-BE49-F238E27FC236}">
                        <a16:creationId xmlns:a16="http://schemas.microsoft.com/office/drawing/2014/main" id="{9C2A0D9C-78EE-4769-9978-DD7945466377}"/>
                      </a:ext>
                    </a:extLst>
                  </p:cNvPr>
                  <p:cNvSpPr/>
                  <p:nvPr/>
                </p:nvSpPr>
                <p:spPr>
                  <a:xfrm rot="10496474">
                    <a:off x="4644742" y="2362353"/>
                    <a:ext cx="762000" cy="1216974"/>
                  </a:xfrm>
                  <a:prstGeom prst="clou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7" name="Cloud 656">
                    <a:extLst>
                      <a:ext uri="{FF2B5EF4-FFF2-40B4-BE49-F238E27FC236}">
                        <a16:creationId xmlns:a16="http://schemas.microsoft.com/office/drawing/2014/main" id="{FA0A0A5B-5E7B-40BA-86C2-07C3B90E5C8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620000" y="2362200"/>
                    <a:ext cx="762000" cy="1219200"/>
                  </a:xfrm>
                  <a:prstGeom prst="clou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58" name="Group 127">
                    <a:extLst>
                      <a:ext uri="{FF2B5EF4-FFF2-40B4-BE49-F238E27FC236}">
                        <a16:creationId xmlns:a16="http://schemas.microsoft.com/office/drawing/2014/main" id="{FCAC4C34-F83D-45E4-8ED7-A905EA2642B0}"/>
                      </a:ext>
                    </a:extLst>
                  </p:cNvPr>
                  <p:cNvGrpSpPr/>
                  <p:nvPr/>
                </p:nvGrpSpPr>
                <p:grpSpPr>
                  <a:xfrm>
                    <a:off x="5486400" y="2743200"/>
                    <a:ext cx="685800" cy="762000"/>
                    <a:chOff x="1792595" y="1066800"/>
                    <a:chExt cx="2748575" cy="2514600"/>
                  </a:xfrm>
                  <a:grpFill/>
                </p:grpSpPr>
                <p:sp>
                  <p:nvSpPr>
                    <p:cNvPr id="735" name="Cloud 734">
                      <a:extLst>
                        <a:ext uri="{FF2B5EF4-FFF2-40B4-BE49-F238E27FC236}">
                          <a16:creationId xmlns:a16="http://schemas.microsoft.com/office/drawing/2014/main" id="{2E981A73-1626-4A76-98DA-59930B2DCAF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6" name="Cloud 735">
                      <a:extLst>
                        <a:ext uri="{FF2B5EF4-FFF2-40B4-BE49-F238E27FC236}">
                          <a16:creationId xmlns:a16="http://schemas.microsoft.com/office/drawing/2014/main" id="{A8556A4F-D7F4-4826-A2F8-F244A2C53F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37" name="Cloud 736">
                      <a:extLst>
                        <a:ext uri="{FF2B5EF4-FFF2-40B4-BE49-F238E27FC236}">
                          <a16:creationId xmlns:a16="http://schemas.microsoft.com/office/drawing/2014/main" id="{94DCFEC0-56C7-4220-B03D-E7CD071E5C5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738" name="Group 22">
                      <a:extLst>
                        <a:ext uri="{FF2B5EF4-FFF2-40B4-BE49-F238E27FC236}">
                          <a16:creationId xmlns:a16="http://schemas.microsoft.com/office/drawing/2014/main" id="{922E5F3A-A021-4E67-BB84-1F1CADF29D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804" name="Moon 23">
                        <a:extLst>
                          <a:ext uri="{FF2B5EF4-FFF2-40B4-BE49-F238E27FC236}">
                            <a16:creationId xmlns:a16="http://schemas.microsoft.com/office/drawing/2014/main" id="{44BDC9CD-7481-4754-B999-132F202CD3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5" name="Moon 24">
                        <a:extLst>
                          <a:ext uri="{FF2B5EF4-FFF2-40B4-BE49-F238E27FC236}">
                            <a16:creationId xmlns:a16="http://schemas.microsoft.com/office/drawing/2014/main" id="{CD2029CE-6EED-4FEC-9037-2CE7605655AC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6" name="Moon 25">
                        <a:extLst>
                          <a:ext uri="{FF2B5EF4-FFF2-40B4-BE49-F238E27FC236}">
                            <a16:creationId xmlns:a16="http://schemas.microsoft.com/office/drawing/2014/main" id="{A31BAEC8-A890-4341-8DCE-63E9B80BC305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7" name="Teardrop 26">
                        <a:extLst>
                          <a:ext uri="{FF2B5EF4-FFF2-40B4-BE49-F238E27FC236}">
                            <a16:creationId xmlns:a16="http://schemas.microsoft.com/office/drawing/2014/main" id="{24497364-CB48-4559-8263-B3528499AA0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39" name="Group 64">
                      <a:extLst>
                        <a:ext uri="{FF2B5EF4-FFF2-40B4-BE49-F238E27FC236}">
                          <a16:creationId xmlns:a16="http://schemas.microsoft.com/office/drawing/2014/main" id="{6381A659-5CEA-4582-A7A3-CDD46FBF64E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  <a:grpFill/>
                  </p:grpSpPr>
                  <p:sp>
                    <p:nvSpPr>
                      <p:cNvPr id="787" name="Teardrop 786">
                        <a:extLst>
                          <a:ext uri="{FF2B5EF4-FFF2-40B4-BE49-F238E27FC236}">
                            <a16:creationId xmlns:a16="http://schemas.microsoft.com/office/drawing/2014/main" id="{23CF87F2-8383-4AB9-8394-686CC81CA1DF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8" name="Teardrop 787">
                        <a:extLst>
                          <a:ext uri="{FF2B5EF4-FFF2-40B4-BE49-F238E27FC236}">
                            <a16:creationId xmlns:a16="http://schemas.microsoft.com/office/drawing/2014/main" id="{41C8FDB3-5910-4E63-90E4-4619B499F85F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9" name="Teardrop 788">
                        <a:extLst>
                          <a:ext uri="{FF2B5EF4-FFF2-40B4-BE49-F238E27FC236}">
                            <a16:creationId xmlns:a16="http://schemas.microsoft.com/office/drawing/2014/main" id="{C6C56D15-141E-4979-8D9B-E113CB38EC05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0" name="Teardrop 789">
                        <a:extLst>
                          <a:ext uri="{FF2B5EF4-FFF2-40B4-BE49-F238E27FC236}">
                            <a16:creationId xmlns:a16="http://schemas.microsoft.com/office/drawing/2014/main" id="{3E3204F2-F175-4C61-9465-9BF39E1FC00C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1" name="Teardrop 790">
                        <a:extLst>
                          <a:ext uri="{FF2B5EF4-FFF2-40B4-BE49-F238E27FC236}">
                            <a16:creationId xmlns:a16="http://schemas.microsoft.com/office/drawing/2014/main" id="{0978E7AD-998F-4876-9B60-629148F28721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2" name="5-Point Star 213">
                        <a:extLst>
                          <a:ext uri="{FF2B5EF4-FFF2-40B4-BE49-F238E27FC236}">
                            <a16:creationId xmlns:a16="http://schemas.microsoft.com/office/drawing/2014/main" id="{965CF231-B55B-4F71-AC3D-DD502945E97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793" name="Group 15">
                        <a:extLst>
                          <a:ext uri="{FF2B5EF4-FFF2-40B4-BE49-F238E27FC236}">
                            <a16:creationId xmlns:a16="http://schemas.microsoft.com/office/drawing/2014/main" id="{FF68B92C-732D-4285-AEE2-0B4EF159354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799" name="Teardrop 10">
                          <a:extLst>
                            <a:ext uri="{FF2B5EF4-FFF2-40B4-BE49-F238E27FC236}">
                              <a16:creationId xmlns:a16="http://schemas.microsoft.com/office/drawing/2014/main" id="{784D07B4-5F47-40B9-BD93-9AFD1D34254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0" name="Teardrop 60">
                          <a:extLst>
                            <a:ext uri="{FF2B5EF4-FFF2-40B4-BE49-F238E27FC236}">
                              <a16:creationId xmlns:a16="http://schemas.microsoft.com/office/drawing/2014/main" id="{F0E9B912-61E6-4EE5-8606-7A24E4CFEC0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1" name="Teardrop 800">
                          <a:extLst>
                            <a:ext uri="{FF2B5EF4-FFF2-40B4-BE49-F238E27FC236}">
                              <a16:creationId xmlns:a16="http://schemas.microsoft.com/office/drawing/2014/main" id="{6444144C-4C01-42F7-BEA3-50FDC9E0CBE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2" name="Teardrop 801">
                          <a:extLst>
                            <a:ext uri="{FF2B5EF4-FFF2-40B4-BE49-F238E27FC236}">
                              <a16:creationId xmlns:a16="http://schemas.microsoft.com/office/drawing/2014/main" id="{5B5A7A3D-0F26-47E1-8E2A-5527A70C3DD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803" name="Teardrop 802">
                          <a:extLst>
                            <a:ext uri="{FF2B5EF4-FFF2-40B4-BE49-F238E27FC236}">
                              <a16:creationId xmlns:a16="http://schemas.microsoft.com/office/drawing/2014/main" id="{1CE55A4B-0E37-4F0D-9C85-8B40623A9ED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794" name="Oval 793">
                        <a:extLst>
                          <a:ext uri="{FF2B5EF4-FFF2-40B4-BE49-F238E27FC236}">
                            <a16:creationId xmlns:a16="http://schemas.microsoft.com/office/drawing/2014/main" id="{847998A0-863F-49F8-9795-531C1569A6B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5" name="Oval 794">
                        <a:extLst>
                          <a:ext uri="{FF2B5EF4-FFF2-40B4-BE49-F238E27FC236}">
                            <a16:creationId xmlns:a16="http://schemas.microsoft.com/office/drawing/2014/main" id="{BCB56424-355C-411A-9D7A-A6B0B177E6E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6" name="Oval 795">
                        <a:extLst>
                          <a:ext uri="{FF2B5EF4-FFF2-40B4-BE49-F238E27FC236}">
                            <a16:creationId xmlns:a16="http://schemas.microsoft.com/office/drawing/2014/main" id="{592CD9AE-6BA7-49C8-A6F6-5363A81A06C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7" name="Oval 796">
                        <a:extLst>
                          <a:ext uri="{FF2B5EF4-FFF2-40B4-BE49-F238E27FC236}">
                            <a16:creationId xmlns:a16="http://schemas.microsoft.com/office/drawing/2014/main" id="{9799A89E-D28A-4BCE-B33C-4EF7639DF1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8" name="Oval 797">
                        <a:extLst>
                          <a:ext uri="{FF2B5EF4-FFF2-40B4-BE49-F238E27FC236}">
                            <a16:creationId xmlns:a16="http://schemas.microsoft.com/office/drawing/2014/main" id="{5C4D7900-7A0A-4059-B779-1414E7C389F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40" name="Group 65">
                      <a:extLst>
                        <a:ext uri="{FF2B5EF4-FFF2-40B4-BE49-F238E27FC236}">
                          <a16:creationId xmlns:a16="http://schemas.microsoft.com/office/drawing/2014/main" id="{5B241247-84F1-4618-B822-658D31D55319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783" name="Moon 782">
                        <a:extLst>
                          <a:ext uri="{FF2B5EF4-FFF2-40B4-BE49-F238E27FC236}">
                            <a16:creationId xmlns:a16="http://schemas.microsoft.com/office/drawing/2014/main" id="{FA4D9453-7F57-46C0-B642-863D628C8FB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4" name="Moon 783">
                        <a:extLst>
                          <a:ext uri="{FF2B5EF4-FFF2-40B4-BE49-F238E27FC236}">
                            <a16:creationId xmlns:a16="http://schemas.microsoft.com/office/drawing/2014/main" id="{06FAE47B-4868-402E-80CB-358327DCDB7A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5" name="Moon 784">
                        <a:extLst>
                          <a:ext uri="{FF2B5EF4-FFF2-40B4-BE49-F238E27FC236}">
                            <a16:creationId xmlns:a16="http://schemas.microsoft.com/office/drawing/2014/main" id="{C37E27BC-7C2D-421F-9BCE-D5DF2F1FDB5A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6" name="Teardrop 785">
                        <a:extLst>
                          <a:ext uri="{FF2B5EF4-FFF2-40B4-BE49-F238E27FC236}">
                            <a16:creationId xmlns:a16="http://schemas.microsoft.com/office/drawing/2014/main" id="{B393DB68-C39F-45AE-947E-EBBCDF7BDF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41" name="Group 4">
                      <a:extLst>
                        <a:ext uri="{FF2B5EF4-FFF2-40B4-BE49-F238E27FC236}">
                          <a16:creationId xmlns:a16="http://schemas.microsoft.com/office/drawing/2014/main" id="{D18EEC85-A169-4DD9-80DF-198F04DD97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  <a:grpFill/>
                  </p:grpSpPr>
                  <p:sp>
                    <p:nvSpPr>
                      <p:cNvPr id="766" name="Teardrop 5">
                        <a:extLst>
                          <a:ext uri="{FF2B5EF4-FFF2-40B4-BE49-F238E27FC236}">
                            <a16:creationId xmlns:a16="http://schemas.microsoft.com/office/drawing/2014/main" id="{A390A9E8-70AB-455D-BF98-48C61E7CC3AD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7" name="Teardrop 6">
                        <a:extLst>
                          <a:ext uri="{FF2B5EF4-FFF2-40B4-BE49-F238E27FC236}">
                            <a16:creationId xmlns:a16="http://schemas.microsoft.com/office/drawing/2014/main" id="{96CBC118-D9FD-4988-98E7-E0CE3413FBFB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8" name="Teardrop 7">
                        <a:extLst>
                          <a:ext uri="{FF2B5EF4-FFF2-40B4-BE49-F238E27FC236}">
                            <a16:creationId xmlns:a16="http://schemas.microsoft.com/office/drawing/2014/main" id="{1E02402A-6E5E-4FF7-8D96-4B3A8D1E4382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9" name="Teardrop 8">
                        <a:extLst>
                          <a:ext uri="{FF2B5EF4-FFF2-40B4-BE49-F238E27FC236}">
                            <a16:creationId xmlns:a16="http://schemas.microsoft.com/office/drawing/2014/main" id="{EE3D71F9-44C1-42EC-A60E-36AC34F9E0D5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0" name="Teardrop 9">
                        <a:extLst>
                          <a:ext uri="{FF2B5EF4-FFF2-40B4-BE49-F238E27FC236}">
                            <a16:creationId xmlns:a16="http://schemas.microsoft.com/office/drawing/2014/main" id="{0473EB32-49B1-4813-8638-AEDCA2571AD2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1" name="5-Point Star 10">
                        <a:extLst>
                          <a:ext uri="{FF2B5EF4-FFF2-40B4-BE49-F238E27FC236}">
                            <a16:creationId xmlns:a16="http://schemas.microsoft.com/office/drawing/2014/main" id="{2E31733A-42FE-4DE9-B7B6-32E6783A6DF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772" name="Group 15">
                        <a:extLst>
                          <a:ext uri="{FF2B5EF4-FFF2-40B4-BE49-F238E27FC236}">
                            <a16:creationId xmlns:a16="http://schemas.microsoft.com/office/drawing/2014/main" id="{62DCC767-F8A6-454B-82E8-0F2FDFB9991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778" name="Teardrop 10">
                          <a:extLst>
                            <a:ext uri="{FF2B5EF4-FFF2-40B4-BE49-F238E27FC236}">
                              <a16:creationId xmlns:a16="http://schemas.microsoft.com/office/drawing/2014/main" id="{042CA70D-BF58-44C4-91A9-C9C2EACFE6C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79" name="Teardrop 18">
                          <a:extLst>
                            <a:ext uri="{FF2B5EF4-FFF2-40B4-BE49-F238E27FC236}">
                              <a16:creationId xmlns:a16="http://schemas.microsoft.com/office/drawing/2014/main" id="{4D54BD94-91EE-48A3-AD57-677FE2570C7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80" name="Teardrop 19">
                          <a:extLst>
                            <a:ext uri="{FF2B5EF4-FFF2-40B4-BE49-F238E27FC236}">
                              <a16:creationId xmlns:a16="http://schemas.microsoft.com/office/drawing/2014/main" id="{F013F130-40A6-45EA-8767-32FAD597465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81" name="Teardrop 20">
                          <a:extLst>
                            <a:ext uri="{FF2B5EF4-FFF2-40B4-BE49-F238E27FC236}">
                              <a16:creationId xmlns:a16="http://schemas.microsoft.com/office/drawing/2014/main" id="{31C2C255-F546-4735-8527-77243671B59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82" name="Teardrop 21">
                          <a:extLst>
                            <a:ext uri="{FF2B5EF4-FFF2-40B4-BE49-F238E27FC236}">
                              <a16:creationId xmlns:a16="http://schemas.microsoft.com/office/drawing/2014/main" id="{F7A6731E-C48E-4646-A84F-3A599D0ECAE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773" name="Oval 12">
                        <a:extLst>
                          <a:ext uri="{FF2B5EF4-FFF2-40B4-BE49-F238E27FC236}">
                            <a16:creationId xmlns:a16="http://schemas.microsoft.com/office/drawing/2014/main" id="{88E62D93-6530-4037-AEF2-4EF47ABA6F0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4" name="Oval 13">
                        <a:extLst>
                          <a:ext uri="{FF2B5EF4-FFF2-40B4-BE49-F238E27FC236}">
                            <a16:creationId xmlns:a16="http://schemas.microsoft.com/office/drawing/2014/main" id="{803AA524-F2D6-44DB-89E0-6B0A4472C2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5" name="Oval 14">
                        <a:extLst>
                          <a:ext uri="{FF2B5EF4-FFF2-40B4-BE49-F238E27FC236}">
                            <a16:creationId xmlns:a16="http://schemas.microsoft.com/office/drawing/2014/main" id="{FA40D3D7-565A-4A17-BBB3-9695FE7C27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6" name="Oval 15">
                        <a:extLst>
                          <a:ext uri="{FF2B5EF4-FFF2-40B4-BE49-F238E27FC236}">
                            <a16:creationId xmlns:a16="http://schemas.microsoft.com/office/drawing/2014/main" id="{9472B9C6-C5DD-4863-B19D-110B8A82470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7" name="Oval 16">
                        <a:extLst>
                          <a:ext uri="{FF2B5EF4-FFF2-40B4-BE49-F238E27FC236}">
                            <a16:creationId xmlns:a16="http://schemas.microsoft.com/office/drawing/2014/main" id="{71B72A64-9F93-4005-807F-AC6054AD60A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42" name="Group 70">
                      <a:extLst>
                        <a:ext uri="{FF2B5EF4-FFF2-40B4-BE49-F238E27FC236}">
                          <a16:creationId xmlns:a16="http://schemas.microsoft.com/office/drawing/2014/main" id="{3009DEF4-53AB-40DF-B589-845F1702879E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762" name="Moon 761">
                        <a:extLst>
                          <a:ext uri="{FF2B5EF4-FFF2-40B4-BE49-F238E27FC236}">
                            <a16:creationId xmlns:a16="http://schemas.microsoft.com/office/drawing/2014/main" id="{5BD52298-F795-466B-9190-6EEDE4F927A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3" name="Moon 762">
                        <a:extLst>
                          <a:ext uri="{FF2B5EF4-FFF2-40B4-BE49-F238E27FC236}">
                            <a16:creationId xmlns:a16="http://schemas.microsoft.com/office/drawing/2014/main" id="{D52AC318-AA3B-47A4-9F78-27EDDFB355BE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4" name="Moon 763">
                        <a:extLst>
                          <a:ext uri="{FF2B5EF4-FFF2-40B4-BE49-F238E27FC236}">
                            <a16:creationId xmlns:a16="http://schemas.microsoft.com/office/drawing/2014/main" id="{633D1834-6061-4401-8FC3-B77427AC5C84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5" name="Teardrop 764">
                        <a:extLst>
                          <a:ext uri="{FF2B5EF4-FFF2-40B4-BE49-F238E27FC236}">
                            <a16:creationId xmlns:a16="http://schemas.microsoft.com/office/drawing/2014/main" id="{CC107241-2139-4EC8-AF57-FF41D6E5C6D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43" name="Group 45">
                      <a:extLst>
                        <a:ext uri="{FF2B5EF4-FFF2-40B4-BE49-F238E27FC236}">
                          <a16:creationId xmlns:a16="http://schemas.microsoft.com/office/drawing/2014/main" id="{3F14C7FF-676A-448E-BFD1-6009B6DBE4E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  <a:grpFill/>
                  </p:grpSpPr>
                  <p:sp>
                    <p:nvSpPr>
                      <p:cNvPr id="745" name="Teardrop 744">
                        <a:extLst>
                          <a:ext uri="{FF2B5EF4-FFF2-40B4-BE49-F238E27FC236}">
                            <a16:creationId xmlns:a16="http://schemas.microsoft.com/office/drawing/2014/main" id="{10960DA8-2CE3-4D88-BEF8-3EC54FAED07F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6" name="Teardrop 745">
                        <a:extLst>
                          <a:ext uri="{FF2B5EF4-FFF2-40B4-BE49-F238E27FC236}">
                            <a16:creationId xmlns:a16="http://schemas.microsoft.com/office/drawing/2014/main" id="{1DEB0425-2941-41BC-BD18-80CAC209D4A7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7" name="Teardrop 746">
                        <a:extLst>
                          <a:ext uri="{FF2B5EF4-FFF2-40B4-BE49-F238E27FC236}">
                            <a16:creationId xmlns:a16="http://schemas.microsoft.com/office/drawing/2014/main" id="{3C0149AC-447B-47EA-9532-1E768C847E94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8" name="Teardrop 747">
                        <a:extLst>
                          <a:ext uri="{FF2B5EF4-FFF2-40B4-BE49-F238E27FC236}">
                            <a16:creationId xmlns:a16="http://schemas.microsoft.com/office/drawing/2014/main" id="{62D5CA30-B38D-4FD5-A022-26779691AFD6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9" name="Teardrop 748">
                        <a:extLst>
                          <a:ext uri="{FF2B5EF4-FFF2-40B4-BE49-F238E27FC236}">
                            <a16:creationId xmlns:a16="http://schemas.microsoft.com/office/drawing/2014/main" id="{FCA17C5E-E02E-49E9-A4D3-BF43F2500E7C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0" name="5-Point Star 171">
                        <a:extLst>
                          <a:ext uri="{FF2B5EF4-FFF2-40B4-BE49-F238E27FC236}">
                            <a16:creationId xmlns:a16="http://schemas.microsoft.com/office/drawing/2014/main" id="{CBBC0E95-9DF0-4067-B729-203AA01ED9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751" name="Group 15">
                        <a:extLst>
                          <a:ext uri="{FF2B5EF4-FFF2-40B4-BE49-F238E27FC236}">
                            <a16:creationId xmlns:a16="http://schemas.microsoft.com/office/drawing/2014/main" id="{5D5CF7D3-937C-4EC8-8390-E32789E1159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757" name="Teardrop 10">
                          <a:extLst>
                            <a:ext uri="{FF2B5EF4-FFF2-40B4-BE49-F238E27FC236}">
                              <a16:creationId xmlns:a16="http://schemas.microsoft.com/office/drawing/2014/main" id="{83FAB34F-56EE-4749-9592-C16C602455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58" name="Teardrop 757">
                          <a:extLst>
                            <a:ext uri="{FF2B5EF4-FFF2-40B4-BE49-F238E27FC236}">
                              <a16:creationId xmlns:a16="http://schemas.microsoft.com/office/drawing/2014/main" id="{B3630867-ABB0-4C59-BF85-7E8E58D1AB6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59" name="Teardrop 758">
                          <a:extLst>
                            <a:ext uri="{FF2B5EF4-FFF2-40B4-BE49-F238E27FC236}">
                              <a16:creationId xmlns:a16="http://schemas.microsoft.com/office/drawing/2014/main" id="{A3C82260-109F-4B6E-A329-C17B78074D9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60" name="Teardrop 759">
                          <a:extLst>
                            <a:ext uri="{FF2B5EF4-FFF2-40B4-BE49-F238E27FC236}">
                              <a16:creationId xmlns:a16="http://schemas.microsoft.com/office/drawing/2014/main" id="{44C13818-5488-49D7-9079-378EF55924B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61" name="Teardrop 760">
                          <a:extLst>
                            <a:ext uri="{FF2B5EF4-FFF2-40B4-BE49-F238E27FC236}">
                              <a16:creationId xmlns:a16="http://schemas.microsoft.com/office/drawing/2014/main" id="{7B234047-4D01-412F-B6AB-1E5F5407096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752" name="Oval 751">
                        <a:extLst>
                          <a:ext uri="{FF2B5EF4-FFF2-40B4-BE49-F238E27FC236}">
                            <a16:creationId xmlns:a16="http://schemas.microsoft.com/office/drawing/2014/main" id="{1B1309ED-96BF-40E3-96E0-A0D49D009B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3" name="Oval 752">
                        <a:extLst>
                          <a:ext uri="{FF2B5EF4-FFF2-40B4-BE49-F238E27FC236}">
                            <a16:creationId xmlns:a16="http://schemas.microsoft.com/office/drawing/2014/main" id="{C2D9A649-4F96-4C1D-AA8D-1DAAE45074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4" name="Oval 753">
                        <a:extLst>
                          <a:ext uri="{FF2B5EF4-FFF2-40B4-BE49-F238E27FC236}">
                            <a16:creationId xmlns:a16="http://schemas.microsoft.com/office/drawing/2014/main" id="{8F131EF7-8588-44A4-9E8C-BF58FA080B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5" name="Oval 754">
                        <a:extLst>
                          <a:ext uri="{FF2B5EF4-FFF2-40B4-BE49-F238E27FC236}">
                            <a16:creationId xmlns:a16="http://schemas.microsoft.com/office/drawing/2014/main" id="{C0E674D4-F961-43CA-B608-F79EE6319C2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6" name="Oval 755">
                        <a:extLst>
                          <a:ext uri="{FF2B5EF4-FFF2-40B4-BE49-F238E27FC236}">
                            <a16:creationId xmlns:a16="http://schemas.microsoft.com/office/drawing/2014/main" id="{2FEBBAEB-1130-4897-9092-93DD0AB1C0D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44" name="Flowchart: Delay 743">
                      <a:extLst>
                        <a:ext uri="{FF2B5EF4-FFF2-40B4-BE49-F238E27FC236}">
                          <a16:creationId xmlns:a16="http://schemas.microsoft.com/office/drawing/2014/main" id="{03E761E4-8CCA-4CD2-9C54-60B9486916CB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59" name="Group 201">
                    <a:extLst>
                      <a:ext uri="{FF2B5EF4-FFF2-40B4-BE49-F238E27FC236}">
                        <a16:creationId xmlns:a16="http://schemas.microsoft.com/office/drawing/2014/main" id="{29E80BB2-6586-4295-B880-4FDC5167E64D}"/>
                      </a:ext>
                    </a:extLst>
                  </p:cNvPr>
                  <p:cNvGrpSpPr/>
                  <p:nvPr/>
                </p:nvGrpSpPr>
                <p:grpSpPr>
                  <a:xfrm>
                    <a:off x="6781800" y="2743200"/>
                    <a:ext cx="685800" cy="762000"/>
                    <a:chOff x="1792595" y="1066800"/>
                    <a:chExt cx="2748575" cy="2514600"/>
                  </a:xfrm>
                  <a:grpFill/>
                </p:grpSpPr>
                <p:sp>
                  <p:nvSpPr>
                    <p:cNvPr id="662" name="Cloud 661">
                      <a:extLst>
                        <a:ext uri="{FF2B5EF4-FFF2-40B4-BE49-F238E27FC236}">
                          <a16:creationId xmlns:a16="http://schemas.microsoft.com/office/drawing/2014/main" id="{D302CA9C-5A28-4A42-801A-4CBF9A565F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438400" y="19812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3" name="Cloud 662">
                      <a:extLst>
                        <a:ext uri="{FF2B5EF4-FFF2-40B4-BE49-F238E27FC236}">
                          <a16:creationId xmlns:a16="http://schemas.microsoft.com/office/drawing/2014/main" id="{8FFE8A7A-FC55-4AE2-91AA-977B3661F9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0" y="2286000"/>
                      <a:ext cx="1752600" cy="11430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4" name="Cloud 663">
                      <a:extLst>
                        <a:ext uri="{FF2B5EF4-FFF2-40B4-BE49-F238E27FC236}">
                          <a16:creationId xmlns:a16="http://schemas.microsoft.com/office/drawing/2014/main" id="{97C22F36-BF41-4869-AF33-DE20BE48B9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48000" y="2286000"/>
                      <a:ext cx="1219200" cy="914400"/>
                    </a:xfrm>
                    <a:prstGeom prst="clou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665" name="Group 22">
                      <a:extLst>
                        <a:ext uri="{FF2B5EF4-FFF2-40B4-BE49-F238E27FC236}">
                          <a16:creationId xmlns:a16="http://schemas.microsoft.com/office/drawing/2014/main" id="{E54B0839-88D1-4943-92EC-449ED606DDE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4600" y="1371600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731" name="Moon 23">
                        <a:extLst>
                          <a:ext uri="{FF2B5EF4-FFF2-40B4-BE49-F238E27FC236}">
                            <a16:creationId xmlns:a16="http://schemas.microsoft.com/office/drawing/2014/main" id="{1FD96AAB-0FC5-4A5D-8B40-4632A1F59D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2" name="Moon 24">
                        <a:extLst>
                          <a:ext uri="{FF2B5EF4-FFF2-40B4-BE49-F238E27FC236}">
                            <a16:creationId xmlns:a16="http://schemas.microsoft.com/office/drawing/2014/main" id="{A4170D03-962D-4A22-BEA1-4F1AF722BF79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3" name="Moon 25">
                        <a:extLst>
                          <a:ext uri="{FF2B5EF4-FFF2-40B4-BE49-F238E27FC236}">
                            <a16:creationId xmlns:a16="http://schemas.microsoft.com/office/drawing/2014/main" id="{8868CF16-570F-43E2-ACDD-A9E8AB8F90E5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4" name="Teardrop 26">
                        <a:extLst>
                          <a:ext uri="{FF2B5EF4-FFF2-40B4-BE49-F238E27FC236}">
                            <a16:creationId xmlns:a16="http://schemas.microsoft.com/office/drawing/2014/main" id="{DB8EEA89-9493-40B8-9106-83FBA02844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66" name="Group 64">
                      <a:extLst>
                        <a:ext uri="{FF2B5EF4-FFF2-40B4-BE49-F238E27FC236}">
                          <a16:creationId xmlns:a16="http://schemas.microsoft.com/office/drawing/2014/main" id="{6D10256D-A12C-46C8-B186-9003B3E6FE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819400" y="1066800"/>
                      <a:ext cx="838200" cy="914400"/>
                      <a:chOff x="4191000" y="4876800"/>
                      <a:chExt cx="1828800" cy="1981200"/>
                    </a:xfrm>
                    <a:grpFill/>
                  </p:grpSpPr>
                  <p:sp>
                    <p:nvSpPr>
                      <p:cNvPr id="714" name="Teardrop 713">
                        <a:extLst>
                          <a:ext uri="{FF2B5EF4-FFF2-40B4-BE49-F238E27FC236}">
                            <a16:creationId xmlns:a16="http://schemas.microsoft.com/office/drawing/2014/main" id="{80FA557B-8B34-4603-B34B-FB96AAD33A2D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540344" y="6007921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5" name="Teardrop 714">
                        <a:extLst>
                          <a:ext uri="{FF2B5EF4-FFF2-40B4-BE49-F238E27FC236}">
                            <a16:creationId xmlns:a16="http://schemas.microsoft.com/office/drawing/2014/main" id="{71C730F2-0E32-4E4E-ABD2-3A2DECDB00CA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339832" y="5196325"/>
                        <a:ext cx="679968" cy="85007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6" name="Teardrop 715">
                        <a:extLst>
                          <a:ext uri="{FF2B5EF4-FFF2-40B4-BE49-F238E27FC236}">
                            <a16:creationId xmlns:a16="http://schemas.microsoft.com/office/drawing/2014/main" id="{13EC72DE-2C80-43C5-8190-094B6EE914D4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97985" y="5921727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7" name="Teardrop 716">
                        <a:extLst>
                          <a:ext uri="{FF2B5EF4-FFF2-40B4-BE49-F238E27FC236}">
                            <a16:creationId xmlns:a16="http://schemas.microsoft.com/office/drawing/2014/main" id="{589C034F-8E93-4770-B811-BC57941105AB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86224" y="530010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8" name="Teardrop 717">
                        <a:extLst>
                          <a:ext uri="{FF2B5EF4-FFF2-40B4-BE49-F238E27FC236}">
                            <a16:creationId xmlns:a16="http://schemas.microsoft.com/office/drawing/2014/main" id="{CB599771-C966-4A63-84A8-9972F7B61D2B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705904" y="4881576"/>
                        <a:ext cx="765071" cy="75551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9" name="5-Point Star 140">
                        <a:extLst>
                          <a:ext uri="{FF2B5EF4-FFF2-40B4-BE49-F238E27FC236}">
                            <a16:creationId xmlns:a16="http://schemas.microsoft.com/office/drawing/2014/main" id="{0ADD19EA-AF1E-4DC1-BB3F-2C65203E3B9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73898" y="5321894"/>
                        <a:ext cx="906623" cy="1020095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720" name="Group 15">
                        <a:extLst>
                          <a:ext uri="{FF2B5EF4-FFF2-40B4-BE49-F238E27FC236}">
                            <a16:creationId xmlns:a16="http://schemas.microsoft.com/office/drawing/2014/main" id="{C394AA5F-F849-40AB-810E-A948C455518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25002" y="5491910"/>
                        <a:ext cx="604416" cy="765071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726" name="Teardrop 10">
                          <a:extLst>
                            <a:ext uri="{FF2B5EF4-FFF2-40B4-BE49-F238E27FC236}">
                              <a16:creationId xmlns:a16="http://schemas.microsoft.com/office/drawing/2014/main" id="{D00C9B99-3E63-49D0-90C7-6357DFF409E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27" name="Teardrop 60">
                          <a:extLst>
                            <a:ext uri="{FF2B5EF4-FFF2-40B4-BE49-F238E27FC236}">
                              <a16:creationId xmlns:a16="http://schemas.microsoft.com/office/drawing/2014/main" id="{C3A2556A-37E7-46E1-A9C2-58C8D39128C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28" name="Teardrop 727">
                          <a:extLst>
                            <a:ext uri="{FF2B5EF4-FFF2-40B4-BE49-F238E27FC236}">
                              <a16:creationId xmlns:a16="http://schemas.microsoft.com/office/drawing/2014/main" id="{5DEEDC24-2873-45A6-8F10-48502C2B853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29" name="Teardrop 728">
                          <a:extLst>
                            <a:ext uri="{FF2B5EF4-FFF2-40B4-BE49-F238E27FC236}">
                              <a16:creationId xmlns:a16="http://schemas.microsoft.com/office/drawing/2014/main" id="{F55BCC3F-FAEA-4B4D-898B-0FE3EEA6325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30" name="Teardrop 729">
                          <a:extLst>
                            <a:ext uri="{FF2B5EF4-FFF2-40B4-BE49-F238E27FC236}">
                              <a16:creationId xmlns:a16="http://schemas.microsoft.com/office/drawing/2014/main" id="{012C67C9-0D2F-4A4C-9495-E88A0EC673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721" name="Oval 720">
                        <a:extLst>
                          <a:ext uri="{FF2B5EF4-FFF2-40B4-BE49-F238E27FC236}">
                            <a16:creationId xmlns:a16="http://schemas.microsoft.com/office/drawing/2014/main" id="{BF44154C-0969-490F-BD44-F1E2EDAD3CC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27210" y="5746935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2" name="Oval 721">
                        <a:extLst>
                          <a:ext uri="{FF2B5EF4-FFF2-40B4-BE49-F238E27FC236}">
                            <a16:creationId xmlns:a16="http://schemas.microsoft.com/office/drawing/2014/main" id="{8AAFCE19-E0CF-4FFE-B598-A4CD45D715B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202761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3" name="Oval 722">
                        <a:extLst>
                          <a:ext uri="{FF2B5EF4-FFF2-40B4-BE49-F238E27FC236}">
                            <a16:creationId xmlns:a16="http://schemas.microsoft.com/office/drawing/2014/main" id="{FA79ED53-21DF-4F0E-8516-323DA20FC9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916950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4" name="Oval 723">
                        <a:extLst>
                          <a:ext uri="{FF2B5EF4-FFF2-40B4-BE49-F238E27FC236}">
                            <a16:creationId xmlns:a16="http://schemas.microsoft.com/office/drawing/2014/main" id="{2267E2C9-EDBB-4F9E-BBA8-94518FE130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76106" y="5831942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5" name="Oval 724">
                        <a:extLst>
                          <a:ext uri="{FF2B5EF4-FFF2-40B4-BE49-F238E27FC236}">
                            <a16:creationId xmlns:a16="http://schemas.microsoft.com/office/drawing/2014/main" id="{DF968B8F-18E9-4CB6-83DF-6141B54148C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51658" y="5661926"/>
                        <a:ext cx="151104" cy="170015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67" name="Group 65">
                      <a:extLst>
                        <a:ext uri="{FF2B5EF4-FFF2-40B4-BE49-F238E27FC236}">
                          <a16:creationId xmlns:a16="http://schemas.microsoft.com/office/drawing/2014/main" id="{0F7F1D90-6191-4E6D-90C9-7EA5E730745B}"/>
                        </a:ext>
                      </a:extLst>
                    </p:cNvPr>
                    <p:cNvGrpSpPr/>
                    <p:nvPr/>
                  </p:nvGrpSpPr>
                  <p:grpSpPr>
                    <a:xfrm rot="19615177">
                      <a:off x="1792595" y="1648463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710" name="Moon 709">
                        <a:extLst>
                          <a:ext uri="{FF2B5EF4-FFF2-40B4-BE49-F238E27FC236}">
                            <a16:creationId xmlns:a16="http://schemas.microsoft.com/office/drawing/2014/main" id="{62D9CF92-E42B-4EAC-9DB9-8DAA2734C5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1" name="Moon 710">
                        <a:extLst>
                          <a:ext uri="{FF2B5EF4-FFF2-40B4-BE49-F238E27FC236}">
                            <a16:creationId xmlns:a16="http://schemas.microsoft.com/office/drawing/2014/main" id="{844F5AD1-9172-4084-AE51-D19DD3FCCBD9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2" name="Moon 711">
                        <a:extLst>
                          <a:ext uri="{FF2B5EF4-FFF2-40B4-BE49-F238E27FC236}">
                            <a16:creationId xmlns:a16="http://schemas.microsoft.com/office/drawing/2014/main" id="{7D331B61-04FD-44A4-A676-E69A9A63F1CC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3" name="Teardrop 712">
                        <a:extLst>
                          <a:ext uri="{FF2B5EF4-FFF2-40B4-BE49-F238E27FC236}">
                            <a16:creationId xmlns:a16="http://schemas.microsoft.com/office/drawing/2014/main" id="{5E961FC7-A6D6-41E2-821C-960AAB1E41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68" name="Group 4">
                      <a:extLst>
                        <a:ext uri="{FF2B5EF4-FFF2-40B4-BE49-F238E27FC236}">
                          <a16:creationId xmlns:a16="http://schemas.microsoft.com/office/drawing/2014/main" id="{8376B5D5-73D0-4797-B65B-AB6EB90BADE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05000" y="1828800"/>
                      <a:ext cx="914400" cy="914400"/>
                      <a:chOff x="4084960" y="1963223"/>
                      <a:chExt cx="1844487" cy="1775922"/>
                    </a:xfrm>
                    <a:grpFill/>
                  </p:grpSpPr>
                  <p:sp>
                    <p:nvSpPr>
                      <p:cNvPr id="693" name="Teardrop 5">
                        <a:extLst>
                          <a:ext uri="{FF2B5EF4-FFF2-40B4-BE49-F238E27FC236}">
                            <a16:creationId xmlns:a16="http://schemas.microsoft.com/office/drawing/2014/main" id="{AB9DE0FE-37E1-4E8E-81D9-BEA8590A6726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437301" y="2977145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4" name="Teardrop 6">
                        <a:extLst>
                          <a:ext uri="{FF2B5EF4-FFF2-40B4-BE49-F238E27FC236}">
                            <a16:creationId xmlns:a16="http://schemas.microsoft.com/office/drawing/2014/main" id="{6925AEE5-8236-44E4-9BE3-44C67CF0CEE4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5243647" y="2249641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5" name="Teardrop 7">
                        <a:extLst>
                          <a:ext uri="{FF2B5EF4-FFF2-40B4-BE49-F238E27FC236}">
                            <a16:creationId xmlns:a16="http://schemas.microsoft.com/office/drawing/2014/main" id="{0095B526-6879-494B-A47F-F08ED325A31A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5143500" y="2857500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6" name="Teardrop 8">
                        <a:extLst>
                          <a:ext uri="{FF2B5EF4-FFF2-40B4-BE49-F238E27FC236}">
                            <a16:creationId xmlns:a16="http://schemas.microsoft.com/office/drawing/2014/main" id="{1959145F-284E-4936-85BF-DCAE3678F6C9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4123060" y="2300288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7" name="Teardrop 9">
                        <a:extLst>
                          <a:ext uri="{FF2B5EF4-FFF2-40B4-BE49-F238E27FC236}">
                            <a16:creationId xmlns:a16="http://schemas.microsoft.com/office/drawing/2014/main" id="{6240F70D-4F21-4745-B274-BB0A8C0071D9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647197" y="1925123"/>
                        <a:ext cx="685800" cy="7620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8" name="5-Point Star 10">
                        <a:extLst>
                          <a:ext uri="{FF2B5EF4-FFF2-40B4-BE49-F238E27FC236}">
                            <a16:creationId xmlns:a16="http://schemas.microsoft.com/office/drawing/2014/main" id="{1897B03A-1C1C-4A45-B628-2F371337C1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72000" y="2362200"/>
                        <a:ext cx="914400" cy="914400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699" name="Group 15">
                        <a:extLst>
                          <a:ext uri="{FF2B5EF4-FFF2-40B4-BE49-F238E27FC236}">
                            <a16:creationId xmlns:a16="http://schemas.microsoft.com/office/drawing/2014/main" id="{EE83F436-B13A-4B66-A197-18F3AA04C64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24400" y="2514600"/>
                        <a:ext cx="609600" cy="685800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705" name="Teardrop 10">
                          <a:extLst>
                            <a:ext uri="{FF2B5EF4-FFF2-40B4-BE49-F238E27FC236}">
                              <a16:creationId xmlns:a16="http://schemas.microsoft.com/office/drawing/2014/main" id="{14F50C40-EFD9-4194-9F7C-C98ACC7BB41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06" name="Teardrop 18">
                          <a:extLst>
                            <a:ext uri="{FF2B5EF4-FFF2-40B4-BE49-F238E27FC236}">
                              <a16:creationId xmlns:a16="http://schemas.microsoft.com/office/drawing/2014/main" id="{020BE68F-2B16-4F11-B092-7879CE5C4C8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07" name="Teardrop 19">
                          <a:extLst>
                            <a:ext uri="{FF2B5EF4-FFF2-40B4-BE49-F238E27FC236}">
                              <a16:creationId xmlns:a16="http://schemas.microsoft.com/office/drawing/2014/main" id="{5D0037F7-6176-4F22-AEAE-62F20925F7D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08" name="Teardrop 20">
                          <a:extLst>
                            <a:ext uri="{FF2B5EF4-FFF2-40B4-BE49-F238E27FC236}">
                              <a16:creationId xmlns:a16="http://schemas.microsoft.com/office/drawing/2014/main" id="{6FE223C0-C78F-4167-AD3A-AE9BA315E5D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709" name="Teardrop 21">
                          <a:extLst>
                            <a:ext uri="{FF2B5EF4-FFF2-40B4-BE49-F238E27FC236}">
                              <a16:creationId xmlns:a16="http://schemas.microsoft.com/office/drawing/2014/main" id="{01AF8B3F-863D-4DB2-B21F-A8E52578A7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700" name="Oval 12">
                        <a:extLst>
                          <a:ext uri="{FF2B5EF4-FFF2-40B4-BE49-F238E27FC236}">
                            <a16:creationId xmlns:a16="http://schemas.microsoft.com/office/drawing/2014/main" id="{5EB99FED-9692-4234-A7E9-554236B858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29200" y="27432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1" name="Oval 13">
                        <a:extLst>
                          <a:ext uri="{FF2B5EF4-FFF2-40B4-BE49-F238E27FC236}">
                            <a16:creationId xmlns:a16="http://schemas.microsoft.com/office/drawing/2014/main" id="{66507E76-F1F8-48A6-BB4A-541A8EC7F25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54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2" name="Oval 14">
                        <a:extLst>
                          <a:ext uri="{FF2B5EF4-FFF2-40B4-BE49-F238E27FC236}">
                            <a16:creationId xmlns:a16="http://schemas.microsoft.com/office/drawing/2014/main" id="{EBE0299C-53D0-4DE5-901F-0458ED01629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8956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3" name="Oval 15">
                        <a:extLst>
                          <a:ext uri="{FF2B5EF4-FFF2-40B4-BE49-F238E27FC236}">
                            <a16:creationId xmlns:a16="http://schemas.microsoft.com/office/drawing/2014/main" id="{969FD978-5C6E-4B14-8198-388CE799800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876800" y="28194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4" name="Oval 16">
                        <a:extLst>
                          <a:ext uri="{FF2B5EF4-FFF2-40B4-BE49-F238E27FC236}">
                            <a16:creationId xmlns:a16="http://schemas.microsoft.com/office/drawing/2014/main" id="{67D06254-6521-48D5-9E72-C6B72394CC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953000" y="2667000"/>
                        <a:ext cx="152400" cy="15240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69" name="Group 70">
                      <a:extLst>
                        <a:ext uri="{FF2B5EF4-FFF2-40B4-BE49-F238E27FC236}">
                          <a16:creationId xmlns:a16="http://schemas.microsoft.com/office/drawing/2014/main" id="{5091F15D-C2B2-4AC9-9DEB-E85FB3FDE3DC}"/>
                        </a:ext>
                      </a:extLst>
                    </p:cNvPr>
                    <p:cNvGrpSpPr/>
                    <p:nvPr/>
                  </p:nvGrpSpPr>
                  <p:grpSpPr>
                    <a:xfrm rot="2667597">
                      <a:off x="3107995" y="1595519"/>
                      <a:ext cx="1433175" cy="1409818"/>
                      <a:chOff x="7185317" y="571382"/>
                      <a:chExt cx="1433175" cy="1409818"/>
                    </a:xfrm>
                    <a:grpFill/>
                  </p:grpSpPr>
                  <p:sp>
                    <p:nvSpPr>
                      <p:cNvPr id="689" name="Moon 688">
                        <a:extLst>
                          <a:ext uri="{FF2B5EF4-FFF2-40B4-BE49-F238E27FC236}">
                            <a16:creationId xmlns:a16="http://schemas.microsoft.com/office/drawing/2014/main" id="{DF2493AD-9EA0-4F47-89B5-ADB43888C7F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43800" y="609600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0" name="Moon 689">
                        <a:extLst>
                          <a:ext uri="{FF2B5EF4-FFF2-40B4-BE49-F238E27FC236}">
                            <a16:creationId xmlns:a16="http://schemas.microsoft.com/office/drawing/2014/main" id="{616564D9-E090-4534-B0AB-0614EBFDA5D4}"/>
                          </a:ext>
                        </a:extLst>
                      </p:cNvPr>
                      <p:cNvSpPr/>
                      <p:nvPr/>
                    </p:nvSpPr>
                    <p:spPr>
                      <a:xfrm rot="2635937">
                        <a:off x="7856492" y="57138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1" name="Moon 690">
                        <a:extLst>
                          <a:ext uri="{FF2B5EF4-FFF2-40B4-BE49-F238E27FC236}">
                            <a16:creationId xmlns:a16="http://schemas.microsoft.com/office/drawing/2014/main" id="{4FED00B1-D4CF-41B2-9518-1B461637CE94}"/>
                          </a:ext>
                        </a:extLst>
                      </p:cNvPr>
                      <p:cNvSpPr/>
                      <p:nvPr/>
                    </p:nvSpPr>
                    <p:spPr>
                      <a:xfrm rot="17463133" flipH="1">
                        <a:off x="7375817" y="751362"/>
                        <a:ext cx="762000" cy="1143000"/>
                      </a:xfrm>
                      <a:prstGeom prst="moon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2" name="Teardrop 691">
                        <a:extLst>
                          <a:ext uri="{FF2B5EF4-FFF2-40B4-BE49-F238E27FC236}">
                            <a16:creationId xmlns:a16="http://schemas.microsoft.com/office/drawing/2014/main" id="{43CB7E66-F90A-40E9-8020-B0D3189C72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72400" y="1066800"/>
                        <a:ext cx="457200" cy="914400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70" name="Group 45">
                      <a:extLst>
                        <a:ext uri="{FF2B5EF4-FFF2-40B4-BE49-F238E27FC236}">
                          <a16:creationId xmlns:a16="http://schemas.microsoft.com/office/drawing/2014/main" id="{DA59FC27-BD40-4512-8D89-4D3A449C95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00400" y="2133600"/>
                      <a:ext cx="914400" cy="914400"/>
                      <a:chOff x="3810000" y="4191000"/>
                      <a:chExt cx="1524000" cy="1600200"/>
                    </a:xfrm>
                    <a:grpFill/>
                  </p:grpSpPr>
                  <p:sp>
                    <p:nvSpPr>
                      <p:cNvPr id="672" name="Teardrop 671">
                        <a:extLst>
                          <a:ext uri="{FF2B5EF4-FFF2-40B4-BE49-F238E27FC236}">
                            <a16:creationId xmlns:a16="http://schemas.microsoft.com/office/drawing/2014/main" id="{BD422C70-346C-4057-8669-FE0BA3AE42F5}"/>
                          </a:ext>
                        </a:extLst>
                      </p:cNvPr>
                      <p:cNvSpPr/>
                      <p:nvPr/>
                    </p:nvSpPr>
                    <p:spPr>
                      <a:xfrm rot="20612414">
                        <a:off x="4101120" y="510459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3" name="Teardrop 672">
                        <a:extLst>
                          <a:ext uri="{FF2B5EF4-FFF2-40B4-BE49-F238E27FC236}">
                            <a16:creationId xmlns:a16="http://schemas.microsoft.com/office/drawing/2014/main" id="{B6D9103B-F853-4555-9BF4-453A8487D475}"/>
                          </a:ext>
                        </a:extLst>
                      </p:cNvPr>
                      <p:cNvSpPr/>
                      <p:nvPr/>
                    </p:nvSpPr>
                    <p:spPr>
                      <a:xfrm rot="12470521">
                        <a:off x="4767360" y="4449078"/>
                        <a:ext cx="566640" cy="686602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4" name="Teardrop 673">
                        <a:extLst>
                          <a:ext uri="{FF2B5EF4-FFF2-40B4-BE49-F238E27FC236}">
                            <a16:creationId xmlns:a16="http://schemas.microsoft.com/office/drawing/2014/main" id="{F0BF6834-11DA-456C-848B-AB0757BD205E}"/>
                          </a:ext>
                        </a:extLst>
                      </p:cNvPr>
                      <p:cNvSpPr/>
                      <p:nvPr/>
                    </p:nvSpPr>
                    <p:spPr>
                      <a:xfrm rot="16498226">
                        <a:off x="4658963" y="5025293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5" name="Teardrop 674">
                        <a:extLst>
                          <a:ext uri="{FF2B5EF4-FFF2-40B4-BE49-F238E27FC236}">
                            <a16:creationId xmlns:a16="http://schemas.microsoft.com/office/drawing/2014/main" id="{9C86A241-5841-4543-878B-2D8CC778C1A2}"/>
                          </a:ext>
                        </a:extLst>
                      </p:cNvPr>
                      <p:cNvSpPr/>
                      <p:nvPr/>
                    </p:nvSpPr>
                    <p:spPr>
                      <a:xfrm rot="4891691">
                        <a:off x="3815829" y="4523215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6" name="Teardrop 675">
                        <a:extLst>
                          <a:ext uri="{FF2B5EF4-FFF2-40B4-BE49-F238E27FC236}">
                            <a16:creationId xmlns:a16="http://schemas.microsoft.com/office/drawing/2014/main" id="{233E9FC3-1055-44EA-A7F9-5692A3180C7E}"/>
                          </a:ext>
                        </a:extLst>
                      </p:cNvPr>
                      <p:cNvSpPr/>
                      <p:nvPr/>
                    </p:nvSpPr>
                    <p:spPr>
                      <a:xfrm rot="8037859">
                        <a:off x="4248895" y="4185171"/>
                        <a:ext cx="617942" cy="629599"/>
                      </a:xfrm>
                      <a:prstGeom prst="teardrop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7" name="5-Point Star 98">
                        <a:extLst>
                          <a:ext uri="{FF2B5EF4-FFF2-40B4-BE49-F238E27FC236}">
                            <a16:creationId xmlns:a16="http://schemas.microsoft.com/office/drawing/2014/main" id="{A1056E1E-CFC7-434C-8910-8EE3201AB0B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212415" y="4550499"/>
                        <a:ext cx="755519" cy="823923"/>
                      </a:xfrm>
                      <a:prstGeom prst="star5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678" name="Group 15">
                        <a:extLst>
                          <a:ext uri="{FF2B5EF4-FFF2-40B4-BE49-F238E27FC236}">
                            <a16:creationId xmlns:a16="http://schemas.microsoft.com/office/drawing/2014/main" id="{D5BCC9B2-6F63-40F5-A245-DDA8E8EC3FC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338335" y="4687820"/>
                        <a:ext cx="503680" cy="617942"/>
                        <a:chOff x="6254633" y="2139815"/>
                        <a:chExt cx="790690" cy="814285"/>
                      </a:xfrm>
                      <a:grpFill/>
                    </p:grpSpPr>
                    <p:sp>
                      <p:nvSpPr>
                        <p:cNvPr id="684" name="Teardrop 10">
                          <a:extLst>
                            <a:ext uri="{FF2B5EF4-FFF2-40B4-BE49-F238E27FC236}">
                              <a16:creationId xmlns:a16="http://schemas.microsoft.com/office/drawing/2014/main" id="{09119167-872C-4F8F-802C-1117D13798C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37859">
                          <a:off x="6483630" y="2123551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5" name="Teardrop 684">
                          <a:extLst>
                            <a:ext uri="{FF2B5EF4-FFF2-40B4-BE49-F238E27FC236}">
                              <a16:creationId xmlns:a16="http://schemas.microsoft.com/office/drawing/2014/main" id="{EFB27A10-ED9E-4BC4-9CDE-14C2796E745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2813022">
                          <a:off x="6719381" y="2264561"/>
                          <a:ext cx="325942" cy="423880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6" name="Teardrop 685">
                          <a:extLst>
                            <a:ext uri="{FF2B5EF4-FFF2-40B4-BE49-F238E27FC236}">
                              <a16:creationId xmlns:a16="http://schemas.microsoft.com/office/drawing/2014/main" id="{41C7257E-0322-42CC-8A9D-9ED0B081E07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6504535">
                          <a:off x="6660125" y="2514300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7" name="Teardrop 686">
                          <a:extLst>
                            <a:ext uri="{FF2B5EF4-FFF2-40B4-BE49-F238E27FC236}">
                              <a16:creationId xmlns:a16="http://schemas.microsoft.com/office/drawing/2014/main" id="{73E09004-E0DB-4F15-B0A0-9299466CF47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2642164">
                          <a:off x="6254633" y="2352558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688" name="Teardrop 687">
                          <a:extLst>
                            <a:ext uri="{FF2B5EF4-FFF2-40B4-BE49-F238E27FC236}">
                              <a16:creationId xmlns:a16="http://schemas.microsoft.com/office/drawing/2014/main" id="{95711CC1-8AB7-4C2F-B87F-0945C54F5D8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9608789">
                          <a:off x="6475720" y="2577965"/>
                          <a:ext cx="343608" cy="376135"/>
                        </a:xfrm>
                        <a:prstGeom prst="teardrop">
                          <a:avLst/>
                        </a:prstGeom>
                        <a:grpFill/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679" name="Oval 678">
                        <a:extLst>
                          <a:ext uri="{FF2B5EF4-FFF2-40B4-BE49-F238E27FC236}">
                            <a16:creationId xmlns:a16="http://schemas.microsoft.com/office/drawing/2014/main" id="{B895371F-252A-48C5-A2C4-23CBA476624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90175" y="489380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0" name="Oval 679">
                        <a:extLst>
                          <a:ext uri="{FF2B5EF4-FFF2-40B4-BE49-F238E27FC236}">
                            <a16:creationId xmlns:a16="http://schemas.microsoft.com/office/drawing/2014/main" id="{549887D6-3AC7-4A46-8A37-A630A1DD05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53134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1" name="Oval 680">
                        <a:extLst>
                          <a:ext uri="{FF2B5EF4-FFF2-40B4-BE49-F238E27FC236}">
                            <a16:creationId xmlns:a16="http://schemas.microsoft.com/office/drawing/2014/main" id="{516E4B57-F164-431F-997D-71F147230B0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503112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2" name="Oval 681">
                        <a:extLst>
                          <a:ext uri="{FF2B5EF4-FFF2-40B4-BE49-F238E27FC236}">
                            <a16:creationId xmlns:a16="http://schemas.microsoft.com/office/drawing/2014/main" id="{C928651D-2F5C-463E-A0AE-5FF5524C45D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464255" y="4962461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3" name="Oval 682">
                        <a:extLst>
                          <a:ext uri="{FF2B5EF4-FFF2-40B4-BE49-F238E27FC236}">
                            <a16:creationId xmlns:a16="http://schemas.microsoft.com/office/drawing/2014/main" id="{424832D6-CA3F-4AD7-AA87-79FFB5A2B2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527215" y="4825140"/>
                        <a:ext cx="125920" cy="137320"/>
                      </a:xfrm>
                      <a:prstGeom prst="ellipse">
                        <a:avLst/>
                      </a:prstGeom>
                      <a:grp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671" name="Flowchart: Delay 670">
                      <a:extLst>
                        <a:ext uri="{FF2B5EF4-FFF2-40B4-BE49-F238E27FC236}">
                          <a16:creationId xmlns:a16="http://schemas.microsoft.com/office/drawing/2014/main" id="{CCF99619-F46C-49A8-99DA-4FF82DB45E3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009900" y="2324100"/>
                      <a:ext cx="457200" cy="2057400"/>
                    </a:xfrm>
                    <a:prstGeom prst="flowChartDelay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60" name="Trapezoid 659">
                    <a:extLst>
                      <a:ext uri="{FF2B5EF4-FFF2-40B4-BE49-F238E27FC236}">
                        <a16:creationId xmlns:a16="http://schemas.microsoft.com/office/drawing/2014/main" id="{5C0ECCF7-8A24-480C-A17D-DDC9B3935E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1905000"/>
                    <a:ext cx="990600" cy="762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1" name="Trapezoid 660">
                    <a:extLst>
                      <a:ext uri="{FF2B5EF4-FFF2-40B4-BE49-F238E27FC236}">
                        <a16:creationId xmlns:a16="http://schemas.microsoft.com/office/drawing/2014/main" id="{08F16649-997D-4F3F-AD52-85F73F1849C4}"/>
                      </a:ext>
                    </a:extLst>
                  </p:cNvPr>
                  <p:cNvSpPr/>
                  <p:nvPr/>
                </p:nvSpPr>
                <p:spPr>
                  <a:xfrm>
                    <a:off x="7010400" y="1905000"/>
                    <a:ext cx="990600" cy="762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43" name="TextBox 642">
                <a:extLst>
                  <a:ext uri="{FF2B5EF4-FFF2-40B4-BE49-F238E27FC236}">
                    <a16:creationId xmlns:a16="http://schemas.microsoft.com/office/drawing/2014/main" id="{92A8727B-5D63-4733-87DE-E6050E80B80E}"/>
                  </a:ext>
                </a:extLst>
              </p:cNvPr>
              <p:cNvSpPr txBox="1"/>
              <p:nvPr/>
            </p:nvSpPr>
            <p:spPr>
              <a:xfrm>
                <a:off x="2088498" y="4132553"/>
                <a:ext cx="14161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Am at home</a:t>
                </a:r>
              </a:p>
            </p:txBody>
          </p:sp>
        </p:grpSp>
        <p:grpSp>
          <p:nvGrpSpPr>
            <p:cNvPr id="454" name="Group 453">
              <a:extLst>
                <a:ext uri="{FF2B5EF4-FFF2-40B4-BE49-F238E27FC236}">
                  <a16:creationId xmlns:a16="http://schemas.microsoft.com/office/drawing/2014/main" id="{FE3CE186-9849-439B-97A7-2326D982F224}"/>
                </a:ext>
              </a:extLst>
            </p:cNvPr>
            <p:cNvGrpSpPr/>
            <p:nvPr/>
          </p:nvGrpSpPr>
          <p:grpSpPr>
            <a:xfrm>
              <a:off x="2345056" y="2420747"/>
              <a:ext cx="2195570" cy="3071515"/>
              <a:chOff x="6145922" y="678524"/>
              <a:chExt cx="2195570" cy="3071515"/>
            </a:xfrm>
          </p:grpSpPr>
          <p:grpSp>
            <p:nvGrpSpPr>
              <p:cNvPr id="611" name="Group 610">
                <a:extLst>
                  <a:ext uri="{FF2B5EF4-FFF2-40B4-BE49-F238E27FC236}">
                    <a16:creationId xmlns:a16="http://schemas.microsoft.com/office/drawing/2014/main" id="{C4F1E342-5658-4A05-A95E-7FCAE5611700}"/>
                  </a:ext>
                </a:extLst>
              </p:cNvPr>
              <p:cNvGrpSpPr/>
              <p:nvPr/>
            </p:nvGrpSpPr>
            <p:grpSpPr>
              <a:xfrm>
                <a:off x="6145922" y="678524"/>
                <a:ext cx="2195570" cy="3046467"/>
                <a:chOff x="5828576" y="3500038"/>
                <a:chExt cx="2195570" cy="3046467"/>
              </a:xfrm>
              <a:solidFill>
                <a:schemeClr val="bg1"/>
              </a:solidFill>
            </p:grpSpPr>
            <p:sp>
              <p:nvSpPr>
                <p:cNvPr id="613" name="Rectangle 612">
                  <a:extLst>
                    <a:ext uri="{FF2B5EF4-FFF2-40B4-BE49-F238E27FC236}">
                      <a16:creationId xmlns:a16="http://schemas.microsoft.com/office/drawing/2014/main" id="{0CF291BE-53EE-4164-A105-A45B91E578C6}"/>
                    </a:ext>
                  </a:extLst>
                </p:cNvPr>
                <p:cNvSpPr/>
                <p:nvPr/>
              </p:nvSpPr>
              <p:spPr>
                <a:xfrm>
                  <a:off x="5828576" y="3500038"/>
                  <a:ext cx="2195570" cy="3046467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14" name="Group 39">
                  <a:extLst>
                    <a:ext uri="{FF2B5EF4-FFF2-40B4-BE49-F238E27FC236}">
                      <a16:creationId xmlns:a16="http://schemas.microsoft.com/office/drawing/2014/main" id="{365FB553-EB19-441B-A965-3DB5B81CE46F}"/>
                    </a:ext>
                  </a:extLst>
                </p:cNvPr>
                <p:cNvGrpSpPr/>
                <p:nvPr/>
              </p:nvGrpSpPr>
              <p:grpSpPr>
                <a:xfrm>
                  <a:off x="6023660" y="3650527"/>
                  <a:ext cx="1873192" cy="2599531"/>
                  <a:chOff x="2514600" y="685800"/>
                  <a:chExt cx="3733800" cy="5181600"/>
                </a:xfrm>
                <a:grpFill/>
              </p:grpSpPr>
              <p:sp>
                <p:nvSpPr>
                  <p:cNvPr id="615" name="Rectangle 614">
                    <a:extLst>
                      <a:ext uri="{FF2B5EF4-FFF2-40B4-BE49-F238E27FC236}">
                        <a16:creationId xmlns:a16="http://schemas.microsoft.com/office/drawing/2014/main" id="{B643A0A6-E03B-4F00-B696-1B2458F14442}"/>
                      </a:ext>
                    </a:extLst>
                  </p:cNvPr>
                  <p:cNvSpPr/>
                  <p:nvPr/>
                </p:nvSpPr>
                <p:spPr>
                  <a:xfrm>
                    <a:off x="2514600" y="4395355"/>
                    <a:ext cx="3733800" cy="1395845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Rectangle 615">
                    <a:extLst>
                      <a:ext uri="{FF2B5EF4-FFF2-40B4-BE49-F238E27FC236}">
                        <a16:creationId xmlns:a16="http://schemas.microsoft.com/office/drawing/2014/main" id="{E204BB1B-6A43-4B3A-A042-F0D975B15CB3}"/>
                      </a:ext>
                    </a:extLst>
                  </p:cNvPr>
                  <p:cNvSpPr/>
                  <p:nvPr/>
                </p:nvSpPr>
                <p:spPr>
                  <a:xfrm>
                    <a:off x="3109843" y="3321627"/>
                    <a:ext cx="2489200" cy="1073727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7" name="Flowchart: Manual Operation 616">
                    <a:extLst>
                      <a:ext uri="{FF2B5EF4-FFF2-40B4-BE49-F238E27FC236}">
                        <a16:creationId xmlns:a16="http://schemas.microsoft.com/office/drawing/2014/main" id="{D3C57E2F-1550-47BF-A56B-00B951FDC7F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975652" y="2033155"/>
                    <a:ext cx="757583" cy="1288473"/>
                  </a:xfrm>
                  <a:prstGeom prst="flowChartManualOperati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8" name="Flowchart: Extract 617">
                    <a:extLst>
                      <a:ext uri="{FF2B5EF4-FFF2-40B4-BE49-F238E27FC236}">
                        <a16:creationId xmlns:a16="http://schemas.microsoft.com/office/drawing/2014/main" id="{D75A1716-41FA-4ECB-BFEB-614E015B8E2C}"/>
                      </a:ext>
                    </a:extLst>
                  </p:cNvPr>
                  <p:cNvSpPr/>
                  <p:nvPr/>
                </p:nvSpPr>
                <p:spPr>
                  <a:xfrm>
                    <a:off x="4267200" y="1066800"/>
                    <a:ext cx="228600" cy="966355"/>
                  </a:xfrm>
                  <a:prstGeom prst="flowChartExtra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9" name="Flowchart: Delay 618">
                    <a:extLst>
                      <a:ext uri="{FF2B5EF4-FFF2-40B4-BE49-F238E27FC236}">
                        <a16:creationId xmlns:a16="http://schemas.microsoft.com/office/drawing/2014/main" id="{DDA3B01E-D4C1-40C4-829B-4CC7F827EA9C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221696" y="3696365"/>
                    <a:ext cx="912668" cy="270565"/>
                  </a:xfrm>
                  <a:prstGeom prst="flowChartDelay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0" name="Flowchart: Delay 619">
                    <a:extLst>
                      <a:ext uri="{FF2B5EF4-FFF2-40B4-BE49-F238E27FC236}">
                        <a16:creationId xmlns:a16="http://schemas.microsoft.com/office/drawing/2014/main" id="{0D673CEE-72AA-49B0-9E4F-CEE2A9B5AB5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574522" y="3696365"/>
                    <a:ext cx="912668" cy="270565"/>
                  </a:xfrm>
                  <a:prstGeom prst="flowChartDelay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Rounded Rectangle 10">
                    <a:extLst>
                      <a:ext uri="{FF2B5EF4-FFF2-40B4-BE49-F238E27FC236}">
                        <a16:creationId xmlns:a16="http://schemas.microsoft.com/office/drawing/2014/main" id="{EF2909B0-1C53-41BE-ADE1-7D814C83244C}"/>
                      </a:ext>
                    </a:extLst>
                  </p:cNvPr>
                  <p:cNvSpPr/>
                  <p:nvPr/>
                </p:nvSpPr>
                <p:spPr>
                  <a:xfrm>
                    <a:off x="2947504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2" name="Rounded Rectangle 11">
                    <a:extLst>
                      <a:ext uri="{FF2B5EF4-FFF2-40B4-BE49-F238E27FC236}">
                        <a16:creationId xmlns:a16="http://schemas.microsoft.com/office/drawing/2014/main" id="{E6E49C28-5219-48B6-8909-0D176783EA82}"/>
                      </a:ext>
                    </a:extLst>
                  </p:cNvPr>
                  <p:cNvSpPr/>
                  <p:nvPr/>
                </p:nvSpPr>
                <p:spPr>
                  <a:xfrm>
                    <a:off x="3326296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3" name="Rounded Rectangle 12">
                    <a:extLst>
                      <a:ext uri="{FF2B5EF4-FFF2-40B4-BE49-F238E27FC236}">
                        <a16:creationId xmlns:a16="http://schemas.microsoft.com/office/drawing/2014/main" id="{2D406A61-6D49-4906-ABFC-8D98FA05340B}"/>
                      </a:ext>
                    </a:extLst>
                  </p:cNvPr>
                  <p:cNvSpPr/>
                  <p:nvPr/>
                </p:nvSpPr>
                <p:spPr>
                  <a:xfrm>
                    <a:off x="5599043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Rounded Rectangle 13">
                    <a:extLst>
                      <a:ext uri="{FF2B5EF4-FFF2-40B4-BE49-F238E27FC236}">
                        <a16:creationId xmlns:a16="http://schemas.microsoft.com/office/drawing/2014/main" id="{4623072F-932E-4B83-BF8A-836437BB9B88}"/>
                      </a:ext>
                    </a:extLst>
                  </p:cNvPr>
                  <p:cNvSpPr/>
                  <p:nvPr/>
                </p:nvSpPr>
                <p:spPr>
                  <a:xfrm>
                    <a:off x="5220252" y="4502727"/>
                    <a:ext cx="216452" cy="1020041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Flowchart: Delay 624">
                    <a:extLst>
                      <a:ext uri="{FF2B5EF4-FFF2-40B4-BE49-F238E27FC236}">
                        <a16:creationId xmlns:a16="http://schemas.microsoft.com/office/drawing/2014/main" id="{1EB6EF4E-DD5B-415F-A8FB-D66D80214C0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3952009" y="5010828"/>
                    <a:ext cx="858982" cy="487017"/>
                  </a:xfrm>
                  <a:prstGeom prst="flowChartDelay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Hexagon 625">
                    <a:extLst>
                      <a:ext uri="{FF2B5EF4-FFF2-40B4-BE49-F238E27FC236}">
                        <a16:creationId xmlns:a16="http://schemas.microsoft.com/office/drawing/2014/main" id="{60E3BBE0-81F6-4DF0-8673-A610A8D1269C}"/>
                      </a:ext>
                    </a:extLst>
                  </p:cNvPr>
                  <p:cNvSpPr/>
                  <p:nvPr/>
                </p:nvSpPr>
                <p:spPr>
                  <a:xfrm>
                    <a:off x="4246217" y="4449041"/>
                    <a:ext cx="324678" cy="322118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7" name="Hexagon 626">
                    <a:extLst>
                      <a:ext uri="{FF2B5EF4-FFF2-40B4-BE49-F238E27FC236}">
                        <a16:creationId xmlns:a16="http://schemas.microsoft.com/office/drawing/2014/main" id="{43FA552F-3089-4432-AAAE-A22D849BB671}"/>
                      </a:ext>
                    </a:extLst>
                  </p:cNvPr>
                  <p:cNvSpPr/>
                  <p:nvPr/>
                </p:nvSpPr>
                <p:spPr>
                  <a:xfrm>
                    <a:off x="4724400" y="4648200"/>
                    <a:ext cx="197678" cy="1905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28" name="Group 32">
                    <a:extLst>
                      <a:ext uri="{FF2B5EF4-FFF2-40B4-BE49-F238E27FC236}">
                        <a16:creationId xmlns:a16="http://schemas.microsoft.com/office/drawing/2014/main" id="{7FAF88BF-FBA5-4261-BE99-3FB717BFBCD2}"/>
                      </a:ext>
                    </a:extLst>
                  </p:cNvPr>
                  <p:cNvGrpSpPr/>
                  <p:nvPr/>
                </p:nvGrpSpPr>
                <p:grpSpPr>
                  <a:xfrm>
                    <a:off x="4267200" y="685800"/>
                    <a:ext cx="152400" cy="457200"/>
                    <a:chOff x="5678236" y="412840"/>
                    <a:chExt cx="1408364" cy="2939960"/>
                  </a:xfrm>
                  <a:grpFill/>
                </p:grpSpPr>
                <p:sp>
                  <p:nvSpPr>
                    <p:cNvPr id="634" name="Flowchart: Manual Operation 633">
                      <a:extLst>
                        <a:ext uri="{FF2B5EF4-FFF2-40B4-BE49-F238E27FC236}">
                          <a16:creationId xmlns:a16="http://schemas.microsoft.com/office/drawing/2014/main" id="{ECA846E9-BA28-4632-8116-C63A352B4A2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7818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5" name="Flowchart: Manual Operation 634">
                      <a:extLst>
                        <a:ext uri="{FF2B5EF4-FFF2-40B4-BE49-F238E27FC236}">
                          <a16:creationId xmlns:a16="http://schemas.microsoft.com/office/drawing/2014/main" id="{C5EB8F01-15F8-4224-9F77-A71C53782A7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77000" y="2286000"/>
                      <a:ext cx="228600" cy="990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6" name="Flowchart: Manual Operation 635">
                      <a:extLst>
                        <a:ext uri="{FF2B5EF4-FFF2-40B4-BE49-F238E27FC236}">
                          <a16:creationId xmlns:a16="http://schemas.microsoft.com/office/drawing/2014/main" id="{E2C7EA21-754E-44E2-BF10-15C8B798F3C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400800" y="1371600"/>
                      <a:ext cx="685800" cy="1371600"/>
                    </a:xfrm>
                    <a:prstGeom prst="flowChartManualOperation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7" name="Rectangle 636">
                      <a:extLst>
                        <a:ext uri="{FF2B5EF4-FFF2-40B4-BE49-F238E27FC236}">
                          <a16:creationId xmlns:a16="http://schemas.microsoft.com/office/drawing/2014/main" id="{3CAA7AE7-7205-4570-B90F-A644DADC5205}"/>
                        </a:ext>
                      </a:extLst>
                    </p:cNvPr>
                    <p:cNvSpPr/>
                    <p:nvPr/>
                  </p:nvSpPr>
                  <p:spPr>
                    <a:xfrm rot="18106528">
                      <a:off x="6071408" y="512163"/>
                      <a:ext cx="106562" cy="718564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8" name="Flowchart: Extract 637">
                      <a:extLst>
                        <a:ext uri="{FF2B5EF4-FFF2-40B4-BE49-F238E27FC236}">
                          <a16:creationId xmlns:a16="http://schemas.microsoft.com/office/drawing/2014/main" id="{EFDA6643-90CA-4D50-9808-FE1F5CC84A0D}"/>
                        </a:ext>
                      </a:extLst>
                    </p:cNvPr>
                    <p:cNvSpPr/>
                    <p:nvPr/>
                  </p:nvSpPr>
                  <p:spPr>
                    <a:xfrm rot="7647935">
                      <a:off x="5575364" y="515712"/>
                      <a:ext cx="469722" cy="263978"/>
                    </a:xfrm>
                    <a:prstGeom prst="flowChartExtract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9" name="Oval 638">
                      <a:extLst>
                        <a:ext uri="{FF2B5EF4-FFF2-40B4-BE49-F238E27FC236}">
                          <a16:creationId xmlns:a16="http://schemas.microsoft.com/office/drawing/2014/main" id="{D06936A5-1152-4030-B4EC-EBBB069D93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685800"/>
                      <a:ext cx="685800" cy="6858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0" name="Bent-Up Arrow 27">
                      <a:extLst>
                        <a:ext uri="{FF2B5EF4-FFF2-40B4-BE49-F238E27FC236}">
                          <a16:creationId xmlns:a16="http://schemas.microsoft.com/office/drawing/2014/main" id="{88969173-B948-433F-8D5A-1582DEAC6F56}"/>
                        </a:ext>
                      </a:extLst>
                    </p:cNvPr>
                    <p:cNvSpPr/>
                    <p:nvPr/>
                  </p:nvSpPr>
                  <p:spPr>
                    <a:xfrm rot="9969438" flipV="1">
                      <a:off x="6014121" y="846939"/>
                      <a:ext cx="793274" cy="685800"/>
                    </a:xfrm>
                    <a:prstGeom prst="bentUpArrow">
                      <a:avLst>
                        <a:gd name="adj1" fmla="val 25000"/>
                        <a:gd name="adj2" fmla="val 18819"/>
                        <a:gd name="adj3" fmla="val 2500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1" name="Oval 640">
                      <a:extLst>
                        <a:ext uri="{FF2B5EF4-FFF2-40B4-BE49-F238E27FC236}">
                          <a16:creationId xmlns:a16="http://schemas.microsoft.com/office/drawing/2014/main" id="{8ADC15E0-AB1D-465D-8314-93D2B6E9E8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00800" y="3124200"/>
                      <a:ext cx="685800" cy="228600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629" name="Rectangle 628">
                    <a:extLst>
                      <a:ext uri="{FF2B5EF4-FFF2-40B4-BE49-F238E27FC236}">
                        <a16:creationId xmlns:a16="http://schemas.microsoft.com/office/drawing/2014/main" id="{72595DCC-84D0-4CB3-99B4-CFA8FA25FB16}"/>
                      </a:ext>
                    </a:extLst>
                  </p:cNvPr>
                  <p:cNvSpPr/>
                  <p:nvPr/>
                </p:nvSpPr>
                <p:spPr>
                  <a:xfrm>
                    <a:off x="4038600" y="5562600"/>
                    <a:ext cx="685800" cy="152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0" name="Rectangle 629">
                    <a:extLst>
                      <a:ext uri="{FF2B5EF4-FFF2-40B4-BE49-F238E27FC236}">
                        <a16:creationId xmlns:a16="http://schemas.microsoft.com/office/drawing/2014/main" id="{07EE43E4-F21B-4863-B24B-C96B93473172}"/>
                      </a:ext>
                    </a:extLst>
                  </p:cNvPr>
                  <p:cNvSpPr/>
                  <p:nvPr/>
                </p:nvSpPr>
                <p:spPr>
                  <a:xfrm>
                    <a:off x="3962400" y="5715000"/>
                    <a:ext cx="838200" cy="1524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1" name="Rectangle 630">
                    <a:extLst>
                      <a:ext uri="{FF2B5EF4-FFF2-40B4-BE49-F238E27FC236}">
                        <a16:creationId xmlns:a16="http://schemas.microsoft.com/office/drawing/2014/main" id="{B48EC3E2-22D6-4E3F-B81B-B7038DD4C4A2}"/>
                      </a:ext>
                    </a:extLst>
                  </p:cNvPr>
                  <p:cNvSpPr/>
                  <p:nvPr/>
                </p:nvSpPr>
                <p:spPr>
                  <a:xfrm>
                    <a:off x="3429000" y="4267200"/>
                    <a:ext cx="457200" cy="76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2" name="Rectangle 631">
                    <a:extLst>
                      <a:ext uri="{FF2B5EF4-FFF2-40B4-BE49-F238E27FC236}">
                        <a16:creationId xmlns:a16="http://schemas.microsoft.com/office/drawing/2014/main" id="{0C713BCF-8050-4AA8-A8A2-314F69EA692B}"/>
                      </a:ext>
                    </a:extLst>
                  </p:cNvPr>
                  <p:cNvSpPr/>
                  <p:nvPr/>
                </p:nvSpPr>
                <p:spPr>
                  <a:xfrm>
                    <a:off x="4800600" y="4267200"/>
                    <a:ext cx="457200" cy="7620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3" name="Hexagon 632">
                    <a:extLst>
                      <a:ext uri="{FF2B5EF4-FFF2-40B4-BE49-F238E27FC236}">
                        <a16:creationId xmlns:a16="http://schemas.microsoft.com/office/drawing/2014/main" id="{CA014E05-9F19-4385-82C7-DABEBF3D2792}"/>
                      </a:ext>
                    </a:extLst>
                  </p:cNvPr>
                  <p:cNvSpPr/>
                  <p:nvPr/>
                </p:nvSpPr>
                <p:spPr>
                  <a:xfrm>
                    <a:off x="3886200" y="4648200"/>
                    <a:ext cx="197678" cy="1905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12" name="TextBox 611">
                <a:extLst>
                  <a:ext uri="{FF2B5EF4-FFF2-40B4-BE49-F238E27FC236}">
                    <a16:creationId xmlns:a16="http://schemas.microsoft.com/office/drawing/2014/main" id="{735D641B-C9B2-422C-8BA8-54B7A02BECB0}"/>
                  </a:ext>
                </a:extLst>
              </p:cNvPr>
              <p:cNvSpPr txBox="1"/>
              <p:nvPr/>
            </p:nvSpPr>
            <p:spPr>
              <a:xfrm>
                <a:off x="6414990" y="3380707"/>
                <a:ext cx="17634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Visit the temple</a:t>
                </a:r>
              </a:p>
            </p:txBody>
          </p:sp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579AF906-F55D-4989-98A5-0986B2E5FCB6}"/>
                </a:ext>
              </a:extLst>
            </p:cNvPr>
            <p:cNvGrpSpPr/>
            <p:nvPr/>
          </p:nvGrpSpPr>
          <p:grpSpPr>
            <a:xfrm>
              <a:off x="3204933" y="214750"/>
              <a:ext cx="3046467" cy="2195571"/>
              <a:chOff x="8642738" y="4267577"/>
              <a:chExt cx="3046467" cy="2195571"/>
            </a:xfrm>
          </p:grpSpPr>
          <p:grpSp>
            <p:nvGrpSpPr>
              <p:cNvPr id="517" name="Group 516">
                <a:extLst>
                  <a:ext uri="{FF2B5EF4-FFF2-40B4-BE49-F238E27FC236}">
                    <a16:creationId xmlns:a16="http://schemas.microsoft.com/office/drawing/2014/main" id="{DD470AD0-12BA-4209-A4D5-6AA280E39585}"/>
                  </a:ext>
                </a:extLst>
              </p:cNvPr>
              <p:cNvGrpSpPr/>
              <p:nvPr/>
            </p:nvGrpSpPr>
            <p:grpSpPr>
              <a:xfrm>
                <a:off x="8642738" y="4267577"/>
                <a:ext cx="3046467" cy="2195571"/>
                <a:chOff x="8642738" y="4267577"/>
                <a:chExt cx="3046467" cy="2195571"/>
              </a:xfrm>
              <a:solidFill>
                <a:schemeClr val="bg1"/>
              </a:solidFill>
            </p:grpSpPr>
            <p:sp>
              <p:nvSpPr>
                <p:cNvPr id="519" name="Rectangle 518">
                  <a:extLst>
                    <a:ext uri="{FF2B5EF4-FFF2-40B4-BE49-F238E27FC236}">
                      <a16:creationId xmlns:a16="http://schemas.microsoft.com/office/drawing/2014/main" id="{852F021C-921F-49E8-8757-23F59F994065}"/>
                    </a:ext>
                  </a:extLst>
                </p:cNvPr>
                <p:cNvSpPr/>
                <p:nvPr/>
              </p:nvSpPr>
              <p:spPr>
                <a:xfrm rot="16200000">
                  <a:off x="9068187" y="3842129"/>
                  <a:ext cx="2195570" cy="3046467"/>
                </a:xfrm>
                <a:prstGeom prst="rect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20" name="Group 519">
                  <a:extLst>
                    <a:ext uri="{FF2B5EF4-FFF2-40B4-BE49-F238E27FC236}">
                      <a16:creationId xmlns:a16="http://schemas.microsoft.com/office/drawing/2014/main" id="{2BE2FF00-2E1E-464D-8766-D0E9F5B9DB42}"/>
                    </a:ext>
                  </a:extLst>
                </p:cNvPr>
                <p:cNvGrpSpPr/>
                <p:nvPr/>
              </p:nvGrpSpPr>
              <p:grpSpPr>
                <a:xfrm>
                  <a:off x="8898246" y="4267577"/>
                  <a:ext cx="2479344" cy="2195570"/>
                  <a:chOff x="4727331" y="2243779"/>
                  <a:chExt cx="4035670" cy="3928421"/>
                </a:xfrm>
                <a:grpFill/>
              </p:grpSpPr>
              <p:sp>
                <p:nvSpPr>
                  <p:cNvPr id="521" name="Double Wave 520">
                    <a:extLst>
                      <a:ext uri="{FF2B5EF4-FFF2-40B4-BE49-F238E27FC236}">
                        <a16:creationId xmlns:a16="http://schemas.microsoft.com/office/drawing/2014/main" id="{210D6808-9A75-4515-AC5F-CBB0D5181C77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519496" y="5353050"/>
                    <a:ext cx="1005254" cy="633046"/>
                  </a:xfrm>
                  <a:prstGeom prst="doubleWav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2" name="Rectangle 521">
                    <a:extLst>
                      <a:ext uri="{FF2B5EF4-FFF2-40B4-BE49-F238E27FC236}">
                        <a16:creationId xmlns:a16="http://schemas.microsoft.com/office/drawing/2014/main" id="{39EFC3C6-7804-428A-B573-54FF3D103280}"/>
                      </a:ext>
                    </a:extLst>
                  </p:cNvPr>
                  <p:cNvSpPr/>
                  <p:nvPr/>
                </p:nvSpPr>
                <p:spPr>
                  <a:xfrm>
                    <a:off x="5914292" y="4157341"/>
                    <a:ext cx="2809142" cy="1148862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3" name="Trapezoid 522">
                    <a:extLst>
                      <a:ext uri="{FF2B5EF4-FFF2-40B4-BE49-F238E27FC236}">
                        <a16:creationId xmlns:a16="http://schemas.microsoft.com/office/drawing/2014/main" id="{A4A5381D-DCDE-4610-89F9-3201D94BE612}"/>
                      </a:ext>
                    </a:extLst>
                  </p:cNvPr>
                  <p:cNvSpPr/>
                  <p:nvPr/>
                </p:nvSpPr>
                <p:spPr>
                  <a:xfrm>
                    <a:off x="5791201" y="3917995"/>
                    <a:ext cx="2971800" cy="239346"/>
                  </a:xfrm>
                  <a:prstGeom prst="trapezoid">
                    <a:avLst>
                      <a:gd name="adj" fmla="val 79577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4" name="Rectangle 523">
                    <a:extLst>
                      <a:ext uri="{FF2B5EF4-FFF2-40B4-BE49-F238E27FC236}">
                        <a16:creationId xmlns:a16="http://schemas.microsoft.com/office/drawing/2014/main" id="{AFE9D12A-3A5F-454F-8310-24AC543A731C}"/>
                      </a:ext>
                    </a:extLst>
                  </p:cNvPr>
                  <p:cNvSpPr/>
                  <p:nvPr/>
                </p:nvSpPr>
                <p:spPr>
                  <a:xfrm>
                    <a:off x="4806462" y="3965864"/>
                    <a:ext cx="11869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25" name="Group 43">
                    <a:extLst>
                      <a:ext uri="{FF2B5EF4-FFF2-40B4-BE49-F238E27FC236}">
                        <a16:creationId xmlns:a16="http://schemas.microsoft.com/office/drawing/2014/main" id="{C5B774B0-47D4-4EE2-B606-0B43834C3CFE}"/>
                      </a:ext>
                    </a:extLst>
                  </p:cNvPr>
                  <p:cNvGrpSpPr/>
                  <p:nvPr/>
                </p:nvGrpSpPr>
                <p:grpSpPr>
                  <a:xfrm>
                    <a:off x="6745165" y="4588164"/>
                    <a:ext cx="593481" cy="734518"/>
                    <a:chOff x="3657601" y="3962401"/>
                    <a:chExt cx="1143000" cy="1169232"/>
                  </a:xfrm>
                  <a:grpFill/>
                </p:grpSpPr>
                <p:sp>
                  <p:nvSpPr>
                    <p:cNvPr id="608" name="Rectangle 3">
                      <a:extLst>
                        <a:ext uri="{FF2B5EF4-FFF2-40B4-BE49-F238E27FC236}">
                          <a16:creationId xmlns:a16="http://schemas.microsoft.com/office/drawing/2014/main" id="{F4B55C31-07A0-447F-AE7A-F60EABCDFC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1" y="3962401"/>
                      <a:ext cx="1143000" cy="1169232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9" name="Rectangle 4">
                      <a:extLst>
                        <a:ext uri="{FF2B5EF4-FFF2-40B4-BE49-F238E27FC236}">
                          <a16:creationId xmlns:a16="http://schemas.microsoft.com/office/drawing/2014/main" id="{DBC08C10-5013-49FC-BBA6-983D780429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038600"/>
                      <a:ext cx="437213" cy="1093033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10" name="Rectangle 5">
                      <a:extLst>
                        <a:ext uri="{FF2B5EF4-FFF2-40B4-BE49-F238E27FC236}">
                          <a16:creationId xmlns:a16="http://schemas.microsoft.com/office/drawing/2014/main" id="{93FF8868-6271-4B7E-8735-6C8FEF2C83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67200" y="4038600"/>
                      <a:ext cx="437213" cy="1093033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26" name="Rectangle 13">
                    <a:extLst>
                      <a:ext uri="{FF2B5EF4-FFF2-40B4-BE49-F238E27FC236}">
                        <a16:creationId xmlns:a16="http://schemas.microsoft.com/office/drawing/2014/main" id="{982FFE28-D742-4D44-98C2-97E75096FC90}"/>
                      </a:ext>
                    </a:extLst>
                  </p:cNvPr>
                  <p:cNvSpPr/>
                  <p:nvPr/>
                </p:nvSpPr>
                <p:spPr>
                  <a:xfrm>
                    <a:off x="4885592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7" name="Rectangle 526">
                    <a:extLst>
                      <a:ext uri="{FF2B5EF4-FFF2-40B4-BE49-F238E27FC236}">
                        <a16:creationId xmlns:a16="http://schemas.microsoft.com/office/drawing/2014/main" id="{A79BA06C-E461-43B5-B7B9-BBC94145F263}"/>
                      </a:ext>
                    </a:extLst>
                  </p:cNvPr>
                  <p:cNvSpPr/>
                  <p:nvPr/>
                </p:nvSpPr>
                <p:spPr>
                  <a:xfrm>
                    <a:off x="5162550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8" name="Rectangle 527">
                    <a:extLst>
                      <a:ext uri="{FF2B5EF4-FFF2-40B4-BE49-F238E27FC236}">
                        <a16:creationId xmlns:a16="http://schemas.microsoft.com/office/drawing/2014/main" id="{C121E92B-BDB4-4931-B4E8-F243A71D77EA}"/>
                      </a:ext>
                    </a:extLst>
                  </p:cNvPr>
                  <p:cNvSpPr/>
                  <p:nvPr/>
                </p:nvSpPr>
                <p:spPr>
                  <a:xfrm>
                    <a:off x="5439508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9" name="Rectangle 528">
                    <a:extLst>
                      <a:ext uri="{FF2B5EF4-FFF2-40B4-BE49-F238E27FC236}">
                        <a16:creationId xmlns:a16="http://schemas.microsoft.com/office/drawing/2014/main" id="{DA156DAB-5248-4198-A6AA-BAADD1AA7874}"/>
                      </a:ext>
                    </a:extLst>
                  </p:cNvPr>
                  <p:cNvSpPr/>
                  <p:nvPr/>
                </p:nvSpPr>
                <p:spPr>
                  <a:xfrm>
                    <a:off x="5716465" y="3965864"/>
                    <a:ext cx="158262" cy="1579685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0" name="Trapezoid 12">
                    <a:extLst>
                      <a:ext uri="{FF2B5EF4-FFF2-40B4-BE49-F238E27FC236}">
                        <a16:creationId xmlns:a16="http://schemas.microsoft.com/office/drawing/2014/main" id="{220022E4-8ECA-48CE-9848-F133CB444DA0}"/>
                      </a:ext>
                    </a:extLst>
                  </p:cNvPr>
                  <p:cNvSpPr/>
                  <p:nvPr/>
                </p:nvSpPr>
                <p:spPr>
                  <a:xfrm>
                    <a:off x="4763294" y="3726518"/>
                    <a:ext cx="1266092" cy="239346"/>
                  </a:xfrm>
                  <a:prstGeom prst="trapezoid">
                    <a:avLst>
                      <a:gd name="adj" fmla="val 313480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1" name="Rectangle 530">
                    <a:extLst>
                      <a:ext uri="{FF2B5EF4-FFF2-40B4-BE49-F238E27FC236}">
                        <a16:creationId xmlns:a16="http://schemas.microsoft.com/office/drawing/2014/main" id="{E43EB126-AFC7-4478-AEFC-CF31C309938F}"/>
                      </a:ext>
                    </a:extLst>
                  </p:cNvPr>
                  <p:cNvSpPr/>
                  <p:nvPr/>
                </p:nvSpPr>
                <p:spPr>
                  <a:xfrm>
                    <a:off x="8011258" y="4540295"/>
                    <a:ext cx="356088" cy="382954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2" name="Rectangle 531">
                    <a:extLst>
                      <a:ext uri="{FF2B5EF4-FFF2-40B4-BE49-F238E27FC236}">
                        <a16:creationId xmlns:a16="http://schemas.microsoft.com/office/drawing/2014/main" id="{C9FE764D-C0A6-404D-A4C3-80108689FDDB}"/>
                      </a:ext>
                    </a:extLst>
                  </p:cNvPr>
                  <p:cNvSpPr/>
                  <p:nvPr/>
                </p:nvSpPr>
                <p:spPr>
                  <a:xfrm>
                    <a:off x="8050823" y="4588164"/>
                    <a:ext cx="275012" cy="316251"/>
                  </a:xfrm>
                  <a:prstGeom prst="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3" name="Cloud 532">
                    <a:extLst>
                      <a:ext uri="{FF2B5EF4-FFF2-40B4-BE49-F238E27FC236}">
                        <a16:creationId xmlns:a16="http://schemas.microsoft.com/office/drawing/2014/main" id="{40F4C9F5-F282-42C2-9CD7-C071D46FFE10}"/>
                      </a:ext>
                    </a:extLst>
                  </p:cNvPr>
                  <p:cNvSpPr/>
                  <p:nvPr/>
                </p:nvSpPr>
                <p:spPr>
                  <a:xfrm>
                    <a:off x="8129954" y="5018987"/>
                    <a:ext cx="553915" cy="478692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4" name="Cloud 533">
                    <a:extLst>
                      <a:ext uri="{FF2B5EF4-FFF2-40B4-BE49-F238E27FC236}">
                        <a16:creationId xmlns:a16="http://schemas.microsoft.com/office/drawing/2014/main" id="{603DDE6E-0CCF-4E15-BAE8-6EC9502C4946}"/>
                      </a:ext>
                    </a:extLst>
                  </p:cNvPr>
                  <p:cNvSpPr/>
                  <p:nvPr/>
                </p:nvSpPr>
                <p:spPr>
                  <a:xfrm>
                    <a:off x="4727331" y="5210464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5" name="Cloud 534">
                    <a:extLst>
                      <a:ext uri="{FF2B5EF4-FFF2-40B4-BE49-F238E27FC236}">
                        <a16:creationId xmlns:a16="http://schemas.microsoft.com/office/drawing/2014/main" id="{30C02FCD-C173-4861-A030-D4A0B7C1C276}"/>
                      </a:ext>
                    </a:extLst>
                  </p:cNvPr>
                  <p:cNvSpPr/>
                  <p:nvPr/>
                </p:nvSpPr>
                <p:spPr>
                  <a:xfrm>
                    <a:off x="5202115" y="5210464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6" name="Cloud 535">
                    <a:extLst>
                      <a:ext uri="{FF2B5EF4-FFF2-40B4-BE49-F238E27FC236}">
                        <a16:creationId xmlns:a16="http://schemas.microsoft.com/office/drawing/2014/main" id="{57D9C254-0BA0-4B86-B747-E121BA26041C}"/>
                      </a:ext>
                    </a:extLst>
                  </p:cNvPr>
                  <p:cNvSpPr/>
                  <p:nvPr/>
                </p:nvSpPr>
                <p:spPr>
                  <a:xfrm>
                    <a:off x="5637335" y="5210464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7" name="Cloud 536">
                    <a:extLst>
                      <a:ext uri="{FF2B5EF4-FFF2-40B4-BE49-F238E27FC236}">
                        <a16:creationId xmlns:a16="http://schemas.microsoft.com/office/drawing/2014/main" id="{AD278672-F049-4C93-944B-39E4AAE12050}"/>
                      </a:ext>
                    </a:extLst>
                  </p:cNvPr>
                  <p:cNvSpPr/>
                  <p:nvPr/>
                </p:nvSpPr>
                <p:spPr>
                  <a:xfrm>
                    <a:off x="7734300" y="5066856"/>
                    <a:ext cx="553915" cy="478692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8" name="Cloud 537">
                    <a:extLst>
                      <a:ext uri="{FF2B5EF4-FFF2-40B4-BE49-F238E27FC236}">
                        <a16:creationId xmlns:a16="http://schemas.microsoft.com/office/drawing/2014/main" id="{65D4BEF0-CC43-4DDB-B84D-35E80A47F8FB}"/>
                      </a:ext>
                    </a:extLst>
                  </p:cNvPr>
                  <p:cNvSpPr/>
                  <p:nvPr/>
                </p:nvSpPr>
                <p:spPr>
                  <a:xfrm>
                    <a:off x="7338646" y="5066856"/>
                    <a:ext cx="474785" cy="478692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39" name="Group 538">
                    <a:extLst>
                      <a:ext uri="{FF2B5EF4-FFF2-40B4-BE49-F238E27FC236}">
                        <a16:creationId xmlns:a16="http://schemas.microsoft.com/office/drawing/2014/main" id="{FBAACE59-5219-413B-B3AA-56EFE64CA7A0}"/>
                      </a:ext>
                    </a:extLst>
                  </p:cNvPr>
                  <p:cNvGrpSpPr/>
                  <p:nvPr/>
                </p:nvGrpSpPr>
                <p:grpSpPr>
                  <a:xfrm>
                    <a:off x="7346842" y="2243779"/>
                    <a:ext cx="545720" cy="3321899"/>
                    <a:chOff x="1293339" y="2863461"/>
                    <a:chExt cx="783113" cy="3321899"/>
                  </a:xfrm>
                  <a:grpFill/>
                </p:grpSpPr>
                <p:sp>
                  <p:nvSpPr>
                    <p:cNvPr id="600" name="Rectangle 599">
                      <a:extLst>
                        <a:ext uri="{FF2B5EF4-FFF2-40B4-BE49-F238E27FC236}">
                          <a16:creationId xmlns:a16="http://schemas.microsoft.com/office/drawing/2014/main" id="{5D2E2D7A-CA95-47D7-A50A-C752EBEB9D6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67955" y="5118811"/>
                      <a:ext cx="45719" cy="611979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1" name="Rectangle 3">
                      <a:extLst>
                        <a:ext uri="{FF2B5EF4-FFF2-40B4-BE49-F238E27FC236}">
                          <a16:creationId xmlns:a16="http://schemas.microsoft.com/office/drawing/2014/main" id="{A50C9EDF-62E2-441D-B987-84E79ACB41D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672014" y="4172599"/>
                      <a:ext cx="35094" cy="614488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2" name="Rectangle 601">
                      <a:extLst>
                        <a:ext uri="{FF2B5EF4-FFF2-40B4-BE49-F238E27FC236}">
                          <a16:creationId xmlns:a16="http://schemas.microsoft.com/office/drawing/2014/main" id="{FE75F141-734E-4C0B-83BE-45CFED622B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64742" y="3403270"/>
                      <a:ext cx="63557" cy="2782090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03" name="Rectangle 602">
                      <a:extLst>
                        <a:ext uri="{FF2B5EF4-FFF2-40B4-BE49-F238E27FC236}">
                          <a16:creationId xmlns:a16="http://schemas.microsoft.com/office/drawing/2014/main" id="{2226221B-23BF-4DD3-9283-2188C74B5C0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1966193" y="3403269"/>
                      <a:ext cx="45719" cy="2782090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4" name="Rectangle 603">
                      <a:extLst>
                        <a:ext uri="{FF2B5EF4-FFF2-40B4-BE49-F238E27FC236}">
                          <a16:creationId xmlns:a16="http://schemas.microsoft.com/office/drawing/2014/main" id="{906CE073-C4A3-4732-AC9A-09AE0AB2136D}"/>
                        </a:ext>
                      </a:extLst>
                    </p:cNvPr>
                    <p:cNvSpPr/>
                    <p:nvPr/>
                  </p:nvSpPr>
                  <p:spPr>
                    <a:xfrm rot="4231281" flipH="1">
                      <a:off x="1505750" y="3187991"/>
                      <a:ext cx="45719" cy="334546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5" name="Rectangle 604">
                      <a:extLst>
                        <a:ext uri="{FF2B5EF4-FFF2-40B4-BE49-F238E27FC236}">
                          <a16:creationId xmlns:a16="http://schemas.microsoft.com/office/drawing/2014/main" id="{3A783427-1720-4C5E-9A1D-B9DB3B86DEB8}"/>
                        </a:ext>
                      </a:extLst>
                    </p:cNvPr>
                    <p:cNvSpPr/>
                    <p:nvPr/>
                  </p:nvSpPr>
                  <p:spPr>
                    <a:xfrm rot="17368719" flipH="1">
                      <a:off x="1807627" y="3184703"/>
                      <a:ext cx="56328" cy="334546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6" name="Can 165">
                      <a:extLst>
                        <a:ext uri="{FF2B5EF4-FFF2-40B4-BE49-F238E27FC236}">
                          <a16:creationId xmlns:a16="http://schemas.microsoft.com/office/drawing/2014/main" id="{E0FD61D5-D37A-4C11-B944-BB73EAA690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93339" y="6081464"/>
                      <a:ext cx="783113" cy="103896"/>
                    </a:xfrm>
                    <a:prstGeom prst="can">
                      <a:avLst/>
                    </a:prstGeom>
                    <a:grpFill/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07" name="Rectangle 606">
                      <a:extLst>
                        <a:ext uri="{FF2B5EF4-FFF2-40B4-BE49-F238E27FC236}">
                          <a16:creationId xmlns:a16="http://schemas.microsoft.com/office/drawing/2014/main" id="{EDB94235-F629-4735-8EB4-ABAE6B1D0B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4781" y="2863461"/>
                      <a:ext cx="74808" cy="3236927"/>
                    </a:xfrm>
                    <a:prstGeom prst="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40" name="Group 539">
                    <a:extLst>
                      <a:ext uri="{FF2B5EF4-FFF2-40B4-BE49-F238E27FC236}">
                        <a16:creationId xmlns:a16="http://schemas.microsoft.com/office/drawing/2014/main" id="{7EDED87C-E9AC-408C-B95A-F7171BC18129}"/>
                      </a:ext>
                    </a:extLst>
                  </p:cNvPr>
                  <p:cNvGrpSpPr/>
                  <p:nvPr/>
                </p:nvGrpSpPr>
                <p:grpSpPr>
                  <a:xfrm>
                    <a:off x="6001322" y="4249288"/>
                    <a:ext cx="471986" cy="1012836"/>
                    <a:chOff x="1747739" y="1143000"/>
                    <a:chExt cx="2675816" cy="5410200"/>
                  </a:xfrm>
                  <a:grpFill/>
                </p:grpSpPr>
                <p:sp>
                  <p:nvSpPr>
                    <p:cNvPr id="544" name="Wave 543">
                      <a:extLst>
                        <a:ext uri="{FF2B5EF4-FFF2-40B4-BE49-F238E27FC236}">
                          <a16:creationId xmlns:a16="http://schemas.microsoft.com/office/drawing/2014/main" id="{2F92DF73-3129-43B0-9BBA-2AEEDE0466A8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885799" y="2560371"/>
                      <a:ext cx="2156012" cy="235669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5" name="Wave 544">
                      <a:extLst>
                        <a:ext uri="{FF2B5EF4-FFF2-40B4-BE49-F238E27FC236}">
                          <a16:creationId xmlns:a16="http://schemas.microsoft.com/office/drawing/2014/main" id="{760B08A2-3274-4455-9861-2DAFAAF38C3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1285095" y="4662388"/>
                      <a:ext cx="3263153" cy="518472"/>
                    </a:xfrm>
                    <a:prstGeom prst="wave">
                      <a:avLst>
                        <a:gd name="adj1" fmla="val 20000"/>
                        <a:gd name="adj2" fmla="val -164"/>
                      </a:avLst>
                    </a:prstGeom>
                    <a:grpFill/>
                    <a:ln w="63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46" name="Group 2">
                      <a:extLst>
                        <a:ext uri="{FF2B5EF4-FFF2-40B4-BE49-F238E27FC236}">
                          <a16:creationId xmlns:a16="http://schemas.microsoft.com/office/drawing/2014/main" id="{10F385BD-12C7-456A-A2AC-14BAE420D93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468900" y="3115235"/>
                      <a:ext cx="1004332" cy="932329"/>
                      <a:chOff x="3253121" y="1066802"/>
                      <a:chExt cx="2384351" cy="1922552"/>
                    </a:xfrm>
                    <a:grpFill/>
                  </p:grpSpPr>
                  <p:sp>
                    <p:nvSpPr>
                      <p:cNvPr id="592" name="Teardrop 591">
                        <a:extLst>
                          <a:ext uri="{FF2B5EF4-FFF2-40B4-BE49-F238E27FC236}">
                            <a16:creationId xmlns:a16="http://schemas.microsoft.com/office/drawing/2014/main" id="{7C744AEC-3AC4-4A74-B6EE-4F69CFFBB2AB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49" y="1282857"/>
                        <a:ext cx="1600199" cy="1293452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3" name="Moon 592">
                        <a:extLst>
                          <a:ext uri="{FF2B5EF4-FFF2-40B4-BE49-F238E27FC236}">
                            <a16:creationId xmlns:a16="http://schemas.microsoft.com/office/drawing/2014/main" id="{DCDB3BED-E67D-400F-BBBA-FE963F4EBCD6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5" y="793785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4" name="Moon 593">
                        <a:extLst>
                          <a:ext uri="{FF2B5EF4-FFF2-40B4-BE49-F238E27FC236}">
                            <a16:creationId xmlns:a16="http://schemas.microsoft.com/office/drawing/2014/main" id="{6A7F2754-BD9C-4B8C-8F31-7C48B24A199E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38" y="1267040"/>
                        <a:ext cx="874530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5" name="Moon 594">
                        <a:extLst>
                          <a:ext uri="{FF2B5EF4-FFF2-40B4-BE49-F238E27FC236}">
                            <a16:creationId xmlns:a16="http://schemas.microsoft.com/office/drawing/2014/main" id="{FEC63328-0BDA-4D97-9028-C251A7149E95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1" y="1568789"/>
                        <a:ext cx="874529" cy="1420565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6" name="Moon 595">
                        <a:extLst>
                          <a:ext uri="{FF2B5EF4-FFF2-40B4-BE49-F238E27FC236}">
                            <a16:creationId xmlns:a16="http://schemas.microsoft.com/office/drawing/2014/main" id="{89095A97-7B78-459B-B8B4-6FFA6923A870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6" y="862182"/>
                        <a:ext cx="874529" cy="1420563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7" name="Moon 596">
                        <a:extLst>
                          <a:ext uri="{FF2B5EF4-FFF2-40B4-BE49-F238E27FC236}">
                            <a16:creationId xmlns:a16="http://schemas.microsoft.com/office/drawing/2014/main" id="{408A6B3E-D161-4599-81F1-A2FD33612CD2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8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8" name="Moon 597">
                        <a:extLst>
                          <a:ext uri="{FF2B5EF4-FFF2-40B4-BE49-F238E27FC236}">
                            <a16:creationId xmlns:a16="http://schemas.microsoft.com/office/drawing/2014/main" id="{242764AD-C573-48B8-92C2-4F8E69CE8945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9" name="Oval 598">
                        <a:extLst>
                          <a:ext uri="{FF2B5EF4-FFF2-40B4-BE49-F238E27FC236}">
                            <a16:creationId xmlns:a16="http://schemas.microsoft.com/office/drawing/2014/main" id="{8818961E-BB24-4947-9A90-0C7FDECF559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1" y="1219201"/>
                        <a:ext cx="1371600" cy="1219199"/>
                      </a:xfrm>
                      <a:prstGeom prst="ellipse">
                        <a:avLst/>
                      </a:prstGeom>
                      <a:grpFill/>
                      <a:ln w="635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47" name="Group 11">
                      <a:extLst>
                        <a:ext uri="{FF2B5EF4-FFF2-40B4-BE49-F238E27FC236}">
                          <a16:creationId xmlns:a16="http://schemas.microsoft.com/office/drawing/2014/main" id="{AB686F31-B8A9-4BD4-A33D-D053D93A49C2}"/>
                        </a:ext>
                      </a:extLst>
                    </p:cNvPr>
                    <p:cNvGrpSpPr/>
                    <p:nvPr/>
                  </p:nvGrpSpPr>
                  <p:grpSpPr>
                    <a:xfrm rot="3249924">
                      <a:off x="1735937" y="2283796"/>
                      <a:ext cx="1118259" cy="1094656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584" name="Teardrop 583">
                        <a:extLst>
                          <a:ext uri="{FF2B5EF4-FFF2-40B4-BE49-F238E27FC236}">
                            <a16:creationId xmlns:a16="http://schemas.microsoft.com/office/drawing/2014/main" id="{E898ACDC-3F3B-4369-94D0-EC06DD87936C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5" name="Moon 584">
                        <a:extLst>
                          <a:ext uri="{FF2B5EF4-FFF2-40B4-BE49-F238E27FC236}">
                            <a16:creationId xmlns:a16="http://schemas.microsoft.com/office/drawing/2014/main" id="{012FD123-CE8E-4F9D-96D3-0ABAB08AA96E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6" name="Moon 585">
                        <a:extLst>
                          <a:ext uri="{FF2B5EF4-FFF2-40B4-BE49-F238E27FC236}">
                            <a16:creationId xmlns:a16="http://schemas.microsoft.com/office/drawing/2014/main" id="{E8E0172C-0837-464E-8586-4A6D11B5D98D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7" name="Moon 586">
                        <a:extLst>
                          <a:ext uri="{FF2B5EF4-FFF2-40B4-BE49-F238E27FC236}">
                            <a16:creationId xmlns:a16="http://schemas.microsoft.com/office/drawing/2014/main" id="{3437CDF8-21C9-44B1-B5A0-54907AAC8330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8" name="Moon 587">
                        <a:extLst>
                          <a:ext uri="{FF2B5EF4-FFF2-40B4-BE49-F238E27FC236}">
                            <a16:creationId xmlns:a16="http://schemas.microsoft.com/office/drawing/2014/main" id="{770B987A-E76A-4200-BEED-47D4246551F7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9" name="Moon 588">
                        <a:extLst>
                          <a:ext uri="{FF2B5EF4-FFF2-40B4-BE49-F238E27FC236}">
                            <a16:creationId xmlns:a16="http://schemas.microsoft.com/office/drawing/2014/main" id="{39667263-77FF-4B94-9473-1FA14532BFD0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0" name="Moon 589">
                        <a:extLst>
                          <a:ext uri="{FF2B5EF4-FFF2-40B4-BE49-F238E27FC236}">
                            <a16:creationId xmlns:a16="http://schemas.microsoft.com/office/drawing/2014/main" id="{AA180D83-7105-492F-AA07-293F0BE0872B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1" name="Oval 590">
                        <a:extLst>
                          <a:ext uri="{FF2B5EF4-FFF2-40B4-BE49-F238E27FC236}">
                            <a16:creationId xmlns:a16="http://schemas.microsoft.com/office/drawing/2014/main" id="{13A658A6-42EF-4DD7-B23D-99C72AF86A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48" name="Group 547">
                      <a:extLst>
                        <a:ext uri="{FF2B5EF4-FFF2-40B4-BE49-F238E27FC236}">
                          <a16:creationId xmlns:a16="http://schemas.microsoft.com/office/drawing/2014/main" id="{5A39CD98-2BC2-4F75-A094-2F8EF2F06748}"/>
                        </a:ext>
                      </a:extLst>
                    </p:cNvPr>
                    <p:cNvGrpSpPr/>
                    <p:nvPr/>
                  </p:nvGrpSpPr>
                  <p:grpSpPr>
                    <a:xfrm rot="5400000">
                      <a:off x="2045599" y="1154802"/>
                      <a:ext cx="1118259" cy="1094656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576" name="Teardrop 575">
                        <a:extLst>
                          <a:ext uri="{FF2B5EF4-FFF2-40B4-BE49-F238E27FC236}">
                            <a16:creationId xmlns:a16="http://schemas.microsoft.com/office/drawing/2014/main" id="{07F9C352-C9E7-4FCF-B42E-BB2C71806D34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7" name="Moon 576">
                        <a:extLst>
                          <a:ext uri="{FF2B5EF4-FFF2-40B4-BE49-F238E27FC236}">
                            <a16:creationId xmlns:a16="http://schemas.microsoft.com/office/drawing/2014/main" id="{4CA83B2B-7BC4-4077-A2BB-5C21CA3EB7A1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8" name="Moon 577">
                        <a:extLst>
                          <a:ext uri="{FF2B5EF4-FFF2-40B4-BE49-F238E27FC236}">
                            <a16:creationId xmlns:a16="http://schemas.microsoft.com/office/drawing/2014/main" id="{16884604-AD3E-4174-A6B9-C46FD0FA9E29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9" name="Moon 578">
                        <a:extLst>
                          <a:ext uri="{FF2B5EF4-FFF2-40B4-BE49-F238E27FC236}">
                            <a16:creationId xmlns:a16="http://schemas.microsoft.com/office/drawing/2014/main" id="{411F938C-5CF3-42E7-81FD-B4E00C0FEE0B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0" name="Moon 579">
                        <a:extLst>
                          <a:ext uri="{FF2B5EF4-FFF2-40B4-BE49-F238E27FC236}">
                            <a16:creationId xmlns:a16="http://schemas.microsoft.com/office/drawing/2014/main" id="{04B49959-9072-4A9F-851B-1B65B5996E9C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1" name="Moon 580">
                        <a:extLst>
                          <a:ext uri="{FF2B5EF4-FFF2-40B4-BE49-F238E27FC236}">
                            <a16:creationId xmlns:a16="http://schemas.microsoft.com/office/drawing/2014/main" id="{0E1432A2-D659-4AB3-8ED2-CDF530229C08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2" name="Moon 581">
                        <a:extLst>
                          <a:ext uri="{FF2B5EF4-FFF2-40B4-BE49-F238E27FC236}">
                            <a16:creationId xmlns:a16="http://schemas.microsoft.com/office/drawing/2014/main" id="{8E6899AF-F654-4ABC-B1E3-CAA551DE779A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3" name="Oval 582">
                        <a:extLst>
                          <a:ext uri="{FF2B5EF4-FFF2-40B4-BE49-F238E27FC236}">
                            <a16:creationId xmlns:a16="http://schemas.microsoft.com/office/drawing/2014/main" id="{99881C15-43AD-4DFB-81F9-49782128B5E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49" name="Group 548">
                      <a:extLst>
                        <a:ext uri="{FF2B5EF4-FFF2-40B4-BE49-F238E27FC236}">
                          <a16:creationId xmlns:a16="http://schemas.microsoft.com/office/drawing/2014/main" id="{BCD79C82-153F-48E7-9B3A-D8F11265DDF3}"/>
                        </a:ext>
                      </a:extLst>
                    </p:cNvPr>
                    <p:cNvGrpSpPr/>
                    <p:nvPr/>
                  </p:nvGrpSpPr>
                  <p:grpSpPr>
                    <a:xfrm rot="18371763">
                      <a:off x="3184559" y="1293913"/>
                      <a:ext cx="1118259" cy="1094656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568" name="Teardrop 567">
                        <a:extLst>
                          <a:ext uri="{FF2B5EF4-FFF2-40B4-BE49-F238E27FC236}">
                            <a16:creationId xmlns:a16="http://schemas.microsoft.com/office/drawing/2014/main" id="{C214AF7E-FF3A-4A65-AC7C-4D1FABDA1AEF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9" name="Moon 568">
                        <a:extLst>
                          <a:ext uri="{FF2B5EF4-FFF2-40B4-BE49-F238E27FC236}">
                            <a16:creationId xmlns:a16="http://schemas.microsoft.com/office/drawing/2014/main" id="{56423B58-5ACA-4434-B924-4038DD2BF2A1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0" name="Moon 569">
                        <a:extLst>
                          <a:ext uri="{FF2B5EF4-FFF2-40B4-BE49-F238E27FC236}">
                            <a16:creationId xmlns:a16="http://schemas.microsoft.com/office/drawing/2014/main" id="{D0AECB22-B1CF-430E-8CB3-F57E7DA42E98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1" name="Moon 570">
                        <a:extLst>
                          <a:ext uri="{FF2B5EF4-FFF2-40B4-BE49-F238E27FC236}">
                            <a16:creationId xmlns:a16="http://schemas.microsoft.com/office/drawing/2014/main" id="{C9C2EB01-8575-4B5F-8E65-343EC86052EC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2" name="Moon 571">
                        <a:extLst>
                          <a:ext uri="{FF2B5EF4-FFF2-40B4-BE49-F238E27FC236}">
                            <a16:creationId xmlns:a16="http://schemas.microsoft.com/office/drawing/2014/main" id="{82F8FFAF-81F4-417B-AF4B-22BB6F4856BA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3" name="Moon 572">
                        <a:extLst>
                          <a:ext uri="{FF2B5EF4-FFF2-40B4-BE49-F238E27FC236}">
                            <a16:creationId xmlns:a16="http://schemas.microsoft.com/office/drawing/2014/main" id="{59858DE5-AD50-4D9D-8532-1500D4DD68F7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4" name="Moon 573">
                        <a:extLst>
                          <a:ext uri="{FF2B5EF4-FFF2-40B4-BE49-F238E27FC236}">
                            <a16:creationId xmlns:a16="http://schemas.microsoft.com/office/drawing/2014/main" id="{0AC89962-2B85-4407-B2E9-72D66D41367C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5" name="Oval 574">
                        <a:extLst>
                          <a:ext uri="{FF2B5EF4-FFF2-40B4-BE49-F238E27FC236}">
                            <a16:creationId xmlns:a16="http://schemas.microsoft.com/office/drawing/2014/main" id="{515E1BA9-A383-49B1-93AC-481DFA7E886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0"/>
                        <a:ext cx="1371600" cy="1219200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0" name="Group 549">
                      <a:extLst>
                        <a:ext uri="{FF2B5EF4-FFF2-40B4-BE49-F238E27FC236}">
                          <a16:creationId xmlns:a16="http://schemas.microsoft.com/office/drawing/2014/main" id="{F84A8D4C-C0FA-4C56-81EB-5840DA2B380B}"/>
                        </a:ext>
                      </a:extLst>
                    </p:cNvPr>
                    <p:cNvGrpSpPr/>
                    <p:nvPr/>
                  </p:nvGrpSpPr>
                  <p:grpSpPr>
                    <a:xfrm rot="19164313">
                      <a:off x="3150200" y="2320851"/>
                      <a:ext cx="1273355" cy="1253498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560" name="Teardrop 559">
                        <a:extLst>
                          <a:ext uri="{FF2B5EF4-FFF2-40B4-BE49-F238E27FC236}">
                            <a16:creationId xmlns:a16="http://schemas.microsoft.com/office/drawing/2014/main" id="{73B10F75-EC6A-4174-9A8B-DCCE8818ED0C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1" name="Moon 560">
                        <a:extLst>
                          <a:ext uri="{FF2B5EF4-FFF2-40B4-BE49-F238E27FC236}">
                            <a16:creationId xmlns:a16="http://schemas.microsoft.com/office/drawing/2014/main" id="{6B15FE6E-7887-45FF-B9D8-A3FD90D691E5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2" name="Moon 561">
                        <a:extLst>
                          <a:ext uri="{FF2B5EF4-FFF2-40B4-BE49-F238E27FC236}">
                            <a16:creationId xmlns:a16="http://schemas.microsoft.com/office/drawing/2014/main" id="{4D6D2058-CF35-445D-B9B0-E82E02A939D8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3" name="Moon 562">
                        <a:extLst>
                          <a:ext uri="{FF2B5EF4-FFF2-40B4-BE49-F238E27FC236}">
                            <a16:creationId xmlns:a16="http://schemas.microsoft.com/office/drawing/2014/main" id="{3C1AFC79-057D-41CD-A78E-44DBB9D50B23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4" name="Moon 563">
                        <a:extLst>
                          <a:ext uri="{FF2B5EF4-FFF2-40B4-BE49-F238E27FC236}">
                            <a16:creationId xmlns:a16="http://schemas.microsoft.com/office/drawing/2014/main" id="{3F1379F2-BB32-4351-B244-FF07F878A120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5" name="Moon 564">
                        <a:extLst>
                          <a:ext uri="{FF2B5EF4-FFF2-40B4-BE49-F238E27FC236}">
                            <a16:creationId xmlns:a16="http://schemas.microsoft.com/office/drawing/2014/main" id="{8F819B7D-4122-42B0-A470-465A7CB2A5D0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6" name="Moon 565">
                        <a:extLst>
                          <a:ext uri="{FF2B5EF4-FFF2-40B4-BE49-F238E27FC236}">
                            <a16:creationId xmlns:a16="http://schemas.microsoft.com/office/drawing/2014/main" id="{D169DE26-F12E-46D6-B3D2-04998BEC6B52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7" name="Oval 566">
                        <a:extLst>
                          <a:ext uri="{FF2B5EF4-FFF2-40B4-BE49-F238E27FC236}">
                            <a16:creationId xmlns:a16="http://schemas.microsoft.com/office/drawing/2014/main" id="{4AD26BBF-678F-4731-900C-18437D2281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1" name="Group 550">
                      <a:extLst>
                        <a:ext uri="{FF2B5EF4-FFF2-40B4-BE49-F238E27FC236}">
                          <a16:creationId xmlns:a16="http://schemas.microsoft.com/office/drawing/2014/main" id="{93A2AC2C-3492-409B-9AE9-643ECBF0A5EE}"/>
                        </a:ext>
                      </a:extLst>
                    </p:cNvPr>
                    <p:cNvGrpSpPr/>
                    <p:nvPr/>
                  </p:nvGrpSpPr>
                  <p:grpSpPr>
                    <a:xfrm rot="1063382">
                      <a:off x="2473120" y="2046587"/>
                      <a:ext cx="1069843" cy="895533"/>
                      <a:chOff x="3253123" y="1066800"/>
                      <a:chExt cx="2384352" cy="1922552"/>
                    </a:xfrm>
                    <a:grpFill/>
                  </p:grpSpPr>
                  <p:sp>
                    <p:nvSpPr>
                      <p:cNvPr id="552" name="Teardrop 551">
                        <a:extLst>
                          <a:ext uri="{FF2B5EF4-FFF2-40B4-BE49-F238E27FC236}">
                            <a16:creationId xmlns:a16="http://schemas.microsoft.com/office/drawing/2014/main" id="{3CB2D539-87F0-49F2-9B3A-F49021742D21}"/>
                          </a:ext>
                        </a:extLst>
                      </p:cNvPr>
                      <p:cNvSpPr/>
                      <p:nvPr/>
                    </p:nvSpPr>
                    <p:spPr>
                      <a:xfrm rot="10324043">
                        <a:off x="3482750" y="1282855"/>
                        <a:ext cx="1600200" cy="1293451"/>
                      </a:xfrm>
                      <a:prstGeom prst="teardrop">
                        <a:avLst/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3" name="Moon 552">
                        <a:extLst>
                          <a:ext uri="{FF2B5EF4-FFF2-40B4-BE49-F238E27FC236}">
                            <a16:creationId xmlns:a16="http://schemas.microsoft.com/office/drawing/2014/main" id="{A1469F77-FA40-4C86-86BE-A38604791E0A}"/>
                          </a:ext>
                        </a:extLst>
                      </p:cNvPr>
                      <p:cNvSpPr/>
                      <p:nvPr/>
                    </p:nvSpPr>
                    <p:spPr>
                      <a:xfrm rot="4932504">
                        <a:off x="3549617" y="793783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4" name="Moon 553">
                        <a:extLst>
                          <a:ext uri="{FF2B5EF4-FFF2-40B4-BE49-F238E27FC236}">
                            <a16:creationId xmlns:a16="http://schemas.microsoft.com/office/drawing/2014/main" id="{255A1648-042E-4AA7-BE2A-5E9FEC418591}"/>
                          </a:ext>
                        </a:extLst>
                      </p:cNvPr>
                      <p:cNvSpPr/>
                      <p:nvPr/>
                    </p:nvSpPr>
                    <p:spPr>
                      <a:xfrm rot="3439148">
                        <a:off x="3526140" y="1267039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5" name="Moon 554">
                        <a:extLst>
                          <a:ext uri="{FF2B5EF4-FFF2-40B4-BE49-F238E27FC236}">
                            <a16:creationId xmlns:a16="http://schemas.microsoft.com/office/drawing/2014/main" id="{EDF7284E-362D-480F-9C75-40B57BEED7DF}"/>
                          </a:ext>
                        </a:extLst>
                      </p:cNvPr>
                      <p:cNvSpPr/>
                      <p:nvPr/>
                    </p:nvSpPr>
                    <p:spPr>
                      <a:xfrm rot="2179715">
                        <a:off x="3688592" y="1568788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6" name="Moon 555">
                        <a:extLst>
                          <a:ext uri="{FF2B5EF4-FFF2-40B4-BE49-F238E27FC236}">
                            <a16:creationId xmlns:a16="http://schemas.microsoft.com/office/drawing/2014/main" id="{84791213-727D-479F-B73A-C21F8F91E359}"/>
                          </a:ext>
                        </a:extLst>
                      </p:cNvPr>
                      <p:cNvSpPr/>
                      <p:nvPr/>
                    </p:nvSpPr>
                    <p:spPr>
                      <a:xfrm rot="8082822">
                        <a:off x="4489928" y="862182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7" name="Moon 556">
                        <a:extLst>
                          <a:ext uri="{FF2B5EF4-FFF2-40B4-BE49-F238E27FC236}">
                            <a16:creationId xmlns:a16="http://schemas.microsoft.com/office/drawing/2014/main" id="{5221F4EC-2766-4DD0-A747-B9C19505C2D0}"/>
                          </a:ext>
                        </a:extLst>
                      </p:cNvPr>
                      <p:cNvSpPr/>
                      <p:nvPr/>
                    </p:nvSpPr>
                    <p:spPr>
                      <a:xfrm rot="10566295">
                        <a:off x="4413727" y="1395580"/>
                        <a:ext cx="87453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8" name="Moon 557">
                        <a:extLst>
                          <a:ext uri="{FF2B5EF4-FFF2-40B4-BE49-F238E27FC236}">
                            <a16:creationId xmlns:a16="http://schemas.microsoft.com/office/drawing/2014/main" id="{30949173-32BC-4F3B-8EB2-DE2B5C3E15AB}"/>
                          </a:ext>
                        </a:extLst>
                      </p:cNvPr>
                      <p:cNvSpPr/>
                      <p:nvPr/>
                    </p:nvSpPr>
                    <p:spPr>
                      <a:xfrm rot="11626809">
                        <a:off x="4199647" y="1494723"/>
                        <a:ext cx="565640" cy="1420564"/>
                      </a:xfrm>
                      <a:prstGeom prst="moon">
                        <a:avLst>
                          <a:gd name="adj" fmla="val 61682"/>
                        </a:avLst>
                      </a:prstGeom>
                      <a:grpFill/>
                      <a:ln w="63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9" name="Oval 558">
                        <a:extLst>
                          <a:ext uri="{FF2B5EF4-FFF2-40B4-BE49-F238E27FC236}">
                            <a16:creationId xmlns:a16="http://schemas.microsoft.com/office/drawing/2014/main" id="{49A5D7D7-B1F9-4C90-AD6B-8C36EBF4AC2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657600" y="1219201"/>
                        <a:ext cx="1371600" cy="1219201"/>
                      </a:xfrm>
                      <a:prstGeom prst="ellipse">
                        <a:avLst/>
                      </a:prstGeom>
                      <a:grpFill/>
                      <a:ln w="6350">
                        <a:solidFill>
                          <a:schemeClr val="accent3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541" name="Cloud 540">
                    <a:extLst>
                      <a:ext uri="{FF2B5EF4-FFF2-40B4-BE49-F238E27FC236}">
                        <a16:creationId xmlns:a16="http://schemas.microsoft.com/office/drawing/2014/main" id="{93AF958D-D1E2-4B28-9186-19F070CFBD8D}"/>
                      </a:ext>
                    </a:extLst>
                  </p:cNvPr>
                  <p:cNvSpPr/>
                  <p:nvPr/>
                </p:nvSpPr>
                <p:spPr>
                  <a:xfrm>
                    <a:off x="5993423" y="5183038"/>
                    <a:ext cx="791308" cy="506118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2" name="Cloud 541">
                    <a:extLst>
                      <a:ext uri="{FF2B5EF4-FFF2-40B4-BE49-F238E27FC236}">
                        <a16:creationId xmlns:a16="http://schemas.microsoft.com/office/drawing/2014/main" id="{5F675486-D1DA-4412-8B84-F626B400C141}"/>
                      </a:ext>
                    </a:extLst>
                  </p:cNvPr>
                  <p:cNvSpPr/>
                  <p:nvPr/>
                </p:nvSpPr>
                <p:spPr>
                  <a:xfrm>
                    <a:off x="6428642" y="5354072"/>
                    <a:ext cx="316523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3" name="Cloud 542">
                    <a:extLst>
                      <a:ext uri="{FF2B5EF4-FFF2-40B4-BE49-F238E27FC236}">
                        <a16:creationId xmlns:a16="http://schemas.microsoft.com/office/drawing/2014/main" id="{F07922D1-98A2-4088-8810-5985E352A0C1}"/>
                      </a:ext>
                    </a:extLst>
                  </p:cNvPr>
                  <p:cNvSpPr/>
                  <p:nvPr/>
                </p:nvSpPr>
                <p:spPr>
                  <a:xfrm>
                    <a:off x="5993423" y="5401941"/>
                    <a:ext cx="395654" cy="430823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18" name="TextBox 517">
                <a:extLst>
                  <a:ext uri="{FF2B5EF4-FFF2-40B4-BE49-F238E27FC236}">
                    <a16:creationId xmlns:a16="http://schemas.microsoft.com/office/drawing/2014/main" id="{DDAB8CA2-9593-4A24-8BCB-41FEE172D9B3}"/>
                  </a:ext>
                </a:extLst>
              </p:cNvPr>
              <p:cNvSpPr txBox="1"/>
              <p:nvPr/>
            </p:nvSpPr>
            <p:spPr>
              <a:xfrm>
                <a:off x="8862835" y="4401450"/>
                <a:ext cx="142656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Go to church</a:t>
                </a:r>
              </a:p>
            </p:txBody>
          </p:sp>
        </p:grpSp>
        <p:grpSp>
          <p:nvGrpSpPr>
            <p:cNvPr id="456" name="Group 455">
              <a:extLst>
                <a:ext uri="{FF2B5EF4-FFF2-40B4-BE49-F238E27FC236}">
                  <a16:creationId xmlns:a16="http://schemas.microsoft.com/office/drawing/2014/main" id="{0A44E0EA-78BD-42E2-87C8-80A3FE307A37}"/>
                </a:ext>
              </a:extLst>
            </p:cNvPr>
            <p:cNvGrpSpPr/>
            <p:nvPr/>
          </p:nvGrpSpPr>
          <p:grpSpPr>
            <a:xfrm>
              <a:off x="4551506" y="2410321"/>
              <a:ext cx="2195570" cy="3046467"/>
              <a:chOff x="9335777" y="676518"/>
              <a:chExt cx="2195570" cy="3046467"/>
            </a:xfrm>
          </p:grpSpPr>
          <p:sp>
            <p:nvSpPr>
              <p:cNvPr id="495" name="Rectangle 494">
                <a:extLst>
                  <a:ext uri="{FF2B5EF4-FFF2-40B4-BE49-F238E27FC236}">
                    <a16:creationId xmlns:a16="http://schemas.microsoft.com/office/drawing/2014/main" id="{E5021102-EF90-4406-8282-2390AE774846}"/>
                  </a:ext>
                </a:extLst>
              </p:cNvPr>
              <p:cNvSpPr/>
              <p:nvPr/>
            </p:nvSpPr>
            <p:spPr>
              <a:xfrm>
                <a:off x="9335777" y="676518"/>
                <a:ext cx="2195570" cy="304646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TextBox 495">
                <a:extLst>
                  <a:ext uri="{FF2B5EF4-FFF2-40B4-BE49-F238E27FC236}">
                    <a16:creationId xmlns:a16="http://schemas.microsoft.com/office/drawing/2014/main" id="{23F74844-3829-4303-8683-8A6FD36421D4}"/>
                  </a:ext>
                </a:extLst>
              </p:cNvPr>
              <p:cNvSpPr txBox="1"/>
              <p:nvPr/>
            </p:nvSpPr>
            <p:spPr>
              <a:xfrm>
                <a:off x="9448411" y="3334158"/>
                <a:ext cx="201572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Read the scriptures</a:t>
                </a:r>
              </a:p>
            </p:txBody>
          </p:sp>
          <p:grpSp>
            <p:nvGrpSpPr>
              <p:cNvPr id="497" name="Group 496">
                <a:extLst>
                  <a:ext uri="{FF2B5EF4-FFF2-40B4-BE49-F238E27FC236}">
                    <a16:creationId xmlns:a16="http://schemas.microsoft.com/office/drawing/2014/main" id="{F44A7E91-8336-4909-920F-B063B8715895}"/>
                  </a:ext>
                </a:extLst>
              </p:cNvPr>
              <p:cNvGrpSpPr/>
              <p:nvPr/>
            </p:nvGrpSpPr>
            <p:grpSpPr>
              <a:xfrm>
                <a:off x="9794980" y="1016217"/>
                <a:ext cx="1314838" cy="2246068"/>
                <a:chOff x="3904348" y="2219020"/>
                <a:chExt cx="1314838" cy="2246068"/>
              </a:xfrm>
            </p:grpSpPr>
            <p:sp>
              <p:nvSpPr>
                <p:cNvPr id="498" name="Cloud 497">
                  <a:extLst>
                    <a:ext uri="{FF2B5EF4-FFF2-40B4-BE49-F238E27FC236}">
                      <a16:creationId xmlns:a16="http://schemas.microsoft.com/office/drawing/2014/main" id="{F1079125-9947-47CB-B18E-35606EC83008}"/>
                    </a:ext>
                  </a:extLst>
                </p:cNvPr>
                <p:cNvSpPr/>
                <p:nvPr/>
              </p:nvSpPr>
              <p:spPr>
                <a:xfrm>
                  <a:off x="3960086" y="2955094"/>
                  <a:ext cx="1114759" cy="562449"/>
                </a:xfrm>
                <a:prstGeom prst="clou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9" name="Flowchart: Manual Operation 498">
                  <a:extLst>
                    <a:ext uri="{FF2B5EF4-FFF2-40B4-BE49-F238E27FC236}">
                      <a16:creationId xmlns:a16="http://schemas.microsoft.com/office/drawing/2014/main" id="{EB99788E-0977-4C04-80A2-19F201EE7DFA}"/>
                    </a:ext>
                  </a:extLst>
                </p:cNvPr>
                <p:cNvSpPr/>
                <p:nvPr/>
              </p:nvSpPr>
              <p:spPr>
                <a:xfrm rot="10800000">
                  <a:off x="4181566" y="3885346"/>
                  <a:ext cx="684478" cy="480458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0" name="Flowchart: Manual Operation 499">
                  <a:extLst>
                    <a:ext uri="{FF2B5EF4-FFF2-40B4-BE49-F238E27FC236}">
                      <a16:creationId xmlns:a16="http://schemas.microsoft.com/office/drawing/2014/main" id="{71DCD56D-134C-4C77-BFD0-A32A3DBAF655}"/>
                    </a:ext>
                  </a:extLst>
                </p:cNvPr>
                <p:cNvSpPr/>
                <p:nvPr/>
              </p:nvSpPr>
              <p:spPr>
                <a:xfrm rot="11701945" flipH="1">
                  <a:off x="4224744" y="3124794"/>
                  <a:ext cx="282001" cy="746086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1" name="Flowchart: Manual Operation 500">
                  <a:extLst>
                    <a:ext uri="{FF2B5EF4-FFF2-40B4-BE49-F238E27FC236}">
                      <a16:creationId xmlns:a16="http://schemas.microsoft.com/office/drawing/2014/main" id="{F74F8097-7F10-4532-A0BA-D6E65B7E4126}"/>
                    </a:ext>
                  </a:extLst>
                </p:cNvPr>
                <p:cNvSpPr/>
                <p:nvPr/>
              </p:nvSpPr>
              <p:spPr>
                <a:xfrm rot="9898055">
                  <a:off x="4509160" y="3114471"/>
                  <a:ext cx="333611" cy="792464"/>
                </a:xfrm>
                <a:prstGeom prst="flowChartManualOperation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2" name="Flowchart: Extract 501">
                  <a:extLst>
                    <a:ext uri="{FF2B5EF4-FFF2-40B4-BE49-F238E27FC236}">
                      <a16:creationId xmlns:a16="http://schemas.microsoft.com/office/drawing/2014/main" id="{6358CE48-41E1-4EA7-BF5F-9C1CDD21674C}"/>
                    </a:ext>
                  </a:extLst>
                </p:cNvPr>
                <p:cNvSpPr/>
                <p:nvPr/>
              </p:nvSpPr>
              <p:spPr>
                <a:xfrm>
                  <a:off x="4219713" y="3005458"/>
                  <a:ext cx="596904" cy="1121068"/>
                </a:xfrm>
                <a:prstGeom prst="flowChartExtra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3" name="Oval 502">
                  <a:extLst>
                    <a:ext uri="{FF2B5EF4-FFF2-40B4-BE49-F238E27FC236}">
                      <a16:creationId xmlns:a16="http://schemas.microsoft.com/office/drawing/2014/main" id="{589FD178-6ACB-42B0-A284-CF6AFA47AFCF}"/>
                    </a:ext>
                  </a:extLst>
                </p:cNvPr>
                <p:cNvSpPr/>
                <p:nvPr/>
              </p:nvSpPr>
              <p:spPr>
                <a:xfrm>
                  <a:off x="4257620" y="4304936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4" name="Oval 503">
                  <a:extLst>
                    <a:ext uri="{FF2B5EF4-FFF2-40B4-BE49-F238E27FC236}">
                      <a16:creationId xmlns:a16="http://schemas.microsoft.com/office/drawing/2014/main" id="{DF3F457B-512D-47FC-986D-7E8FF8E9312C}"/>
                    </a:ext>
                  </a:extLst>
                </p:cNvPr>
                <p:cNvSpPr/>
                <p:nvPr/>
              </p:nvSpPr>
              <p:spPr>
                <a:xfrm>
                  <a:off x="4561832" y="4304936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5" name="Oval 504">
                  <a:extLst>
                    <a:ext uri="{FF2B5EF4-FFF2-40B4-BE49-F238E27FC236}">
                      <a16:creationId xmlns:a16="http://schemas.microsoft.com/office/drawing/2014/main" id="{36244894-1093-45F2-860B-ED7EFB157AA5}"/>
                    </a:ext>
                  </a:extLst>
                </p:cNvPr>
                <p:cNvSpPr/>
                <p:nvPr/>
              </p:nvSpPr>
              <p:spPr>
                <a:xfrm>
                  <a:off x="4459518" y="2958431"/>
                  <a:ext cx="156618" cy="28194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6" name="Oval 505">
                  <a:extLst>
                    <a:ext uri="{FF2B5EF4-FFF2-40B4-BE49-F238E27FC236}">
                      <a16:creationId xmlns:a16="http://schemas.microsoft.com/office/drawing/2014/main" id="{FA910DD5-D8CE-4ABC-B9B9-B0800AA7AC21}"/>
                    </a:ext>
                  </a:extLst>
                </p:cNvPr>
                <p:cNvSpPr/>
                <p:nvPr/>
              </p:nvSpPr>
              <p:spPr>
                <a:xfrm>
                  <a:off x="4153713" y="2531154"/>
                  <a:ext cx="736677" cy="6445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7" name="Freeform: Shape 506">
                  <a:extLst>
                    <a:ext uri="{FF2B5EF4-FFF2-40B4-BE49-F238E27FC236}">
                      <a16:creationId xmlns:a16="http://schemas.microsoft.com/office/drawing/2014/main" id="{8F346A18-08E2-443D-9A7D-85CAD71EE863}"/>
                    </a:ext>
                  </a:extLst>
                </p:cNvPr>
                <p:cNvSpPr/>
                <p:nvPr/>
              </p:nvSpPr>
              <p:spPr>
                <a:xfrm rot="17299812">
                  <a:off x="3978051" y="2258759"/>
                  <a:ext cx="1186401" cy="1106924"/>
                </a:xfrm>
                <a:custGeom>
                  <a:avLst/>
                  <a:gdLst>
                    <a:gd name="connsiteX0" fmla="*/ 1137055 w 1186401"/>
                    <a:gd name="connsiteY0" fmla="*/ 373535 h 1106924"/>
                    <a:gd name="connsiteX1" fmla="*/ 1146292 w 1186401"/>
                    <a:gd name="connsiteY1" fmla="*/ 412268 h 1106924"/>
                    <a:gd name="connsiteX2" fmla="*/ 1140521 w 1186401"/>
                    <a:gd name="connsiteY2" fmla="*/ 446633 h 1106924"/>
                    <a:gd name="connsiteX3" fmla="*/ 1140349 w 1186401"/>
                    <a:gd name="connsiteY3" fmla="*/ 447660 h 1106924"/>
                    <a:gd name="connsiteX4" fmla="*/ 1186348 w 1186401"/>
                    <a:gd name="connsiteY4" fmla="*/ 536109 h 1106924"/>
                    <a:gd name="connsiteX5" fmla="*/ 1161004 w 1186401"/>
                    <a:gd name="connsiteY5" fmla="*/ 597087 h 1106924"/>
                    <a:gd name="connsiteX6" fmla="*/ 1160988 w 1186401"/>
                    <a:gd name="connsiteY6" fmla="*/ 597382 h 1106924"/>
                    <a:gd name="connsiteX7" fmla="*/ 1158854 w 1186401"/>
                    <a:gd name="connsiteY7" fmla="*/ 639606 h 1106924"/>
                    <a:gd name="connsiteX8" fmla="*/ 1158841 w 1186401"/>
                    <a:gd name="connsiteY8" fmla="*/ 639629 h 1106924"/>
                    <a:gd name="connsiteX9" fmla="*/ 1170931 w 1186401"/>
                    <a:gd name="connsiteY9" fmla="*/ 647469 h 1106924"/>
                    <a:gd name="connsiteX10" fmla="*/ 1176836 w 1186401"/>
                    <a:gd name="connsiteY10" fmla="*/ 659786 h 1106924"/>
                    <a:gd name="connsiteX11" fmla="*/ 1111723 w 1186401"/>
                    <a:gd name="connsiteY11" fmla="*/ 730863 h 1106924"/>
                    <a:gd name="connsiteX12" fmla="*/ 1111362 w 1186401"/>
                    <a:gd name="connsiteY12" fmla="*/ 732176 h 1106924"/>
                    <a:gd name="connsiteX13" fmla="*/ 1097802 w 1186401"/>
                    <a:gd name="connsiteY13" fmla="*/ 801169 h 1106924"/>
                    <a:gd name="connsiteX14" fmla="*/ 928029 w 1186401"/>
                    <a:gd name="connsiteY14" fmla="*/ 885890 h 1106924"/>
                    <a:gd name="connsiteX15" fmla="*/ 927998 w 1186401"/>
                    <a:gd name="connsiteY15" fmla="*/ 885927 h 1106924"/>
                    <a:gd name="connsiteX16" fmla="*/ 900912 w 1186401"/>
                    <a:gd name="connsiteY16" fmla="*/ 918913 h 1106924"/>
                    <a:gd name="connsiteX17" fmla="*/ 757010 w 1186401"/>
                    <a:gd name="connsiteY17" fmla="*/ 971678 h 1106924"/>
                    <a:gd name="connsiteX18" fmla="*/ 756527 w 1186401"/>
                    <a:gd name="connsiteY18" fmla="*/ 972288 h 1106924"/>
                    <a:gd name="connsiteX19" fmla="*/ 735267 w 1186401"/>
                    <a:gd name="connsiteY19" fmla="*/ 999097 h 1106924"/>
                    <a:gd name="connsiteX20" fmla="*/ 697999 w 1186401"/>
                    <a:gd name="connsiteY20" fmla="*/ 1023543 h 1106924"/>
                    <a:gd name="connsiteX21" fmla="*/ 649495 w 1186401"/>
                    <a:gd name="connsiteY21" fmla="*/ 1040335 h 1106924"/>
                    <a:gd name="connsiteX22" fmla="*/ 607206 w 1186401"/>
                    <a:gd name="connsiteY22" fmla="*/ 1042200 h 1106924"/>
                    <a:gd name="connsiteX23" fmla="*/ 605944 w 1186401"/>
                    <a:gd name="connsiteY23" fmla="*/ 1042256 h 1106924"/>
                    <a:gd name="connsiteX24" fmla="*/ 493848 w 1186401"/>
                    <a:gd name="connsiteY24" fmla="*/ 1103845 h 1106924"/>
                    <a:gd name="connsiteX25" fmla="*/ 419620 w 1186401"/>
                    <a:gd name="connsiteY25" fmla="*/ 1093059 h 1106924"/>
                    <a:gd name="connsiteX26" fmla="*/ 419255 w 1186401"/>
                    <a:gd name="connsiteY26" fmla="*/ 1093107 h 1106924"/>
                    <a:gd name="connsiteX27" fmla="*/ 367031 w 1186401"/>
                    <a:gd name="connsiteY27" fmla="*/ 1100024 h 1106924"/>
                    <a:gd name="connsiteX28" fmla="*/ 328944 w 1186401"/>
                    <a:gd name="connsiteY28" fmla="*/ 1090301 h 1106924"/>
                    <a:gd name="connsiteX29" fmla="*/ 316939 w 1186401"/>
                    <a:gd name="connsiteY29" fmla="*/ 1051597 h 1106924"/>
                    <a:gd name="connsiteX30" fmla="*/ 268355 w 1186401"/>
                    <a:gd name="connsiteY30" fmla="*/ 1004926 h 1106924"/>
                    <a:gd name="connsiteX31" fmla="*/ 364800 w 1186401"/>
                    <a:gd name="connsiteY31" fmla="*/ 906575 h 1106924"/>
                    <a:gd name="connsiteX32" fmla="*/ 389025 w 1186401"/>
                    <a:gd name="connsiteY32" fmla="*/ 846469 h 1106924"/>
                    <a:gd name="connsiteX33" fmla="*/ 529599 w 1186401"/>
                    <a:gd name="connsiteY33" fmla="*/ 782246 h 1106924"/>
                    <a:gd name="connsiteX34" fmla="*/ 612712 w 1186401"/>
                    <a:gd name="connsiteY34" fmla="*/ 694430 h 1106924"/>
                    <a:gd name="connsiteX35" fmla="*/ 774188 w 1186401"/>
                    <a:gd name="connsiteY35" fmla="*/ 660235 h 1106924"/>
                    <a:gd name="connsiteX36" fmla="*/ 831081 w 1186401"/>
                    <a:gd name="connsiteY36" fmla="*/ 624702 h 1106924"/>
                    <a:gd name="connsiteX37" fmla="*/ 871905 w 1186401"/>
                    <a:gd name="connsiteY37" fmla="*/ 609158 h 1106924"/>
                    <a:gd name="connsiteX38" fmla="*/ 854367 w 1186401"/>
                    <a:gd name="connsiteY38" fmla="*/ 583444 h 1106924"/>
                    <a:gd name="connsiteX39" fmla="*/ 844920 w 1186401"/>
                    <a:gd name="connsiteY39" fmla="*/ 521999 h 1106924"/>
                    <a:gd name="connsiteX40" fmla="*/ 765201 w 1186401"/>
                    <a:gd name="connsiteY40" fmla="*/ 458387 h 1106924"/>
                    <a:gd name="connsiteX41" fmla="*/ 757941 w 1186401"/>
                    <a:gd name="connsiteY41" fmla="*/ 328428 h 1106924"/>
                    <a:gd name="connsiteX42" fmla="*/ 735373 w 1186401"/>
                    <a:gd name="connsiteY42" fmla="*/ 292371 h 1106924"/>
                    <a:gd name="connsiteX43" fmla="*/ 697083 w 1186401"/>
                    <a:gd name="connsiteY43" fmla="*/ 288412 h 1106924"/>
                    <a:gd name="connsiteX44" fmla="*/ 577910 w 1186401"/>
                    <a:gd name="connsiteY44" fmla="*/ 335914 h 1106924"/>
                    <a:gd name="connsiteX45" fmla="*/ 402686 w 1186401"/>
                    <a:gd name="connsiteY45" fmla="*/ 306919 h 1106924"/>
                    <a:gd name="connsiteX46" fmla="*/ 142398 w 1186401"/>
                    <a:gd name="connsiteY46" fmla="*/ 278272 h 1106924"/>
                    <a:gd name="connsiteX47" fmla="*/ 27955 w 1186401"/>
                    <a:gd name="connsiteY47" fmla="*/ 246393 h 1106924"/>
                    <a:gd name="connsiteX48" fmla="*/ 52409 w 1186401"/>
                    <a:gd name="connsiteY48" fmla="*/ 203361 h 1106924"/>
                    <a:gd name="connsiteX49" fmla="*/ 770 w 1186401"/>
                    <a:gd name="connsiteY49" fmla="*/ 159212 h 1106924"/>
                    <a:gd name="connsiteX50" fmla="*/ 95075 w 1186401"/>
                    <a:gd name="connsiteY50" fmla="*/ 119971 h 1106924"/>
                    <a:gd name="connsiteX51" fmla="*/ 95977 w 1186401"/>
                    <a:gd name="connsiteY51" fmla="*/ 118936 h 1106924"/>
                    <a:gd name="connsiteX52" fmla="*/ 137985 w 1186401"/>
                    <a:gd name="connsiteY52" fmla="*/ 62585 h 1106924"/>
                    <a:gd name="connsiteX53" fmla="*/ 342344 w 1186401"/>
                    <a:gd name="connsiteY53" fmla="*/ 49711 h 1106924"/>
                    <a:gd name="connsiteX54" fmla="*/ 342390 w 1186401"/>
                    <a:gd name="connsiteY54" fmla="*/ 49689 h 1106924"/>
                    <a:gd name="connsiteX55" fmla="*/ 383031 w 1186401"/>
                    <a:gd name="connsiteY55" fmla="*/ 30327 h 1106924"/>
                    <a:gd name="connsiteX56" fmla="*/ 548385 w 1186401"/>
                    <a:gd name="connsiteY56" fmla="*/ 36346 h 1106924"/>
                    <a:gd name="connsiteX57" fmla="*/ 549120 w 1186401"/>
                    <a:gd name="connsiteY57" fmla="*/ 35982 h 1106924"/>
                    <a:gd name="connsiteX58" fmla="*/ 581397 w 1186401"/>
                    <a:gd name="connsiteY58" fmla="*/ 19968 h 1106924"/>
                    <a:gd name="connsiteX59" fmla="*/ 628671 w 1186401"/>
                    <a:gd name="connsiteY59" fmla="*/ 11942 h 1106924"/>
                    <a:gd name="connsiteX60" fmla="*/ 683997 w 1186401"/>
                    <a:gd name="connsiteY60" fmla="*/ 14854 h 1106924"/>
                    <a:gd name="connsiteX61" fmla="*/ 726959 w 1186401"/>
                    <a:gd name="connsiteY61" fmla="*/ 28751 h 1106924"/>
                    <a:gd name="connsiteX62" fmla="*/ 728242 w 1186401"/>
                    <a:gd name="connsiteY62" fmla="*/ 29166 h 1106924"/>
                    <a:gd name="connsiteX63" fmla="*/ 791571 w 1186401"/>
                    <a:gd name="connsiteY63" fmla="*/ 12879 h 1106924"/>
                    <a:gd name="connsiteX64" fmla="*/ 810715 w 1186401"/>
                    <a:gd name="connsiteY64" fmla="*/ 13594 h 1106924"/>
                    <a:gd name="connsiteX65" fmla="*/ 831622 w 1186401"/>
                    <a:gd name="connsiteY65" fmla="*/ 409 h 1106924"/>
                    <a:gd name="connsiteX66" fmla="*/ 868209 w 1186401"/>
                    <a:gd name="connsiteY66" fmla="*/ 11654 h 1106924"/>
                    <a:gd name="connsiteX67" fmla="*/ 872898 w 1186401"/>
                    <a:gd name="connsiteY67" fmla="*/ 18023 h 1106924"/>
                    <a:gd name="connsiteX68" fmla="*/ 911344 w 1186401"/>
                    <a:gd name="connsiteY68" fmla="*/ 30408 h 1106924"/>
                    <a:gd name="connsiteX69" fmla="*/ 926620 w 1186401"/>
                    <a:gd name="connsiteY69" fmla="*/ 44629 h 1106924"/>
                    <a:gd name="connsiteX70" fmla="*/ 932813 w 1186401"/>
                    <a:gd name="connsiteY70" fmla="*/ 43391 h 1106924"/>
                    <a:gd name="connsiteX71" fmla="*/ 970060 w 1186401"/>
                    <a:gd name="connsiteY71" fmla="*/ 58196 h 1106924"/>
                    <a:gd name="connsiteX72" fmla="*/ 973728 w 1186401"/>
                    <a:gd name="connsiteY72" fmla="*/ 61711 h 1106924"/>
                    <a:gd name="connsiteX73" fmla="*/ 990457 w 1186401"/>
                    <a:gd name="connsiteY73" fmla="*/ 65686 h 1106924"/>
                    <a:gd name="connsiteX74" fmla="*/ 1024443 w 1186401"/>
                    <a:gd name="connsiteY74" fmla="*/ 88340 h 1106924"/>
                    <a:gd name="connsiteX75" fmla="*/ 1020445 w 1186401"/>
                    <a:gd name="connsiteY75" fmla="*/ 127166 h 1106924"/>
                    <a:gd name="connsiteX76" fmla="*/ 1049653 w 1186401"/>
                    <a:gd name="connsiteY76" fmla="*/ 186530 h 1106924"/>
                    <a:gd name="connsiteX77" fmla="*/ 1038424 w 1186401"/>
                    <a:gd name="connsiteY77" fmla="*/ 197875 h 1106924"/>
                    <a:gd name="connsiteX78" fmla="*/ 1061207 w 1186401"/>
                    <a:gd name="connsiteY78" fmla="*/ 213106 h 1106924"/>
                    <a:gd name="connsiteX79" fmla="*/ 1091800 w 1186401"/>
                    <a:gd name="connsiteY79" fmla="*/ 327880 h 1106924"/>
                    <a:gd name="connsiteX80" fmla="*/ 1092372 w 1186401"/>
                    <a:gd name="connsiteY80" fmla="*/ 328246 h 1106924"/>
                    <a:gd name="connsiteX81" fmla="*/ 1117466 w 1186401"/>
                    <a:gd name="connsiteY81" fmla="*/ 344314 h 1106924"/>
                    <a:gd name="connsiteX82" fmla="*/ 1137055 w 1186401"/>
                    <a:gd name="connsiteY82" fmla="*/ 373535 h 1106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1186401" h="1106924">
                      <a:moveTo>
                        <a:pt x="1137055" y="373535"/>
                      </a:moveTo>
                      <a:cubicBezTo>
                        <a:pt x="1142623" y="386093"/>
                        <a:pt x="1145722" y="399459"/>
                        <a:pt x="1146292" y="412268"/>
                      </a:cubicBezTo>
                      <a:lnTo>
                        <a:pt x="1140521" y="446633"/>
                      </a:lnTo>
                      <a:lnTo>
                        <a:pt x="1140349" y="447660"/>
                      </a:lnTo>
                      <a:cubicBezTo>
                        <a:pt x="1166545" y="464433"/>
                        <a:pt x="1185221" y="500348"/>
                        <a:pt x="1186348" y="536109"/>
                      </a:cubicBezTo>
                      <a:cubicBezTo>
                        <a:pt x="1187210" y="563357"/>
                        <a:pt x="1177698" y="586251"/>
                        <a:pt x="1161004" y="597087"/>
                      </a:cubicBezTo>
                      <a:lnTo>
                        <a:pt x="1160988" y="597382"/>
                      </a:lnTo>
                      <a:lnTo>
                        <a:pt x="1158854" y="639606"/>
                      </a:lnTo>
                      <a:lnTo>
                        <a:pt x="1158841" y="639629"/>
                      </a:lnTo>
                      <a:lnTo>
                        <a:pt x="1170931" y="647469"/>
                      </a:lnTo>
                      <a:cubicBezTo>
                        <a:pt x="1174130" y="650943"/>
                        <a:pt x="1176156" y="655071"/>
                        <a:pt x="1176836" y="659786"/>
                      </a:cubicBezTo>
                      <a:cubicBezTo>
                        <a:pt x="1180010" y="681871"/>
                        <a:pt x="1152976" y="711384"/>
                        <a:pt x="1111723" y="730863"/>
                      </a:cubicBezTo>
                      <a:cubicBezTo>
                        <a:pt x="1111610" y="731300"/>
                        <a:pt x="1111474" y="731739"/>
                        <a:pt x="1111362" y="732176"/>
                      </a:cubicBezTo>
                      <a:cubicBezTo>
                        <a:pt x="1125156" y="749510"/>
                        <a:pt x="1120178" y="774807"/>
                        <a:pt x="1097802" y="801169"/>
                      </a:cubicBezTo>
                      <a:cubicBezTo>
                        <a:pt x="1062445" y="842814"/>
                        <a:pt x="991775" y="878074"/>
                        <a:pt x="928029" y="885890"/>
                      </a:cubicBezTo>
                      <a:lnTo>
                        <a:pt x="927998" y="885927"/>
                      </a:lnTo>
                      <a:lnTo>
                        <a:pt x="900912" y="918913"/>
                      </a:lnTo>
                      <a:cubicBezTo>
                        <a:pt x="864544" y="950102"/>
                        <a:pt x="804462" y="973767"/>
                        <a:pt x="757010" y="971678"/>
                      </a:cubicBezTo>
                      <a:lnTo>
                        <a:pt x="756527" y="972288"/>
                      </a:lnTo>
                      <a:lnTo>
                        <a:pt x="735267" y="999097"/>
                      </a:lnTo>
                      <a:cubicBezTo>
                        <a:pt x="725134" y="1008004"/>
                        <a:pt x="712413" y="1016415"/>
                        <a:pt x="697999" y="1023543"/>
                      </a:cubicBezTo>
                      <a:cubicBezTo>
                        <a:pt x="682136" y="1031388"/>
                        <a:pt x="665403" y="1037101"/>
                        <a:pt x="649495" y="1040335"/>
                      </a:cubicBezTo>
                      <a:lnTo>
                        <a:pt x="607206" y="1042200"/>
                      </a:lnTo>
                      <a:lnTo>
                        <a:pt x="605944" y="1042256"/>
                      </a:lnTo>
                      <a:cubicBezTo>
                        <a:pt x="583751" y="1070242"/>
                        <a:pt x="538235" y="1095247"/>
                        <a:pt x="493848" y="1103845"/>
                      </a:cubicBezTo>
                      <a:cubicBezTo>
                        <a:pt x="460027" y="1110398"/>
                        <a:pt x="432157" y="1106352"/>
                        <a:pt x="419620" y="1093059"/>
                      </a:cubicBezTo>
                      <a:lnTo>
                        <a:pt x="419255" y="1093107"/>
                      </a:lnTo>
                      <a:lnTo>
                        <a:pt x="367031" y="1100024"/>
                      </a:lnTo>
                      <a:cubicBezTo>
                        <a:pt x="351440" y="1099550"/>
                        <a:pt x="338266" y="1096295"/>
                        <a:pt x="328944" y="1090301"/>
                      </a:cubicBezTo>
                      <a:cubicBezTo>
                        <a:pt x="315400" y="1081602"/>
                        <a:pt x="311122" y="1067838"/>
                        <a:pt x="316939" y="1051597"/>
                      </a:cubicBezTo>
                      <a:cubicBezTo>
                        <a:pt x="283925" y="1046282"/>
                        <a:pt x="266036" y="1029088"/>
                        <a:pt x="268355" y="1004926"/>
                      </a:cubicBezTo>
                      <a:cubicBezTo>
                        <a:pt x="271437" y="972804"/>
                        <a:pt x="309555" y="933933"/>
                        <a:pt x="364800" y="906575"/>
                      </a:cubicBezTo>
                      <a:cubicBezTo>
                        <a:pt x="358270" y="890023"/>
                        <a:pt x="367114" y="868105"/>
                        <a:pt x="389025" y="846469"/>
                      </a:cubicBezTo>
                      <a:cubicBezTo>
                        <a:pt x="422318" y="813595"/>
                        <a:pt x="479288" y="787570"/>
                        <a:pt x="529599" y="782246"/>
                      </a:cubicBezTo>
                      <a:cubicBezTo>
                        <a:pt x="534700" y="753527"/>
                        <a:pt x="566344" y="720094"/>
                        <a:pt x="612712" y="694430"/>
                      </a:cubicBezTo>
                      <a:cubicBezTo>
                        <a:pt x="667351" y="664189"/>
                        <a:pt x="731788" y="650541"/>
                        <a:pt x="774188" y="660235"/>
                      </a:cubicBezTo>
                      <a:cubicBezTo>
                        <a:pt x="791247" y="646714"/>
                        <a:pt x="810642" y="634751"/>
                        <a:pt x="831081" y="624702"/>
                      </a:cubicBezTo>
                      <a:lnTo>
                        <a:pt x="871905" y="609158"/>
                      </a:lnTo>
                      <a:lnTo>
                        <a:pt x="854367" y="583444"/>
                      </a:lnTo>
                      <a:cubicBezTo>
                        <a:pt x="846707" y="563854"/>
                        <a:pt x="843167" y="542369"/>
                        <a:pt x="844920" y="521999"/>
                      </a:cubicBezTo>
                      <a:cubicBezTo>
                        <a:pt x="814782" y="519184"/>
                        <a:pt x="784431" y="494965"/>
                        <a:pt x="765201" y="458387"/>
                      </a:cubicBezTo>
                      <a:cubicBezTo>
                        <a:pt x="742540" y="415284"/>
                        <a:pt x="739640" y="363424"/>
                        <a:pt x="757941" y="328428"/>
                      </a:cubicBezTo>
                      <a:lnTo>
                        <a:pt x="735373" y="292371"/>
                      </a:lnTo>
                      <a:lnTo>
                        <a:pt x="697083" y="288412"/>
                      </a:lnTo>
                      <a:cubicBezTo>
                        <a:pt x="680139" y="312069"/>
                        <a:pt x="634766" y="330153"/>
                        <a:pt x="577910" y="335914"/>
                      </a:cubicBezTo>
                      <a:cubicBezTo>
                        <a:pt x="510912" y="342703"/>
                        <a:pt x="440988" y="331135"/>
                        <a:pt x="402686" y="306919"/>
                      </a:cubicBezTo>
                      <a:cubicBezTo>
                        <a:pt x="312283" y="329904"/>
                        <a:pt x="194865" y="316985"/>
                        <a:pt x="142398" y="278272"/>
                      </a:cubicBezTo>
                      <a:cubicBezTo>
                        <a:pt x="90857" y="280816"/>
                        <a:pt x="42461" y="267338"/>
                        <a:pt x="27955" y="246393"/>
                      </a:cubicBezTo>
                      <a:cubicBezTo>
                        <a:pt x="17446" y="231238"/>
                        <a:pt x="26736" y="214883"/>
                        <a:pt x="52409" y="203361"/>
                      </a:cubicBezTo>
                      <a:cubicBezTo>
                        <a:pt x="15984" y="194323"/>
                        <a:pt x="-4301" y="176979"/>
                        <a:pt x="770" y="159212"/>
                      </a:cubicBezTo>
                      <a:cubicBezTo>
                        <a:pt x="6719" y="138410"/>
                        <a:pt x="45874" y="122115"/>
                        <a:pt x="95075" y="119971"/>
                      </a:cubicBezTo>
                      <a:cubicBezTo>
                        <a:pt x="95367" y="119623"/>
                        <a:pt x="95684" y="119283"/>
                        <a:pt x="95977" y="118936"/>
                      </a:cubicBezTo>
                      <a:cubicBezTo>
                        <a:pt x="89370" y="98451"/>
                        <a:pt x="104778" y="77792"/>
                        <a:pt x="137985" y="62585"/>
                      </a:cubicBezTo>
                      <a:cubicBezTo>
                        <a:pt x="190452" y="38566"/>
                        <a:pt x="275516" y="33213"/>
                        <a:pt x="342344" y="49711"/>
                      </a:cubicBezTo>
                      <a:lnTo>
                        <a:pt x="342390" y="49689"/>
                      </a:lnTo>
                      <a:lnTo>
                        <a:pt x="383031" y="30327"/>
                      </a:lnTo>
                      <a:cubicBezTo>
                        <a:pt x="432190" y="15975"/>
                        <a:pt x="501904" y="17035"/>
                        <a:pt x="548385" y="36346"/>
                      </a:cubicBezTo>
                      <a:lnTo>
                        <a:pt x="549120" y="35982"/>
                      </a:lnTo>
                      <a:lnTo>
                        <a:pt x="581397" y="19968"/>
                      </a:lnTo>
                      <a:cubicBezTo>
                        <a:pt x="595184" y="15776"/>
                        <a:pt x="611349" y="12977"/>
                        <a:pt x="628671" y="11942"/>
                      </a:cubicBezTo>
                      <a:cubicBezTo>
                        <a:pt x="647737" y="10802"/>
                        <a:pt x="666790" y="11878"/>
                        <a:pt x="683997" y="14854"/>
                      </a:cubicBezTo>
                      <a:lnTo>
                        <a:pt x="726959" y="28751"/>
                      </a:lnTo>
                      <a:lnTo>
                        <a:pt x="728242" y="29166"/>
                      </a:lnTo>
                      <a:cubicBezTo>
                        <a:pt x="745089" y="20807"/>
                        <a:pt x="767446" y="15255"/>
                        <a:pt x="791571" y="12879"/>
                      </a:cubicBezTo>
                      <a:lnTo>
                        <a:pt x="810715" y="13594"/>
                      </a:lnTo>
                      <a:lnTo>
                        <a:pt x="831622" y="409"/>
                      </a:lnTo>
                      <a:cubicBezTo>
                        <a:pt x="843864" y="-1400"/>
                        <a:pt x="856724" y="2857"/>
                        <a:pt x="868209" y="11654"/>
                      </a:cubicBezTo>
                      <a:lnTo>
                        <a:pt x="872898" y="18023"/>
                      </a:lnTo>
                      <a:lnTo>
                        <a:pt x="911344" y="30408"/>
                      </a:lnTo>
                      <a:lnTo>
                        <a:pt x="926620" y="44629"/>
                      </a:lnTo>
                      <a:lnTo>
                        <a:pt x="932813" y="43391"/>
                      </a:lnTo>
                      <a:cubicBezTo>
                        <a:pt x="945141" y="44729"/>
                        <a:pt x="957857" y="49697"/>
                        <a:pt x="970060" y="58196"/>
                      </a:cubicBezTo>
                      <a:lnTo>
                        <a:pt x="973728" y="61711"/>
                      </a:lnTo>
                      <a:lnTo>
                        <a:pt x="990457" y="65686"/>
                      </a:lnTo>
                      <a:cubicBezTo>
                        <a:pt x="1005816" y="71842"/>
                        <a:pt x="1017617" y="79582"/>
                        <a:pt x="1024443" y="88340"/>
                      </a:cubicBezTo>
                      <a:cubicBezTo>
                        <a:pt x="1034366" y="101056"/>
                        <a:pt x="1032952" y="114866"/>
                        <a:pt x="1020445" y="127166"/>
                      </a:cubicBezTo>
                      <a:cubicBezTo>
                        <a:pt x="1051189" y="144035"/>
                        <a:pt x="1061941" y="165902"/>
                        <a:pt x="1049653" y="186530"/>
                      </a:cubicBezTo>
                      <a:lnTo>
                        <a:pt x="1038424" y="197875"/>
                      </a:lnTo>
                      <a:lnTo>
                        <a:pt x="1061207" y="213106"/>
                      </a:lnTo>
                      <a:cubicBezTo>
                        <a:pt x="1088259" y="241279"/>
                        <a:pt x="1102801" y="289123"/>
                        <a:pt x="1091800" y="327880"/>
                      </a:cubicBezTo>
                      <a:lnTo>
                        <a:pt x="1092372" y="328246"/>
                      </a:lnTo>
                      <a:lnTo>
                        <a:pt x="1117466" y="344314"/>
                      </a:lnTo>
                      <a:cubicBezTo>
                        <a:pt x="1125238" y="352154"/>
                        <a:pt x="1131997" y="362125"/>
                        <a:pt x="1137055" y="37353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8" name="Group 85">
                  <a:extLst>
                    <a:ext uri="{FF2B5EF4-FFF2-40B4-BE49-F238E27FC236}">
                      <a16:creationId xmlns:a16="http://schemas.microsoft.com/office/drawing/2014/main" id="{BA2602DE-BCEE-4746-A52D-6F9D57B942A3}"/>
                    </a:ext>
                  </a:extLst>
                </p:cNvPr>
                <p:cNvGrpSpPr/>
                <p:nvPr/>
              </p:nvGrpSpPr>
              <p:grpSpPr>
                <a:xfrm>
                  <a:off x="3960086" y="3183115"/>
                  <a:ext cx="1226235" cy="780332"/>
                  <a:chOff x="6477000" y="5181600"/>
                  <a:chExt cx="1676400" cy="1066800"/>
                </a:xfrm>
                <a:solidFill>
                  <a:schemeClr val="bg1"/>
                </a:solidFill>
              </p:grpSpPr>
              <p:sp>
                <p:nvSpPr>
                  <p:cNvPr id="513" name="Flowchart: Data 512">
                    <a:extLst>
                      <a:ext uri="{FF2B5EF4-FFF2-40B4-BE49-F238E27FC236}">
                        <a16:creationId xmlns:a16="http://schemas.microsoft.com/office/drawing/2014/main" id="{542E18A7-39DE-4BCF-9F40-85AF5E69C72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477000" y="5257800"/>
                    <a:ext cx="914400" cy="7620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4" name="Flowchart: Data 513">
                    <a:extLst>
                      <a:ext uri="{FF2B5EF4-FFF2-40B4-BE49-F238E27FC236}">
                        <a16:creationId xmlns:a16="http://schemas.microsoft.com/office/drawing/2014/main" id="{088B4B1A-154B-4C37-BED4-4B7199447EE7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7239000" y="5257800"/>
                    <a:ext cx="914400" cy="7620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5" name="Flowchart: Data 514">
                    <a:extLst>
                      <a:ext uri="{FF2B5EF4-FFF2-40B4-BE49-F238E27FC236}">
                        <a16:creationId xmlns:a16="http://schemas.microsoft.com/office/drawing/2014/main" id="{25CB43CD-CBF1-4747-A4A6-6BDC87D699D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6400800" y="5334000"/>
                    <a:ext cx="990600" cy="8382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6" name="Flowchart: Data 515">
                    <a:extLst>
                      <a:ext uri="{FF2B5EF4-FFF2-40B4-BE49-F238E27FC236}">
                        <a16:creationId xmlns:a16="http://schemas.microsoft.com/office/drawing/2014/main" id="{785C467A-FB3C-4463-BF9E-6153B8FA7901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7239000" y="5334000"/>
                    <a:ext cx="990600" cy="838200"/>
                  </a:xfrm>
                  <a:prstGeom prst="flowChartInputOutpu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09" name="Oval 508">
                  <a:extLst>
                    <a:ext uri="{FF2B5EF4-FFF2-40B4-BE49-F238E27FC236}">
                      <a16:creationId xmlns:a16="http://schemas.microsoft.com/office/drawing/2014/main" id="{927E1CAB-9DEA-4687-B513-5C7F2D2A0A50}"/>
                    </a:ext>
                  </a:extLst>
                </p:cNvPr>
                <p:cNvSpPr/>
                <p:nvPr/>
              </p:nvSpPr>
              <p:spPr>
                <a:xfrm>
                  <a:off x="3904348" y="3461804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0" name="Oval 509">
                  <a:extLst>
                    <a:ext uri="{FF2B5EF4-FFF2-40B4-BE49-F238E27FC236}">
                      <a16:creationId xmlns:a16="http://schemas.microsoft.com/office/drawing/2014/main" id="{417636BB-37D0-4F67-9B10-0A2C1F7948CA}"/>
                    </a:ext>
                  </a:extLst>
                </p:cNvPr>
                <p:cNvSpPr/>
                <p:nvPr/>
              </p:nvSpPr>
              <p:spPr>
                <a:xfrm>
                  <a:off x="4963369" y="3461804"/>
                  <a:ext cx="255817" cy="16015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1" name="Oval 510">
                  <a:extLst>
                    <a:ext uri="{FF2B5EF4-FFF2-40B4-BE49-F238E27FC236}">
                      <a16:creationId xmlns:a16="http://schemas.microsoft.com/office/drawing/2014/main" id="{8E73559D-A73C-4DC7-915C-5E26531C4063}"/>
                    </a:ext>
                  </a:extLst>
                </p:cNvPr>
                <p:cNvSpPr/>
                <p:nvPr/>
              </p:nvSpPr>
              <p:spPr>
                <a:xfrm>
                  <a:off x="4740417" y="3015901"/>
                  <a:ext cx="255817" cy="2158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2" name="Oval 511">
                  <a:extLst>
                    <a:ext uri="{FF2B5EF4-FFF2-40B4-BE49-F238E27FC236}">
                      <a16:creationId xmlns:a16="http://schemas.microsoft.com/office/drawing/2014/main" id="{607B61E4-AADC-4163-AEFF-6F493426D7C1}"/>
                    </a:ext>
                  </a:extLst>
                </p:cNvPr>
                <p:cNvSpPr/>
                <p:nvPr/>
              </p:nvSpPr>
              <p:spPr>
                <a:xfrm>
                  <a:off x="4072609" y="3092427"/>
                  <a:ext cx="175111" cy="11458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39ACCBEF-5D32-4C99-98C8-702354BF8D64}"/>
                </a:ext>
              </a:extLst>
            </p:cNvPr>
            <p:cNvGrpSpPr/>
            <p:nvPr/>
          </p:nvGrpSpPr>
          <p:grpSpPr>
            <a:xfrm>
              <a:off x="147249" y="2402660"/>
              <a:ext cx="2195570" cy="3046467"/>
              <a:chOff x="3728723" y="2821559"/>
              <a:chExt cx="2195570" cy="3046467"/>
            </a:xfrm>
          </p:grpSpPr>
          <p:sp>
            <p:nvSpPr>
              <p:cNvPr id="458" name="Rectangle 457">
                <a:extLst>
                  <a:ext uri="{FF2B5EF4-FFF2-40B4-BE49-F238E27FC236}">
                    <a16:creationId xmlns:a16="http://schemas.microsoft.com/office/drawing/2014/main" id="{B9FF647C-27FA-4747-9905-3E2376E2DB84}"/>
                  </a:ext>
                </a:extLst>
              </p:cNvPr>
              <p:cNvSpPr/>
              <p:nvPr/>
            </p:nvSpPr>
            <p:spPr>
              <a:xfrm>
                <a:off x="3728723" y="2821559"/>
                <a:ext cx="2195570" cy="304646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TextBox 458">
                <a:extLst>
                  <a:ext uri="{FF2B5EF4-FFF2-40B4-BE49-F238E27FC236}">
                    <a16:creationId xmlns:a16="http://schemas.microsoft.com/office/drawing/2014/main" id="{B32413B1-7B3B-4B0B-BBE8-3517A9A82D6D}"/>
                  </a:ext>
                </a:extLst>
              </p:cNvPr>
              <p:cNvSpPr txBox="1"/>
              <p:nvPr/>
            </p:nvSpPr>
            <p:spPr>
              <a:xfrm>
                <a:off x="4477329" y="5430782"/>
                <a:ext cx="65156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Pray </a:t>
                </a:r>
              </a:p>
            </p:txBody>
          </p:sp>
          <p:grpSp>
            <p:nvGrpSpPr>
              <p:cNvPr id="460" name="Group 459">
                <a:extLst>
                  <a:ext uri="{FF2B5EF4-FFF2-40B4-BE49-F238E27FC236}">
                    <a16:creationId xmlns:a16="http://schemas.microsoft.com/office/drawing/2014/main" id="{17204A3D-0B95-4397-85F3-419F51E9397E}"/>
                  </a:ext>
                </a:extLst>
              </p:cNvPr>
              <p:cNvGrpSpPr/>
              <p:nvPr/>
            </p:nvGrpSpPr>
            <p:grpSpPr>
              <a:xfrm>
                <a:off x="3935269" y="3428545"/>
                <a:ext cx="1881987" cy="1819254"/>
                <a:chOff x="6707157" y="3513590"/>
                <a:chExt cx="1719727" cy="1662403"/>
              </a:xfrm>
            </p:grpSpPr>
            <p:sp>
              <p:nvSpPr>
                <p:cNvPr id="461" name="Oval 460">
                  <a:extLst>
                    <a:ext uri="{FF2B5EF4-FFF2-40B4-BE49-F238E27FC236}">
                      <a16:creationId xmlns:a16="http://schemas.microsoft.com/office/drawing/2014/main" id="{8FCC8B2D-C249-464B-A268-84B6F1A2EAC9}"/>
                    </a:ext>
                  </a:extLst>
                </p:cNvPr>
                <p:cNvSpPr/>
                <p:nvPr/>
              </p:nvSpPr>
              <p:spPr>
                <a:xfrm>
                  <a:off x="6707157" y="4258805"/>
                  <a:ext cx="1719727" cy="68789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62" name="Group 214">
                  <a:extLst>
                    <a:ext uri="{FF2B5EF4-FFF2-40B4-BE49-F238E27FC236}">
                      <a16:creationId xmlns:a16="http://schemas.microsoft.com/office/drawing/2014/main" id="{E109C857-1340-4EF4-8E3D-D124B0277AE8}"/>
                    </a:ext>
                  </a:extLst>
                </p:cNvPr>
                <p:cNvGrpSpPr/>
                <p:nvPr/>
              </p:nvGrpSpPr>
              <p:grpSpPr>
                <a:xfrm>
                  <a:off x="6850468" y="3513590"/>
                  <a:ext cx="1003174" cy="1662403"/>
                  <a:chOff x="152400" y="2590800"/>
                  <a:chExt cx="2614354" cy="3581400"/>
                </a:xfrm>
                <a:solidFill>
                  <a:schemeClr val="bg1"/>
                </a:solidFill>
              </p:grpSpPr>
              <p:sp>
                <p:nvSpPr>
                  <p:cNvPr id="474" name="Rounded Rectangle 60">
                    <a:extLst>
                      <a:ext uri="{FF2B5EF4-FFF2-40B4-BE49-F238E27FC236}">
                        <a16:creationId xmlns:a16="http://schemas.microsoft.com/office/drawing/2014/main" id="{DD6033B6-D7EA-4115-A382-3602A8214802}"/>
                      </a:ext>
                    </a:extLst>
                  </p:cNvPr>
                  <p:cNvSpPr/>
                  <p:nvPr/>
                </p:nvSpPr>
                <p:spPr>
                  <a:xfrm>
                    <a:off x="251024" y="3429000"/>
                    <a:ext cx="2514600" cy="19812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5" name="Cloud 474">
                    <a:extLst>
                      <a:ext uri="{FF2B5EF4-FFF2-40B4-BE49-F238E27FC236}">
                        <a16:creationId xmlns:a16="http://schemas.microsoft.com/office/drawing/2014/main" id="{6954E14D-B3BC-4E47-888A-F63504DA67EB}"/>
                      </a:ext>
                    </a:extLst>
                  </p:cNvPr>
                  <p:cNvSpPr/>
                  <p:nvPr/>
                </p:nvSpPr>
                <p:spPr>
                  <a:xfrm rot="21131850">
                    <a:off x="152400" y="3241850"/>
                    <a:ext cx="2614354" cy="2093086"/>
                  </a:xfrm>
                  <a:prstGeom prst="cloud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6" name="Rounded Rectangle 62">
                    <a:extLst>
                      <a:ext uri="{FF2B5EF4-FFF2-40B4-BE49-F238E27FC236}">
                        <a16:creationId xmlns:a16="http://schemas.microsoft.com/office/drawing/2014/main" id="{F551042A-F614-499B-A1C9-FC7066CD6E77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1981200" y="5410200"/>
                    <a:ext cx="990600" cy="533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7" name="Rounded Rectangle 63">
                    <a:extLst>
                      <a:ext uri="{FF2B5EF4-FFF2-40B4-BE49-F238E27FC236}">
                        <a16:creationId xmlns:a16="http://schemas.microsoft.com/office/drawing/2014/main" id="{E5F4A9DF-2A59-4DEC-9635-2419E66141C6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0" y="5410200"/>
                    <a:ext cx="990600" cy="533400"/>
                  </a:xfrm>
                  <a:prstGeom prst="roundRect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78" name="Group 48">
                    <a:extLst>
                      <a:ext uri="{FF2B5EF4-FFF2-40B4-BE49-F238E27FC236}">
                        <a16:creationId xmlns:a16="http://schemas.microsoft.com/office/drawing/2014/main" id="{4C0A637F-853A-4F40-BF53-C1A2FC56D396}"/>
                      </a:ext>
                    </a:extLst>
                  </p:cNvPr>
                  <p:cNvGrpSpPr/>
                  <p:nvPr/>
                </p:nvGrpSpPr>
                <p:grpSpPr>
                  <a:xfrm>
                    <a:off x="403424" y="2590800"/>
                    <a:ext cx="2286000" cy="914400"/>
                    <a:chOff x="3657600" y="4419600"/>
                    <a:chExt cx="2590800" cy="1066800"/>
                  </a:xfrm>
                  <a:grpFill/>
                </p:grpSpPr>
                <p:sp>
                  <p:nvSpPr>
                    <p:cNvPr id="488" name="Rounded Rectangle 74">
                      <a:extLst>
                        <a:ext uri="{FF2B5EF4-FFF2-40B4-BE49-F238E27FC236}">
                          <a16:creationId xmlns:a16="http://schemas.microsoft.com/office/drawing/2014/main" id="{9551F5E5-3475-4B87-9B67-5DBBC0B02A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0" y="4419600"/>
                      <a:ext cx="2590800" cy="1066800"/>
                    </a:xfrm>
                    <a:prstGeom prst="roundRect">
                      <a:avLst>
                        <a:gd name="adj" fmla="val 10000"/>
                      </a:avLst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9" name="Diamond 488">
                      <a:extLst>
                        <a:ext uri="{FF2B5EF4-FFF2-40B4-BE49-F238E27FC236}">
                          <a16:creationId xmlns:a16="http://schemas.microsoft.com/office/drawing/2014/main" id="{1418CA3C-4D85-43F0-B800-C14680B162D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0" name="Diamond 489">
                      <a:extLst>
                        <a:ext uri="{FF2B5EF4-FFF2-40B4-BE49-F238E27FC236}">
                          <a16:creationId xmlns:a16="http://schemas.microsoft.com/office/drawing/2014/main" id="{C68206B3-35A6-46F9-8CE2-5E5A44D91E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1" name="Diamond 52">
                      <a:extLst>
                        <a:ext uri="{FF2B5EF4-FFF2-40B4-BE49-F238E27FC236}">
                          <a16:creationId xmlns:a16="http://schemas.microsoft.com/office/drawing/2014/main" id="{E696A32B-8249-4DC1-8216-62B4EB3AB0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2" name="Diamond 491">
                      <a:extLst>
                        <a:ext uri="{FF2B5EF4-FFF2-40B4-BE49-F238E27FC236}">
                          <a16:creationId xmlns:a16="http://schemas.microsoft.com/office/drawing/2014/main" id="{A07C35FF-D59B-41B5-AFCD-A037C1AFEF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26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3" name="Diamond 54">
                      <a:extLst>
                        <a:ext uri="{FF2B5EF4-FFF2-40B4-BE49-F238E27FC236}">
                          <a16:creationId xmlns:a16="http://schemas.microsoft.com/office/drawing/2014/main" id="{0482DF80-6ED2-4A3E-A43E-4A1B7DD734F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44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94" name="Diamond 493">
                      <a:extLst>
                        <a:ext uri="{FF2B5EF4-FFF2-40B4-BE49-F238E27FC236}">
                          <a16:creationId xmlns:a16="http://schemas.microsoft.com/office/drawing/2014/main" id="{17645D4A-8388-4BEC-AD0C-A1F31346A4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62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79" name="Rounded Rectangle 65">
                    <a:extLst>
                      <a:ext uri="{FF2B5EF4-FFF2-40B4-BE49-F238E27FC236}">
                        <a16:creationId xmlns:a16="http://schemas.microsoft.com/office/drawing/2014/main" id="{284C4137-084B-4BC8-8446-AD4B79CBEB0E}"/>
                      </a:ext>
                    </a:extLst>
                  </p:cNvPr>
                  <p:cNvSpPr/>
                  <p:nvPr/>
                </p:nvSpPr>
                <p:spPr>
                  <a:xfrm>
                    <a:off x="708224" y="3048000"/>
                    <a:ext cx="1752600" cy="762000"/>
                  </a:xfrm>
                  <a:prstGeom prst="roundRect">
                    <a:avLst>
                      <a:gd name="adj" fmla="val 35867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80" name="Group 47">
                    <a:extLst>
                      <a:ext uri="{FF2B5EF4-FFF2-40B4-BE49-F238E27FC236}">
                        <a16:creationId xmlns:a16="http://schemas.microsoft.com/office/drawing/2014/main" id="{A8FEA18C-4FDB-4C6B-A832-CE7A82D5EA8F}"/>
                      </a:ext>
                    </a:extLst>
                  </p:cNvPr>
                  <p:cNvGrpSpPr/>
                  <p:nvPr/>
                </p:nvGrpSpPr>
                <p:grpSpPr>
                  <a:xfrm>
                    <a:off x="152400" y="4343400"/>
                    <a:ext cx="2590800" cy="1066800"/>
                    <a:chOff x="3657600" y="4419600"/>
                    <a:chExt cx="2590800" cy="1066800"/>
                  </a:xfrm>
                  <a:grpFill/>
                </p:grpSpPr>
                <p:sp>
                  <p:nvSpPr>
                    <p:cNvPr id="481" name="Rounded Rectangle 67">
                      <a:extLst>
                        <a:ext uri="{FF2B5EF4-FFF2-40B4-BE49-F238E27FC236}">
                          <a16:creationId xmlns:a16="http://schemas.microsoft.com/office/drawing/2014/main" id="{6601637B-72DF-4D93-BD74-120EC87748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57600" y="4419600"/>
                      <a:ext cx="2590800" cy="1066800"/>
                    </a:xfrm>
                    <a:prstGeom prst="roundRect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2" name="Diamond 481">
                      <a:extLst>
                        <a:ext uri="{FF2B5EF4-FFF2-40B4-BE49-F238E27FC236}">
                          <a16:creationId xmlns:a16="http://schemas.microsoft.com/office/drawing/2014/main" id="{E6366102-9562-47A6-869A-2A8C298229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338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3" name="Diamond 482">
                      <a:extLst>
                        <a:ext uri="{FF2B5EF4-FFF2-40B4-BE49-F238E27FC236}">
                          <a16:creationId xmlns:a16="http://schemas.microsoft.com/office/drawing/2014/main" id="{943DE114-A8BB-4CA1-8A83-844DE77F5CA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4" name="Diamond 483">
                      <a:extLst>
                        <a:ext uri="{FF2B5EF4-FFF2-40B4-BE49-F238E27FC236}">
                          <a16:creationId xmlns:a16="http://schemas.microsoft.com/office/drawing/2014/main" id="{E594453A-67C5-4770-90F3-7E3F7C23CD5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4495800"/>
                      <a:ext cx="838200" cy="9144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5" name="Diamond 484">
                      <a:extLst>
                        <a:ext uri="{FF2B5EF4-FFF2-40B4-BE49-F238E27FC236}">
                          <a16:creationId xmlns:a16="http://schemas.microsoft.com/office/drawing/2014/main" id="{BEEC2F8D-1837-4791-9484-A744D226CB9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626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6" name="Diamond 485">
                      <a:extLst>
                        <a:ext uri="{FF2B5EF4-FFF2-40B4-BE49-F238E27FC236}">
                          <a16:creationId xmlns:a16="http://schemas.microsoft.com/office/drawing/2014/main" id="{7F3E7C9D-273D-476E-8805-CE4959361E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244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7" name="Diamond 486">
                      <a:extLst>
                        <a:ext uri="{FF2B5EF4-FFF2-40B4-BE49-F238E27FC236}">
                          <a16:creationId xmlns:a16="http://schemas.microsoft.com/office/drawing/2014/main" id="{5BE94FE5-15EB-41B3-BBA7-FB52F7BF88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86200" y="4648200"/>
                      <a:ext cx="533400" cy="609600"/>
                    </a:xfrm>
                    <a:prstGeom prst="diamond">
                      <a:avLst/>
                    </a:prstGeom>
                    <a:grp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63" name="Oval 462">
                  <a:extLst>
                    <a:ext uri="{FF2B5EF4-FFF2-40B4-BE49-F238E27FC236}">
                      <a16:creationId xmlns:a16="http://schemas.microsoft.com/office/drawing/2014/main" id="{6E89C0E4-50B9-40D5-8D8C-0F1F62692A36}"/>
                    </a:ext>
                  </a:extLst>
                </p:cNvPr>
                <p:cNvSpPr/>
                <p:nvPr/>
              </p:nvSpPr>
              <p:spPr>
                <a:xfrm rot="16353383">
                  <a:off x="8229062" y="4531473"/>
                  <a:ext cx="168223" cy="8782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4" name="Trapezoid 463">
                  <a:extLst>
                    <a:ext uri="{FF2B5EF4-FFF2-40B4-BE49-F238E27FC236}">
                      <a16:creationId xmlns:a16="http://schemas.microsoft.com/office/drawing/2014/main" id="{17AF8AF2-9325-4ADD-965C-117CCB32D470}"/>
                    </a:ext>
                  </a:extLst>
                </p:cNvPr>
                <p:cNvSpPr/>
                <p:nvPr/>
              </p:nvSpPr>
              <p:spPr>
                <a:xfrm rot="15976801">
                  <a:off x="8028079" y="4410288"/>
                  <a:ext cx="180870" cy="362212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5" name="Oval 464">
                  <a:extLst>
                    <a:ext uri="{FF2B5EF4-FFF2-40B4-BE49-F238E27FC236}">
                      <a16:creationId xmlns:a16="http://schemas.microsoft.com/office/drawing/2014/main" id="{3713F2F3-F350-45A4-9793-1552B09152D3}"/>
                    </a:ext>
                  </a:extLst>
                </p:cNvPr>
                <p:cNvSpPr/>
                <p:nvPr/>
              </p:nvSpPr>
              <p:spPr>
                <a:xfrm rot="16353383">
                  <a:off x="8227313" y="4588798"/>
                  <a:ext cx="168223" cy="8782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6" name="Oval 465">
                  <a:extLst>
                    <a:ext uri="{FF2B5EF4-FFF2-40B4-BE49-F238E27FC236}">
                      <a16:creationId xmlns:a16="http://schemas.microsoft.com/office/drawing/2014/main" id="{253D3304-94AE-48A4-A57A-4ACFB5DF3A7D}"/>
                    </a:ext>
                  </a:extLst>
                </p:cNvPr>
                <p:cNvSpPr/>
                <p:nvPr/>
              </p:nvSpPr>
              <p:spPr>
                <a:xfrm rot="17784687">
                  <a:off x="7724662" y="4128350"/>
                  <a:ext cx="114649" cy="14331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7" name="Oval 466">
                  <a:extLst>
                    <a:ext uri="{FF2B5EF4-FFF2-40B4-BE49-F238E27FC236}">
                      <a16:creationId xmlns:a16="http://schemas.microsoft.com/office/drawing/2014/main" id="{15910EC0-F5B9-426A-8B62-0015791C634E}"/>
                    </a:ext>
                  </a:extLst>
                </p:cNvPr>
                <p:cNvSpPr/>
                <p:nvPr/>
              </p:nvSpPr>
              <p:spPr>
                <a:xfrm rot="17784687">
                  <a:off x="7724662" y="4185674"/>
                  <a:ext cx="114649" cy="143311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8" name="Trapezoid 467">
                  <a:extLst>
                    <a:ext uri="{FF2B5EF4-FFF2-40B4-BE49-F238E27FC236}">
                      <a16:creationId xmlns:a16="http://schemas.microsoft.com/office/drawing/2014/main" id="{722AA067-9027-4224-A225-179DB61D586A}"/>
                    </a:ext>
                  </a:extLst>
                </p:cNvPr>
                <p:cNvSpPr/>
                <p:nvPr/>
              </p:nvSpPr>
              <p:spPr>
                <a:xfrm rot="5884719">
                  <a:off x="7885077" y="4073056"/>
                  <a:ext cx="138410" cy="30637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9" name="Oval 468">
                  <a:extLst>
                    <a:ext uri="{FF2B5EF4-FFF2-40B4-BE49-F238E27FC236}">
                      <a16:creationId xmlns:a16="http://schemas.microsoft.com/office/drawing/2014/main" id="{16585605-F296-48F8-A0C2-5FD10B23FB19}"/>
                    </a:ext>
                  </a:extLst>
                </p:cNvPr>
                <p:cNvSpPr/>
                <p:nvPr/>
              </p:nvSpPr>
              <p:spPr>
                <a:xfrm>
                  <a:off x="7892946" y="3830169"/>
                  <a:ext cx="286621" cy="4299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0" name="Trapezoid 469">
                  <a:extLst>
                    <a:ext uri="{FF2B5EF4-FFF2-40B4-BE49-F238E27FC236}">
                      <a16:creationId xmlns:a16="http://schemas.microsoft.com/office/drawing/2014/main" id="{FFDC0B1C-404F-44B7-B165-F078B07E6E84}"/>
                    </a:ext>
                  </a:extLst>
                </p:cNvPr>
                <p:cNvSpPr/>
                <p:nvPr/>
              </p:nvSpPr>
              <p:spPr>
                <a:xfrm>
                  <a:off x="7887524" y="4232214"/>
                  <a:ext cx="315284" cy="40127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1" name="Trapezoid 470">
                  <a:extLst>
                    <a:ext uri="{FF2B5EF4-FFF2-40B4-BE49-F238E27FC236}">
                      <a16:creationId xmlns:a16="http://schemas.microsoft.com/office/drawing/2014/main" id="{C3BA579F-37C9-4307-B934-20B705AE4F49}"/>
                    </a:ext>
                  </a:extLst>
                </p:cNvPr>
                <p:cNvSpPr/>
                <p:nvPr/>
              </p:nvSpPr>
              <p:spPr>
                <a:xfrm rot="6507379">
                  <a:off x="7837912" y="4142084"/>
                  <a:ext cx="138410" cy="285847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2" name="Trapezoid 471">
                  <a:extLst>
                    <a:ext uri="{FF2B5EF4-FFF2-40B4-BE49-F238E27FC236}">
                      <a16:creationId xmlns:a16="http://schemas.microsoft.com/office/drawing/2014/main" id="{EF5464CD-8A78-40F5-83FB-F133FD29F895}"/>
                    </a:ext>
                  </a:extLst>
                </p:cNvPr>
                <p:cNvSpPr/>
                <p:nvPr/>
              </p:nvSpPr>
              <p:spPr>
                <a:xfrm rot="15976801">
                  <a:off x="7992323" y="4450899"/>
                  <a:ext cx="180870" cy="401270"/>
                </a:xfrm>
                <a:prstGeom prst="trapezoi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3" name="Freeform: Shape 472">
                  <a:extLst>
                    <a:ext uri="{FF2B5EF4-FFF2-40B4-BE49-F238E27FC236}">
                      <a16:creationId xmlns:a16="http://schemas.microsoft.com/office/drawing/2014/main" id="{ABFDDBAA-2683-46AA-998B-AB4AD6706B1E}"/>
                    </a:ext>
                  </a:extLst>
                </p:cNvPr>
                <p:cNvSpPr/>
                <p:nvPr/>
              </p:nvSpPr>
              <p:spPr>
                <a:xfrm rot="10800000">
                  <a:off x="7885655" y="3801505"/>
                  <a:ext cx="338752" cy="317713"/>
                </a:xfrm>
                <a:custGeom>
                  <a:avLst/>
                  <a:gdLst>
                    <a:gd name="connsiteX0" fmla="*/ 245475 w 338752"/>
                    <a:gd name="connsiteY0" fmla="*/ 317713 h 317713"/>
                    <a:gd name="connsiteX1" fmla="*/ 212006 w 338752"/>
                    <a:gd name="connsiteY1" fmla="*/ 310730 h 317713"/>
                    <a:gd name="connsiteX2" fmla="*/ 190547 w 338752"/>
                    <a:gd name="connsiteY2" fmla="*/ 295778 h 317713"/>
                    <a:gd name="connsiteX3" fmla="*/ 184117 w 338752"/>
                    <a:gd name="connsiteY3" fmla="*/ 302102 h 317713"/>
                    <a:gd name="connsiteX4" fmla="*/ 184117 w 338752"/>
                    <a:gd name="connsiteY4" fmla="*/ 302101 h 317713"/>
                    <a:gd name="connsiteX5" fmla="*/ 21414 w 338752"/>
                    <a:gd name="connsiteY5" fmla="*/ 198587 h 317713"/>
                    <a:gd name="connsiteX6" fmla="*/ 525 w 338752"/>
                    <a:gd name="connsiteY6" fmla="*/ 83753 h 317713"/>
                    <a:gd name="connsiteX7" fmla="*/ 38753 w 338752"/>
                    <a:gd name="connsiteY7" fmla="*/ 6529 h 317713"/>
                    <a:gd name="connsiteX8" fmla="*/ 201456 w 338752"/>
                    <a:gd name="connsiteY8" fmla="*/ 110043 h 317713"/>
                    <a:gd name="connsiteX9" fmla="*/ 214143 w 338752"/>
                    <a:gd name="connsiteY9" fmla="*/ 146523 h 317713"/>
                    <a:gd name="connsiteX10" fmla="*/ 245475 w 338752"/>
                    <a:gd name="connsiteY10" fmla="*/ 139985 h 317713"/>
                    <a:gd name="connsiteX11" fmla="*/ 338752 w 338752"/>
                    <a:gd name="connsiteY11" fmla="*/ 132450 h 317713"/>
                    <a:gd name="connsiteX12" fmla="*/ 331461 w 338752"/>
                    <a:gd name="connsiteY12" fmla="*/ 228849 h 317713"/>
                    <a:gd name="connsiteX13" fmla="*/ 245475 w 338752"/>
                    <a:gd name="connsiteY13" fmla="*/ 317713 h 3177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8752" h="317713">
                      <a:moveTo>
                        <a:pt x="245475" y="317713"/>
                      </a:moveTo>
                      <a:cubicBezTo>
                        <a:pt x="233602" y="317713"/>
                        <a:pt x="222293" y="315226"/>
                        <a:pt x="212006" y="310730"/>
                      </a:cubicBezTo>
                      <a:lnTo>
                        <a:pt x="190547" y="295778"/>
                      </a:lnTo>
                      <a:lnTo>
                        <a:pt x="184117" y="302102"/>
                      </a:lnTo>
                      <a:lnTo>
                        <a:pt x="184117" y="302101"/>
                      </a:lnTo>
                      <a:cubicBezTo>
                        <a:pt x="134399" y="326552"/>
                        <a:pt x="61555" y="280207"/>
                        <a:pt x="21414" y="198587"/>
                      </a:cubicBezTo>
                      <a:cubicBezTo>
                        <a:pt x="4899" y="165007"/>
                        <a:pt x="-2063" y="126729"/>
                        <a:pt x="525" y="83753"/>
                      </a:cubicBezTo>
                      <a:cubicBezTo>
                        <a:pt x="5556" y="42330"/>
                        <a:pt x="18298" y="16589"/>
                        <a:pt x="38753" y="6529"/>
                      </a:cubicBezTo>
                      <a:cubicBezTo>
                        <a:pt x="88470" y="-17922"/>
                        <a:pt x="161315" y="28423"/>
                        <a:pt x="201456" y="110043"/>
                      </a:cubicBezTo>
                      <a:lnTo>
                        <a:pt x="214143" y="146523"/>
                      </a:lnTo>
                      <a:lnTo>
                        <a:pt x="245475" y="139985"/>
                      </a:lnTo>
                      <a:cubicBezTo>
                        <a:pt x="276567" y="139985"/>
                        <a:pt x="307659" y="137473"/>
                        <a:pt x="338752" y="132450"/>
                      </a:cubicBezTo>
                      <a:cubicBezTo>
                        <a:pt x="333891" y="164583"/>
                        <a:pt x="331461" y="196716"/>
                        <a:pt x="331461" y="228849"/>
                      </a:cubicBezTo>
                      <a:cubicBezTo>
                        <a:pt x="331461" y="277927"/>
                        <a:pt x="292964" y="317713"/>
                        <a:pt x="245475" y="3177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37" name="TextBox 836">
            <a:extLst>
              <a:ext uri="{FF2B5EF4-FFF2-40B4-BE49-F238E27FC236}">
                <a16:creationId xmlns:a16="http://schemas.microsoft.com/office/drawing/2014/main" id="{DC5D57B9-256B-4BE4-BDE0-C47CEE320DA6}"/>
              </a:ext>
            </a:extLst>
          </p:cNvPr>
          <p:cNvSpPr txBox="1"/>
          <p:nvPr/>
        </p:nvSpPr>
        <p:spPr>
          <a:xfrm>
            <a:off x="5716540" y="2990137"/>
            <a:ext cx="9956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of 2</a:t>
            </a:r>
          </a:p>
          <a:p>
            <a:r>
              <a:rPr lang="en-US" dirty="0"/>
              <a:t>Copy, color, and paste on page 4</a:t>
            </a:r>
          </a:p>
        </p:txBody>
      </p:sp>
    </p:spTree>
    <p:extLst>
      <p:ext uri="{BB962C8B-B14F-4D97-AF65-F5344CB8AC3E}">
        <p14:creationId xmlns:p14="http://schemas.microsoft.com/office/powerpoint/2010/main" val="309209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EE84D33-76C2-47A4-98EB-81172D0EB4F2}"/>
              </a:ext>
            </a:extLst>
          </p:cNvPr>
          <p:cNvGrpSpPr/>
          <p:nvPr/>
        </p:nvGrpSpPr>
        <p:grpSpPr>
          <a:xfrm>
            <a:off x="267519" y="128756"/>
            <a:ext cx="5280596" cy="6600489"/>
            <a:chOff x="267519" y="128756"/>
            <a:chExt cx="5280596" cy="6600489"/>
          </a:xfrm>
        </p:grpSpPr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358E4F91-8A8B-47FC-A865-DA86D8965FF2}"/>
                </a:ext>
              </a:extLst>
            </p:cNvPr>
            <p:cNvSpPr/>
            <p:nvPr/>
          </p:nvSpPr>
          <p:spPr>
            <a:xfrm>
              <a:off x="3352545" y="128756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29F79828-876B-4F8A-A4FB-3497C7E05E36}"/>
                </a:ext>
              </a:extLst>
            </p:cNvPr>
            <p:cNvSpPr txBox="1"/>
            <p:nvPr/>
          </p:nvSpPr>
          <p:spPr>
            <a:xfrm rot="5400000">
              <a:off x="4621012" y="2399168"/>
              <a:ext cx="1416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Am at home</a:t>
              </a:r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B63EBBC8-F314-495B-8511-D42188CC5BA6}"/>
                </a:ext>
              </a:extLst>
            </p:cNvPr>
            <p:cNvSpPr/>
            <p:nvPr/>
          </p:nvSpPr>
          <p:spPr>
            <a:xfrm rot="5400000">
              <a:off x="718016" y="1901776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55238940-8D96-439F-A6D7-DC138BB413E6}"/>
                </a:ext>
              </a:extLst>
            </p:cNvPr>
            <p:cNvSpPr txBox="1"/>
            <p:nvPr/>
          </p:nvSpPr>
          <p:spPr>
            <a:xfrm rot="5400000">
              <a:off x="-429541" y="3293353"/>
              <a:ext cx="1763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Visit the temple</a:t>
              </a:r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B1D15F64-95BE-4D35-8C21-D31701DA747F}"/>
                </a:ext>
              </a:extLst>
            </p:cNvPr>
            <p:cNvSpPr/>
            <p:nvPr/>
          </p:nvSpPr>
          <p:spPr>
            <a:xfrm>
              <a:off x="3349461" y="3187102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466F62C9-18B9-4BD7-BB79-9219B368FB78}"/>
                </a:ext>
              </a:extLst>
            </p:cNvPr>
            <p:cNvSpPr txBox="1"/>
            <p:nvPr/>
          </p:nvSpPr>
          <p:spPr>
            <a:xfrm rot="5400000">
              <a:off x="4513212" y="3935812"/>
              <a:ext cx="14265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Go to church</a:t>
              </a:r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6371B8E1-7D2E-4088-9270-21298A9D1F5F}"/>
                </a:ext>
              </a:extLst>
            </p:cNvPr>
            <p:cNvSpPr/>
            <p:nvPr/>
          </p:nvSpPr>
          <p:spPr>
            <a:xfrm rot="5400000">
              <a:off x="728442" y="4108226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37844AED-17E4-43A3-BD65-B6B45DD89979}"/>
                </a:ext>
              </a:extLst>
            </p:cNvPr>
            <p:cNvSpPr txBox="1"/>
            <p:nvPr/>
          </p:nvSpPr>
          <p:spPr>
            <a:xfrm rot="5400000">
              <a:off x="-500706" y="5469503"/>
              <a:ext cx="201572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 the scriptures</a:t>
              </a:r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ECF5FA55-1C0E-4115-A46B-8A918515C73D}"/>
                </a:ext>
              </a:extLst>
            </p:cNvPr>
            <p:cNvSpPr/>
            <p:nvPr/>
          </p:nvSpPr>
          <p:spPr>
            <a:xfrm rot="5400000">
              <a:off x="736103" y="-296031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F97020C2-B798-4EF4-9D86-7D4B93239036}"/>
                </a:ext>
              </a:extLst>
            </p:cNvPr>
            <p:cNvSpPr txBox="1"/>
            <p:nvPr/>
          </p:nvSpPr>
          <p:spPr>
            <a:xfrm rot="5400000">
              <a:off x="237450" y="1019141"/>
              <a:ext cx="65156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Pray </a:t>
              </a:r>
            </a:p>
          </p:txBody>
        </p:sp>
      </p:grpSp>
      <p:sp>
        <p:nvSpPr>
          <p:cNvPr id="837" name="TextBox 836">
            <a:extLst>
              <a:ext uri="{FF2B5EF4-FFF2-40B4-BE49-F238E27FC236}">
                <a16:creationId xmlns:a16="http://schemas.microsoft.com/office/drawing/2014/main" id="{DC5D57B9-256B-4BE4-BDE0-C47CEE320DA6}"/>
              </a:ext>
            </a:extLst>
          </p:cNvPr>
          <p:cNvSpPr txBox="1"/>
          <p:nvPr/>
        </p:nvSpPr>
        <p:spPr>
          <a:xfrm>
            <a:off x="5630231" y="3015735"/>
            <a:ext cx="1205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of 2</a:t>
            </a:r>
          </a:p>
          <a:p>
            <a:r>
              <a:rPr lang="en-US" dirty="0"/>
              <a:t>Copy,</a:t>
            </a:r>
          </a:p>
          <a:p>
            <a:r>
              <a:rPr lang="en-US" dirty="0"/>
              <a:t>Draw your own, color, and paste on page 4</a:t>
            </a:r>
          </a:p>
        </p:txBody>
      </p:sp>
      <p:grpSp>
        <p:nvGrpSpPr>
          <p:cNvPr id="838" name="Group 837">
            <a:extLst>
              <a:ext uri="{FF2B5EF4-FFF2-40B4-BE49-F238E27FC236}">
                <a16:creationId xmlns:a16="http://schemas.microsoft.com/office/drawing/2014/main" id="{0965C7F4-0FD5-4B59-BA85-173924992284}"/>
              </a:ext>
            </a:extLst>
          </p:cNvPr>
          <p:cNvGrpSpPr/>
          <p:nvPr/>
        </p:nvGrpSpPr>
        <p:grpSpPr>
          <a:xfrm>
            <a:off x="6811094" y="106953"/>
            <a:ext cx="5280596" cy="6600489"/>
            <a:chOff x="267519" y="128756"/>
            <a:chExt cx="5280596" cy="6600489"/>
          </a:xfrm>
        </p:grpSpPr>
        <p:sp>
          <p:nvSpPr>
            <p:cNvPr id="839" name="Rectangle 838">
              <a:extLst>
                <a:ext uri="{FF2B5EF4-FFF2-40B4-BE49-F238E27FC236}">
                  <a16:creationId xmlns:a16="http://schemas.microsoft.com/office/drawing/2014/main" id="{0CF8D900-7C54-4650-8F66-90F9D28060B9}"/>
                </a:ext>
              </a:extLst>
            </p:cNvPr>
            <p:cNvSpPr/>
            <p:nvPr/>
          </p:nvSpPr>
          <p:spPr>
            <a:xfrm>
              <a:off x="3352545" y="128756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TextBox 839">
              <a:extLst>
                <a:ext uri="{FF2B5EF4-FFF2-40B4-BE49-F238E27FC236}">
                  <a16:creationId xmlns:a16="http://schemas.microsoft.com/office/drawing/2014/main" id="{29D54D6C-00D4-4506-9911-C1E0A870F685}"/>
                </a:ext>
              </a:extLst>
            </p:cNvPr>
            <p:cNvSpPr txBox="1"/>
            <p:nvPr/>
          </p:nvSpPr>
          <p:spPr>
            <a:xfrm rot="5400000">
              <a:off x="4621012" y="2399168"/>
              <a:ext cx="1416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Am at home</a:t>
              </a:r>
            </a:p>
          </p:txBody>
        </p:sp>
        <p:sp>
          <p:nvSpPr>
            <p:cNvPr id="841" name="Rectangle 840">
              <a:extLst>
                <a:ext uri="{FF2B5EF4-FFF2-40B4-BE49-F238E27FC236}">
                  <a16:creationId xmlns:a16="http://schemas.microsoft.com/office/drawing/2014/main" id="{9E65104B-07E0-45B0-BD5A-20C843DAB967}"/>
                </a:ext>
              </a:extLst>
            </p:cNvPr>
            <p:cNvSpPr/>
            <p:nvPr/>
          </p:nvSpPr>
          <p:spPr>
            <a:xfrm rot="5400000">
              <a:off x="718016" y="1901776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TextBox 841">
              <a:extLst>
                <a:ext uri="{FF2B5EF4-FFF2-40B4-BE49-F238E27FC236}">
                  <a16:creationId xmlns:a16="http://schemas.microsoft.com/office/drawing/2014/main" id="{FAB03031-0DE9-4CB7-B148-E3ECA2E6DFCC}"/>
                </a:ext>
              </a:extLst>
            </p:cNvPr>
            <p:cNvSpPr txBox="1"/>
            <p:nvPr/>
          </p:nvSpPr>
          <p:spPr>
            <a:xfrm rot="5400000">
              <a:off x="-429541" y="3293353"/>
              <a:ext cx="1763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Visit the temple</a:t>
              </a:r>
            </a:p>
          </p:txBody>
        </p:sp>
        <p:sp>
          <p:nvSpPr>
            <p:cNvPr id="843" name="Rectangle 842">
              <a:extLst>
                <a:ext uri="{FF2B5EF4-FFF2-40B4-BE49-F238E27FC236}">
                  <a16:creationId xmlns:a16="http://schemas.microsoft.com/office/drawing/2014/main" id="{8432196D-34D3-4DBF-B23F-392AD59AFD1E}"/>
                </a:ext>
              </a:extLst>
            </p:cNvPr>
            <p:cNvSpPr/>
            <p:nvPr/>
          </p:nvSpPr>
          <p:spPr>
            <a:xfrm>
              <a:off x="3349461" y="3187102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TextBox 843">
              <a:extLst>
                <a:ext uri="{FF2B5EF4-FFF2-40B4-BE49-F238E27FC236}">
                  <a16:creationId xmlns:a16="http://schemas.microsoft.com/office/drawing/2014/main" id="{1354784C-955D-4FCB-8E89-4D889F5FF62F}"/>
                </a:ext>
              </a:extLst>
            </p:cNvPr>
            <p:cNvSpPr txBox="1"/>
            <p:nvPr/>
          </p:nvSpPr>
          <p:spPr>
            <a:xfrm rot="5400000">
              <a:off x="4513212" y="3935812"/>
              <a:ext cx="14265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Go to church</a:t>
              </a:r>
            </a:p>
          </p:txBody>
        </p:sp>
        <p:sp>
          <p:nvSpPr>
            <p:cNvPr id="845" name="Rectangle 844">
              <a:extLst>
                <a:ext uri="{FF2B5EF4-FFF2-40B4-BE49-F238E27FC236}">
                  <a16:creationId xmlns:a16="http://schemas.microsoft.com/office/drawing/2014/main" id="{F491798C-8804-49E1-9BB0-8673FEB42676}"/>
                </a:ext>
              </a:extLst>
            </p:cNvPr>
            <p:cNvSpPr/>
            <p:nvPr/>
          </p:nvSpPr>
          <p:spPr>
            <a:xfrm rot="5400000">
              <a:off x="728442" y="4108226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TextBox 845">
              <a:extLst>
                <a:ext uri="{FF2B5EF4-FFF2-40B4-BE49-F238E27FC236}">
                  <a16:creationId xmlns:a16="http://schemas.microsoft.com/office/drawing/2014/main" id="{0CE431F4-F563-4DAB-93C1-98D6913D77F3}"/>
                </a:ext>
              </a:extLst>
            </p:cNvPr>
            <p:cNvSpPr txBox="1"/>
            <p:nvPr/>
          </p:nvSpPr>
          <p:spPr>
            <a:xfrm rot="5400000">
              <a:off x="-500706" y="5469503"/>
              <a:ext cx="201572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Read the scriptures</a:t>
              </a:r>
            </a:p>
          </p:txBody>
        </p:sp>
        <p:sp>
          <p:nvSpPr>
            <p:cNvPr id="847" name="Rectangle 846">
              <a:extLst>
                <a:ext uri="{FF2B5EF4-FFF2-40B4-BE49-F238E27FC236}">
                  <a16:creationId xmlns:a16="http://schemas.microsoft.com/office/drawing/2014/main" id="{3A70C254-09CA-4126-88D0-01AD39D06B13}"/>
                </a:ext>
              </a:extLst>
            </p:cNvPr>
            <p:cNvSpPr/>
            <p:nvPr/>
          </p:nvSpPr>
          <p:spPr>
            <a:xfrm rot="5400000">
              <a:off x="736103" y="-296031"/>
              <a:ext cx="2195570" cy="304646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TextBox 847">
              <a:extLst>
                <a:ext uri="{FF2B5EF4-FFF2-40B4-BE49-F238E27FC236}">
                  <a16:creationId xmlns:a16="http://schemas.microsoft.com/office/drawing/2014/main" id="{A6C1DFAC-9BC5-4323-8DF6-2261667F27EC}"/>
                </a:ext>
              </a:extLst>
            </p:cNvPr>
            <p:cNvSpPr txBox="1"/>
            <p:nvPr/>
          </p:nvSpPr>
          <p:spPr>
            <a:xfrm rot="5400000">
              <a:off x="237450" y="1019141"/>
              <a:ext cx="65156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Pray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728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5</cp:revision>
  <dcterms:created xsi:type="dcterms:W3CDTF">2019-07-03T13:42:40Z</dcterms:created>
  <dcterms:modified xsi:type="dcterms:W3CDTF">2019-07-03T14:21:40Z</dcterms:modified>
</cp:coreProperties>
</file>