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1" r:id="rId5"/>
    <p:sldId id="257" r:id="rId6"/>
    <p:sldId id="263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16F64-BA5D-4754-8A9B-C258A814D2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8BA019-C669-4DB5-8D8E-EA540A287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286EF-DB72-4B64-B64E-A699B9AFF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6B8A-AFB1-4313-828A-16DDD8F7816F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33477-C9D1-4C85-B829-FD58F6FC8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46570-882C-4CC3-A4BA-3079B42A0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CBF1-23EB-45D6-8D98-4FD296EC6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7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08E4B-336E-40EE-AAAB-80BC4B847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016751-7B8F-4C44-B055-B39C32CCF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DB636-502A-48D3-9383-2BBAD5C7F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6B8A-AFB1-4313-828A-16DDD8F7816F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13876-71CD-4C4D-892B-4A7151CF0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D58EB-624D-4D19-9904-8F05B7CC5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CBF1-23EB-45D6-8D98-4FD296EC6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7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EAC4CE-E2DF-40D2-8CEF-98C53D13C4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D4FFAC-7D60-48CE-A0BA-019445539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4FAC1-4757-4E42-BF59-673CEE443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6B8A-AFB1-4313-828A-16DDD8F7816F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DA03A-920D-4040-900B-774DF1800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BD698-673B-41A5-8A6D-92D5AA801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CBF1-23EB-45D6-8D98-4FD296EC6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23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BD10B-92B5-48DD-A10E-4881B297F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315EE-B5B3-4AF5-9DDD-C871954D3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B1D09-6915-4809-B97C-7FE814CA6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6B8A-AFB1-4313-828A-16DDD8F7816F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2A459-9E7A-4846-A347-037F24E3F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B09AA-398F-40AE-B3AD-130C4E6C4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CBF1-23EB-45D6-8D98-4FD296EC6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9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67F40-11AE-45F7-85DC-0E387928A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48C53-F2B2-4F50-8ABC-1030B657F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3132C-5682-4AAC-AAF4-30EC28C69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6B8A-AFB1-4313-828A-16DDD8F7816F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572D9-94E7-436C-B60E-1863E0E87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53A0-6D75-4D62-9BA3-970828A7B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CBF1-23EB-45D6-8D98-4FD296EC6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56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98C04-07DD-4B8F-8D4D-593C3B0C6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AF41E-6C9A-469A-85BB-2A1397111B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B77DE-B380-455F-8B0C-A45C000188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7334A5-1C88-4DCB-B32D-03FE68A14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6B8A-AFB1-4313-828A-16DDD8F7816F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3E41C8-DF2D-4DC9-8986-3CA01830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A02F7-330C-4CCE-B22B-3CA5DA5CB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CBF1-23EB-45D6-8D98-4FD296EC6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BAA80-9F72-4498-A6EF-B38B95A0C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D84A6-BEAB-48DF-82EE-20E3B780D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834AC8-5BB1-423F-8D2E-69A11DD0C9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DC134E-0D77-48FC-B21E-010670B7F0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511ED3-DC43-4476-9B4E-C0C37D4354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DA195D-495C-4222-B26A-E45211EEB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6B8A-AFB1-4313-828A-16DDD8F7816F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28E24C-41A3-4EB5-9EF9-3B68D94F1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AFB3FC-873F-4199-8F78-CAB850BAD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CBF1-23EB-45D6-8D98-4FD296EC6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37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A9DB9-5A76-471D-B1BB-5101172B5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E8D9FE-77A0-4F07-8F42-221787B06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6B8A-AFB1-4313-828A-16DDD8F7816F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BF08DE-1F1A-4774-AC73-3373D63DF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9C112B-43C5-4CD7-965A-CD92FD1E3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CBF1-23EB-45D6-8D98-4FD296EC6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F5A2C0-6D40-4B07-BB24-C634F1741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6B8A-AFB1-4313-828A-16DDD8F7816F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D75704-DA34-41B2-A3AA-5CC25F57B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7FEF5-BD5A-4C18-987B-84C3397D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CBF1-23EB-45D6-8D98-4FD296EC6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3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20807-1E64-4D52-A9AB-76E88AE4C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53F5A-672A-4565-9EBD-2FCAB2186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E70D98-DBE6-493F-82BD-AF7EC9239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D0AB0D-E7B0-464B-9FA4-9B3064194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6B8A-AFB1-4313-828A-16DDD8F7816F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02EA9-96A0-478B-AB95-DEEAD8921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39B3CF-818C-4BF2-956E-3E14E975A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CBF1-23EB-45D6-8D98-4FD296EC6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35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650D0-B7B1-4B56-AB0C-7C20D4D0C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5CFF9E-ED11-4572-9685-8B9C59C536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BCB221-4A40-40F0-BFB1-09F0FD537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55783C-74B0-4F5B-B08D-49B9463E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6B8A-AFB1-4313-828A-16DDD8F7816F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B6578-54C5-4896-B6B3-DBAC8CFAD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4C6099-4D5D-4972-8B36-65A543925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CBF1-23EB-45D6-8D98-4FD296EC6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27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CCBBB0-0CE3-4035-9714-53C10D60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BD05E-8455-4A84-BDBE-BC75317AA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B3789-D6C9-46D2-B1FB-5FFE699DCC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96B8A-AFB1-4313-828A-16DDD8F7816F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8AD08-842F-49FC-B570-2A9288ED14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A7917-8E65-43F4-97E9-7890E1949A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CCBF1-23EB-45D6-8D98-4FD296EC6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>
            <a:extLst>
              <a:ext uri="{FF2B5EF4-FFF2-40B4-BE49-F238E27FC236}">
                <a16:creationId xmlns:a16="http://schemas.microsoft.com/office/drawing/2014/main" id="{34B4C28F-79A8-4A16-BB8A-0D0B057FC47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29B798C-E7C9-4F92-A604-2D529D20E05F}"/>
              </a:ext>
            </a:extLst>
          </p:cNvPr>
          <p:cNvGrpSpPr/>
          <p:nvPr/>
        </p:nvGrpSpPr>
        <p:grpSpPr>
          <a:xfrm>
            <a:off x="631713" y="2885624"/>
            <a:ext cx="4158223" cy="3147665"/>
            <a:chOff x="3345192" y="3024535"/>
            <a:chExt cx="4158223" cy="3147665"/>
          </a:xfrm>
        </p:grpSpPr>
        <p:sp>
          <p:nvSpPr>
            <p:cNvPr id="17" name="Flowchart: Delay 16">
              <a:extLst>
                <a:ext uri="{FF2B5EF4-FFF2-40B4-BE49-F238E27FC236}">
                  <a16:creationId xmlns:a16="http://schemas.microsoft.com/office/drawing/2014/main" id="{C817710E-FD98-4EDA-9BA5-20C5A9BD1EAB}"/>
                </a:ext>
              </a:extLst>
            </p:cNvPr>
            <p:cNvSpPr/>
            <p:nvPr/>
          </p:nvSpPr>
          <p:spPr>
            <a:xfrm>
              <a:off x="3581400" y="5715000"/>
              <a:ext cx="3886200" cy="457200"/>
            </a:xfrm>
            <a:prstGeom prst="flowChartDelay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5">
              <a:extLst>
                <a:ext uri="{FF2B5EF4-FFF2-40B4-BE49-F238E27FC236}">
                  <a16:creationId xmlns:a16="http://schemas.microsoft.com/office/drawing/2014/main" id="{717E790F-6341-43CA-8EE0-47F93B42FC1E}"/>
                </a:ext>
              </a:extLst>
            </p:cNvPr>
            <p:cNvSpPr/>
            <p:nvPr/>
          </p:nvSpPr>
          <p:spPr>
            <a:xfrm rot="5964779">
              <a:off x="4367820" y="2941122"/>
              <a:ext cx="2112968" cy="4158223"/>
            </a:xfrm>
            <a:custGeom>
              <a:avLst/>
              <a:gdLst>
                <a:gd name="connsiteX0" fmla="*/ 0 w 2438400"/>
                <a:gd name="connsiteY0" fmla="*/ 4152900 h 4152900"/>
                <a:gd name="connsiteX1" fmla="*/ 1219200 w 2438400"/>
                <a:gd name="connsiteY1" fmla="*/ 0 h 4152900"/>
                <a:gd name="connsiteX2" fmla="*/ 2438400 w 2438400"/>
                <a:gd name="connsiteY2" fmla="*/ 4152900 h 4152900"/>
                <a:gd name="connsiteX3" fmla="*/ 0 w 2438400"/>
                <a:gd name="connsiteY3" fmla="*/ 4152900 h 4152900"/>
                <a:gd name="connsiteX0" fmla="*/ 0 w 2438400"/>
                <a:gd name="connsiteY0" fmla="*/ 4152900 h 4152900"/>
                <a:gd name="connsiteX1" fmla="*/ 1219200 w 2438400"/>
                <a:gd name="connsiteY1" fmla="*/ 0 h 4152900"/>
                <a:gd name="connsiteX2" fmla="*/ 2438400 w 2438400"/>
                <a:gd name="connsiteY2" fmla="*/ 4152900 h 4152900"/>
                <a:gd name="connsiteX3" fmla="*/ 0 w 2438400"/>
                <a:gd name="connsiteY3" fmla="*/ 4152900 h 4152900"/>
                <a:gd name="connsiteX0" fmla="*/ 0 w 2438400"/>
                <a:gd name="connsiteY0" fmla="*/ 4157539 h 4157539"/>
                <a:gd name="connsiteX1" fmla="*/ 1219200 w 2438400"/>
                <a:gd name="connsiteY1" fmla="*/ 4639 h 4157539"/>
                <a:gd name="connsiteX2" fmla="*/ 2438400 w 2438400"/>
                <a:gd name="connsiteY2" fmla="*/ 4157539 h 4157539"/>
                <a:gd name="connsiteX3" fmla="*/ 0 w 2438400"/>
                <a:gd name="connsiteY3" fmla="*/ 4157539 h 4157539"/>
                <a:gd name="connsiteX0" fmla="*/ 0 w 2438400"/>
                <a:gd name="connsiteY0" fmla="*/ 4157539 h 4157539"/>
                <a:gd name="connsiteX1" fmla="*/ 1219200 w 2438400"/>
                <a:gd name="connsiteY1" fmla="*/ 4639 h 4157539"/>
                <a:gd name="connsiteX2" fmla="*/ 2438400 w 2438400"/>
                <a:gd name="connsiteY2" fmla="*/ 4157539 h 4157539"/>
                <a:gd name="connsiteX3" fmla="*/ 0 w 2438400"/>
                <a:gd name="connsiteY3" fmla="*/ 4157539 h 4157539"/>
                <a:gd name="connsiteX0" fmla="*/ 179135 w 2617535"/>
                <a:gd name="connsiteY0" fmla="*/ 4157539 h 4157539"/>
                <a:gd name="connsiteX1" fmla="*/ 1398335 w 2617535"/>
                <a:gd name="connsiteY1" fmla="*/ 4639 h 4157539"/>
                <a:gd name="connsiteX2" fmla="*/ 2617535 w 2617535"/>
                <a:gd name="connsiteY2" fmla="*/ 4157539 h 4157539"/>
                <a:gd name="connsiteX3" fmla="*/ 179135 w 2617535"/>
                <a:gd name="connsiteY3" fmla="*/ 4157539 h 4157539"/>
                <a:gd name="connsiteX0" fmla="*/ 179135 w 2617535"/>
                <a:gd name="connsiteY0" fmla="*/ 4157495 h 4187312"/>
                <a:gd name="connsiteX1" fmla="*/ 1398335 w 2617535"/>
                <a:gd name="connsiteY1" fmla="*/ 4595 h 4187312"/>
                <a:gd name="connsiteX2" fmla="*/ 2617535 w 2617535"/>
                <a:gd name="connsiteY2" fmla="*/ 4187312 h 4187312"/>
                <a:gd name="connsiteX3" fmla="*/ 179135 w 2617535"/>
                <a:gd name="connsiteY3" fmla="*/ 4157495 h 4187312"/>
                <a:gd name="connsiteX0" fmla="*/ 179135 w 2170277"/>
                <a:gd name="connsiteY0" fmla="*/ 4158223 h 4158223"/>
                <a:gd name="connsiteX1" fmla="*/ 1398335 w 2170277"/>
                <a:gd name="connsiteY1" fmla="*/ 5323 h 4158223"/>
                <a:gd name="connsiteX2" fmla="*/ 2170277 w 2170277"/>
                <a:gd name="connsiteY2" fmla="*/ 3770597 h 4158223"/>
                <a:gd name="connsiteX3" fmla="*/ 179135 w 2170277"/>
                <a:gd name="connsiteY3" fmla="*/ 4158223 h 4158223"/>
                <a:gd name="connsiteX0" fmla="*/ 121826 w 2112968"/>
                <a:gd name="connsiteY0" fmla="*/ 4158223 h 4158223"/>
                <a:gd name="connsiteX1" fmla="*/ 1341026 w 2112968"/>
                <a:gd name="connsiteY1" fmla="*/ 5323 h 4158223"/>
                <a:gd name="connsiteX2" fmla="*/ 2112968 w 2112968"/>
                <a:gd name="connsiteY2" fmla="*/ 3770597 h 4158223"/>
                <a:gd name="connsiteX3" fmla="*/ 121826 w 2112968"/>
                <a:gd name="connsiteY3" fmla="*/ 4158223 h 415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2968" h="4158223">
                  <a:moveTo>
                    <a:pt x="121826" y="4158223"/>
                  </a:moveTo>
                  <a:cubicBezTo>
                    <a:pt x="-201348" y="1040054"/>
                    <a:pt x="89802" y="5017406"/>
                    <a:pt x="1341026" y="5323"/>
                  </a:cubicBezTo>
                  <a:cubicBezTo>
                    <a:pt x="2264260" y="-131064"/>
                    <a:pt x="1706568" y="2386297"/>
                    <a:pt x="2112968" y="3770597"/>
                  </a:cubicBezTo>
                  <a:lnTo>
                    <a:pt x="121826" y="4158223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9F6FEB6-6D01-4076-A63D-8ECF221EEEED}"/>
                </a:ext>
              </a:extLst>
            </p:cNvPr>
            <p:cNvCxnSpPr/>
            <p:nvPr/>
          </p:nvCxnSpPr>
          <p:spPr>
            <a:xfrm flipH="1">
              <a:off x="5181600" y="4724400"/>
              <a:ext cx="381000" cy="11430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A7EB3DA-667D-498D-A828-9F746E2AE8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24304" y="4804202"/>
              <a:ext cx="347018" cy="113939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D109A3A-14C2-486C-A970-3FEFC96E50E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71126" y="4913170"/>
              <a:ext cx="324678" cy="103043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" name="Picture 4" descr="Image result for laces icon">
              <a:extLst>
                <a:ext uri="{FF2B5EF4-FFF2-40B4-BE49-F238E27FC236}">
                  <a16:creationId xmlns:a16="http://schemas.microsoft.com/office/drawing/2014/main" id="{1F35C131-DC7A-479F-8F92-834E673181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13668">
              <a:off x="3942955" y="3024535"/>
              <a:ext cx="1905000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Multiplication Sign 22">
              <a:extLst>
                <a:ext uri="{FF2B5EF4-FFF2-40B4-BE49-F238E27FC236}">
                  <a16:creationId xmlns:a16="http://schemas.microsoft.com/office/drawing/2014/main" id="{9D8A0707-DBE5-46EF-A572-1E6D16E6B925}"/>
                </a:ext>
              </a:extLst>
            </p:cNvPr>
            <p:cNvSpPr/>
            <p:nvPr/>
          </p:nvSpPr>
          <p:spPr>
            <a:xfrm rot="19984583">
              <a:off x="4563020" y="4017340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Multiplication Sign 23">
              <a:extLst>
                <a:ext uri="{FF2B5EF4-FFF2-40B4-BE49-F238E27FC236}">
                  <a16:creationId xmlns:a16="http://schemas.microsoft.com/office/drawing/2014/main" id="{568B2922-8FDE-4482-854F-C395BE7EEBC8}"/>
                </a:ext>
              </a:extLst>
            </p:cNvPr>
            <p:cNvSpPr/>
            <p:nvPr/>
          </p:nvSpPr>
          <p:spPr>
            <a:xfrm rot="19984583">
              <a:off x="4705160" y="4194689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Multiplication Sign 24">
              <a:extLst>
                <a:ext uri="{FF2B5EF4-FFF2-40B4-BE49-F238E27FC236}">
                  <a16:creationId xmlns:a16="http://schemas.microsoft.com/office/drawing/2014/main" id="{27D9822B-ACA6-4B9A-915C-6C75F8E337F9}"/>
                </a:ext>
              </a:extLst>
            </p:cNvPr>
            <p:cNvSpPr/>
            <p:nvPr/>
          </p:nvSpPr>
          <p:spPr>
            <a:xfrm rot="19984583">
              <a:off x="4874872" y="4306322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BBD6159-F600-4DB3-BEE2-B42DC5AEAE84}"/>
              </a:ext>
            </a:extLst>
          </p:cNvPr>
          <p:cNvGrpSpPr/>
          <p:nvPr/>
        </p:nvGrpSpPr>
        <p:grpSpPr>
          <a:xfrm flipH="1">
            <a:off x="7844033" y="2836287"/>
            <a:ext cx="4158223" cy="3147665"/>
            <a:chOff x="3345192" y="3024535"/>
            <a:chExt cx="4158223" cy="3147665"/>
          </a:xfrm>
        </p:grpSpPr>
        <p:sp>
          <p:nvSpPr>
            <p:cNvPr id="37" name="Flowchart: Delay 36">
              <a:extLst>
                <a:ext uri="{FF2B5EF4-FFF2-40B4-BE49-F238E27FC236}">
                  <a16:creationId xmlns:a16="http://schemas.microsoft.com/office/drawing/2014/main" id="{96C82E46-027C-4548-A61C-686ACDDD976C}"/>
                </a:ext>
              </a:extLst>
            </p:cNvPr>
            <p:cNvSpPr/>
            <p:nvPr/>
          </p:nvSpPr>
          <p:spPr>
            <a:xfrm>
              <a:off x="3581400" y="5715000"/>
              <a:ext cx="3886200" cy="457200"/>
            </a:xfrm>
            <a:prstGeom prst="flowChartDelay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Isosceles Triangle 5">
              <a:extLst>
                <a:ext uri="{FF2B5EF4-FFF2-40B4-BE49-F238E27FC236}">
                  <a16:creationId xmlns:a16="http://schemas.microsoft.com/office/drawing/2014/main" id="{FFB47FA1-2D7A-4B05-B3F2-52018D1B2E3D}"/>
                </a:ext>
              </a:extLst>
            </p:cNvPr>
            <p:cNvSpPr/>
            <p:nvPr/>
          </p:nvSpPr>
          <p:spPr>
            <a:xfrm rot="5964779">
              <a:off x="4367820" y="2941122"/>
              <a:ext cx="2112968" cy="4158223"/>
            </a:xfrm>
            <a:custGeom>
              <a:avLst/>
              <a:gdLst>
                <a:gd name="connsiteX0" fmla="*/ 0 w 2438400"/>
                <a:gd name="connsiteY0" fmla="*/ 4152900 h 4152900"/>
                <a:gd name="connsiteX1" fmla="*/ 1219200 w 2438400"/>
                <a:gd name="connsiteY1" fmla="*/ 0 h 4152900"/>
                <a:gd name="connsiteX2" fmla="*/ 2438400 w 2438400"/>
                <a:gd name="connsiteY2" fmla="*/ 4152900 h 4152900"/>
                <a:gd name="connsiteX3" fmla="*/ 0 w 2438400"/>
                <a:gd name="connsiteY3" fmla="*/ 4152900 h 4152900"/>
                <a:gd name="connsiteX0" fmla="*/ 0 w 2438400"/>
                <a:gd name="connsiteY0" fmla="*/ 4152900 h 4152900"/>
                <a:gd name="connsiteX1" fmla="*/ 1219200 w 2438400"/>
                <a:gd name="connsiteY1" fmla="*/ 0 h 4152900"/>
                <a:gd name="connsiteX2" fmla="*/ 2438400 w 2438400"/>
                <a:gd name="connsiteY2" fmla="*/ 4152900 h 4152900"/>
                <a:gd name="connsiteX3" fmla="*/ 0 w 2438400"/>
                <a:gd name="connsiteY3" fmla="*/ 4152900 h 4152900"/>
                <a:gd name="connsiteX0" fmla="*/ 0 w 2438400"/>
                <a:gd name="connsiteY0" fmla="*/ 4157539 h 4157539"/>
                <a:gd name="connsiteX1" fmla="*/ 1219200 w 2438400"/>
                <a:gd name="connsiteY1" fmla="*/ 4639 h 4157539"/>
                <a:gd name="connsiteX2" fmla="*/ 2438400 w 2438400"/>
                <a:gd name="connsiteY2" fmla="*/ 4157539 h 4157539"/>
                <a:gd name="connsiteX3" fmla="*/ 0 w 2438400"/>
                <a:gd name="connsiteY3" fmla="*/ 4157539 h 4157539"/>
                <a:gd name="connsiteX0" fmla="*/ 0 w 2438400"/>
                <a:gd name="connsiteY0" fmla="*/ 4157539 h 4157539"/>
                <a:gd name="connsiteX1" fmla="*/ 1219200 w 2438400"/>
                <a:gd name="connsiteY1" fmla="*/ 4639 h 4157539"/>
                <a:gd name="connsiteX2" fmla="*/ 2438400 w 2438400"/>
                <a:gd name="connsiteY2" fmla="*/ 4157539 h 4157539"/>
                <a:gd name="connsiteX3" fmla="*/ 0 w 2438400"/>
                <a:gd name="connsiteY3" fmla="*/ 4157539 h 4157539"/>
                <a:gd name="connsiteX0" fmla="*/ 179135 w 2617535"/>
                <a:gd name="connsiteY0" fmla="*/ 4157539 h 4157539"/>
                <a:gd name="connsiteX1" fmla="*/ 1398335 w 2617535"/>
                <a:gd name="connsiteY1" fmla="*/ 4639 h 4157539"/>
                <a:gd name="connsiteX2" fmla="*/ 2617535 w 2617535"/>
                <a:gd name="connsiteY2" fmla="*/ 4157539 h 4157539"/>
                <a:gd name="connsiteX3" fmla="*/ 179135 w 2617535"/>
                <a:gd name="connsiteY3" fmla="*/ 4157539 h 4157539"/>
                <a:gd name="connsiteX0" fmla="*/ 179135 w 2617535"/>
                <a:gd name="connsiteY0" fmla="*/ 4157495 h 4187312"/>
                <a:gd name="connsiteX1" fmla="*/ 1398335 w 2617535"/>
                <a:gd name="connsiteY1" fmla="*/ 4595 h 4187312"/>
                <a:gd name="connsiteX2" fmla="*/ 2617535 w 2617535"/>
                <a:gd name="connsiteY2" fmla="*/ 4187312 h 4187312"/>
                <a:gd name="connsiteX3" fmla="*/ 179135 w 2617535"/>
                <a:gd name="connsiteY3" fmla="*/ 4157495 h 4187312"/>
                <a:gd name="connsiteX0" fmla="*/ 179135 w 2170277"/>
                <a:gd name="connsiteY0" fmla="*/ 4158223 h 4158223"/>
                <a:gd name="connsiteX1" fmla="*/ 1398335 w 2170277"/>
                <a:gd name="connsiteY1" fmla="*/ 5323 h 4158223"/>
                <a:gd name="connsiteX2" fmla="*/ 2170277 w 2170277"/>
                <a:gd name="connsiteY2" fmla="*/ 3770597 h 4158223"/>
                <a:gd name="connsiteX3" fmla="*/ 179135 w 2170277"/>
                <a:gd name="connsiteY3" fmla="*/ 4158223 h 4158223"/>
                <a:gd name="connsiteX0" fmla="*/ 121826 w 2112968"/>
                <a:gd name="connsiteY0" fmla="*/ 4158223 h 4158223"/>
                <a:gd name="connsiteX1" fmla="*/ 1341026 w 2112968"/>
                <a:gd name="connsiteY1" fmla="*/ 5323 h 4158223"/>
                <a:gd name="connsiteX2" fmla="*/ 2112968 w 2112968"/>
                <a:gd name="connsiteY2" fmla="*/ 3770597 h 4158223"/>
                <a:gd name="connsiteX3" fmla="*/ 121826 w 2112968"/>
                <a:gd name="connsiteY3" fmla="*/ 4158223 h 415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2968" h="4158223">
                  <a:moveTo>
                    <a:pt x="121826" y="4158223"/>
                  </a:moveTo>
                  <a:cubicBezTo>
                    <a:pt x="-201348" y="1040054"/>
                    <a:pt x="89802" y="5017406"/>
                    <a:pt x="1341026" y="5323"/>
                  </a:cubicBezTo>
                  <a:cubicBezTo>
                    <a:pt x="2264260" y="-131064"/>
                    <a:pt x="1706568" y="2386297"/>
                    <a:pt x="2112968" y="3770597"/>
                  </a:cubicBezTo>
                  <a:lnTo>
                    <a:pt x="121826" y="4158223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2E34B43-E78C-452A-9FE2-93CAC61FCC9F}"/>
                </a:ext>
              </a:extLst>
            </p:cNvPr>
            <p:cNvCxnSpPr/>
            <p:nvPr/>
          </p:nvCxnSpPr>
          <p:spPr>
            <a:xfrm flipH="1">
              <a:off x="5181600" y="4724400"/>
              <a:ext cx="381000" cy="11430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30DE064-00CC-4069-8E47-CB0B33E8E2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24304" y="4804202"/>
              <a:ext cx="347018" cy="113939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CE0CB02-6997-4436-A7BF-B3D25150DAE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71126" y="4913170"/>
              <a:ext cx="324678" cy="103043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2" name="Picture 4" descr="Image result for laces icon">
              <a:extLst>
                <a:ext uri="{FF2B5EF4-FFF2-40B4-BE49-F238E27FC236}">
                  <a16:creationId xmlns:a16="http://schemas.microsoft.com/office/drawing/2014/main" id="{DDB1F7AA-23DC-496A-948E-BE11338F17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13668">
              <a:off x="3942955" y="3024535"/>
              <a:ext cx="1905000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Multiplication Sign 42">
              <a:extLst>
                <a:ext uri="{FF2B5EF4-FFF2-40B4-BE49-F238E27FC236}">
                  <a16:creationId xmlns:a16="http://schemas.microsoft.com/office/drawing/2014/main" id="{FACED5A1-EE42-47CC-B53B-91E00292B6C0}"/>
                </a:ext>
              </a:extLst>
            </p:cNvPr>
            <p:cNvSpPr/>
            <p:nvPr/>
          </p:nvSpPr>
          <p:spPr>
            <a:xfrm rot="19984583">
              <a:off x="4563020" y="4017340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Multiplication Sign 43">
              <a:extLst>
                <a:ext uri="{FF2B5EF4-FFF2-40B4-BE49-F238E27FC236}">
                  <a16:creationId xmlns:a16="http://schemas.microsoft.com/office/drawing/2014/main" id="{FFCF3468-83F3-4EBB-AC12-C167AA4228F0}"/>
                </a:ext>
              </a:extLst>
            </p:cNvPr>
            <p:cNvSpPr/>
            <p:nvPr/>
          </p:nvSpPr>
          <p:spPr>
            <a:xfrm rot="19984583">
              <a:off x="4705160" y="4194689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Multiplication Sign 44">
              <a:extLst>
                <a:ext uri="{FF2B5EF4-FFF2-40B4-BE49-F238E27FC236}">
                  <a16:creationId xmlns:a16="http://schemas.microsoft.com/office/drawing/2014/main" id="{8F5A4AEB-5808-47E0-8B19-DF273C600D1E}"/>
                </a:ext>
              </a:extLst>
            </p:cNvPr>
            <p:cNvSpPr/>
            <p:nvPr/>
          </p:nvSpPr>
          <p:spPr>
            <a:xfrm rot="19984583">
              <a:off x="4874872" y="4306322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6DE4D108-2782-4646-BD78-7A3A958FFB2C}"/>
              </a:ext>
            </a:extLst>
          </p:cNvPr>
          <p:cNvSpPr/>
          <p:nvPr/>
        </p:nvSpPr>
        <p:spPr>
          <a:xfrm>
            <a:off x="960039" y="5679152"/>
            <a:ext cx="1282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McKayldsLat-Regular"/>
              </a:rPr>
              <a:t>Romans 6:4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1AD2EFA-5A8D-4280-8F0F-EC8C51BB1F00}"/>
              </a:ext>
            </a:extLst>
          </p:cNvPr>
          <p:cNvGrpSpPr/>
          <p:nvPr/>
        </p:nvGrpSpPr>
        <p:grpSpPr>
          <a:xfrm>
            <a:off x="2684329" y="1090738"/>
            <a:ext cx="6527859" cy="3294074"/>
            <a:chOff x="2037083" y="501258"/>
            <a:chExt cx="6527859" cy="3294074"/>
          </a:xfrm>
        </p:grpSpPr>
        <p:sp>
          <p:nvSpPr>
            <p:cNvPr id="3" name="Rounded Rectangle 104">
              <a:extLst>
                <a:ext uri="{FF2B5EF4-FFF2-40B4-BE49-F238E27FC236}">
                  <a16:creationId xmlns:a16="http://schemas.microsoft.com/office/drawing/2014/main" id="{68A5C83A-C03D-4B8D-855D-D60FE50117DE}"/>
                </a:ext>
              </a:extLst>
            </p:cNvPr>
            <p:cNvSpPr/>
            <p:nvPr/>
          </p:nvSpPr>
          <p:spPr>
            <a:xfrm>
              <a:off x="5293616" y="2980321"/>
              <a:ext cx="808466" cy="808466"/>
            </a:xfrm>
            <a:prstGeom prst="roundRect">
              <a:avLst>
                <a:gd name="adj" fmla="val 10186"/>
              </a:avLst>
            </a:prstGeom>
            <a:solidFill>
              <a:srgbClr val="F8E49A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74">
              <a:extLst>
                <a:ext uri="{FF2B5EF4-FFF2-40B4-BE49-F238E27FC236}">
                  <a16:creationId xmlns:a16="http://schemas.microsoft.com/office/drawing/2014/main" id="{50B9C97F-B69E-4EDF-969D-231B2182B996}"/>
                </a:ext>
              </a:extLst>
            </p:cNvPr>
            <p:cNvSpPr/>
            <p:nvPr/>
          </p:nvSpPr>
          <p:spPr>
            <a:xfrm>
              <a:off x="3649082" y="507608"/>
              <a:ext cx="808466" cy="808466"/>
            </a:xfrm>
            <a:prstGeom prst="roundRect">
              <a:avLst>
                <a:gd name="adj" fmla="val 10186"/>
              </a:avLst>
            </a:prstGeom>
            <a:solidFill>
              <a:srgbClr val="F8E49A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72">
              <a:extLst>
                <a:ext uri="{FF2B5EF4-FFF2-40B4-BE49-F238E27FC236}">
                  <a16:creationId xmlns:a16="http://schemas.microsoft.com/office/drawing/2014/main" id="{04284244-13AD-40F5-8FED-245D76C28E4C}"/>
                </a:ext>
              </a:extLst>
            </p:cNvPr>
            <p:cNvSpPr/>
            <p:nvPr/>
          </p:nvSpPr>
          <p:spPr>
            <a:xfrm>
              <a:off x="2840616" y="2957550"/>
              <a:ext cx="808466" cy="808466"/>
            </a:xfrm>
            <a:prstGeom prst="roundRect">
              <a:avLst>
                <a:gd name="adj" fmla="val 10186"/>
              </a:avLst>
            </a:prstGeom>
            <a:solidFill>
              <a:srgbClr val="F8E49A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70">
              <a:extLst>
                <a:ext uri="{FF2B5EF4-FFF2-40B4-BE49-F238E27FC236}">
                  <a16:creationId xmlns:a16="http://schemas.microsoft.com/office/drawing/2014/main" id="{D9808087-EFC8-4122-B945-0F496D672E05}"/>
                </a:ext>
              </a:extLst>
            </p:cNvPr>
            <p:cNvSpPr/>
            <p:nvPr/>
          </p:nvSpPr>
          <p:spPr>
            <a:xfrm>
              <a:off x="3658948" y="2969072"/>
              <a:ext cx="808466" cy="808466"/>
            </a:xfrm>
            <a:prstGeom prst="roundRect">
              <a:avLst>
                <a:gd name="adj" fmla="val 10186"/>
              </a:avLst>
            </a:prstGeom>
            <a:solidFill>
              <a:srgbClr val="F8E49A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8">
              <a:extLst>
                <a:ext uri="{FF2B5EF4-FFF2-40B4-BE49-F238E27FC236}">
                  <a16:creationId xmlns:a16="http://schemas.microsoft.com/office/drawing/2014/main" id="{AD701726-7157-4D37-A575-1A6A00529581}"/>
                </a:ext>
              </a:extLst>
            </p:cNvPr>
            <p:cNvSpPr/>
            <p:nvPr/>
          </p:nvSpPr>
          <p:spPr>
            <a:xfrm>
              <a:off x="6128658" y="2986866"/>
              <a:ext cx="808466" cy="808466"/>
            </a:xfrm>
            <a:prstGeom prst="roundRect">
              <a:avLst>
                <a:gd name="adj" fmla="val 10186"/>
              </a:avLst>
            </a:prstGeom>
            <a:solidFill>
              <a:srgbClr val="F8E49A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66">
              <a:extLst>
                <a:ext uri="{FF2B5EF4-FFF2-40B4-BE49-F238E27FC236}">
                  <a16:creationId xmlns:a16="http://schemas.microsoft.com/office/drawing/2014/main" id="{848FB962-4A97-4694-978A-49C0D5E802D1}"/>
                </a:ext>
              </a:extLst>
            </p:cNvPr>
            <p:cNvSpPr/>
            <p:nvPr/>
          </p:nvSpPr>
          <p:spPr>
            <a:xfrm>
              <a:off x="7756476" y="2980321"/>
              <a:ext cx="808466" cy="808466"/>
            </a:xfrm>
            <a:prstGeom prst="roundRect">
              <a:avLst>
                <a:gd name="adj" fmla="val 10186"/>
              </a:avLst>
            </a:prstGeom>
            <a:solidFill>
              <a:srgbClr val="F8E49A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64">
              <a:extLst>
                <a:ext uri="{FF2B5EF4-FFF2-40B4-BE49-F238E27FC236}">
                  <a16:creationId xmlns:a16="http://schemas.microsoft.com/office/drawing/2014/main" id="{703A1313-6888-445C-8CF2-666081D92D2C}"/>
                </a:ext>
              </a:extLst>
            </p:cNvPr>
            <p:cNvSpPr/>
            <p:nvPr/>
          </p:nvSpPr>
          <p:spPr>
            <a:xfrm>
              <a:off x="6948010" y="2980321"/>
              <a:ext cx="808466" cy="808466"/>
            </a:xfrm>
            <a:prstGeom prst="roundRect">
              <a:avLst>
                <a:gd name="adj" fmla="val 10186"/>
              </a:avLst>
            </a:prstGeom>
            <a:solidFill>
              <a:srgbClr val="F8E49A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74">
              <a:extLst>
                <a:ext uri="{FF2B5EF4-FFF2-40B4-BE49-F238E27FC236}">
                  <a16:creationId xmlns:a16="http://schemas.microsoft.com/office/drawing/2014/main" id="{45B45830-CAFD-45CB-9701-88B79765127F}"/>
                </a:ext>
              </a:extLst>
            </p:cNvPr>
            <p:cNvSpPr/>
            <p:nvPr/>
          </p:nvSpPr>
          <p:spPr>
            <a:xfrm>
              <a:off x="2850482" y="501258"/>
              <a:ext cx="808466" cy="808466"/>
            </a:xfrm>
            <a:prstGeom prst="roundRect">
              <a:avLst>
                <a:gd name="adj" fmla="val 10186"/>
              </a:avLst>
            </a:prstGeom>
            <a:solidFill>
              <a:srgbClr val="F8E49A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74">
              <a:extLst>
                <a:ext uri="{FF2B5EF4-FFF2-40B4-BE49-F238E27FC236}">
                  <a16:creationId xmlns:a16="http://schemas.microsoft.com/office/drawing/2014/main" id="{948B8D2C-E643-4EF4-A579-1704C137AA64}"/>
                </a:ext>
              </a:extLst>
            </p:cNvPr>
            <p:cNvSpPr/>
            <p:nvPr/>
          </p:nvSpPr>
          <p:spPr>
            <a:xfrm>
              <a:off x="4447682" y="507608"/>
              <a:ext cx="808466" cy="808466"/>
            </a:xfrm>
            <a:prstGeom prst="roundRect">
              <a:avLst>
                <a:gd name="adj" fmla="val 10186"/>
              </a:avLst>
            </a:prstGeom>
            <a:solidFill>
              <a:srgbClr val="F8E49A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74">
              <a:extLst>
                <a:ext uri="{FF2B5EF4-FFF2-40B4-BE49-F238E27FC236}">
                  <a16:creationId xmlns:a16="http://schemas.microsoft.com/office/drawing/2014/main" id="{DE34ACBF-F2A4-4F27-B86F-601F2B4F4ECC}"/>
                </a:ext>
              </a:extLst>
            </p:cNvPr>
            <p:cNvSpPr/>
            <p:nvPr/>
          </p:nvSpPr>
          <p:spPr>
            <a:xfrm>
              <a:off x="3649082" y="1316074"/>
              <a:ext cx="808466" cy="808466"/>
            </a:xfrm>
            <a:prstGeom prst="roundRect">
              <a:avLst>
                <a:gd name="adj" fmla="val 10186"/>
              </a:avLst>
            </a:prstGeom>
            <a:solidFill>
              <a:srgbClr val="F8E49A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74">
              <a:extLst>
                <a:ext uri="{FF2B5EF4-FFF2-40B4-BE49-F238E27FC236}">
                  <a16:creationId xmlns:a16="http://schemas.microsoft.com/office/drawing/2014/main" id="{3934A8B2-1CB5-40B0-B08A-EFC471155F05}"/>
                </a:ext>
              </a:extLst>
            </p:cNvPr>
            <p:cNvSpPr/>
            <p:nvPr/>
          </p:nvSpPr>
          <p:spPr>
            <a:xfrm>
              <a:off x="3649082" y="2136223"/>
              <a:ext cx="808466" cy="808466"/>
            </a:xfrm>
            <a:prstGeom prst="roundRect">
              <a:avLst>
                <a:gd name="adj" fmla="val 10186"/>
              </a:avLst>
            </a:prstGeom>
            <a:solidFill>
              <a:srgbClr val="F8E49A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ed Rectangle 74">
              <a:extLst>
                <a:ext uri="{FF2B5EF4-FFF2-40B4-BE49-F238E27FC236}">
                  <a16:creationId xmlns:a16="http://schemas.microsoft.com/office/drawing/2014/main" id="{475188C4-B589-4F4A-BA47-A63AA2447DD8}"/>
                </a:ext>
              </a:extLst>
            </p:cNvPr>
            <p:cNvSpPr/>
            <p:nvPr/>
          </p:nvSpPr>
          <p:spPr>
            <a:xfrm>
              <a:off x="4484637" y="2986866"/>
              <a:ext cx="808466" cy="808466"/>
            </a:xfrm>
            <a:prstGeom prst="roundRect">
              <a:avLst>
                <a:gd name="adj" fmla="val 10186"/>
              </a:avLst>
            </a:prstGeom>
            <a:solidFill>
              <a:srgbClr val="F8E49A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74">
              <a:extLst>
                <a:ext uri="{FF2B5EF4-FFF2-40B4-BE49-F238E27FC236}">
                  <a16:creationId xmlns:a16="http://schemas.microsoft.com/office/drawing/2014/main" id="{E6EE5895-04DC-4F33-AB8F-CE800D2BC6FD}"/>
                </a:ext>
              </a:extLst>
            </p:cNvPr>
            <p:cNvSpPr/>
            <p:nvPr/>
          </p:nvSpPr>
          <p:spPr>
            <a:xfrm>
              <a:off x="2037083" y="510981"/>
              <a:ext cx="808466" cy="808466"/>
            </a:xfrm>
            <a:prstGeom prst="roundRect">
              <a:avLst>
                <a:gd name="adj" fmla="val 10186"/>
              </a:avLst>
            </a:prstGeom>
            <a:solidFill>
              <a:srgbClr val="F8E49A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74">
              <a:extLst>
                <a:ext uri="{FF2B5EF4-FFF2-40B4-BE49-F238E27FC236}">
                  <a16:creationId xmlns:a16="http://schemas.microsoft.com/office/drawing/2014/main" id="{AFC915A7-13DF-4EF1-A812-14930F7DE1B0}"/>
                </a:ext>
              </a:extLst>
            </p:cNvPr>
            <p:cNvSpPr/>
            <p:nvPr/>
          </p:nvSpPr>
          <p:spPr>
            <a:xfrm>
              <a:off x="2845390" y="2124540"/>
              <a:ext cx="808466" cy="808466"/>
            </a:xfrm>
            <a:prstGeom prst="roundRect">
              <a:avLst>
                <a:gd name="adj" fmla="val 10186"/>
              </a:avLst>
            </a:prstGeom>
            <a:solidFill>
              <a:srgbClr val="F8E49A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74">
              <a:extLst>
                <a:ext uri="{FF2B5EF4-FFF2-40B4-BE49-F238E27FC236}">
                  <a16:creationId xmlns:a16="http://schemas.microsoft.com/office/drawing/2014/main" id="{D44E8F2C-BC0E-429C-953C-F9D2F72C1D45}"/>
                </a:ext>
              </a:extLst>
            </p:cNvPr>
            <p:cNvSpPr/>
            <p:nvPr/>
          </p:nvSpPr>
          <p:spPr>
            <a:xfrm>
              <a:off x="5282805" y="2160606"/>
              <a:ext cx="808466" cy="808466"/>
            </a:xfrm>
            <a:prstGeom prst="roundRect">
              <a:avLst>
                <a:gd name="adj" fmla="val 10186"/>
              </a:avLst>
            </a:prstGeom>
            <a:solidFill>
              <a:srgbClr val="F8E49A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201C6EA4-6E3B-4779-9B79-D2A5B7C70516}"/>
              </a:ext>
            </a:extLst>
          </p:cNvPr>
          <p:cNvSpPr txBox="1"/>
          <p:nvPr/>
        </p:nvSpPr>
        <p:spPr>
          <a:xfrm>
            <a:off x="2301098" y="1027885"/>
            <a:ext cx="1513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rial Rounded MT Bold" panose="020F0704030504030204" pitchFamily="34" charset="0"/>
              </a:rPr>
              <a:t>W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0DA29B1-0C77-49B0-82C8-A1A69CE42EFF}"/>
              </a:ext>
            </a:extLst>
          </p:cNvPr>
          <p:cNvSpPr txBox="1"/>
          <p:nvPr/>
        </p:nvSpPr>
        <p:spPr>
          <a:xfrm>
            <a:off x="3135351" y="1003341"/>
            <a:ext cx="1513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rial Rounded MT Bold" panose="020F0704030504030204" pitchFamily="34" charset="0"/>
              </a:rPr>
              <a:t>A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F3B19B3-9BA9-49E7-97F6-3FD9B1E58C94}"/>
              </a:ext>
            </a:extLst>
          </p:cNvPr>
          <p:cNvSpPr txBox="1"/>
          <p:nvPr/>
        </p:nvSpPr>
        <p:spPr>
          <a:xfrm>
            <a:off x="3938883" y="1000743"/>
            <a:ext cx="1513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rial Rounded MT Bold" panose="020F0704030504030204" pitchFamily="34" charset="0"/>
              </a:rPr>
              <a:t>L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291B958-3A2D-4801-BF64-68D753CAC3FD}"/>
              </a:ext>
            </a:extLst>
          </p:cNvPr>
          <p:cNvSpPr txBox="1"/>
          <p:nvPr/>
        </p:nvSpPr>
        <p:spPr>
          <a:xfrm>
            <a:off x="4726348" y="1022507"/>
            <a:ext cx="1513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rial Rounded MT Bold" panose="020F0704030504030204" pitchFamily="34" charset="0"/>
              </a:rPr>
              <a:t>K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470E51F-1767-4B10-9AB5-7ECDEFD05C2B}"/>
              </a:ext>
            </a:extLst>
          </p:cNvPr>
          <p:cNvSpPr txBox="1"/>
          <p:nvPr/>
        </p:nvSpPr>
        <p:spPr>
          <a:xfrm>
            <a:off x="7210612" y="3477304"/>
            <a:ext cx="1513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rial Rounded MT Bold" panose="020F0704030504030204" pitchFamily="34" charset="0"/>
              </a:rPr>
              <a:t>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8B7F9EA-478F-40D5-8583-AC16CF09C5C3}"/>
              </a:ext>
            </a:extLst>
          </p:cNvPr>
          <p:cNvSpPr txBox="1"/>
          <p:nvPr/>
        </p:nvSpPr>
        <p:spPr>
          <a:xfrm>
            <a:off x="3914987" y="2631252"/>
            <a:ext cx="1513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rial Rounded MT Bold" panose="020F0704030504030204" pitchFamily="34" charset="0"/>
              </a:rPr>
              <a:t>F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6BC6B55-6863-4C6C-80D5-C6039833EDA1}"/>
              </a:ext>
            </a:extLst>
          </p:cNvPr>
          <p:cNvSpPr txBox="1"/>
          <p:nvPr/>
        </p:nvSpPr>
        <p:spPr>
          <a:xfrm>
            <a:off x="3922842" y="3470582"/>
            <a:ext cx="1513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rial Rounded MT Bold" panose="020F0704030504030204" pitchFamily="34" charset="0"/>
              </a:rPr>
              <a:t>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337F14F-D684-4FC0-B5BA-C2C7C3994610}"/>
              </a:ext>
            </a:extLst>
          </p:cNvPr>
          <p:cNvSpPr txBox="1"/>
          <p:nvPr/>
        </p:nvSpPr>
        <p:spPr>
          <a:xfrm>
            <a:off x="3104129" y="2651800"/>
            <a:ext cx="1513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rial Rounded MT Bold" panose="020F0704030504030204" pitchFamily="34" charset="0"/>
              </a:rPr>
              <a:t>O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0C51FC8-C1F7-4220-9587-379FC2A83211}"/>
              </a:ext>
            </a:extLst>
          </p:cNvPr>
          <p:cNvSpPr txBox="1"/>
          <p:nvPr/>
        </p:nvSpPr>
        <p:spPr>
          <a:xfrm>
            <a:off x="3146477" y="3491423"/>
            <a:ext cx="1513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rial Rounded MT Bold" panose="020F0704030504030204" pitchFamily="34" charset="0"/>
              </a:rPr>
              <a:t>N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75EE90B-E92E-4D99-B174-1643356B9D22}"/>
              </a:ext>
            </a:extLst>
          </p:cNvPr>
          <p:cNvSpPr txBox="1"/>
          <p:nvPr/>
        </p:nvSpPr>
        <p:spPr>
          <a:xfrm>
            <a:off x="4756588" y="3512369"/>
            <a:ext cx="1513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rial Rounded MT Bold" panose="020F0704030504030204" pitchFamily="34" charset="0"/>
              </a:rPr>
              <a:t>W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65AAB9C-DEB7-4F12-9F3B-DB68CDE3EBEC}"/>
              </a:ext>
            </a:extLst>
          </p:cNvPr>
          <p:cNvSpPr txBox="1"/>
          <p:nvPr/>
        </p:nvSpPr>
        <p:spPr>
          <a:xfrm>
            <a:off x="5579501" y="3477253"/>
            <a:ext cx="1513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rial Rounded MT Bold" panose="020F0704030504030204" pitchFamily="34" charset="0"/>
              </a:rPr>
              <a:t>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134F7F4-5AA0-4F30-AD72-4363A0CD5FFE}"/>
              </a:ext>
            </a:extLst>
          </p:cNvPr>
          <p:cNvSpPr txBox="1"/>
          <p:nvPr/>
        </p:nvSpPr>
        <p:spPr>
          <a:xfrm>
            <a:off x="5555625" y="2722853"/>
            <a:ext cx="1513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rial Rounded MT Bold" panose="020F0704030504030204" pitchFamily="34" charset="0"/>
              </a:rPr>
              <a:t>I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D4E4EFF-932D-4EE6-8121-545DE014A0CE}"/>
              </a:ext>
            </a:extLst>
          </p:cNvPr>
          <p:cNvSpPr txBox="1"/>
          <p:nvPr/>
        </p:nvSpPr>
        <p:spPr>
          <a:xfrm>
            <a:off x="6420549" y="3499026"/>
            <a:ext cx="1513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rial Rounded MT Bold" panose="020F0704030504030204" pitchFamily="34" charset="0"/>
              </a:rPr>
              <a:t>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2220BBA-6069-4087-83C3-AAF92E654230}"/>
              </a:ext>
            </a:extLst>
          </p:cNvPr>
          <p:cNvSpPr txBox="1"/>
          <p:nvPr/>
        </p:nvSpPr>
        <p:spPr>
          <a:xfrm>
            <a:off x="3897712" y="1826740"/>
            <a:ext cx="1513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rial Rounded MT Bold" panose="020F0704030504030204" pitchFamily="34" charset="0"/>
              </a:rPr>
              <a:t>I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960B22C-CF1A-4A5A-BAF6-4BF386035969}"/>
              </a:ext>
            </a:extLst>
          </p:cNvPr>
          <p:cNvSpPr txBox="1"/>
          <p:nvPr/>
        </p:nvSpPr>
        <p:spPr>
          <a:xfrm>
            <a:off x="8028019" y="3502681"/>
            <a:ext cx="1513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rial Rounded MT Bold" panose="020F0704030504030204" pitchFamily="34" charset="0"/>
              </a:rPr>
              <a:t>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B96A767-D13A-404E-8FD8-87E9A8C180BF}"/>
              </a:ext>
            </a:extLst>
          </p:cNvPr>
          <p:cNvSpPr/>
          <p:nvPr/>
        </p:nvSpPr>
        <p:spPr>
          <a:xfrm>
            <a:off x="10175588" y="5596089"/>
            <a:ext cx="1282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McKayldsLat-Regular"/>
              </a:rPr>
              <a:t>Romans 6:4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36D2237-9AD1-4510-A3E4-386C2C574072}"/>
              </a:ext>
            </a:extLst>
          </p:cNvPr>
          <p:cNvSpPr/>
          <p:nvPr/>
        </p:nvSpPr>
        <p:spPr>
          <a:xfrm rot="20912765">
            <a:off x="5314496" y="1914387"/>
            <a:ext cx="2529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SAMPLE</a:t>
            </a:r>
          </a:p>
        </p:txBody>
      </p:sp>
    </p:spTree>
    <p:extLst>
      <p:ext uri="{BB962C8B-B14F-4D97-AF65-F5344CB8AC3E}">
        <p14:creationId xmlns:p14="http://schemas.microsoft.com/office/powerpoint/2010/main" val="2954742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029B798C-E7C9-4F92-A604-2D529D20E05F}"/>
              </a:ext>
            </a:extLst>
          </p:cNvPr>
          <p:cNvGrpSpPr/>
          <p:nvPr/>
        </p:nvGrpSpPr>
        <p:grpSpPr>
          <a:xfrm>
            <a:off x="631713" y="2885624"/>
            <a:ext cx="4158223" cy="3147665"/>
            <a:chOff x="3345192" y="3024535"/>
            <a:chExt cx="4158223" cy="3147665"/>
          </a:xfrm>
        </p:grpSpPr>
        <p:sp>
          <p:nvSpPr>
            <p:cNvPr id="17" name="Flowchart: Delay 16">
              <a:extLst>
                <a:ext uri="{FF2B5EF4-FFF2-40B4-BE49-F238E27FC236}">
                  <a16:creationId xmlns:a16="http://schemas.microsoft.com/office/drawing/2014/main" id="{C817710E-FD98-4EDA-9BA5-20C5A9BD1EAB}"/>
                </a:ext>
              </a:extLst>
            </p:cNvPr>
            <p:cNvSpPr/>
            <p:nvPr/>
          </p:nvSpPr>
          <p:spPr>
            <a:xfrm>
              <a:off x="3581400" y="5715000"/>
              <a:ext cx="3886200" cy="457200"/>
            </a:xfrm>
            <a:prstGeom prst="flowChartDelay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5">
              <a:extLst>
                <a:ext uri="{FF2B5EF4-FFF2-40B4-BE49-F238E27FC236}">
                  <a16:creationId xmlns:a16="http://schemas.microsoft.com/office/drawing/2014/main" id="{717E790F-6341-43CA-8EE0-47F93B42FC1E}"/>
                </a:ext>
              </a:extLst>
            </p:cNvPr>
            <p:cNvSpPr/>
            <p:nvPr/>
          </p:nvSpPr>
          <p:spPr>
            <a:xfrm rot="5964779">
              <a:off x="4367820" y="2941122"/>
              <a:ext cx="2112968" cy="4158223"/>
            </a:xfrm>
            <a:custGeom>
              <a:avLst/>
              <a:gdLst>
                <a:gd name="connsiteX0" fmla="*/ 0 w 2438400"/>
                <a:gd name="connsiteY0" fmla="*/ 4152900 h 4152900"/>
                <a:gd name="connsiteX1" fmla="*/ 1219200 w 2438400"/>
                <a:gd name="connsiteY1" fmla="*/ 0 h 4152900"/>
                <a:gd name="connsiteX2" fmla="*/ 2438400 w 2438400"/>
                <a:gd name="connsiteY2" fmla="*/ 4152900 h 4152900"/>
                <a:gd name="connsiteX3" fmla="*/ 0 w 2438400"/>
                <a:gd name="connsiteY3" fmla="*/ 4152900 h 4152900"/>
                <a:gd name="connsiteX0" fmla="*/ 0 w 2438400"/>
                <a:gd name="connsiteY0" fmla="*/ 4152900 h 4152900"/>
                <a:gd name="connsiteX1" fmla="*/ 1219200 w 2438400"/>
                <a:gd name="connsiteY1" fmla="*/ 0 h 4152900"/>
                <a:gd name="connsiteX2" fmla="*/ 2438400 w 2438400"/>
                <a:gd name="connsiteY2" fmla="*/ 4152900 h 4152900"/>
                <a:gd name="connsiteX3" fmla="*/ 0 w 2438400"/>
                <a:gd name="connsiteY3" fmla="*/ 4152900 h 4152900"/>
                <a:gd name="connsiteX0" fmla="*/ 0 w 2438400"/>
                <a:gd name="connsiteY0" fmla="*/ 4157539 h 4157539"/>
                <a:gd name="connsiteX1" fmla="*/ 1219200 w 2438400"/>
                <a:gd name="connsiteY1" fmla="*/ 4639 h 4157539"/>
                <a:gd name="connsiteX2" fmla="*/ 2438400 w 2438400"/>
                <a:gd name="connsiteY2" fmla="*/ 4157539 h 4157539"/>
                <a:gd name="connsiteX3" fmla="*/ 0 w 2438400"/>
                <a:gd name="connsiteY3" fmla="*/ 4157539 h 4157539"/>
                <a:gd name="connsiteX0" fmla="*/ 0 w 2438400"/>
                <a:gd name="connsiteY0" fmla="*/ 4157539 h 4157539"/>
                <a:gd name="connsiteX1" fmla="*/ 1219200 w 2438400"/>
                <a:gd name="connsiteY1" fmla="*/ 4639 h 4157539"/>
                <a:gd name="connsiteX2" fmla="*/ 2438400 w 2438400"/>
                <a:gd name="connsiteY2" fmla="*/ 4157539 h 4157539"/>
                <a:gd name="connsiteX3" fmla="*/ 0 w 2438400"/>
                <a:gd name="connsiteY3" fmla="*/ 4157539 h 4157539"/>
                <a:gd name="connsiteX0" fmla="*/ 179135 w 2617535"/>
                <a:gd name="connsiteY0" fmla="*/ 4157539 h 4157539"/>
                <a:gd name="connsiteX1" fmla="*/ 1398335 w 2617535"/>
                <a:gd name="connsiteY1" fmla="*/ 4639 h 4157539"/>
                <a:gd name="connsiteX2" fmla="*/ 2617535 w 2617535"/>
                <a:gd name="connsiteY2" fmla="*/ 4157539 h 4157539"/>
                <a:gd name="connsiteX3" fmla="*/ 179135 w 2617535"/>
                <a:gd name="connsiteY3" fmla="*/ 4157539 h 4157539"/>
                <a:gd name="connsiteX0" fmla="*/ 179135 w 2617535"/>
                <a:gd name="connsiteY0" fmla="*/ 4157495 h 4187312"/>
                <a:gd name="connsiteX1" fmla="*/ 1398335 w 2617535"/>
                <a:gd name="connsiteY1" fmla="*/ 4595 h 4187312"/>
                <a:gd name="connsiteX2" fmla="*/ 2617535 w 2617535"/>
                <a:gd name="connsiteY2" fmla="*/ 4187312 h 4187312"/>
                <a:gd name="connsiteX3" fmla="*/ 179135 w 2617535"/>
                <a:gd name="connsiteY3" fmla="*/ 4157495 h 4187312"/>
                <a:gd name="connsiteX0" fmla="*/ 179135 w 2170277"/>
                <a:gd name="connsiteY0" fmla="*/ 4158223 h 4158223"/>
                <a:gd name="connsiteX1" fmla="*/ 1398335 w 2170277"/>
                <a:gd name="connsiteY1" fmla="*/ 5323 h 4158223"/>
                <a:gd name="connsiteX2" fmla="*/ 2170277 w 2170277"/>
                <a:gd name="connsiteY2" fmla="*/ 3770597 h 4158223"/>
                <a:gd name="connsiteX3" fmla="*/ 179135 w 2170277"/>
                <a:gd name="connsiteY3" fmla="*/ 4158223 h 4158223"/>
                <a:gd name="connsiteX0" fmla="*/ 121826 w 2112968"/>
                <a:gd name="connsiteY0" fmla="*/ 4158223 h 4158223"/>
                <a:gd name="connsiteX1" fmla="*/ 1341026 w 2112968"/>
                <a:gd name="connsiteY1" fmla="*/ 5323 h 4158223"/>
                <a:gd name="connsiteX2" fmla="*/ 2112968 w 2112968"/>
                <a:gd name="connsiteY2" fmla="*/ 3770597 h 4158223"/>
                <a:gd name="connsiteX3" fmla="*/ 121826 w 2112968"/>
                <a:gd name="connsiteY3" fmla="*/ 4158223 h 415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2968" h="4158223">
                  <a:moveTo>
                    <a:pt x="121826" y="4158223"/>
                  </a:moveTo>
                  <a:cubicBezTo>
                    <a:pt x="-201348" y="1040054"/>
                    <a:pt x="89802" y="5017406"/>
                    <a:pt x="1341026" y="5323"/>
                  </a:cubicBezTo>
                  <a:cubicBezTo>
                    <a:pt x="2264260" y="-131064"/>
                    <a:pt x="1706568" y="2386297"/>
                    <a:pt x="2112968" y="3770597"/>
                  </a:cubicBezTo>
                  <a:lnTo>
                    <a:pt x="121826" y="4158223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9F6FEB6-6D01-4076-A63D-8ECF221EEEED}"/>
                </a:ext>
              </a:extLst>
            </p:cNvPr>
            <p:cNvCxnSpPr/>
            <p:nvPr/>
          </p:nvCxnSpPr>
          <p:spPr>
            <a:xfrm flipH="1">
              <a:off x="5181600" y="4724400"/>
              <a:ext cx="381000" cy="11430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A7EB3DA-667D-498D-A828-9F746E2AE8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24304" y="4804202"/>
              <a:ext cx="347018" cy="113939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D109A3A-14C2-486C-A970-3FEFC96E50E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71126" y="4913170"/>
              <a:ext cx="324678" cy="103043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" name="Picture 4" descr="Image result for laces icon">
              <a:extLst>
                <a:ext uri="{FF2B5EF4-FFF2-40B4-BE49-F238E27FC236}">
                  <a16:creationId xmlns:a16="http://schemas.microsoft.com/office/drawing/2014/main" id="{1F35C131-DC7A-479F-8F92-834E673181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13668">
              <a:off x="3942955" y="3024535"/>
              <a:ext cx="1905000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Multiplication Sign 22">
              <a:extLst>
                <a:ext uri="{FF2B5EF4-FFF2-40B4-BE49-F238E27FC236}">
                  <a16:creationId xmlns:a16="http://schemas.microsoft.com/office/drawing/2014/main" id="{9D8A0707-DBE5-46EF-A572-1E6D16E6B925}"/>
                </a:ext>
              </a:extLst>
            </p:cNvPr>
            <p:cNvSpPr/>
            <p:nvPr/>
          </p:nvSpPr>
          <p:spPr>
            <a:xfrm rot="19984583">
              <a:off x="4563020" y="4017340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Multiplication Sign 23">
              <a:extLst>
                <a:ext uri="{FF2B5EF4-FFF2-40B4-BE49-F238E27FC236}">
                  <a16:creationId xmlns:a16="http://schemas.microsoft.com/office/drawing/2014/main" id="{568B2922-8FDE-4482-854F-C395BE7EEBC8}"/>
                </a:ext>
              </a:extLst>
            </p:cNvPr>
            <p:cNvSpPr/>
            <p:nvPr/>
          </p:nvSpPr>
          <p:spPr>
            <a:xfrm rot="19984583">
              <a:off x="4705160" y="4194689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Multiplication Sign 24">
              <a:extLst>
                <a:ext uri="{FF2B5EF4-FFF2-40B4-BE49-F238E27FC236}">
                  <a16:creationId xmlns:a16="http://schemas.microsoft.com/office/drawing/2014/main" id="{27D9822B-ACA6-4B9A-915C-6C75F8E337F9}"/>
                </a:ext>
              </a:extLst>
            </p:cNvPr>
            <p:cNvSpPr/>
            <p:nvPr/>
          </p:nvSpPr>
          <p:spPr>
            <a:xfrm rot="19984583">
              <a:off x="4874872" y="4306322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BBD6159-F600-4DB3-BEE2-B42DC5AEAE84}"/>
              </a:ext>
            </a:extLst>
          </p:cNvPr>
          <p:cNvGrpSpPr/>
          <p:nvPr/>
        </p:nvGrpSpPr>
        <p:grpSpPr>
          <a:xfrm flipH="1">
            <a:off x="7844033" y="2836287"/>
            <a:ext cx="4158223" cy="3147665"/>
            <a:chOff x="3345192" y="3024535"/>
            <a:chExt cx="4158223" cy="3147665"/>
          </a:xfrm>
        </p:grpSpPr>
        <p:sp>
          <p:nvSpPr>
            <p:cNvPr id="37" name="Flowchart: Delay 36">
              <a:extLst>
                <a:ext uri="{FF2B5EF4-FFF2-40B4-BE49-F238E27FC236}">
                  <a16:creationId xmlns:a16="http://schemas.microsoft.com/office/drawing/2014/main" id="{96C82E46-027C-4548-A61C-686ACDDD976C}"/>
                </a:ext>
              </a:extLst>
            </p:cNvPr>
            <p:cNvSpPr/>
            <p:nvPr/>
          </p:nvSpPr>
          <p:spPr>
            <a:xfrm>
              <a:off x="3581400" y="5715000"/>
              <a:ext cx="3886200" cy="457200"/>
            </a:xfrm>
            <a:prstGeom prst="flowChartDelay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Isosceles Triangle 5">
              <a:extLst>
                <a:ext uri="{FF2B5EF4-FFF2-40B4-BE49-F238E27FC236}">
                  <a16:creationId xmlns:a16="http://schemas.microsoft.com/office/drawing/2014/main" id="{FFB47FA1-2D7A-4B05-B3F2-52018D1B2E3D}"/>
                </a:ext>
              </a:extLst>
            </p:cNvPr>
            <p:cNvSpPr/>
            <p:nvPr/>
          </p:nvSpPr>
          <p:spPr>
            <a:xfrm rot="5964779">
              <a:off x="4367820" y="2941122"/>
              <a:ext cx="2112968" cy="4158223"/>
            </a:xfrm>
            <a:custGeom>
              <a:avLst/>
              <a:gdLst>
                <a:gd name="connsiteX0" fmla="*/ 0 w 2438400"/>
                <a:gd name="connsiteY0" fmla="*/ 4152900 h 4152900"/>
                <a:gd name="connsiteX1" fmla="*/ 1219200 w 2438400"/>
                <a:gd name="connsiteY1" fmla="*/ 0 h 4152900"/>
                <a:gd name="connsiteX2" fmla="*/ 2438400 w 2438400"/>
                <a:gd name="connsiteY2" fmla="*/ 4152900 h 4152900"/>
                <a:gd name="connsiteX3" fmla="*/ 0 w 2438400"/>
                <a:gd name="connsiteY3" fmla="*/ 4152900 h 4152900"/>
                <a:gd name="connsiteX0" fmla="*/ 0 w 2438400"/>
                <a:gd name="connsiteY0" fmla="*/ 4152900 h 4152900"/>
                <a:gd name="connsiteX1" fmla="*/ 1219200 w 2438400"/>
                <a:gd name="connsiteY1" fmla="*/ 0 h 4152900"/>
                <a:gd name="connsiteX2" fmla="*/ 2438400 w 2438400"/>
                <a:gd name="connsiteY2" fmla="*/ 4152900 h 4152900"/>
                <a:gd name="connsiteX3" fmla="*/ 0 w 2438400"/>
                <a:gd name="connsiteY3" fmla="*/ 4152900 h 4152900"/>
                <a:gd name="connsiteX0" fmla="*/ 0 w 2438400"/>
                <a:gd name="connsiteY0" fmla="*/ 4157539 h 4157539"/>
                <a:gd name="connsiteX1" fmla="*/ 1219200 w 2438400"/>
                <a:gd name="connsiteY1" fmla="*/ 4639 h 4157539"/>
                <a:gd name="connsiteX2" fmla="*/ 2438400 w 2438400"/>
                <a:gd name="connsiteY2" fmla="*/ 4157539 h 4157539"/>
                <a:gd name="connsiteX3" fmla="*/ 0 w 2438400"/>
                <a:gd name="connsiteY3" fmla="*/ 4157539 h 4157539"/>
                <a:gd name="connsiteX0" fmla="*/ 0 w 2438400"/>
                <a:gd name="connsiteY0" fmla="*/ 4157539 h 4157539"/>
                <a:gd name="connsiteX1" fmla="*/ 1219200 w 2438400"/>
                <a:gd name="connsiteY1" fmla="*/ 4639 h 4157539"/>
                <a:gd name="connsiteX2" fmla="*/ 2438400 w 2438400"/>
                <a:gd name="connsiteY2" fmla="*/ 4157539 h 4157539"/>
                <a:gd name="connsiteX3" fmla="*/ 0 w 2438400"/>
                <a:gd name="connsiteY3" fmla="*/ 4157539 h 4157539"/>
                <a:gd name="connsiteX0" fmla="*/ 179135 w 2617535"/>
                <a:gd name="connsiteY0" fmla="*/ 4157539 h 4157539"/>
                <a:gd name="connsiteX1" fmla="*/ 1398335 w 2617535"/>
                <a:gd name="connsiteY1" fmla="*/ 4639 h 4157539"/>
                <a:gd name="connsiteX2" fmla="*/ 2617535 w 2617535"/>
                <a:gd name="connsiteY2" fmla="*/ 4157539 h 4157539"/>
                <a:gd name="connsiteX3" fmla="*/ 179135 w 2617535"/>
                <a:gd name="connsiteY3" fmla="*/ 4157539 h 4157539"/>
                <a:gd name="connsiteX0" fmla="*/ 179135 w 2617535"/>
                <a:gd name="connsiteY0" fmla="*/ 4157495 h 4187312"/>
                <a:gd name="connsiteX1" fmla="*/ 1398335 w 2617535"/>
                <a:gd name="connsiteY1" fmla="*/ 4595 h 4187312"/>
                <a:gd name="connsiteX2" fmla="*/ 2617535 w 2617535"/>
                <a:gd name="connsiteY2" fmla="*/ 4187312 h 4187312"/>
                <a:gd name="connsiteX3" fmla="*/ 179135 w 2617535"/>
                <a:gd name="connsiteY3" fmla="*/ 4157495 h 4187312"/>
                <a:gd name="connsiteX0" fmla="*/ 179135 w 2170277"/>
                <a:gd name="connsiteY0" fmla="*/ 4158223 h 4158223"/>
                <a:gd name="connsiteX1" fmla="*/ 1398335 w 2170277"/>
                <a:gd name="connsiteY1" fmla="*/ 5323 h 4158223"/>
                <a:gd name="connsiteX2" fmla="*/ 2170277 w 2170277"/>
                <a:gd name="connsiteY2" fmla="*/ 3770597 h 4158223"/>
                <a:gd name="connsiteX3" fmla="*/ 179135 w 2170277"/>
                <a:gd name="connsiteY3" fmla="*/ 4158223 h 4158223"/>
                <a:gd name="connsiteX0" fmla="*/ 121826 w 2112968"/>
                <a:gd name="connsiteY0" fmla="*/ 4158223 h 4158223"/>
                <a:gd name="connsiteX1" fmla="*/ 1341026 w 2112968"/>
                <a:gd name="connsiteY1" fmla="*/ 5323 h 4158223"/>
                <a:gd name="connsiteX2" fmla="*/ 2112968 w 2112968"/>
                <a:gd name="connsiteY2" fmla="*/ 3770597 h 4158223"/>
                <a:gd name="connsiteX3" fmla="*/ 121826 w 2112968"/>
                <a:gd name="connsiteY3" fmla="*/ 4158223 h 415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2968" h="4158223">
                  <a:moveTo>
                    <a:pt x="121826" y="4158223"/>
                  </a:moveTo>
                  <a:cubicBezTo>
                    <a:pt x="-201348" y="1040054"/>
                    <a:pt x="89802" y="5017406"/>
                    <a:pt x="1341026" y="5323"/>
                  </a:cubicBezTo>
                  <a:cubicBezTo>
                    <a:pt x="2264260" y="-131064"/>
                    <a:pt x="1706568" y="2386297"/>
                    <a:pt x="2112968" y="3770597"/>
                  </a:cubicBezTo>
                  <a:lnTo>
                    <a:pt x="121826" y="4158223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2E34B43-E78C-452A-9FE2-93CAC61FCC9F}"/>
                </a:ext>
              </a:extLst>
            </p:cNvPr>
            <p:cNvCxnSpPr/>
            <p:nvPr/>
          </p:nvCxnSpPr>
          <p:spPr>
            <a:xfrm flipH="1">
              <a:off x="5181600" y="4724400"/>
              <a:ext cx="381000" cy="11430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30DE064-00CC-4069-8E47-CB0B33E8E2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24304" y="4804202"/>
              <a:ext cx="347018" cy="113939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CE0CB02-6997-4436-A7BF-B3D25150DAE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71126" y="4913170"/>
              <a:ext cx="324678" cy="103043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2" name="Picture 4" descr="Image result for laces icon">
              <a:extLst>
                <a:ext uri="{FF2B5EF4-FFF2-40B4-BE49-F238E27FC236}">
                  <a16:creationId xmlns:a16="http://schemas.microsoft.com/office/drawing/2014/main" id="{DDB1F7AA-23DC-496A-948E-BE11338F17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13668">
              <a:off x="3942955" y="3024535"/>
              <a:ext cx="1905000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Multiplication Sign 42">
              <a:extLst>
                <a:ext uri="{FF2B5EF4-FFF2-40B4-BE49-F238E27FC236}">
                  <a16:creationId xmlns:a16="http://schemas.microsoft.com/office/drawing/2014/main" id="{FACED5A1-EE42-47CC-B53B-91E00292B6C0}"/>
                </a:ext>
              </a:extLst>
            </p:cNvPr>
            <p:cNvSpPr/>
            <p:nvPr/>
          </p:nvSpPr>
          <p:spPr>
            <a:xfrm rot="19984583">
              <a:off x="4563020" y="4017340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Multiplication Sign 43">
              <a:extLst>
                <a:ext uri="{FF2B5EF4-FFF2-40B4-BE49-F238E27FC236}">
                  <a16:creationId xmlns:a16="http://schemas.microsoft.com/office/drawing/2014/main" id="{FFCF3468-83F3-4EBB-AC12-C167AA4228F0}"/>
                </a:ext>
              </a:extLst>
            </p:cNvPr>
            <p:cNvSpPr/>
            <p:nvPr/>
          </p:nvSpPr>
          <p:spPr>
            <a:xfrm rot="19984583">
              <a:off x="4705160" y="4194689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Multiplication Sign 44">
              <a:extLst>
                <a:ext uri="{FF2B5EF4-FFF2-40B4-BE49-F238E27FC236}">
                  <a16:creationId xmlns:a16="http://schemas.microsoft.com/office/drawing/2014/main" id="{8F5A4AEB-5808-47E0-8B19-DF273C600D1E}"/>
                </a:ext>
              </a:extLst>
            </p:cNvPr>
            <p:cNvSpPr/>
            <p:nvPr/>
          </p:nvSpPr>
          <p:spPr>
            <a:xfrm rot="19984583">
              <a:off x="4874872" y="4306322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6DE4D108-2782-4646-BD78-7A3A958FFB2C}"/>
              </a:ext>
            </a:extLst>
          </p:cNvPr>
          <p:cNvSpPr/>
          <p:nvPr/>
        </p:nvSpPr>
        <p:spPr>
          <a:xfrm>
            <a:off x="1028280" y="5679152"/>
            <a:ext cx="1282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12225"/>
                </a:solidFill>
                <a:latin typeface="McKayldsLat-Regular"/>
              </a:rPr>
              <a:t>Romans 6:4</a:t>
            </a:r>
            <a:endParaRPr lang="en-US" dirty="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1AD2EFA-5A8D-4280-8F0F-EC8C51BB1F00}"/>
              </a:ext>
            </a:extLst>
          </p:cNvPr>
          <p:cNvGrpSpPr/>
          <p:nvPr/>
        </p:nvGrpSpPr>
        <p:grpSpPr>
          <a:xfrm>
            <a:off x="2684329" y="1090738"/>
            <a:ext cx="6527859" cy="3294074"/>
            <a:chOff x="2037083" y="501258"/>
            <a:chExt cx="6527859" cy="3294074"/>
          </a:xfrm>
        </p:grpSpPr>
        <p:sp>
          <p:nvSpPr>
            <p:cNvPr id="3" name="Rounded Rectangle 104">
              <a:extLst>
                <a:ext uri="{FF2B5EF4-FFF2-40B4-BE49-F238E27FC236}">
                  <a16:creationId xmlns:a16="http://schemas.microsoft.com/office/drawing/2014/main" id="{68A5C83A-C03D-4B8D-855D-D60FE50117DE}"/>
                </a:ext>
              </a:extLst>
            </p:cNvPr>
            <p:cNvSpPr/>
            <p:nvPr/>
          </p:nvSpPr>
          <p:spPr>
            <a:xfrm>
              <a:off x="5293616" y="2980321"/>
              <a:ext cx="808466" cy="808466"/>
            </a:xfrm>
            <a:prstGeom prst="roundRect">
              <a:avLst>
                <a:gd name="adj" fmla="val 10186"/>
              </a:avLst>
            </a:prstGeom>
            <a:solidFill>
              <a:srgbClr val="F8E49A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74">
              <a:extLst>
                <a:ext uri="{FF2B5EF4-FFF2-40B4-BE49-F238E27FC236}">
                  <a16:creationId xmlns:a16="http://schemas.microsoft.com/office/drawing/2014/main" id="{50B9C97F-B69E-4EDF-969D-231B2182B996}"/>
                </a:ext>
              </a:extLst>
            </p:cNvPr>
            <p:cNvSpPr/>
            <p:nvPr/>
          </p:nvSpPr>
          <p:spPr>
            <a:xfrm>
              <a:off x="3649082" y="507608"/>
              <a:ext cx="808466" cy="808466"/>
            </a:xfrm>
            <a:prstGeom prst="roundRect">
              <a:avLst>
                <a:gd name="adj" fmla="val 10186"/>
              </a:avLst>
            </a:prstGeom>
            <a:solidFill>
              <a:srgbClr val="F8E49A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72">
              <a:extLst>
                <a:ext uri="{FF2B5EF4-FFF2-40B4-BE49-F238E27FC236}">
                  <a16:creationId xmlns:a16="http://schemas.microsoft.com/office/drawing/2014/main" id="{04284244-13AD-40F5-8FED-245D76C28E4C}"/>
                </a:ext>
              </a:extLst>
            </p:cNvPr>
            <p:cNvSpPr/>
            <p:nvPr/>
          </p:nvSpPr>
          <p:spPr>
            <a:xfrm>
              <a:off x="2840616" y="2957550"/>
              <a:ext cx="808466" cy="808466"/>
            </a:xfrm>
            <a:prstGeom prst="roundRect">
              <a:avLst>
                <a:gd name="adj" fmla="val 10186"/>
              </a:avLst>
            </a:prstGeom>
            <a:solidFill>
              <a:srgbClr val="F8E49A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70">
              <a:extLst>
                <a:ext uri="{FF2B5EF4-FFF2-40B4-BE49-F238E27FC236}">
                  <a16:creationId xmlns:a16="http://schemas.microsoft.com/office/drawing/2014/main" id="{D9808087-EFC8-4122-B945-0F496D672E05}"/>
                </a:ext>
              </a:extLst>
            </p:cNvPr>
            <p:cNvSpPr/>
            <p:nvPr/>
          </p:nvSpPr>
          <p:spPr>
            <a:xfrm>
              <a:off x="3658948" y="2969072"/>
              <a:ext cx="808466" cy="808466"/>
            </a:xfrm>
            <a:prstGeom prst="roundRect">
              <a:avLst>
                <a:gd name="adj" fmla="val 10186"/>
              </a:avLst>
            </a:prstGeom>
            <a:solidFill>
              <a:srgbClr val="F8E49A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8">
              <a:extLst>
                <a:ext uri="{FF2B5EF4-FFF2-40B4-BE49-F238E27FC236}">
                  <a16:creationId xmlns:a16="http://schemas.microsoft.com/office/drawing/2014/main" id="{AD701726-7157-4D37-A575-1A6A00529581}"/>
                </a:ext>
              </a:extLst>
            </p:cNvPr>
            <p:cNvSpPr/>
            <p:nvPr/>
          </p:nvSpPr>
          <p:spPr>
            <a:xfrm>
              <a:off x="6128658" y="2986866"/>
              <a:ext cx="808466" cy="808466"/>
            </a:xfrm>
            <a:prstGeom prst="roundRect">
              <a:avLst>
                <a:gd name="adj" fmla="val 10186"/>
              </a:avLst>
            </a:prstGeom>
            <a:solidFill>
              <a:srgbClr val="F8E49A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66">
              <a:extLst>
                <a:ext uri="{FF2B5EF4-FFF2-40B4-BE49-F238E27FC236}">
                  <a16:creationId xmlns:a16="http://schemas.microsoft.com/office/drawing/2014/main" id="{848FB962-4A97-4694-978A-49C0D5E802D1}"/>
                </a:ext>
              </a:extLst>
            </p:cNvPr>
            <p:cNvSpPr/>
            <p:nvPr/>
          </p:nvSpPr>
          <p:spPr>
            <a:xfrm>
              <a:off x="7756476" y="2980321"/>
              <a:ext cx="808466" cy="808466"/>
            </a:xfrm>
            <a:prstGeom prst="roundRect">
              <a:avLst>
                <a:gd name="adj" fmla="val 10186"/>
              </a:avLst>
            </a:prstGeom>
            <a:solidFill>
              <a:srgbClr val="F8E49A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64">
              <a:extLst>
                <a:ext uri="{FF2B5EF4-FFF2-40B4-BE49-F238E27FC236}">
                  <a16:creationId xmlns:a16="http://schemas.microsoft.com/office/drawing/2014/main" id="{703A1313-6888-445C-8CF2-666081D92D2C}"/>
                </a:ext>
              </a:extLst>
            </p:cNvPr>
            <p:cNvSpPr/>
            <p:nvPr/>
          </p:nvSpPr>
          <p:spPr>
            <a:xfrm>
              <a:off x="6948010" y="2980321"/>
              <a:ext cx="808466" cy="808466"/>
            </a:xfrm>
            <a:prstGeom prst="roundRect">
              <a:avLst>
                <a:gd name="adj" fmla="val 10186"/>
              </a:avLst>
            </a:prstGeom>
            <a:solidFill>
              <a:srgbClr val="F8E49A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74">
              <a:extLst>
                <a:ext uri="{FF2B5EF4-FFF2-40B4-BE49-F238E27FC236}">
                  <a16:creationId xmlns:a16="http://schemas.microsoft.com/office/drawing/2014/main" id="{45B45830-CAFD-45CB-9701-88B79765127F}"/>
                </a:ext>
              </a:extLst>
            </p:cNvPr>
            <p:cNvSpPr/>
            <p:nvPr/>
          </p:nvSpPr>
          <p:spPr>
            <a:xfrm>
              <a:off x="2850482" y="501258"/>
              <a:ext cx="808466" cy="808466"/>
            </a:xfrm>
            <a:prstGeom prst="roundRect">
              <a:avLst>
                <a:gd name="adj" fmla="val 10186"/>
              </a:avLst>
            </a:prstGeom>
            <a:solidFill>
              <a:srgbClr val="F8E49A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74">
              <a:extLst>
                <a:ext uri="{FF2B5EF4-FFF2-40B4-BE49-F238E27FC236}">
                  <a16:creationId xmlns:a16="http://schemas.microsoft.com/office/drawing/2014/main" id="{948B8D2C-E643-4EF4-A579-1704C137AA64}"/>
                </a:ext>
              </a:extLst>
            </p:cNvPr>
            <p:cNvSpPr/>
            <p:nvPr/>
          </p:nvSpPr>
          <p:spPr>
            <a:xfrm>
              <a:off x="4447682" y="507608"/>
              <a:ext cx="808466" cy="808466"/>
            </a:xfrm>
            <a:prstGeom prst="roundRect">
              <a:avLst>
                <a:gd name="adj" fmla="val 10186"/>
              </a:avLst>
            </a:prstGeom>
            <a:solidFill>
              <a:srgbClr val="F8E49A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74">
              <a:extLst>
                <a:ext uri="{FF2B5EF4-FFF2-40B4-BE49-F238E27FC236}">
                  <a16:creationId xmlns:a16="http://schemas.microsoft.com/office/drawing/2014/main" id="{DE34ACBF-F2A4-4F27-B86F-601F2B4F4ECC}"/>
                </a:ext>
              </a:extLst>
            </p:cNvPr>
            <p:cNvSpPr/>
            <p:nvPr/>
          </p:nvSpPr>
          <p:spPr>
            <a:xfrm>
              <a:off x="3649082" y="1316074"/>
              <a:ext cx="808466" cy="808466"/>
            </a:xfrm>
            <a:prstGeom prst="roundRect">
              <a:avLst>
                <a:gd name="adj" fmla="val 10186"/>
              </a:avLst>
            </a:prstGeom>
            <a:solidFill>
              <a:srgbClr val="F8E49A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74">
              <a:extLst>
                <a:ext uri="{FF2B5EF4-FFF2-40B4-BE49-F238E27FC236}">
                  <a16:creationId xmlns:a16="http://schemas.microsoft.com/office/drawing/2014/main" id="{3934A8B2-1CB5-40B0-B08A-EFC471155F05}"/>
                </a:ext>
              </a:extLst>
            </p:cNvPr>
            <p:cNvSpPr/>
            <p:nvPr/>
          </p:nvSpPr>
          <p:spPr>
            <a:xfrm>
              <a:off x="3649082" y="2136223"/>
              <a:ext cx="808466" cy="808466"/>
            </a:xfrm>
            <a:prstGeom prst="roundRect">
              <a:avLst>
                <a:gd name="adj" fmla="val 10186"/>
              </a:avLst>
            </a:prstGeom>
            <a:solidFill>
              <a:srgbClr val="F8E49A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ed Rectangle 74">
              <a:extLst>
                <a:ext uri="{FF2B5EF4-FFF2-40B4-BE49-F238E27FC236}">
                  <a16:creationId xmlns:a16="http://schemas.microsoft.com/office/drawing/2014/main" id="{475188C4-B589-4F4A-BA47-A63AA2447DD8}"/>
                </a:ext>
              </a:extLst>
            </p:cNvPr>
            <p:cNvSpPr/>
            <p:nvPr/>
          </p:nvSpPr>
          <p:spPr>
            <a:xfrm>
              <a:off x="4484637" y="2986866"/>
              <a:ext cx="808466" cy="808466"/>
            </a:xfrm>
            <a:prstGeom prst="roundRect">
              <a:avLst>
                <a:gd name="adj" fmla="val 10186"/>
              </a:avLst>
            </a:prstGeom>
            <a:solidFill>
              <a:srgbClr val="F8E49A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74">
              <a:extLst>
                <a:ext uri="{FF2B5EF4-FFF2-40B4-BE49-F238E27FC236}">
                  <a16:creationId xmlns:a16="http://schemas.microsoft.com/office/drawing/2014/main" id="{E6EE5895-04DC-4F33-AB8F-CE800D2BC6FD}"/>
                </a:ext>
              </a:extLst>
            </p:cNvPr>
            <p:cNvSpPr/>
            <p:nvPr/>
          </p:nvSpPr>
          <p:spPr>
            <a:xfrm>
              <a:off x="2037083" y="510981"/>
              <a:ext cx="808466" cy="808466"/>
            </a:xfrm>
            <a:prstGeom prst="roundRect">
              <a:avLst>
                <a:gd name="adj" fmla="val 10186"/>
              </a:avLst>
            </a:prstGeom>
            <a:solidFill>
              <a:srgbClr val="F8E49A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74">
              <a:extLst>
                <a:ext uri="{FF2B5EF4-FFF2-40B4-BE49-F238E27FC236}">
                  <a16:creationId xmlns:a16="http://schemas.microsoft.com/office/drawing/2014/main" id="{AFC915A7-13DF-4EF1-A812-14930F7DE1B0}"/>
                </a:ext>
              </a:extLst>
            </p:cNvPr>
            <p:cNvSpPr/>
            <p:nvPr/>
          </p:nvSpPr>
          <p:spPr>
            <a:xfrm>
              <a:off x="2845390" y="2124540"/>
              <a:ext cx="808466" cy="808466"/>
            </a:xfrm>
            <a:prstGeom prst="roundRect">
              <a:avLst>
                <a:gd name="adj" fmla="val 10186"/>
              </a:avLst>
            </a:prstGeom>
            <a:solidFill>
              <a:srgbClr val="F8E49A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74">
              <a:extLst>
                <a:ext uri="{FF2B5EF4-FFF2-40B4-BE49-F238E27FC236}">
                  <a16:creationId xmlns:a16="http://schemas.microsoft.com/office/drawing/2014/main" id="{D44E8F2C-BC0E-429C-953C-F9D2F72C1D45}"/>
                </a:ext>
              </a:extLst>
            </p:cNvPr>
            <p:cNvSpPr/>
            <p:nvPr/>
          </p:nvSpPr>
          <p:spPr>
            <a:xfrm>
              <a:off x="5282805" y="2160606"/>
              <a:ext cx="808466" cy="808466"/>
            </a:xfrm>
            <a:prstGeom prst="roundRect">
              <a:avLst>
                <a:gd name="adj" fmla="val 10186"/>
              </a:avLst>
            </a:prstGeom>
            <a:solidFill>
              <a:srgbClr val="F8E49A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853120C2-7643-4277-B097-09B6EAA7C919}"/>
              </a:ext>
            </a:extLst>
          </p:cNvPr>
          <p:cNvSpPr/>
          <p:nvPr/>
        </p:nvSpPr>
        <p:spPr>
          <a:xfrm>
            <a:off x="10313149" y="5633816"/>
            <a:ext cx="1282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12225"/>
                </a:solidFill>
                <a:latin typeface="McKayldsLat-Regular"/>
              </a:rPr>
              <a:t>Romans 6:4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483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029B798C-E7C9-4F92-A604-2D529D20E05F}"/>
              </a:ext>
            </a:extLst>
          </p:cNvPr>
          <p:cNvGrpSpPr/>
          <p:nvPr/>
        </p:nvGrpSpPr>
        <p:grpSpPr>
          <a:xfrm>
            <a:off x="631713" y="2885624"/>
            <a:ext cx="4158223" cy="3147665"/>
            <a:chOff x="3345192" y="3024535"/>
            <a:chExt cx="4158223" cy="3147665"/>
          </a:xfrm>
        </p:grpSpPr>
        <p:sp>
          <p:nvSpPr>
            <p:cNvPr id="17" name="Flowchart: Delay 16">
              <a:extLst>
                <a:ext uri="{FF2B5EF4-FFF2-40B4-BE49-F238E27FC236}">
                  <a16:creationId xmlns:a16="http://schemas.microsoft.com/office/drawing/2014/main" id="{C817710E-FD98-4EDA-9BA5-20C5A9BD1EAB}"/>
                </a:ext>
              </a:extLst>
            </p:cNvPr>
            <p:cNvSpPr/>
            <p:nvPr/>
          </p:nvSpPr>
          <p:spPr>
            <a:xfrm>
              <a:off x="3581400" y="5715000"/>
              <a:ext cx="3886200" cy="457200"/>
            </a:xfrm>
            <a:prstGeom prst="flowChartDelay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5">
              <a:extLst>
                <a:ext uri="{FF2B5EF4-FFF2-40B4-BE49-F238E27FC236}">
                  <a16:creationId xmlns:a16="http://schemas.microsoft.com/office/drawing/2014/main" id="{717E790F-6341-43CA-8EE0-47F93B42FC1E}"/>
                </a:ext>
              </a:extLst>
            </p:cNvPr>
            <p:cNvSpPr/>
            <p:nvPr/>
          </p:nvSpPr>
          <p:spPr>
            <a:xfrm rot="5964779">
              <a:off x="4367820" y="2941122"/>
              <a:ext cx="2112968" cy="4158223"/>
            </a:xfrm>
            <a:custGeom>
              <a:avLst/>
              <a:gdLst>
                <a:gd name="connsiteX0" fmla="*/ 0 w 2438400"/>
                <a:gd name="connsiteY0" fmla="*/ 4152900 h 4152900"/>
                <a:gd name="connsiteX1" fmla="*/ 1219200 w 2438400"/>
                <a:gd name="connsiteY1" fmla="*/ 0 h 4152900"/>
                <a:gd name="connsiteX2" fmla="*/ 2438400 w 2438400"/>
                <a:gd name="connsiteY2" fmla="*/ 4152900 h 4152900"/>
                <a:gd name="connsiteX3" fmla="*/ 0 w 2438400"/>
                <a:gd name="connsiteY3" fmla="*/ 4152900 h 4152900"/>
                <a:gd name="connsiteX0" fmla="*/ 0 w 2438400"/>
                <a:gd name="connsiteY0" fmla="*/ 4152900 h 4152900"/>
                <a:gd name="connsiteX1" fmla="*/ 1219200 w 2438400"/>
                <a:gd name="connsiteY1" fmla="*/ 0 h 4152900"/>
                <a:gd name="connsiteX2" fmla="*/ 2438400 w 2438400"/>
                <a:gd name="connsiteY2" fmla="*/ 4152900 h 4152900"/>
                <a:gd name="connsiteX3" fmla="*/ 0 w 2438400"/>
                <a:gd name="connsiteY3" fmla="*/ 4152900 h 4152900"/>
                <a:gd name="connsiteX0" fmla="*/ 0 w 2438400"/>
                <a:gd name="connsiteY0" fmla="*/ 4157539 h 4157539"/>
                <a:gd name="connsiteX1" fmla="*/ 1219200 w 2438400"/>
                <a:gd name="connsiteY1" fmla="*/ 4639 h 4157539"/>
                <a:gd name="connsiteX2" fmla="*/ 2438400 w 2438400"/>
                <a:gd name="connsiteY2" fmla="*/ 4157539 h 4157539"/>
                <a:gd name="connsiteX3" fmla="*/ 0 w 2438400"/>
                <a:gd name="connsiteY3" fmla="*/ 4157539 h 4157539"/>
                <a:gd name="connsiteX0" fmla="*/ 0 w 2438400"/>
                <a:gd name="connsiteY0" fmla="*/ 4157539 h 4157539"/>
                <a:gd name="connsiteX1" fmla="*/ 1219200 w 2438400"/>
                <a:gd name="connsiteY1" fmla="*/ 4639 h 4157539"/>
                <a:gd name="connsiteX2" fmla="*/ 2438400 w 2438400"/>
                <a:gd name="connsiteY2" fmla="*/ 4157539 h 4157539"/>
                <a:gd name="connsiteX3" fmla="*/ 0 w 2438400"/>
                <a:gd name="connsiteY3" fmla="*/ 4157539 h 4157539"/>
                <a:gd name="connsiteX0" fmla="*/ 179135 w 2617535"/>
                <a:gd name="connsiteY0" fmla="*/ 4157539 h 4157539"/>
                <a:gd name="connsiteX1" fmla="*/ 1398335 w 2617535"/>
                <a:gd name="connsiteY1" fmla="*/ 4639 h 4157539"/>
                <a:gd name="connsiteX2" fmla="*/ 2617535 w 2617535"/>
                <a:gd name="connsiteY2" fmla="*/ 4157539 h 4157539"/>
                <a:gd name="connsiteX3" fmla="*/ 179135 w 2617535"/>
                <a:gd name="connsiteY3" fmla="*/ 4157539 h 4157539"/>
                <a:gd name="connsiteX0" fmla="*/ 179135 w 2617535"/>
                <a:gd name="connsiteY0" fmla="*/ 4157495 h 4187312"/>
                <a:gd name="connsiteX1" fmla="*/ 1398335 w 2617535"/>
                <a:gd name="connsiteY1" fmla="*/ 4595 h 4187312"/>
                <a:gd name="connsiteX2" fmla="*/ 2617535 w 2617535"/>
                <a:gd name="connsiteY2" fmla="*/ 4187312 h 4187312"/>
                <a:gd name="connsiteX3" fmla="*/ 179135 w 2617535"/>
                <a:gd name="connsiteY3" fmla="*/ 4157495 h 4187312"/>
                <a:gd name="connsiteX0" fmla="*/ 179135 w 2170277"/>
                <a:gd name="connsiteY0" fmla="*/ 4158223 h 4158223"/>
                <a:gd name="connsiteX1" fmla="*/ 1398335 w 2170277"/>
                <a:gd name="connsiteY1" fmla="*/ 5323 h 4158223"/>
                <a:gd name="connsiteX2" fmla="*/ 2170277 w 2170277"/>
                <a:gd name="connsiteY2" fmla="*/ 3770597 h 4158223"/>
                <a:gd name="connsiteX3" fmla="*/ 179135 w 2170277"/>
                <a:gd name="connsiteY3" fmla="*/ 4158223 h 4158223"/>
                <a:gd name="connsiteX0" fmla="*/ 121826 w 2112968"/>
                <a:gd name="connsiteY0" fmla="*/ 4158223 h 4158223"/>
                <a:gd name="connsiteX1" fmla="*/ 1341026 w 2112968"/>
                <a:gd name="connsiteY1" fmla="*/ 5323 h 4158223"/>
                <a:gd name="connsiteX2" fmla="*/ 2112968 w 2112968"/>
                <a:gd name="connsiteY2" fmla="*/ 3770597 h 4158223"/>
                <a:gd name="connsiteX3" fmla="*/ 121826 w 2112968"/>
                <a:gd name="connsiteY3" fmla="*/ 4158223 h 415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2968" h="4158223">
                  <a:moveTo>
                    <a:pt x="121826" y="4158223"/>
                  </a:moveTo>
                  <a:cubicBezTo>
                    <a:pt x="-201348" y="1040054"/>
                    <a:pt x="89802" y="5017406"/>
                    <a:pt x="1341026" y="5323"/>
                  </a:cubicBezTo>
                  <a:cubicBezTo>
                    <a:pt x="2264260" y="-131064"/>
                    <a:pt x="1706568" y="2386297"/>
                    <a:pt x="2112968" y="3770597"/>
                  </a:cubicBezTo>
                  <a:lnTo>
                    <a:pt x="121826" y="4158223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9F6FEB6-6D01-4076-A63D-8ECF221EEEED}"/>
                </a:ext>
              </a:extLst>
            </p:cNvPr>
            <p:cNvCxnSpPr/>
            <p:nvPr/>
          </p:nvCxnSpPr>
          <p:spPr>
            <a:xfrm flipH="1">
              <a:off x="5181600" y="4724400"/>
              <a:ext cx="381000" cy="11430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A7EB3DA-667D-498D-A828-9F746E2AE8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24304" y="4804202"/>
              <a:ext cx="347018" cy="113939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D109A3A-14C2-486C-A970-3FEFC96E50E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71126" y="4913170"/>
              <a:ext cx="324678" cy="103043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2" name="Picture 4" descr="Image result for laces icon">
              <a:extLst>
                <a:ext uri="{FF2B5EF4-FFF2-40B4-BE49-F238E27FC236}">
                  <a16:creationId xmlns:a16="http://schemas.microsoft.com/office/drawing/2014/main" id="{1F35C131-DC7A-479F-8F92-834E673181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13668">
              <a:off x="3942955" y="3024535"/>
              <a:ext cx="1905000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Multiplication Sign 22">
              <a:extLst>
                <a:ext uri="{FF2B5EF4-FFF2-40B4-BE49-F238E27FC236}">
                  <a16:creationId xmlns:a16="http://schemas.microsoft.com/office/drawing/2014/main" id="{9D8A0707-DBE5-46EF-A572-1E6D16E6B925}"/>
                </a:ext>
              </a:extLst>
            </p:cNvPr>
            <p:cNvSpPr/>
            <p:nvPr/>
          </p:nvSpPr>
          <p:spPr>
            <a:xfrm rot="19984583">
              <a:off x="4563020" y="4017340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Multiplication Sign 23">
              <a:extLst>
                <a:ext uri="{FF2B5EF4-FFF2-40B4-BE49-F238E27FC236}">
                  <a16:creationId xmlns:a16="http://schemas.microsoft.com/office/drawing/2014/main" id="{568B2922-8FDE-4482-854F-C395BE7EEBC8}"/>
                </a:ext>
              </a:extLst>
            </p:cNvPr>
            <p:cNvSpPr/>
            <p:nvPr/>
          </p:nvSpPr>
          <p:spPr>
            <a:xfrm rot="19984583">
              <a:off x="4705160" y="4194689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Multiplication Sign 24">
              <a:extLst>
                <a:ext uri="{FF2B5EF4-FFF2-40B4-BE49-F238E27FC236}">
                  <a16:creationId xmlns:a16="http://schemas.microsoft.com/office/drawing/2014/main" id="{27D9822B-ACA6-4B9A-915C-6C75F8E337F9}"/>
                </a:ext>
              </a:extLst>
            </p:cNvPr>
            <p:cNvSpPr/>
            <p:nvPr/>
          </p:nvSpPr>
          <p:spPr>
            <a:xfrm rot="19984583">
              <a:off x="4874872" y="4306322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BBD6159-F600-4DB3-BEE2-B42DC5AEAE84}"/>
              </a:ext>
            </a:extLst>
          </p:cNvPr>
          <p:cNvGrpSpPr/>
          <p:nvPr/>
        </p:nvGrpSpPr>
        <p:grpSpPr>
          <a:xfrm flipH="1">
            <a:off x="7844033" y="2836287"/>
            <a:ext cx="4158223" cy="3147665"/>
            <a:chOff x="3345192" y="3024535"/>
            <a:chExt cx="4158223" cy="3147665"/>
          </a:xfrm>
        </p:grpSpPr>
        <p:sp>
          <p:nvSpPr>
            <p:cNvPr id="37" name="Flowchart: Delay 36">
              <a:extLst>
                <a:ext uri="{FF2B5EF4-FFF2-40B4-BE49-F238E27FC236}">
                  <a16:creationId xmlns:a16="http://schemas.microsoft.com/office/drawing/2014/main" id="{96C82E46-027C-4548-A61C-686ACDDD976C}"/>
                </a:ext>
              </a:extLst>
            </p:cNvPr>
            <p:cNvSpPr/>
            <p:nvPr/>
          </p:nvSpPr>
          <p:spPr>
            <a:xfrm>
              <a:off x="3581400" y="5715000"/>
              <a:ext cx="3886200" cy="457200"/>
            </a:xfrm>
            <a:prstGeom prst="flowChartDelay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Isosceles Triangle 5">
              <a:extLst>
                <a:ext uri="{FF2B5EF4-FFF2-40B4-BE49-F238E27FC236}">
                  <a16:creationId xmlns:a16="http://schemas.microsoft.com/office/drawing/2014/main" id="{FFB47FA1-2D7A-4B05-B3F2-52018D1B2E3D}"/>
                </a:ext>
              </a:extLst>
            </p:cNvPr>
            <p:cNvSpPr/>
            <p:nvPr/>
          </p:nvSpPr>
          <p:spPr>
            <a:xfrm rot="5964779">
              <a:off x="4367820" y="2941122"/>
              <a:ext cx="2112968" cy="4158223"/>
            </a:xfrm>
            <a:custGeom>
              <a:avLst/>
              <a:gdLst>
                <a:gd name="connsiteX0" fmla="*/ 0 w 2438400"/>
                <a:gd name="connsiteY0" fmla="*/ 4152900 h 4152900"/>
                <a:gd name="connsiteX1" fmla="*/ 1219200 w 2438400"/>
                <a:gd name="connsiteY1" fmla="*/ 0 h 4152900"/>
                <a:gd name="connsiteX2" fmla="*/ 2438400 w 2438400"/>
                <a:gd name="connsiteY2" fmla="*/ 4152900 h 4152900"/>
                <a:gd name="connsiteX3" fmla="*/ 0 w 2438400"/>
                <a:gd name="connsiteY3" fmla="*/ 4152900 h 4152900"/>
                <a:gd name="connsiteX0" fmla="*/ 0 w 2438400"/>
                <a:gd name="connsiteY0" fmla="*/ 4152900 h 4152900"/>
                <a:gd name="connsiteX1" fmla="*/ 1219200 w 2438400"/>
                <a:gd name="connsiteY1" fmla="*/ 0 h 4152900"/>
                <a:gd name="connsiteX2" fmla="*/ 2438400 w 2438400"/>
                <a:gd name="connsiteY2" fmla="*/ 4152900 h 4152900"/>
                <a:gd name="connsiteX3" fmla="*/ 0 w 2438400"/>
                <a:gd name="connsiteY3" fmla="*/ 4152900 h 4152900"/>
                <a:gd name="connsiteX0" fmla="*/ 0 w 2438400"/>
                <a:gd name="connsiteY0" fmla="*/ 4157539 h 4157539"/>
                <a:gd name="connsiteX1" fmla="*/ 1219200 w 2438400"/>
                <a:gd name="connsiteY1" fmla="*/ 4639 h 4157539"/>
                <a:gd name="connsiteX2" fmla="*/ 2438400 w 2438400"/>
                <a:gd name="connsiteY2" fmla="*/ 4157539 h 4157539"/>
                <a:gd name="connsiteX3" fmla="*/ 0 w 2438400"/>
                <a:gd name="connsiteY3" fmla="*/ 4157539 h 4157539"/>
                <a:gd name="connsiteX0" fmla="*/ 0 w 2438400"/>
                <a:gd name="connsiteY0" fmla="*/ 4157539 h 4157539"/>
                <a:gd name="connsiteX1" fmla="*/ 1219200 w 2438400"/>
                <a:gd name="connsiteY1" fmla="*/ 4639 h 4157539"/>
                <a:gd name="connsiteX2" fmla="*/ 2438400 w 2438400"/>
                <a:gd name="connsiteY2" fmla="*/ 4157539 h 4157539"/>
                <a:gd name="connsiteX3" fmla="*/ 0 w 2438400"/>
                <a:gd name="connsiteY3" fmla="*/ 4157539 h 4157539"/>
                <a:gd name="connsiteX0" fmla="*/ 179135 w 2617535"/>
                <a:gd name="connsiteY0" fmla="*/ 4157539 h 4157539"/>
                <a:gd name="connsiteX1" fmla="*/ 1398335 w 2617535"/>
                <a:gd name="connsiteY1" fmla="*/ 4639 h 4157539"/>
                <a:gd name="connsiteX2" fmla="*/ 2617535 w 2617535"/>
                <a:gd name="connsiteY2" fmla="*/ 4157539 h 4157539"/>
                <a:gd name="connsiteX3" fmla="*/ 179135 w 2617535"/>
                <a:gd name="connsiteY3" fmla="*/ 4157539 h 4157539"/>
                <a:gd name="connsiteX0" fmla="*/ 179135 w 2617535"/>
                <a:gd name="connsiteY0" fmla="*/ 4157495 h 4187312"/>
                <a:gd name="connsiteX1" fmla="*/ 1398335 w 2617535"/>
                <a:gd name="connsiteY1" fmla="*/ 4595 h 4187312"/>
                <a:gd name="connsiteX2" fmla="*/ 2617535 w 2617535"/>
                <a:gd name="connsiteY2" fmla="*/ 4187312 h 4187312"/>
                <a:gd name="connsiteX3" fmla="*/ 179135 w 2617535"/>
                <a:gd name="connsiteY3" fmla="*/ 4157495 h 4187312"/>
                <a:gd name="connsiteX0" fmla="*/ 179135 w 2170277"/>
                <a:gd name="connsiteY0" fmla="*/ 4158223 h 4158223"/>
                <a:gd name="connsiteX1" fmla="*/ 1398335 w 2170277"/>
                <a:gd name="connsiteY1" fmla="*/ 5323 h 4158223"/>
                <a:gd name="connsiteX2" fmla="*/ 2170277 w 2170277"/>
                <a:gd name="connsiteY2" fmla="*/ 3770597 h 4158223"/>
                <a:gd name="connsiteX3" fmla="*/ 179135 w 2170277"/>
                <a:gd name="connsiteY3" fmla="*/ 4158223 h 4158223"/>
                <a:gd name="connsiteX0" fmla="*/ 121826 w 2112968"/>
                <a:gd name="connsiteY0" fmla="*/ 4158223 h 4158223"/>
                <a:gd name="connsiteX1" fmla="*/ 1341026 w 2112968"/>
                <a:gd name="connsiteY1" fmla="*/ 5323 h 4158223"/>
                <a:gd name="connsiteX2" fmla="*/ 2112968 w 2112968"/>
                <a:gd name="connsiteY2" fmla="*/ 3770597 h 4158223"/>
                <a:gd name="connsiteX3" fmla="*/ 121826 w 2112968"/>
                <a:gd name="connsiteY3" fmla="*/ 4158223 h 415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2968" h="4158223">
                  <a:moveTo>
                    <a:pt x="121826" y="4158223"/>
                  </a:moveTo>
                  <a:cubicBezTo>
                    <a:pt x="-201348" y="1040054"/>
                    <a:pt x="89802" y="5017406"/>
                    <a:pt x="1341026" y="5323"/>
                  </a:cubicBezTo>
                  <a:cubicBezTo>
                    <a:pt x="2264260" y="-131064"/>
                    <a:pt x="1706568" y="2386297"/>
                    <a:pt x="2112968" y="3770597"/>
                  </a:cubicBezTo>
                  <a:lnTo>
                    <a:pt x="121826" y="4158223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2E34B43-E78C-452A-9FE2-93CAC61FCC9F}"/>
                </a:ext>
              </a:extLst>
            </p:cNvPr>
            <p:cNvCxnSpPr/>
            <p:nvPr/>
          </p:nvCxnSpPr>
          <p:spPr>
            <a:xfrm flipH="1">
              <a:off x="5181600" y="4724400"/>
              <a:ext cx="381000" cy="11430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30DE064-00CC-4069-8E47-CB0B33E8E2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24304" y="4804202"/>
              <a:ext cx="347018" cy="113939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CE0CB02-6997-4436-A7BF-B3D25150DAE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71126" y="4913170"/>
              <a:ext cx="324678" cy="103043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2" name="Picture 4" descr="Image result for laces icon">
              <a:extLst>
                <a:ext uri="{FF2B5EF4-FFF2-40B4-BE49-F238E27FC236}">
                  <a16:creationId xmlns:a16="http://schemas.microsoft.com/office/drawing/2014/main" id="{DDB1F7AA-23DC-496A-948E-BE11338F17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13668">
              <a:off x="3942955" y="3024535"/>
              <a:ext cx="1905000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Multiplication Sign 42">
              <a:extLst>
                <a:ext uri="{FF2B5EF4-FFF2-40B4-BE49-F238E27FC236}">
                  <a16:creationId xmlns:a16="http://schemas.microsoft.com/office/drawing/2014/main" id="{FACED5A1-EE42-47CC-B53B-91E00292B6C0}"/>
                </a:ext>
              </a:extLst>
            </p:cNvPr>
            <p:cNvSpPr/>
            <p:nvPr/>
          </p:nvSpPr>
          <p:spPr>
            <a:xfrm rot="19984583">
              <a:off x="4563020" y="4017340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Multiplication Sign 43">
              <a:extLst>
                <a:ext uri="{FF2B5EF4-FFF2-40B4-BE49-F238E27FC236}">
                  <a16:creationId xmlns:a16="http://schemas.microsoft.com/office/drawing/2014/main" id="{FFCF3468-83F3-4EBB-AC12-C167AA4228F0}"/>
                </a:ext>
              </a:extLst>
            </p:cNvPr>
            <p:cNvSpPr/>
            <p:nvPr/>
          </p:nvSpPr>
          <p:spPr>
            <a:xfrm rot="19984583">
              <a:off x="4705160" y="4194689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Multiplication Sign 44">
              <a:extLst>
                <a:ext uri="{FF2B5EF4-FFF2-40B4-BE49-F238E27FC236}">
                  <a16:creationId xmlns:a16="http://schemas.microsoft.com/office/drawing/2014/main" id="{8F5A4AEB-5808-47E0-8B19-DF273C600D1E}"/>
                </a:ext>
              </a:extLst>
            </p:cNvPr>
            <p:cNvSpPr/>
            <p:nvPr/>
          </p:nvSpPr>
          <p:spPr>
            <a:xfrm rot="19984583">
              <a:off x="4874872" y="4306322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6DE4D108-2782-4646-BD78-7A3A958FFB2C}"/>
              </a:ext>
            </a:extLst>
          </p:cNvPr>
          <p:cNvSpPr/>
          <p:nvPr/>
        </p:nvSpPr>
        <p:spPr>
          <a:xfrm>
            <a:off x="271411" y="179133"/>
            <a:ext cx="11930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12225"/>
                </a:solidFill>
                <a:latin typeface="McKayldsLat-Regular"/>
              </a:rPr>
              <a:t>Roman 6:4</a:t>
            </a:r>
            <a:endParaRPr lang="en-US" dirty="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1AD2EFA-5A8D-4280-8F0F-EC8C51BB1F00}"/>
              </a:ext>
            </a:extLst>
          </p:cNvPr>
          <p:cNvGrpSpPr/>
          <p:nvPr/>
        </p:nvGrpSpPr>
        <p:grpSpPr>
          <a:xfrm>
            <a:off x="2684329" y="1090738"/>
            <a:ext cx="6527859" cy="3294074"/>
            <a:chOff x="2037083" y="501258"/>
            <a:chExt cx="6527859" cy="3294074"/>
          </a:xfrm>
          <a:solidFill>
            <a:schemeClr val="bg1"/>
          </a:solidFill>
        </p:grpSpPr>
        <p:sp>
          <p:nvSpPr>
            <p:cNvPr id="3" name="Rounded Rectangle 104">
              <a:extLst>
                <a:ext uri="{FF2B5EF4-FFF2-40B4-BE49-F238E27FC236}">
                  <a16:creationId xmlns:a16="http://schemas.microsoft.com/office/drawing/2014/main" id="{68A5C83A-C03D-4B8D-855D-D60FE50117DE}"/>
                </a:ext>
              </a:extLst>
            </p:cNvPr>
            <p:cNvSpPr/>
            <p:nvPr/>
          </p:nvSpPr>
          <p:spPr>
            <a:xfrm>
              <a:off x="5293616" y="2980321"/>
              <a:ext cx="808466" cy="808466"/>
            </a:xfrm>
            <a:prstGeom prst="roundRect">
              <a:avLst>
                <a:gd name="adj" fmla="val 10186"/>
              </a:avLst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74">
              <a:extLst>
                <a:ext uri="{FF2B5EF4-FFF2-40B4-BE49-F238E27FC236}">
                  <a16:creationId xmlns:a16="http://schemas.microsoft.com/office/drawing/2014/main" id="{50B9C97F-B69E-4EDF-969D-231B2182B996}"/>
                </a:ext>
              </a:extLst>
            </p:cNvPr>
            <p:cNvSpPr/>
            <p:nvPr/>
          </p:nvSpPr>
          <p:spPr>
            <a:xfrm>
              <a:off x="3649082" y="507608"/>
              <a:ext cx="808466" cy="808466"/>
            </a:xfrm>
            <a:prstGeom prst="roundRect">
              <a:avLst>
                <a:gd name="adj" fmla="val 10186"/>
              </a:avLst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72">
              <a:extLst>
                <a:ext uri="{FF2B5EF4-FFF2-40B4-BE49-F238E27FC236}">
                  <a16:creationId xmlns:a16="http://schemas.microsoft.com/office/drawing/2014/main" id="{04284244-13AD-40F5-8FED-245D76C28E4C}"/>
                </a:ext>
              </a:extLst>
            </p:cNvPr>
            <p:cNvSpPr/>
            <p:nvPr/>
          </p:nvSpPr>
          <p:spPr>
            <a:xfrm>
              <a:off x="2840616" y="2957550"/>
              <a:ext cx="808466" cy="808466"/>
            </a:xfrm>
            <a:prstGeom prst="roundRect">
              <a:avLst>
                <a:gd name="adj" fmla="val 10186"/>
              </a:avLst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70">
              <a:extLst>
                <a:ext uri="{FF2B5EF4-FFF2-40B4-BE49-F238E27FC236}">
                  <a16:creationId xmlns:a16="http://schemas.microsoft.com/office/drawing/2014/main" id="{D9808087-EFC8-4122-B945-0F496D672E05}"/>
                </a:ext>
              </a:extLst>
            </p:cNvPr>
            <p:cNvSpPr/>
            <p:nvPr/>
          </p:nvSpPr>
          <p:spPr>
            <a:xfrm>
              <a:off x="3658948" y="2969072"/>
              <a:ext cx="808466" cy="808466"/>
            </a:xfrm>
            <a:prstGeom prst="roundRect">
              <a:avLst>
                <a:gd name="adj" fmla="val 10186"/>
              </a:avLst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8">
              <a:extLst>
                <a:ext uri="{FF2B5EF4-FFF2-40B4-BE49-F238E27FC236}">
                  <a16:creationId xmlns:a16="http://schemas.microsoft.com/office/drawing/2014/main" id="{AD701726-7157-4D37-A575-1A6A00529581}"/>
                </a:ext>
              </a:extLst>
            </p:cNvPr>
            <p:cNvSpPr/>
            <p:nvPr/>
          </p:nvSpPr>
          <p:spPr>
            <a:xfrm>
              <a:off x="6128658" y="2986866"/>
              <a:ext cx="808466" cy="808466"/>
            </a:xfrm>
            <a:prstGeom prst="roundRect">
              <a:avLst>
                <a:gd name="adj" fmla="val 10186"/>
              </a:avLst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66">
              <a:extLst>
                <a:ext uri="{FF2B5EF4-FFF2-40B4-BE49-F238E27FC236}">
                  <a16:creationId xmlns:a16="http://schemas.microsoft.com/office/drawing/2014/main" id="{848FB962-4A97-4694-978A-49C0D5E802D1}"/>
                </a:ext>
              </a:extLst>
            </p:cNvPr>
            <p:cNvSpPr/>
            <p:nvPr/>
          </p:nvSpPr>
          <p:spPr>
            <a:xfrm>
              <a:off x="7756476" y="2980321"/>
              <a:ext cx="808466" cy="808466"/>
            </a:xfrm>
            <a:prstGeom prst="roundRect">
              <a:avLst>
                <a:gd name="adj" fmla="val 10186"/>
              </a:avLst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64">
              <a:extLst>
                <a:ext uri="{FF2B5EF4-FFF2-40B4-BE49-F238E27FC236}">
                  <a16:creationId xmlns:a16="http://schemas.microsoft.com/office/drawing/2014/main" id="{703A1313-6888-445C-8CF2-666081D92D2C}"/>
                </a:ext>
              </a:extLst>
            </p:cNvPr>
            <p:cNvSpPr/>
            <p:nvPr/>
          </p:nvSpPr>
          <p:spPr>
            <a:xfrm>
              <a:off x="6948010" y="2980321"/>
              <a:ext cx="808466" cy="808466"/>
            </a:xfrm>
            <a:prstGeom prst="roundRect">
              <a:avLst>
                <a:gd name="adj" fmla="val 10186"/>
              </a:avLst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74">
              <a:extLst>
                <a:ext uri="{FF2B5EF4-FFF2-40B4-BE49-F238E27FC236}">
                  <a16:creationId xmlns:a16="http://schemas.microsoft.com/office/drawing/2014/main" id="{45B45830-CAFD-45CB-9701-88B79765127F}"/>
                </a:ext>
              </a:extLst>
            </p:cNvPr>
            <p:cNvSpPr/>
            <p:nvPr/>
          </p:nvSpPr>
          <p:spPr>
            <a:xfrm>
              <a:off x="2850482" y="501258"/>
              <a:ext cx="808466" cy="808466"/>
            </a:xfrm>
            <a:prstGeom prst="roundRect">
              <a:avLst>
                <a:gd name="adj" fmla="val 10186"/>
              </a:avLst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74">
              <a:extLst>
                <a:ext uri="{FF2B5EF4-FFF2-40B4-BE49-F238E27FC236}">
                  <a16:creationId xmlns:a16="http://schemas.microsoft.com/office/drawing/2014/main" id="{948B8D2C-E643-4EF4-A579-1704C137AA64}"/>
                </a:ext>
              </a:extLst>
            </p:cNvPr>
            <p:cNvSpPr/>
            <p:nvPr/>
          </p:nvSpPr>
          <p:spPr>
            <a:xfrm>
              <a:off x="4447682" y="507608"/>
              <a:ext cx="808466" cy="808466"/>
            </a:xfrm>
            <a:prstGeom prst="roundRect">
              <a:avLst>
                <a:gd name="adj" fmla="val 10186"/>
              </a:avLst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74">
              <a:extLst>
                <a:ext uri="{FF2B5EF4-FFF2-40B4-BE49-F238E27FC236}">
                  <a16:creationId xmlns:a16="http://schemas.microsoft.com/office/drawing/2014/main" id="{DE34ACBF-F2A4-4F27-B86F-601F2B4F4ECC}"/>
                </a:ext>
              </a:extLst>
            </p:cNvPr>
            <p:cNvSpPr/>
            <p:nvPr/>
          </p:nvSpPr>
          <p:spPr>
            <a:xfrm>
              <a:off x="3649082" y="1316074"/>
              <a:ext cx="808466" cy="808466"/>
            </a:xfrm>
            <a:prstGeom prst="roundRect">
              <a:avLst>
                <a:gd name="adj" fmla="val 10186"/>
              </a:avLst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74">
              <a:extLst>
                <a:ext uri="{FF2B5EF4-FFF2-40B4-BE49-F238E27FC236}">
                  <a16:creationId xmlns:a16="http://schemas.microsoft.com/office/drawing/2014/main" id="{3934A8B2-1CB5-40B0-B08A-EFC471155F05}"/>
                </a:ext>
              </a:extLst>
            </p:cNvPr>
            <p:cNvSpPr/>
            <p:nvPr/>
          </p:nvSpPr>
          <p:spPr>
            <a:xfrm>
              <a:off x="3649082" y="2136223"/>
              <a:ext cx="808466" cy="808466"/>
            </a:xfrm>
            <a:prstGeom prst="roundRect">
              <a:avLst>
                <a:gd name="adj" fmla="val 10186"/>
              </a:avLst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ounded Rectangle 74">
              <a:extLst>
                <a:ext uri="{FF2B5EF4-FFF2-40B4-BE49-F238E27FC236}">
                  <a16:creationId xmlns:a16="http://schemas.microsoft.com/office/drawing/2014/main" id="{475188C4-B589-4F4A-BA47-A63AA2447DD8}"/>
                </a:ext>
              </a:extLst>
            </p:cNvPr>
            <p:cNvSpPr/>
            <p:nvPr/>
          </p:nvSpPr>
          <p:spPr>
            <a:xfrm>
              <a:off x="4484637" y="2986866"/>
              <a:ext cx="808466" cy="808466"/>
            </a:xfrm>
            <a:prstGeom prst="roundRect">
              <a:avLst>
                <a:gd name="adj" fmla="val 10186"/>
              </a:avLst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ounded Rectangle 74">
              <a:extLst>
                <a:ext uri="{FF2B5EF4-FFF2-40B4-BE49-F238E27FC236}">
                  <a16:creationId xmlns:a16="http://schemas.microsoft.com/office/drawing/2014/main" id="{E6EE5895-04DC-4F33-AB8F-CE800D2BC6FD}"/>
                </a:ext>
              </a:extLst>
            </p:cNvPr>
            <p:cNvSpPr/>
            <p:nvPr/>
          </p:nvSpPr>
          <p:spPr>
            <a:xfrm>
              <a:off x="2037083" y="510981"/>
              <a:ext cx="808466" cy="808466"/>
            </a:xfrm>
            <a:prstGeom prst="roundRect">
              <a:avLst>
                <a:gd name="adj" fmla="val 10186"/>
              </a:avLst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74">
              <a:extLst>
                <a:ext uri="{FF2B5EF4-FFF2-40B4-BE49-F238E27FC236}">
                  <a16:creationId xmlns:a16="http://schemas.microsoft.com/office/drawing/2014/main" id="{AFC915A7-13DF-4EF1-A812-14930F7DE1B0}"/>
                </a:ext>
              </a:extLst>
            </p:cNvPr>
            <p:cNvSpPr/>
            <p:nvPr/>
          </p:nvSpPr>
          <p:spPr>
            <a:xfrm>
              <a:off x="2845390" y="2124540"/>
              <a:ext cx="808466" cy="808466"/>
            </a:xfrm>
            <a:prstGeom prst="roundRect">
              <a:avLst>
                <a:gd name="adj" fmla="val 10186"/>
              </a:avLst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74">
              <a:extLst>
                <a:ext uri="{FF2B5EF4-FFF2-40B4-BE49-F238E27FC236}">
                  <a16:creationId xmlns:a16="http://schemas.microsoft.com/office/drawing/2014/main" id="{D44E8F2C-BC0E-429C-953C-F9D2F72C1D45}"/>
                </a:ext>
              </a:extLst>
            </p:cNvPr>
            <p:cNvSpPr/>
            <p:nvPr/>
          </p:nvSpPr>
          <p:spPr>
            <a:xfrm>
              <a:off x="5282805" y="2160606"/>
              <a:ext cx="808466" cy="808466"/>
            </a:xfrm>
            <a:prstGeom prst="roundRect">
              <a:avLst>
                <a:gd name="adj" fmla="val 10186"/>
              </a:avLst>
            </a:prstGeom>
            <a:grpFill/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DF2EA783-F9F9-4AC0-B181-8A7AC1357F59}"/>
              </a:ext>
            </a:extLst>
          </p:cNvPr>
          <p:cNvSpPr/>
          <p:nvPr/>
        </p:nvSpPr>
        <p:spPr>
          <a:xfrm>
            <a:off x="1028280" y="5679152"/>
            <a:ext cx="1282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12225"/>
                </a:solidFill>
                <a:latin typeface="McKayldsLat-Regular"/>
              </a:rPr>
              <a:t>Romans 6:4</a:t>
            </a:r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96BEDDA-15BF-4149-B851-A5863392C263}"/>
              </a:ext>
            </a:extLst>
          </p:cNvPr>
          <p:cNvSpPr/>
          <p:nvPr/>
        </p:nvSpPr>
        <p:spPr>
          <a:xfrm>
            <a:off x="10313149" y="5633816"/>
            <a:ext cx="1282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12225"/>
                </a:solidFill>
                <a:latin typeface="McKayldsLat-Regular"/>
              </a:rPr>
              <a:t>Romans 6:4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772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toShape 2" descr="Image result for shoe icon">
            <a:extLst>
              <a:ext uri="{FF2B5EF4-FFF2-40B4-BE49-F238E27FC236}">
                <a16:creationId xmlns:a16="http://schemas.microsoft.com/office/drawing/2014/main" id="{BE07CADC-385F-487A-80E5-E4F2C1B09F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F9836A0-5B74-4F09-B22D-5CC77EFB2C85}"/>
              </a:ext>
            </a:extLst>
          </p:cNvPr>
          <p:cNvGrpSpPr/>
          <p:nvPr/>
        </p:nvGrpSpPr>
        <p:grpSpPr>
          <a:xfrm>
            <a:off x="615055" y="3078638"/>
            <a:ext cx="4158223" cy="3147665"/>
            <a:chOff x="3345192" y="3024535"/>
            <a:chExt cx="4158223" cy="3147665"/>
          </a:xfrm>
        </p:grpSpPr>
        <p:sp>
          <p:nvSpPr>
            <p:cNvPr id="31" name="Flowchart: Delay 30">
              <a:extLst>
                <a:ext uri="{FF2B5EF4-FFF2-40B4-BE49-F238E27FC236}">
                  <a16:creationId xmlns:a16="http://schemas.microsoft.com/office/drawing/2014/main" id="{0549A322-1867-4B21-B70B-21F7E4A5CFD3}"/>
                </a:ext>
              </a:extLst>
            </p:cNvPr>
            <p:cNvSpPr/>
            <p:nvPr/>
          </p:nvSpPr>
          <p:spPr>
            <a:xfrm>
              <a:off x="3581400" y="5715000"/>
              <a:ext cx="3886200" cy="457200"/>
            </a:xfrm>
            <a:prstGeom prst="flowChartDelay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Isosceles Triangle 5">
              <a:extLst>
                <a:ext uri="{FF2B5EF4-FFF2-40B4-BE49-F238E27FC236}">
                  <a16:creationId xmlns:a16="http://schemas.microsoft.com/office/drawing/2014/main" id="{93ED7DFC-C2D7-4530-A4A4-A558C27D3D97}"/>
                </a:ext>
              </a:extLst>
            </p:cNvPr>
            <p:cNvSpPr/>
            <p:nvPr/>
          </p:nvSpPr>
          <p:spPr>
            <a:xfrm rot="5964779">
              <a:off x="4367820" y="2941122"/>
              <a:ext cx="2112968" cy="4158223"/>
            </a:xfrm>
            <a:custGeom>
              <a:avLst/>
              <a:gdLst>
                <a:gd name="connsiteX0" fmla="*/ 0 w 2438400"/>
                <a:gd name="connsiteY0" fmla="*/ 4152900 h 4152900"/>
                <a:gd name="connsiteX1" fmla="*/ 1219200 w 2438400"/>
                <a:gd name="connsiteY1" fmla="*/ 0 h 4152900"/>
                <a:gd name="connsiteX2" fmla="*/ 2438400 w 2438400"/>
                <a:gd name="connsiteY2" fmla="*/ 4152900 h 4152900"/>
                <a:gd name="connsiteX3" fmla="*/ 0 w 2438400"/>
                <a:gd name="connsiteY3" fmla="*/ 4152900 h 4152900"/>
                <a:gd name="connsiteX0" fmla="*/ 0 w 2438400"/>
                <a:gd name="connsiteY0" fmla="*/ 4152900 h 4152900"/>
                <a:gd name="connsiteX1" fmla="*/ 1219200 w 2438400"/>
                <a:gd name="connsiteY1" fmla="*/ 0 h 4152900"/>
                <a:gd name="connsiteX2" fmla="*/ 2438400 w 2438400"/>
                <a:gd name="connsiteY2" fmla="*/ 4152900 h 4152900"/>
                <a:gd name="connsiteX3" fmla="*/ 0 w 2438400"/>
                <a:gd name="connsiteY3" fmla="*/ 4152900 h 4152900"/>
                <a:gd name="connsiteX0" fmla="*/ 0 w 2438400"/>
                <a:gd name="connsiteY0" fmla="*/ 4157539 h 4157539"/>
                <a:gd name="connsiteX1" fmla="*/ 1219200 w 2438400"/>
                <a:gd name="connsiteY1" fmla="*/ 4639 h 4157539"/>
                <a:gd name="connsiteX2" fmla="*/ 2438400 w 2438400"/>
                <a:gd name="connsiteY2" fmla="*/ 4157539 h 4157539"/>
                <a:gd name="connsiteX3" fmla="*/ 0 w 2438400"/>
                <a:gd name="connsiteY3" fmla="*/ 4157539 h 4157539"/>
                <a:gd name="connsiteX0" fmla="*/ 0 w 2438400"/>
                <a:gd name="connsiteY0" fmla="*/ 4157539 h 4157539"/>
                <a:gd name="connsiteX1" fmla="*/ 1219200 w 2438400"/>
                <a:gd name="connsiteY1" fmla="*/ 4639 h 4157539"/>
                <a:gd name="connsiteX2" fmla="*/ 2438400 w 2438400"/>
                <a:gd name="connsiteY2" fmla="*/ 4157539 h 4157539"/>
                <a:gd name="connsiteX3" fmla="*/ 0 w 2438400"/>
                <a:gd name="connsiteY3" fmla="*/ 4157539 h 4157539"/>
                <a:gd name="connsiteX0" fmla="*/ 179135 w 2617535"/>
                <a:gd name="connsiteY0" fmla="*/ 4157539 h 4157539"/>
                <a:gd name="connsiteX1" fmla="*/ 1398335 w 2617535"/>
                <a:gd name="connsiteY1" fmla="*/ 4639 h 4157539"/>
                <a:gd name="connsiteX2" fmla="*/ 2617535 w 2617535"/>
                <a:gd name="connsiteY2" fmla="*/ 4157539 h 4157539"/>
                <a:gd name="connsiteX3" fmla="*/ 179135 w 2617535"/>
                <a:gd name="connsiteY3" fmla="*/ 4157539 h 4157539"/>
                <a:gd name="connsiteX0" fmla="*/ 179135 w 2617535"/>
                <a:gd name="connsiteY0" fmla="*/ 4157495 h 4187312"/>
                <a:gd name="connsiteX1" fmla="*/ 1398335 w 2617535"/>
                <a:gd name="connsiteY1" fmla="*/ 4595 h 4187312"/>
                <a:gd name="connsiteX2" fmla="*/ 2617535 w 2617535"/>
                <a:gd name="connsiteY2" fmla="*/ 4187312 h 4187312"/>
                <a:gd name="connsiteX3" fmla="*/ 179135 w 2617535"/>
                <a:gd name="connsiteY3" fmla="*/ 4157495 h 4187312"/>
                <a:gd name="connsiteX0" fmla="*/ 179135 w 2170277"/>
                <a:gd name="connsiteY0" fmla="*/ 4158223 h 4158223"/>
                <a:gd name="connsiteX1" fmla="*/ 1398335 w 2170277"/>
                <a:gd name="connsiteY1" fmla="*/ 5323 h 4158223"/>
                <a:gd name="connsiteX2" fmla="*/ 2170277 w 2170277"/>
                <a:gd name="connsiteY2" fmla="*/ 3770597 h 4158223"/>
                <a:gd name="connsiteX3" fmla="*/ 179135 w 2170277"/>
                <a:gd name="connsiteY3" fmla="*/ 4158223 h 4158223"/>
                <a:gd name="connsiteX0" fmla="*/ 121826 w 2112968"/>
                <a:gd name="connsiteY0" fmla="*/ 4158223 h 4158223"/>
                <a:gd name="connsiteX1" fmla="*/ 1341026 w 2112968"/>
                <a:gd name="connsiteY1" fmla="*/ 5323 h 4158223"/>
                <a:gd name="connsiteX2" fmla="*/ 2112968 w 2112968"/>
                <a:gd name="connsiteY2" fmla="*/ 3770597 h 4158223"/>
                <a:gd name="connsiteX3" fmla="*/ 121826 w 2112968"/>
                <a:gd name="connsiteY3" fmla="*/ 4158223 h 415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2968" h="4158223">
                  <a:moveTo>
                    <a:pt x="121826" y="4158223"/>
                  </a:moveTo>
                  <a:cubicBezTo>
                    <a:pt x="-201348" y="1040054"/>
                    <a:pt x="89802" y="5017406"/>
                    <a:pt x="1341026" y="5323"/>
                  </a:cubicBezTo>
                  <a:cubicBezTo>
                    <a:pt x="2264260" y="-131064"/>
                    <a:pt x="1706568" y="2386297"/>
                    <a:pt x="2112968" y="3770597"/>
                  </a:cubicBezTo>
                  <a:lnTo>
                    <a:pt x="121826" y="4158223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55C37E1-E306-4A64-8C0D-1B8E8C301611}"/>
                </a:ext>
              </a:extLst>
            </p:cNvPr>
            <p:cNvCxnSpPr/>
            <p:nvPr/>
          </p:nvCxnSpPr>
          <p:spPr>
            <a:xfrm flipH="1">
              <a:off x="5181600" y="4724400"/>
              <a:ext cx="381000" cy="11430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233D66C-C7CF-4267-BF07-144D7DDC49E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24304" y="4804202"/>
              <a:ext cx="347018" cy="113939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E09BBC9-F384-4D97-956F-0F2B74A80BA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71126" y="4913170"/>
              <a:ext cx="324678" cy="103043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6" name="Picture 4" descr="Image result for laces icon">
              <a:extLst>
                <a:ext uri="{FF2B5EF4-FFF2-40B4-BE49-F238E27FC236}">
                  <a16:creationId xmlns:a16="http://schemas.microsoft.com/office/drawing/2014/main" id="{8DBDC1E1-43D6-47EF-A669-9BA80E9789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13668">
              <a:off x="3942955" y="3024535"/>
              <a:ext cx="1905000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Multiplication Sign 36">
              <a:extLst>
                <a:ext uri="{FF2B5EF4-FFF2-40B4-BE49-F238E27FC236}">
                  <a16:creationId xmlns:a16="http://schemas.microsoft.com/office/drawing/2014/main" id="{4163AC9C-279A-414B-B372-905EA8C72AAD}"/>
                </a:ext>
              </a:extLst>
            </p:cNvPr>
            <p:cNvSpPr/>
            <p:nvPr/>
          </p:nvSpPr>
          <p:spPr>
            <a:xfrm rot="19984583">
              <a:off x="4563020" y="4017340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Multiplication Sign 37">
              <a:extLst>
                <a:ext uri="{FF2B5EF4-FFF2-40B4-BE49-F238E27FC236}">
                  <a16:creationId xmlns:a16="http://schemas.microsoft.com/office/drawing/2014/main" id="{A76C63F3-A74C-4575-89B7-F6A604B55516}"/>
                </a:ext>
              </a:extLst>
            </p:cNvPr>
            <p:cNvSpPr/>
            <p:nvPr/>
          </p:nvSpPr>
          <p:spPr>
            <a:xfrm rot="19984583">
              <a:off x="4705160" y="4194689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Multiplication Sign 38">
              <a:extLst>
                <a:ext uri="{FF2B5EF4-FFF2-40B4-BE49-F238E27FC236}">
                  <a16:creationId xmlns:a16="http://schemas.microsoft.com/office/drawing/2014/main" id="{9ABE598D-626F-4D5F-916E-0871044A9D00}"/>
                </a:ext>
              </a:extLst>
            </p:cNvPr>
            <p:cNvSpPr/>
            <p:nvPr/>
          </p:nvSpPr>
          <p:spPr>
            <a:xfrm rot="19984583">
              <a:off x="4874872" y="4306322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813D1E2-E812-4288-8E94-0A44E6D84342}"/>
              </a:ext>
            </a:extLst>
          </p:cNvPr>
          <p:cNvGrpSpPr/>
          <p:nvPr/>
        </p:nvGrpSpPr>
        <p:grpSpPr>
          <a:xfrm>
            <a:off x="568758" y="476032"/>
            <a:ext cx="1622629" cy="1622629"/>
            <a:chOff x="3310759" y="2375338"/>
            <a:chExt cx="2151278" cy="2151278"/>
          </a:xfrm>
          <a:solidFill>
            <a:srgbClr val="C00000"/>
          </a:solidFill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D493F480-062A-407F-842D-6B6DD955BAB2}"/>
                </a:ext>
              </a:extLst>
            </p:cNvPr>
            <p:cNvSpPr/>
            <p:nvPr/>
          </p:nvSpPr>
          <p:spPr>
            <a:xfrm>
              <a:off x="3310759" y="2375338"/>
              <a:ext cx="2151278" cy="215127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185B6FD-0CB8-4D04-B8C9-9EF9B7FBAF09}"/>
                </a:ext>
              </a:extLst>
            </p:cNvPr>
            <p:cNvSpPr txBox="1"/>
            <p:nvPr/>
          </p:nvSpPr>
          <p:spPr>
            <a:xfrm>
              <a:off x="3461578" y="2942314"/>
              <a:ext cx="1774085" cy="64633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Arial Rounded MT Bold" panose="020F0704030504030204" pitchFamily="34" charset="0"/>
                </a:rPr>
                <a:t>Walk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82E669A-443D-4159-8C8A-9FB74B5A5422}"/>
              </a:ext>
            </a:extLst>
          </p:cNvPr>
          <p:cNvGrpSpPr/>
          <p:nvPr/>
        </p:nvGrpSpPr>
        <p:grpSpPr>
          <a:xfrm>
            <a:off x="3057843" y="1577009"/>
            <a:ext cx="1622629" cy="1622629"/>
            <a:chOff x="3310759" y="2375338"/>
            <a:chExt cx="2151278" cy="2151278"/>
          </a:xfrm>
          <a:solidFill>
            <a:srgbClr val="C00000"/>
          </a:solidFill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5971903-864F-45E9-96C2-DB7DC17AFBE5}"/>
                </a:ext>
              </a:extLst>
            </p:cNvPr>
            <p:cNvSpPr/>
            <p:nvPr/>
          </p:nvSpPr>
          <p:spPr>
            <a:xfrm>
              <a:off x="3310759" y="2375338"/>
              <a:ext cx="2151278" cy="215127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355B162-843B-49FC-B8F9-B858045DBD31}"/>
                </a:ext>
              </a:extLst>
            </p:cNvPr>
            <p:cNvSpPr txBox="1"/>
            <p:nvPr/>
          </p:nvSpPr>
          <p:spPr>
            <a:xfrm>
              <a:off x="3461578" y="2942314"/>
              <a:ext cx="1774085" cy="85690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Arial Rounded MT Bold" panose="020F0704030504030204" pitchFamily="34" charset="0"/>
                </a:rPr>
                <a:t>in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CBB423F-F97E-49E8-9117-C92694C613DD}"/>
              </a:ext>
            </a:extLst>
          </p:cNvPr>
          <p:cNvGrpSpPr/>
          <p:nvPr/>
        </p:nvGrpSpPr>
        <p:grpSpPr>
          <a:xfrm flipH="1">
            <a:off x="7849417" y="-178357"/>
            <a:ext cx="4158223" cy="3147665"/>
            <a:chOff x="3345192" y="3024535"/>
            <a:chExt cx="4158223" cy="3147665"/>
          </a:xfrm>
        </p:grpSpPr>
        <p:sp>
          <p:nvSpPr>
            <p:cNvPr id="46" name="Flowchart: Delay 45">
              <a:extLst>
                <a:ext uri="{FF2B5EF4-FFF2-40B4-BE49-F238E27FC236}">
                  <a16:creationId xmlns:a16="http://schemas.microsoft.com/office/drawing/2014/main" id="{52BFC742-C544-479D-B65F-17FD0564CB79}"/>
                </a:ext>
              </a:extLst>
            </p:cNvPr>
            <p:cNvSpPr/>
            <p:nvPr/>
          </p:nvSpPr>
          <p:spPr>
            <a:xfrm>
              <a:off x="3581400" y="5715000"/>
              <a:ext cx="3886200" cy="457200"/>
            </a:xfrm>
            <a:prstGeom prst="flowChartDelay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Isosceles Triangle 5">
              <a:extLst>
                <a:ext uri="{FF2B5EF4-FFF2-40B4-BE49-F238E27FC236}">
                  <a16:creationId xmlns:a16="http://schemas.microsoft.com/office/drawing/2014/main" id="{3D8611A2-1EB8-4804-A949-7265B13F94B7}"/>
                </a:ext>
              </a:extLst>
            </p:cNvPr>
            <p:cNvSpPr/>
            <p:nvPr/>
          </p:nvSpPr>
          <p:spPr>
            <a:xfrm rot="5964779">
              <a:off x="4367820" y="2941122"/>
              <a:ext cx="2112968" cy="4158223"/>
            </a:xfrm>
            <a:custGeom>
              <a:avLst/>
              <a:gdLst>
                <a:gd name="connsiteX0" fmla="*/ 0 w 2438400"/>
                <a:gd name="connsiteY0" fmla="*/ 4152900 h 4152900"/>
                <a:gd name="connsiteX1" fmla="*/ 1219200 w 2438400"/>
                <a:gd name="connsiteY1" fmla="*/ 0 h 4152900"/>
                <a:gd name="connsiteX2" fmla="*/ 2438400 w 2438400"/>
                <a:gd name="connsiteY2" fmla="*/ 4152900 h 4152900"/>
                <a:gd name="connsiteX3" fmla="*/ 0 w 2438400"/>
                <a:gd name="connsiteY3" fmla="*/ 4152900 h 4152900"/>
                <a:gd name="connsiteX0" fmla="*/ 0 w 2438400"/>
                <a:gd name="connsiteY0" fmla="*/ 4152900 h 4152900"/>
                <a:gd name="connsiteX1" fmla="*/ 1219200 w 2438400"/>
                <a:gd name="connsiteY1" fmla="*/ 0 h 4152900"/>
                <a:gd name="connsiteX2" fmla="*/ 2438400 w 2438400"/>
                <a:gd name="connsiteY2" fmla="*/ 4152900 h 4152900"/>
                <a:gd name="connsiteX3" fmla="*/ 0 w 2438400"/>
                <a:gd name="connsiteY3" fmla="*/ 4152900 h 4152900"/>
                <a:gd name="connsiteX0" fmla="*/ 0 w 2438400"/>
                <a:gd name="connsiteY0" fmla="*/ 4157539 h 4157539"/>
                <a:gd name="connsiteX1" fmla="*/ 1219200 w 2438400"/>
                <a:gd name="connsiteY1" fmla="*/ 4639 h 4157539"/>
                <a:gd name="connsiteX2" fmla="*/ 2438400 w 2438400"/>
                <a:gd name="connsiteY2" fmla="*/ 4157539 h 4157539"/>
                <a:gd name="connsiteX3" fmla="*/ 0 w 2438400"/>
                <a:gd name="connsiteY3" fmla="*/ 4157539 h 4157539"/>
                <a:gd name="connsiteX0" fmla="*/ 0 w 2438400"/>
                <a:gd name="connsiteY0" fmla="*/ 4157539 h 4157539"/>
                <a:gd name="connsiteX1" fmla="*/ 1219200 w 2438400"/>
                <a:gd name="connsiteY1" fmla="*/ 4639 h 4157539"/>
                <a:gd name="connsiteX2" fmla="*/ 2438400 w 2438400"/>
                <a:gd name="connsiteY2" fmla="*/ 4157539 h 4157539"/>
                <a:gd name="connsiteX3" fmla="*/ 0 w 2438400"/>
                <a:gd name="connsiteY3" fmla="*/ 4157539 h 4157539"/>
                <a:gd name="connsiteX0" fmla="*/ 179135 w 2617535"/>
                <a:gd name="connsiteY0" fmla="*/ 4157539 h 4157539"/>
                <a:gd name="connsiteX1" fmla="*/ 1398335 w 2617535"/>
                <a:gd name="connsiteY1" fmla="*/ 4639 h 4157539"/>
                <a:gd name="connsiteX2" fmla="*/ 2617535 w 2617535"/>
                <a:gd name="connsiteY2" fmla="*/ 4157539 h 4157539"/>
                <a:gd name="connsiteX3" fmla="*/ 179135 w 2617535"/>
                <a:gd name="connsiteY3" fmla="*/ 4157539 h 4157539"/>
                <a:gd name="connsiteX0" fmla="*/ 179135 w 2617535"/>
                <a:gd name="connsiteY0" fmla="*/ 4157495 h 4187312"/>
                <a:gd name="connsiteX1" fmla="*/ 1398335 w 2617535"/>
                <a:gd name="connsiteY1" fmla="*/ 4595 h 4187312"/>
                <a:gd name="connsiteX2" fmla="*/ 2617535 w 2617535"/>
                <a:gd name="connsiteY2" fmla="*/ 4187312 h 4187312"/>
                <a:gd name="connsiteX3" fmla="*/ 179135 w 2617535"/>
                <a:gd name="connsiteY3" fmla="*/ 4157495 h 4187312"/>
                <a:gd name="connsiteX0" fmla="*/ 179135 w 2170277"/>
                <a:gd name="connsiteY0" fmla="*/ 4158223 h 4158223"/>
                <a:gd name="connsiteX1" fmla="*/ 1398335 w 2170277"/>
                <a:gd name="connsiteY1" fmla="*/ 5323 h 4158223"/>
                <a:gd name="connsiteX2" fmla="*/ 2170277 w 2170277"/>
                <a:gd name="connsiteY2" fmla="*/ 3770597 h 4158223"/>
                <a:gd name="connsiteX3" fmla="*/ 179135 w 2170277"/>
                <a:gd name="connsiteY3" fmla="*/ 4158223 h 4158223"/>
                <a:gd name="connsiteX0" fmla="*/ 121826 w 2112968"/>
                <a:gd name="connsiteY0" fmla="*/ 4158223 h 4158223"/>
                <a:gd name="connsiteX1" fmla="*/ 1341026 w 2112968"/>
                <a:gd name="connsiteY1" fmla="*/ 5323 h 4158223"/>
                <a:gd name="connsiteX2" fmla="*/ 2112968 w 2112968"/>
                <a:gd name="connsiteY2" fmla="*/ 3770597 h 4158223"/>
                <a:gd name="connsiteX3" fmla="*/ 121826 w 2112968"/>
                <a:gd name="connsiteY3" fmla="*/ 4158223 h 415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2968" h="4158223">
                  <a:moveTo>
                    <a:pt x="121826" y="4158223"/>
                  </a:moveTo>
                  <a:cubicBezTo>
                    <a:pt x="-201348" y="1040054"/>
                    <a:pt x="89802" y="5017406"/>
                    <a:pt x="1341026" y="5323"/>
                  </a:cubicBezTo>
                  <a:cubicBezTo>
                    <a:pt x="2264260" y="-131064"/>
                    <a:pt x="1706568" y="2386297"/>
                    <a:pt x="2112968" y="3770597"/>
                  </a:cubicBezTo>
                  <a:lnTo>
                    <a:pt x="121826" y="4158223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3BAA3A89-F65A-4D04-BB4C-06AAE3B45FF0}"/>
                </a:ext>
              </a:extLst>
            </p:cNvPr>
            <p:cNvCxnSpPr/>
            <p:nvPr/>
          </p:nvCxnSpPr>
          <p:spPr>
            <a:xfrm flipH="1">
              <a:off x="5181600" y="4724400"/>
              <a:ext cx="381000" cy="11430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EC1AA922-04E0-4C6D-9550-F3822FAF6A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24304" y="4804202"/>
              <a:ext cx="347018" cy="113939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E0B33FC8-71A3-495D-ACBD-EECEB5B4354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71126" y="4913170"/>
              <a:ext cx="324678" cy="103043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1" name="Picture 4" descr="Image result for laces icon">
              <a:extLst>
                <a:ext uri="{FF2B5EF4-FFF2-40B4-BE49-F238E27FC236}">
                  <a16:creationId xmlns:a16="http://schemas.microsoft.com/office/drawing/2014/main" id="{25E89559-7432-4A34-AF03-4D4A4DF06D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13668">
              <a:off x="3942955" y="3024535"/>
              <a:ext cx="1905000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Multiplication Sign 51">
              <a:extLst>
                <a:ext uri="{FF2B5EF4-FFF2-40B4-BE49-F238E27FC236}">
                  <a16:creationId xmlns:a16="http://schemas.microsoft.com/office/drawing/2014/main" id="{E4B85004-B42C-496E-A586-F19FD5B5181E}"/>
                </a:ext>
              </a:extLst>
            </p:cNvPr>
            <p:cNvSpPr/>
            <p:nvPr/>
          </p:nvSpPr>
          <p:spPr>
            <a:xfrm rot="19984583">
              <a:off x="4563020" y="4017340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Multiplication Sign 52">
              <a:extLst>
                <a:ext uri="{FF2B5EF4-FFF2-40B4-BE49-F238E27FC236}">
                  <a16:creationId xmlns:a16="http://schemas.microsoft.com/office/drawing/2014/main" id="{95EF267F-2CB4-4032-B286-4FDBCB556884}"/>
                </a:ext>
              </a:extLst>
            </p:cNvPr>
            <p:cNvSpPr/>
            <p:nvPr/>
          </p:nvSpPr>
          <p:spPr>
            <a:xfrm rot="19984583">
              <a:off x="4705160" y="4194689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Multiplication Sign 53">
              <a:extLst>
                <a:ext uri="{FF2B5EF4-FFF2-40B4-BE49-F238E27FC236}">
                  <a16:creationId xmlns:a16="http://schemas.microsoft.com/office/drawing/2014/main" id="{0CE54299-B60D-4658-A301-E19A7D9178BF}"/>
                </a:ext>
              </a:extLst>
            </p:cNvPr>
            <p:cNvSpPr/>
            <p:nvPr/>
          </p:nvSpPr>
          <p:spPr>
            <a:xfrm rot="19984583">
              <a:off x="4874872" y="4306322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7952F40-CB30-4D0E-9FF3-E07344CF73A5}"/>
              </a:ext>
            </a:extLst>
          </p:cNvPr>
          <p:cNvGrpSpPr/>
          <p:nvPr/>
        </p:nvGrpSpPr>
        <p:grpSpPr>
          <a:xfrm>
            <a:off x="5256841" y="2969308"/>
            <a:ext cx="1873093" cy="1622629"/>
            <a:chOff x="3112658" y="2375338"/>
            <a:chExt cx="2483343" cy="2151278"/>
          </a:xfrm>
          <a:solidFill>
            <a:srgbClr val="C00000"/>
          </a:solidFill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8060EDD-8032-4FA9-8433-AAFF24C6C58C}"/>
                </a:ext>
              </a:extLst>
            </p:cNvPr>
            <p:cNvSpPr/>
            <p:nvPr/>
          </p:nvSpPr>
          <p:spPr>
            <a:xfrm>
              <a:off x="3310759" y="2375338"/>
              <a:ext cx="2151278" cy="215127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8604A0C4-8BD2-4890-8916-D8032B11D557}"/>
                </a:ext>
              </a:extLst>
            </p:cNvPr>
            <p:cNvSpPr txBox="1"/>
            <p:nvPr/>
          </p:nvSpPr>
          <p:spPr>
            <a:xfrm>
              <a:off x="3112658" y="3094944"/>
              <a:ext cx="2483343" cy="6936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 Rounded MT Bold" panose="020F0704030504030204" pitchFamily="34" charset="0"/>
                </a:rPr>
                <a:t>newness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6A513A9B-4718-4CCE-80BA-D6C2A21BAF18}"/>
              </a:ext>
            </a:extLst>
          </p:cNvPr>
          <p:cNvGrpSpPr/>
          <p:nvPr/>
        </p:nvGrpSpPr>
        <p:grpSpPr>
          <a:xfrm>
            <a:off x="7794812" y="4115344"/>
            <a:ext cx="1622629" cy="1622629"/>
            <a:chOff x="3310759" y="2375338"/>
            <a:chExt cx="2151278" cy="2151278"/>
          </a:xfrm>
          <a:solidFill>
            <a:srgbClr val="C00000"/>
          </a:solidFill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243C8BEC-26D6-4B44-A2E6-C773AAA27942}"/>
                </a:ext>
              </a:extLst>
            </p:cNvPr>
            <p:cNvSpPr/>
            <p:nvPr/>
          </p:nvSpPr>
          <p:spPr>
            <a:xfrm>
              <a:off x="3310759" y="2375338"/>
              <a:ext cx="2151278" cy="215127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D6E64FC-61C0-4C74-9BE2-DC636896E691}"/>
                </a:ext>
              </a:extLst>
            </p:cNvPr>
            <p:cNvSpPr txBox="1"/>
            <p:nvPr/>
          </p:nvSpPr>
          <p:spPr>
            <a:xfrm>
              <a:off x="3461578" y="2942314"/>
              <a:ext cx="1774085" cy="85690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Arial Rounded MT Bold" panose="020F0704030504030204" pitchFamily="34" charset="0"/>
                </a:rPr>
                <a:t>of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41FC41AE-5714-4F79-BEB3-BA9519D89B5A}"/>
              </a:ext>
            </a:extLst>
          </p:cNvPr>
          <p:cNvGrpSpPr/>
          <p:nvPr/>
        </p:nvGrpSpPr>
        <p:grpSpPr>
          <a:xfrm>
            <a:off x="10186345" y="5033722"/>
            <a:ext cx="1622629" cy="1622629"/>
            <a:chOff x="3310759" y="2375338"/>
            <a:chExt cx="2151278" cy="2151278"/>
          </a:xfrm>
          <a:solidFill>
            <a:srgbClr val="C00000"/>
          </a:solidFill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6ED41A1E-1603-4642-AD2B-57636C7D7E9E}"/>
                </a:ext>
              </a:extLst>
            </p:cNvPr>
            <p:cNvSpPr/>
            <p:nvPr/>
          </p:nvSpPr>
          <p:spPr>
            <a:xfrm>
              <a:off x="3310759" y="2375338"/>
              <a:ext cx="2151278" cy="215127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1B9CAE5-3398-4F2F-A4A9-DAB6D444866A}"/>
                </a:ext>
              </a:extLst>
            </p:cNvPr>
            <p:cNvSpPr txBox="1"/>
            <p:nvPr/>
          </p:nvSpPr>
          <p:spPr>
            <a:xfrm>
              <a:off x="3461578" y="2942314"/>
              <a:ext cx="1774085" cy="85690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Arial Rounded MT Bold" panose="020F0704030504030204" pitchFamily="34" charset="0"/>
                </a:rPr>
                <a:t>life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425868AC-C44B-4727-9703-94AA6BDE7876}"/>
              </a:ext>
            </a:extLst>
          </p:cNvPr>
          <p:cNvSpPr/>
          <p:nvPr/>
        </p:nvSpPr>
        <p:spPr>
          <a:xfrm>
            <a:off x="972299" y="5845920"/>
            <a:ext cx="1282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McKayldsLat-Regular"/>
              </a:rPr>
              <a:t>Romans 6:4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12D10FA-3DE7-45AB-8602-7CBC4EAD1C7D}"/>
              </a:ext>
            </a:extLst>
          </p:cNvPr>
          <p:cNvSpPr/>
          <p:nvPr/>
        </p:nvSpPr>
        <p:spPr>
          <a:xfrm>
            <a:off x="10374822" y="2603164"/>
            <a:ext cx="1282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McKayldsLat-Regular"/>
              </a:rPr>
              <a:t>Romans 6:4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46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toShape 2" descr="Image result for shoe icon">
            <a:extLst>
              <a:ext uri="{FF2B5EF4-FFF2-40B4-BE49-F238E27FC236}">
                <a16:creationId xmlns:a16="http://schemas.microsoft.com/office/drawing/2014/main" id="{BE07CADC-385F-487A-80E5-E4F2C1B09F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F9836A0-5B74-4F09-B22D-5CC77EFB2C85}"/>
              </a:ext>
            </a:extLst>
          </p:cNvPr>
          <p:cNvGrpSpPr/>
          <p:nvPr/>
        </p:nvGrpSpPr>
        <p:grpSpPr>
          <a:xfrm>
            <a:off x="615055" y="3078638"/>
            <a:ext cx="4158223" cy="3147665"/>
            <a:chOff x="3345192" y="3024535"/>
            <a:chExt cx="4158223" cy="3147665"/>
          </a:xfrm>
        </p:grpSpPr>
        <p:sp>
          <p:nvSpPr>
            <p:cNvPr id="31" name="Flowchart: Delay 30">
              <a:extLst>
                <a:ext uri="{FF2B5EF4-FFF2-40B4-BE49-F238E27FC236}">
                  <a16:creationId xmlns:a16="http://schemas.microsoft.com/office/drawing/2014/main" id="{0549A322-1867-4B21-B70B-21F7E4A5CFD3}"/>
                </a:ext>
              </a:extLst>
            </p:cNvPr>
            <p:cNvSpPr/>
            <p:nvPr/>
          </p:nvSpPr>
          <p:spPr>
            <a:xfrm>
              <a:off x="3581400" y="5715000"/>
              <a:ext cx="3886200" cy="457200"/>
            </a:xfrm>
            <a:prstGeom prst="flowChartDelay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Isosceles Triangle 5">
              <a:extLst>
                <a:ext uri="{FF2B5EF4-FFF2-40B4-BE49-F238E27FC236}">
                  <a16:creationId xmlns:a16="http://schemas.microsoft.com/office/drawing/2014/main" id="{93ED7DFC-C2D7-4530-A4A4-A558C27D3D97}"/>
                </a:ext>
              </a:extLst>
            </p:cNvPr>
            <p:cNvSpPr/>
            <p:nvPr/>
          </p:nvSpPr>
          <p:spPr>
            <a:xfrm rot="5964779">
              <a:off x="4367820" y="2941122"/>
              <a:ext cx="2112968" cy="4158223"/>
            </a:xfrm>
            <a:custGeom>
              <a:avLst/>
              <a:gdLst>
                <a:gd name="connsiteX0" fmla="*/ 0 w 2438400"/>
                <a:gd name="connsiteY0" fmla="*/ 4152900 h 4152900"/>
                <a:gd name="connsiteX1" fmla="*/ 1219200 w 2438400"/>
                <a:gd name="connsiteY1" fmla="*/ 0 h 4152900"/>
                <a:gd name="connsiteX2" fmla="*/ 2438400 w 2438400"/>
                <a:gd name="connsiteY2" fmla="*/ 4152900 h 4152900"/>
                <a:gd name="connsiteX3" fmla="*/ 0 w 2438400"/>
                <a:gd name="connsiteY3" fmla="*/ 4152900 h 4152900"/>
                <a:gd name="connsiteX0" fmla="*/ 0 w 2438400"/>
                <a:gd name="connsiteY0" fmla="*/ 4152900 h 4152900"/>
                <a:gd name="connsiteX1" fmla="*/ 1219200 w 2438400"/>
                <a:gd name="connsiteY1" fmla="*/ 0 h 4152900"/>
                <a:gd name="connsiteX2" fmla="*/ 2438400 w 2438400"/>
                <a:gd name="connsiteY2" fmla="*/ 4152900 h 4152900"/>
                <a:gd name="connsiteX3" fmla="*/ 0 w 2438400"/>
                <a:gd name="connsiteY3" fmla="*/ 4152900 h 4152900"/>
                <a:gd name="connsiteX0" fmla="*/ 0 w 2438400"/>
                <a:gd name="connsiteY0" fmla="*/ 4157539 h 4157539"/>
                <a:gd name="connsiteX1" fmla="*/ 1219200 w 2438400"/>
                <a:gd name="connsiteY1" fmla="*/ 4639 h 4157539"/>
                <a:gd name="connsiteX2" fmla="*/ 2438400 w 2438400"/>
                <a:gd name="connsiteY2" fmla="*/ 4157539 h 4157539"/>
                <a:gd name="connsiteX3" fmla="*/ 0 w 2438400"/>
                <a:gd name="connsiteY3" fmla="*/ 4157539 h 4157539"/>
                <a:gd name="connsiteX0" fmla="*/ 0 w 2438400"/>
                <a:gd name="connsiteY0" fmla="*/ 4157539 h 4157539"/>
                <a:gd name="connsiteX1" fmla="*/ 1219200 w 2438400"/>
                <a:gd name="connsiteY1" fmla="*/ 4639 h 4157539"/>
                <a:gd name="connsiteX2" fmla="*/ 2438400 w 2438400"/>
                <a:gd name="connsiteY2" fmla="*/ 4157539 h 4157539"/>
                <a:gd name="connsiteX3" fmla="*/ 0 w 2438400"/>
                <a:gd name="connsiteY3" fmla="*/ 4157539 h 4157539"/>
                <a:gd name="connsiteX0" fmla="*/ 179135 w 2617535"/>
                <a:gd name="connsiteY0" fmla="*/ 4157539 h 4157539"/>
                <a:gd name="connsiteX1" fmla="*/ 1398335 w 2617535"/>
                <a:gd name="connsiteY1" fmla="*/ 4639 h 4157539"/>
                <a:gd name="connsiteX2" fmla="*/ 2617535 w 2617535"/>
                <a:gd name="connsiteY2" fmla="*/ 4157539 h 4157539"/>
                <a:gd name="connsiteX3" fmla="*/ 179135 w 2617535"/>
                <a:gd name="connsiteY3" fmla="*/ 4157539 h 4157539"/>
                <a:gd name="connsiteX0" fmla="*/ 179135 w 2617535"/>
                <a:gd name="connsiteY0" fmla="*/ 4157495 h 4187312"/>
                <a:gd name="connsiteX1" fmla="*/ 1398335 w 2617535"/>
                <a:gd name="connsiteY1" fmla="*/ 4595 h 4187312"/>
                <a:gd name="connsiteX2" fmla="*/ 2617535 w 2617535"/>
                <a:gd name="connsiteY2" fmla="*/ 4187312 h 4187312"/>
                <a:gd name="connsiteX3" fmla="*/ 179135 w 2617535"/>
                <a:gd name="connsiteY3" fmla="*/ 4157495 h 4187312"/>
                <a:gd name="connsiteX0" fmla="*/ 179135 w 2170277"/>
                <a:gd name="connsiteY0" fmla="*/ 4158223 h 4158223"/>
                <a:gd name="connsiteX1" fmla="*/ 1398335 w 2170277"/>
                <a:gd name="connsiteY1" fmla="*/ 5323 h 4158223"/>
                <a:gd name="connsiteX2" fmla="*/ 2170277 w 2170277"/>
                <a:gd name="connsiteY2" fmla="*/ 3770597 h 4158223"/>
                <a:gd name="connsiteX3" fmla="*/ 179135 w 2170277"/>
                <a:gd name="connsiteY3" fmla="*/ 4158223 h 4158223"/>
                <a:gd name="connsiteX0" fmla="*/ 121826 w 2112968"/>
                <a:gd name="connsiteY0" fmla="*/ 4158223 h 4158223"/>
                <a:gd name="connsiteX1" fmla="*/ 1341026 w 2112968"/>
                <a:gd name="connsiteY1" fmla="*/ 5323 h 4158223"/>
                <a:gd name="connsiteX2" fmla="*/ 2112968 w 2112968"/>
                <a:gd name="connsiteY2" fmla="*/ 3770597 h 4158223"/>
                <a:gd name="connsiteX3" fmla="*/ 121826 w 2112968"/>
                <a:gd name="connsiteY3" fmla="*/ 4158223 h 415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2968" h="4158223">
                  <a:moveTo>
                    <a:pt x="121826" y="4158223"/>
                  </a:moveTo>
                  <a:cubicBezTo>
                    <a:pt x="-201348" y="1040054"/>
                    <a:pt x="89802" y="5017406"/>
                    <a:pt x="1341026" y="5323"/>
                  </a:cubicBezTo>
                  <a:cubicBezTo>
                    <a:pt x="2264260" y="-131064"/>
                    <a:pt x="1706568" y="2386297"/>
                    <a:pt x="2112968" y="3770597"/>
                  </a:cubicBezTo>
                  <a:lnTo>
                    <a:pt x="121826" y="4158223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55C37E1-E306-4A64-8C0D-1B8E8C301611}"/>
                </a:ext>
              </a:extLst>
            </p:cNvPr>
            <p:cNvCxnSpPr/>
            <p:nvPr/>
          </p:nvCxnSpPr>
          <p:spPr>
            <a:xfrm flipH="1">
              <a:off x="5181600" y="4724400"/>
              <a:ext cx="381000" cy="11430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233D66C-C7CF-4267-BF07-144D7DDC49E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24304" y="4804202"/>
              <a:ext cx="347018" cy="113939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E09BBC9-F384-4D97-956F-0F2B74A80BA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71126" y="4913170"/>
              <a:ext cx="324678" cy="103043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6" name="Picture 4" descr="Image result for laces icon">
              <a:extLst>
                <a:ext uri="{FF2B5EF4-FFF2-40B4-BE49-F238E27FC236}">
                  <a16:creationId xmlns:a16="http://schemas.microsoft.com/office/drawing/2014/main" id="{8DBDC1E1-43D6-47EF-A669-9BA80E9789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13668">
              <a:off x="3942955" y="3024535"/>
              <a:ext cx="1905000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Multiplication Sign 36">
              <a:extLst>
                <a:ext uri="{FF2B5EF4-FFF2-40B4-BE49-F238E27FC236}">
                  <a16:creationId xmlns:a16="http://schemas.microsoft.com/office/drawing/2014/main" id="{4163AC9C-279A-414B-B372-905EA8C72AAD}"/>
                </a:ext>
              </a:extLst>
            </p:cNvPr>
            <p:cNvSpPr/>
            <p:nvPr/>
          </p:nvSpPr>
          <p:spPr>
            <a:xfrm rot="19984583">
              <a:off x="4563020" y="4017340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Multiplication Sign 37">
              <a:extLst>
                <a:ext uri="{FF2B5EF4-FFF2-40B4-BE49-F238E27FC236}">
                  <a16:creationId xmlns:a16="http://schemas.microsoft.com/office/drawing/2014/main" id="{A76C63F3-A74C-4575-89B7-F6A604B55516}"/>
                </a:ext>
              </a:extLst>
            </p:cNvPr>
            <p:cNvSpPr/>
            <p:nvPr/>
          </p:nvSpPr>
          <p:spPr>
            <a:xfrm rot="19984583">
              <a:off x="4705160" y="4194689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Multiplication Sign 38">
              <a:extLst>
                <a:ext uri="{FF2B5EF4-FFF2-40B4-BE49-F238E27FC236}">
                  <a16:creationId xmlns:a16="http://schemas.microsoft.com/office/drawing/2014/main" id="{9ABE598D-626F-4D5F-916E-0871044A9D00}"/>
                </a:ext>
              </a:extLst>
            </p:cNvPr>
            <p:cNvSpPr/>
            <p:nvPr/>
          </p:nvSpPr>
          <p:spPr>
            <a:xfrm rot="19984583">
              <a:off x="4874872" y="4306322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813D1E2-E812-4288-8E94-0A44E6D84342}"/>
              </a:ext>
            </a:extLst>
          </p:cNvPr>
          <p:cNvGrpSpPr/>
          <p:nvPr/>
        </p:nvGrpSpPr>
        <p:grpSpPr>
          <a:xfrm>
            <a:off x="568758" y="476032"/>
            <a:ext cx="1622629" cy="1622629"/>
            <a:chOff x="3310759" y="2375338"/>
            <a:chExt cx="2151278" cy="2151278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D493F480-062A-407F-842D-6B6DD955BAB2}"/>
                </a:ext>
              </a:extLst>
            </p:cNvPr>
            <p:cNvSpPr/>
            <p:nvPr/>
          </p:nvSpPr>
          <p:spPr>
            <a:xfrm>
              <a:off x="3310759" y="2375338"/>
              <a:ext cx="2151278" cy="215127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185B6FD-0CB8-4D04-B8C9-9EF9B7FBAF09}"/>
                </a:ext>
              </a:extLst>
            </p:cNvPr>
            <p:cNvSpPr txBox="1"/>
            <p:nvPr/>
          </p:nvSpPr>
          <p:spPr>
            <a:xfrm>
              <a:off x="3461578" y="2942314"/>
              <a:ext cx="1774085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Arial Rounded MT Bold" panose="020F0704030504030204" pitchFamily="34" charset="0"/>
                </a:rPr>
                <a:t>Walk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82E669A-443D-4159-8C8A-9FB74B5A5422}"/>
              </a:ext>
            </a:extLst>
          </p:cNvPr>
          <p:cNvGrpSpPr/>
          <p:nvPr/>
        </p:nvGrpSpPr>
        <p:grpSpPr>
          <a:xfrm>
            <a:off x="3057843" y="1577009"/>
            <a:ext cx="1622629" cy="1622629"/>
            <a:chOff x="3310759" y="2375338"/>
            <a:chExt cx="2151278" cy="2151278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5971903-864F-45E9-96C2-DB7DC17AFBE5}"/>
                </a:ext>
              </a:extLst>
            </p:cNvPr>
            <p:cNvSpPr/>
            <p:nvPr/>
          </p:nvSpPr>
          <p:spPr>
            <a:xfrm>
              <a:off x="3310759" y="2375338"/>
              <a:ext cx="2151278" cy="215127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355B162-843B-49FC-B8F9-B858045DBD31}"/>
                </a:ext>
              </a:extLst>
            </p:cNvPr>
            <p:cNvSpPr txBox="1"/>
            <p:nvPr/>
          </p:nvSpPr>
          <p:spPr>
            <a:xfrm>
              <a:off x="3461578" y="2942314"/>
              <a:ext cx="1774085" cy="8569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Arial Rounded MT Bold" panose="020F0704030504030204" pitchFamily="34" charset="0"/>
                </a:rPr>
                <a:t>in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CBB423F-F97E-49E8-9117-C92694C613DD}"/>
              </a:ext>
            </a:extLst>
          </p:cNvPr>
          <p:cNvGrpSpPr/>
          <p:nvPr/>
        </p:nvGrpSpPr>
        <p:grpSpPr>
          <a:xfrm flipH="1">
            <a:off x="7849417" y="-178357"/>
            <a:ext cx="4158223" cy="3147665"/>
            <a:chOff x="3345192" y="3024535"/>
            <a:chExt cx="4158223" cy="3147665"/>
          </a:xfrm>
        </p:grpSpPr>
        <p:sp>
          <p:nvSpPr>
            <p:cNvPr id="46" name="Flowchart: Delay 45">
              <a:extLst>
                <a:ext uri="{FF2B5EF4-FFF2-40B4-BE49-F238E27FC236}">
                  <a16:creationId xmlns:a16="http://schemas.microsoft.com/office/drawing/2014/main" id="{52BFC742-C544-479D-B65F-17FD0564CB79}"/>
                </a:ext>
              </a:extLst>
            </p:cNvPr>
            <p:cNvSpPr/>
            <p:nvPr/>
          </p:nvSpPr>
          <p:spPr>
            <a:xfrm>
              <a:off x="3581400" y="5715000"/>
              <a:ext cx="3886200" cy="457200"/>
            </a:xfrm>
            <a:prstGeom prst="flowChartDelay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Isosceles Triangle 5">
              <a:extLst>
                <a:ext uri="{FF2B5EF4-FFF2-40B4-BE49-F238E27FC236}">
                  <a16:creationId xmlns:a16="http://schemas.microsoft.com/office/drawing/2014/main" id="{3D8611A2-1EB8-4804-A949-7265B13F94B7}"/>
                </a:ext>
              </a:extLst>
            </p:cNvPr>
            <p:cNvSpPr/>
            <p:nvPr/>
          </p:nvSpPr>
          <p:spPr>
            <a:xfrm rot="5964779">
              <a:off x="4367820" y="2941122"/>
              <a:ext cx="2112968" cy="4158223"/>
            </a:xfrm>
            <a:custGeom>
              <a:avLst/>
              <a:gdLst>
                <a:gd name="connsiteX0" fmla="*/ 0 w 2438400"/>
                <a:gd name="connsiteY0" fmla="*/ 4152900 h 4152900"/>
                <a:gd name="connsiteX1" fmla="*/ 1219200 w 2438400"/>
                <a:gd name="connsiteY1" fmla="*/ 0 h 4152900"/>
                <a:gd name="connsiteX2" fmla="*/ 2438400 w 2438400"/>
                <a:gd name="connsiteY2" fmla="*/ 4152900 h 4152900"/>
                <a:gd name="connsiteX3" fmla="*/ 0 w 2438400"/>
                <a:gd name="connsiteY3" fmla="*/ 4152900 h 4152900"/>
                <a:gd name="connsiteX0" fmla="*/ 0 w 2438400"/>
                <a:gd name="connsiteY0" fmla="*/ 4152900 h 4152900"/>
                <a:gd name="connsiteX1" fmla="*/ 1219200 w 2438400"/>
                <a:gd name="connsiteY1" fmla="*/ 0 h 4152900"/>
                <a:gd name="connsiteX2" fmla="*/ 2438400 w 2438400"/>
                <a:gd name="connsiteY2" fmla="*/ 4152900 h 4152900"/>
                <a:gd name="connsiteX3" fmla="*/ 0 w 2438400"/>
                <a:gd name="connsiteY3" fmla="*/ 4152900 h 4152900"/>
                <a:gd name="connsiteX0" fmla="*/ 0 w 2438400"/>
                <a:gd name="connsiteY0" fmla="*/ 4157539 h 4157539"/>
                <a:gd name="connsiteX1" fmla="*/ 1219200 w 2438400"/>
                <a:gd name="connsiteY1" fmla="*/ 4639 h 4157539"/>
                <a:gd name="connsiteX2" fmla="*/ 2438400 w 2438400"/>
                <a:gd name="connsiteY2" fmla="*/ 4157539 h 4157539"/>
                <a:gd name="connsiteX3" fmla="*/ 0 w 2438400"/>
                <a:gd name="connsiteY3" fmla="*/ 4157539 h 4157539"/>
                <a:gd name="connsiteX0" fmla="*/ 0 w 2438400"/>
                <a:gd name="connsiteY0" fmla="*/ 4157539 h 4157539"/>
                <a:gd name="connsiteX1" fmla="*/ 1219200 w 2438400"/>
                <a:gd name="connsiteY1" fmla="*/ 4639 h 4157539"/>
                <a:gd name="connsiteX2" fmla="*/ 2438400 w 2438400"/>
                <a:gd name="connsiteY2" fmla="*/ 4157539 h 4157539"/>
                <a:gd name="connsiteX3" fmla="*/ 0 w 2438400"/>
                <a:gd name="connsiteY3" fmla="*/ 4157539 h 4157539"/>
                <a:gd name="connsiteX0" fmla="*/ 179135 w 2617535"/>
                <a:gd name="connsiteY0" fmla="*/ 4157539 h 4157539"/>
                <a:gd name="connsiteX1" fmla="*/ 1398335 w 2617535"/>
                <a:gd name="connsiteY1" fmla="*/ 4639 h 4157539"/>
                <a:gd name="connsiteX2" fmla="*/ 2617535 w 2617535"/>
                <a:gd name="connsiteY2" fmla="*/ 4157539 h 4157539"/>
                <a:gd name="connsiteX3" fmla="*/ 179135 w 2617535"/>
                <a:gd name="connsiteY3" fmla="*/ 4157539 h 4157539"/>
                <a:gd name="connsiteX0" fmla="*/ 179135 w 2617535"/>
                <a:gd name="connsiteY0" fmla="*/ 4157495 h 4187312"/>
                <a:gd name="connsiteX1" fmla="*/ 1398335 w 2617535"/>
                <a:gd name="connsiteY1" fmla="*/ 4595 h 4187312"/>
                <a:gd name="connsiteX2" fmla="*/ 2617535 w 2617535"/>
                <a:gd name="connsiteY2" fmla="*/ 4187312 h 4187312"/>
                <a:gd name="connsiteX3" fmla="*/ 179135 w 2617535"/>
                <a:gd name="connsiteY3" fmla="*/ 4157495 h 4187312"/>
                <a:gd name="connsiteX0" fmla="*/ 179135 w 2170277"/>
                <a:gd name="connsiteY0" fmla="*/ 4158223 h 4158223"/>
                <a:gd name="connsiteX1" fmla="*/ 1398335 w 2170277"/>
                <a:gd name="connsiteY1" fmla="*/ 5323 h 4158223"/>
                <a:gd name="connsiteX2" fmla="*/ 2170277 w 2170277"/>
                <a:gd name="connsiteY2" fmla="*/ 3770597 h 4158223"/>
                <a:gd name="connsiteX3" fmla="*/ 179135 w 2170277"/>
                <a:gd name="connsiteY3" fmla="*/ 4158223 h 4158223"/>
                <a:gd name="connsiteX0" fmla="*/ 121826 w 2112968"/>
                <a:gd name="connsiteY0" fmla="*/ 4158223 h 4158223"/>
                <a:gd name="connsiteX1" fmla="*/ 1341026 w 2112968"/>
                <a:gd name="connsiteY1" fmla="*/ 5323 h 4158223"/>
                <a:gd name="connsiteX2" fmla="*/ 2112968 w 2112968"/>
                <a:gd name="connsiteY2" fmla="*/ 3770597 h 4158223"/>
                <a:gd name="connsiteX3" fmla="*/ 121826 w 2112968"/>
                <a:gd name="connsiteY3" fmla="*/ 4158223 h 415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2968" h="4158223">
                  <a:moveTo>
                    <a:pt x="121826" y="4158223"/>
                  </a:moveTo>
                  <a:cubicBezTo>
                    <a:pt x="-201348" y="1040054"/>
                    <a:pt x="89802" y="5017406"/>
                    <a:pt x="1341026" y="5323"/>
                  </a:cubicBezTo>
                  <a:cubicBezTo>
                    <a:pt x="2264260" y="-131064"/>
                    <a:pt x="1706568" y="2386297"/>
                    <a:pt x="2112968" y="3770597"/>
                  </a:cubicBezTo>
                  <a:lnTo>
                    <a:pt x="121826" y="4158223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3BAA3A89-F65A-4D04-BB4C-06AAE3B45FF0}"/>
                </a:ext>
              </a:extLst>
            </p:cNvPr>
            <p:cNvCxnSpPr/>
            <p:nvPr/>
          </p:nvCxnSpPr>
          <p:spPr>
            <a:xfrm flipH="1">
              <a:off x="5181600" y="4724400"/>
              <a:ext cx="381000" cy="11430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EC1AA922-04E0-4C6D-9550-F3822FAF6A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24304" y="4804202"/>
              <a:ext cx="347018" cy="113939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E0B33FC8-71A3-495D-ACBD-EECEB5B4354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71126" y="4913170"/>
              <a:ext cx="324678" cy="103043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1" name="Picture 4" descr="Image result for laces icon">
              <a:extLst>
                <a:ext uri="{FF2B5EF4-FFF2-40B4-BE49-F238E27FC236}">
                  <a16:creationId xmlns:a16="http://schemas.microsoft.com/office/drawing/2014/main" id="{25E89559-7432-4A34-AF03-4D4A4DF06D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13668">
              <a:off x="3942955" y="3024535"/>
              <a:ext cx="1905000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Multiplication Sign 51">
              <a:extLst>
                <a:ext uri="{FF2B5EF4-FFF2-40B4-BE49-F238E27FC236}">
                  <a16:creationId xmlns:a16="http://schemas.microsoft.com/office/drawing/2014/main" id="{E4B85004-B42C-496E-A586-F19FD5B5181E}"/>
                </a:ext>
              </a:extLst>
            </p:cNvPr>
            <p:cNvSpPr/>
            <p:nvPr/>
          </p:nvSpPr>
          <p:spPr>
            <a:xfrm rot="19984583">
              <a:off x="4563020" y="4017340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Multiplication Sign 52">
              <a:extLst>
                <a:ext uri="{FF2B5EF4-FFF2-40B4-BE49-F238E27FC236}">
                  <a16:creationId xmlns:a16="http://schemas.microsoft.com/office/drawing/2014/main" id="{95EF267F-2CB4-4032-B286-4FDBCB556884}"/>
                </a:ext>
              </a:extLst>
            </p:cNvPr>
            <p:cNvSpPr/>
            <p:nvPr/>
          </p:nvSpPr>
          <p:spPr>
            <a:xfrm rot="19984583">
              <a:off x="4705160" y="4194689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Multiplication Sign 53">
              <a:extLst>
                <a:ext uri="{FF2B5EF4-FFF2-40B4-BE49-F238E27FC236}">
                  <a16:creationId xmlns:a16="http://schemas.microsoft.com/office/drawing/2014/main" id="{0CE54299-B60D-4658-A301-E19A7D9178BF}"/>
                </a:ext>
              </a:extLst>
            </p:cNvPr>
            <p:cNvSpPr/>
            <p:nvPr/>
          </p:nvSpPr>
          <p:spPr>
            <a:xfrm rot="19984583">
              <a:off x="4874872" y="4306322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7952F40-CB30-4D0E-9FF3-E07344CF73A5}"/>
              </a:ext>
            </a:extLst>
          </p:cNvPr>
          <p:cNvGrpSpPr/>
          <p:nvPr/>
        </p:nvGrpSpPr>
        <p:grpSpPr>
          <a:xfrm>
            <a:off x="5256841" y="2969308"/>
            <a:ext cx="1873093" cy="1622629"/>
            <a:chOff x="3112658" y="2375338"/>
            <a:chExt cx="2483343" cy="2151278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18060EDD-8032-4FA9-8433-AAFF24C6C58C}"/>
                </a:ext>
              </a:extLst>
            </p:cNvPr>
            <p:cNvSpPr/>
            <p:nvPr/>
          </p:nvSpPr>
          <p:spPr>
            <a:xfrm>
              <a:off x="3310759" y="2375338"/>
              <a:ext cx="2151278" cy="215127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8604A0C4-8BD2-4890-8916-D8032B11D557}"/>
                </a:ext>
              </a:extLst>
            </p:cNvPr>
            <p:cNvSpPr txBox="1"/>
            <p:nvPr/>
          </p:nvSpPr>
          <p:spPr>
            <a:xfrm>
              <a:off x="3112658" y="3094944"/>
              <a:ext cx="2483343" cy="6936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 Rounded MT Bold" panose="020F0704030504030204" pitchFamily="34" charset="0"/>
                </a:rPr>
                <a:t>newness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6A513A9B-4718-4CCE-80BA-D6C2A21BAF18}"/>
              </a:ext>
            </a:extLst>
          </p:cNvPr>
          <p:cNvGrpSpPr/>
          <p:nvPr/>
        </p:nvGrpSpPr>
        <p:grpSpPr>
          <a:xfrm>
            <a:off x="7794812" y="4115344"/>
            <a:ext cx="1622629" cy="1622629"/>
            <a:chOff x="3310759" y="2375338"/>
            <a:chExt cx="2151278" cy="2151278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243C8BEC-26D6-4B44-A2E6-C773AAA27942}"/>
                </a:ext>
              </a:extLst>
            </p:cNvPr>
            <p:cNvSpPr/>
            <p:nvPr/>
          </p:nvSpPr>
          <p:spPr>
            <a:xfrm>
              <a:off x="3310759" y="2375338"/>
              <a:ext cx="2151278" cy="215127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D6E64FC-61C0-4C74-9BE2-DC636896E691}"/>
                </a:ext>
              </a:extLst>
            </p:cNvPr>
            <p:cNvSpPr txBox="1"/>
            <p:nvPr/>
          </p:nvSpPr>
          <p:spPr>
            <a:xfrm>
              <a:off x="3461578" y="2942314"/>
              <a:ext cx="1774085" cy="8569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Arial Rounded MT Bold" panose="020F0704030504030204" pitchFamily="34" charset="0"/>
                </a:rPr>
                <a:t>of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41FC41AE-5714-4F79-BEB3-BA9519D89B5A}"/>
              </a:ext>
            </a:extLst>
          </p:cNvPr>
          <p:cNvGrpSpPr/>
          <p:nvPr/>
        </p:nvGrpSpPr>
        <p:grpSpPr>
          <a:xfrm>
            <a:off x="10186345" y="5033722"/>
            <a:ext cx="1622629" cy="1622629"/>
            <a:chOff x="3310759" y="2375338"/>
            <a:chExt cx="2151278" cy="2151278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6ED41A1E-1603-4642-AD2B-57636C7D7E9E}"/>
                </a:ext>
              </a:extLst>
            </p:cNvPr>
            <p:cNvSpPr/>
            <p:nvPr/>
          </p:nvSpPr>
          <p:spPr>
            <a:xfrm>
              <a:off x="3310759" y="2375338"/>
              <a:ext cx="2151278" cy="215127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1B9CAE5-3398-4F2F-A4A9-DAB6D444866A}"/>
                </a:ext>
              </a:extLst>
            </p:cNvPr>
            <p:cNvSpPr txBox="1"/>
            <p:nvPr/>
          </p:nvSpPr>
          <p:spPr>
            <a:xfrm>
              <a:off x="3461578" y="2942314"/>
              <a:ext cx="1774085" cy="8569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latin typeface="Arial Rounded MT Bold" panose="020F0704030504030204" pitchFamily="34" charset="0"/>
                </a:rPr>
                <a:t>life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425868AC-C44B-4727-9703-94AA6BDE7876}"/>
              </a:ext>
            </a:extLst>
          </p:cNvPr>
          <p:cNvSpPr/>
          <p:nvPr/>
        </p:nvSpPr>
        <p:spPr>
          <a:xfrm>
            <a:off x="972299" y="5845920"/>
            <a:ext cx="1282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12225"/>
                </a:solidFill>
                <a:latin typeface="McKayldsLat-Regular"/>
              </a:rPr>
              <a:t>Romans 6:4</a:t>
            </a:r>
            <a:endParaRPr lang="en-US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12D10FA-3DE7-45AB-8602-7CBC4EAD1C7D}"/>
              </a:ext>
            </a:extLst>
          </p:cNvPr>
          <p:cNvSpPr/>
          <p:nvPr/>
        </p:nvSpPr>
        <p:spPr>
          <a:xfrm>
            <a:off x="10374822" y="2603164"/>
            <a:ext cx="1282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12225"/>
                </a:solidFill>
                <a:latin typeface="McKayldsLat-Regular"/>
              </a:rPr>
              <a:t>Romans 6:4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83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toShape 2" descr="Image result for shoe icon">
            <a:extLst>
              <a:ext uri="{FF2B5EF4-FFF2-40B4-BE49-F238E27FC236}">
                <a16:creationId xmlns:a16="http://schemas.microsoft.com/office/drawing/2014/main" id="{BE07CADC-385F-487A-80E5-E4F2C1B09F6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F9836A0-5B74-4F09-B22D-5CC77EFB2C85}"/>
              </a:ext>
            </a:extLst>
          </p:cNvPr>
          <p:cNvGrpSpPr/>
          <p:nvPr/>
        </p:nvGrpSpPr>
        <p:grpSpPr>
          <a:xfrm>
            <a:off x="615055" y="3078638"/>
            <a:ext cx="4158223" cy="3147665"/>
            <a:chOff x="3345192" y="3024535"/>
            <a:chExt cx="4158223" cy="3147665"/>
          </a:xfrm>
        </p:grpSpPr>
        <p:sp>
          <p:nvSpPr>
            <p:cNvPr id="31" name="Flowchart: Delay 30">
              <a:extLst>
                <a:ext uri="{FF2B5EF4-FFF2-40B4-BE49-F238E27FC236}">
                  <a16:creationId xmlns:a16="http://schemas.microsoft.com/office/drawing/2014/main" id="{0549A322-1867-4B21-B70B-21F7E4A5CFD3}"/>
                </a:ext>
              </a:extLst>
            </p:cNvPr>
            <p:cNvSpPr/>
            <p:nvPr/>
          </p:nvSpPr>
          <p:spPr>
            <a:xfrm>
              <a:off x="3581400" y="5715000"/>
              <a:ext cx="3886200" cy="457200"/>
            </a:xfrm>
            <a:prstGeom prst="flowChartDelay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Isosceles Triangle 5">
              <a:extLst>
                <a:ext uri="{FF2B5EF4-FFF2-40B4-BE49-F238E27FC236}">
                  <a16:creationId xmlns:a16="http://schemas.microsoft.com/office/drawing/2014/main" id="{93ED7DFC-C2D7-4530-A4A4-A558C27D3D97}"/>
                </a:ext>
              </a:extLst>
            </p:cNvPr>
            <p:cNvSpPr/>
            <p:nvPr/>
          </p:nvSpPr>
          <p:spPr>
            <a:xfrm rot="5964779">
              <a:off x="4367820" y="2941122"/>
              <a:ext cx="2112968" cy="4158223"/>
            </a:xfrm>
            <a:custGeom>
              <a:avLst/>
              <a:gdLst>
                <a:gd name="connsiteX0" fmla="*/ 0 w 2438400"/>
                <a:gd name="connsiteY0" fmla="*/ 4152900 h 4152900"/>
                <a:gd name="connsiteX1" fmla="*/ 1219200 w 2438400"/>
                <a:gd name="connsiteY1" fmla="*/ 0 h 4152900"/>
                <a:gd name="connsiteX2" fmla="*/ 2438400 w 2438400"/>
                <a:gd name="connsiteY2" fmla="*/ 4152900 h 4152900"/>
                <a:gd name="connsiteX3" fmla="*/ 0 w 2438400"/>
                <a:gd name="connsiteY3" fmla="*/ 4152900 h 4152900"/>
                <a:gd name="connsiteX0" fmla="*/ 0 w 2438400"/>
                <a:gd name="connsiteY0" fmla="*/ 4152900 h 4152900"/>
                <a:gd name="connsiteX1" fmla="*/ 1219200 w 2438400"/>
                <a:gd name="connsiteY1" fmla="*/ 0 h 4152900"/>
                <a:gd name="connsiteX2" fmla="*/ 2438400 w 2438400"/>
                <a:gd name="connsiteY2" fmla="*/ 4152900 h 4152900"/>
                <a:gd name="connsiteX3" fmla="*/ 0 w 2438400"/>
                <a:gd name="connsiteY3" fmla="*/ 4152900 h 4152900"/>
                <a:gd name="connsiteX0" fmla="*/ 0 w 2438400"/>
                <a:gd name="connsiteY0" fmla="*/ 4157539 h 4157539"/>
                <a:gd name="connsiteX1" fmla="*/ 1219200 w 2438400"/>
                <a:gd name="connsiteY1" fmla="*/ 4639 h 4157539"/>
                <a:gd name="connsiteX2" fmla="*/ 2438400 w 2438400"/>
                <a:gd name="connsiteY2" fmla="*/ 4157539 h 4157539"/>
                <a:gd name="connsiteX3" fmla="*/ 0 w 2438400"/>
                <a:gd name="connsiteY3" fmla="*/ 4157539 h 4157539"/>
                <a:gd name="connsiteX0" fmla="*/ 0 w 2438400"/>
                <a:gd name="connsiteY0" fmla="*/ 4157539 h 4157539"/>
                <a:gd name="connsiteX1" fmla="*/ 1219200 w 2438400"/>
                <a:gd name="connsiteY1" fmla="*/ 4639 h 4157539"/>
                <a:gd name="connsiteX2" fmla="*/ 2438400 w 2438400"/>
                <a:gd name="connsiteY2" fmla="*/ 4157539 h 4157539"/>
                <a:gd name="connsiteX3" fmla="*/ 0 w 2438400"/>
                <a:gd name="connsiteY3" fmla="*/ 4157539 h 4157539"/>
                <a:gd name="connsiteX0" fmla="*/ 179135 w 2617535"/>
                <a:gd name="connsiteY0" fmla="*/ 4157539 h 4157539"/>
                <a:gd name="connsiteX1" fmla="*/ 1398335 w 2617535"/>
                <a:gd name="connsiteY1" fmla="*/ 4639 h 4157539"/>
                <a:gd name="connsiteX2" fmla="*/ 2617535 w 2617535"/>
                <a:gd name="connsiteY2" fmla="*/ 4157539 h 4157539"/>
                <a:gd name="connsiteX3" fmla="*/ 179135 w 2617535"/>
                <a:gd name="connsiteY3" fmla="*/ 4157539 h 4157539"/>
                <a:gd name="connsiteX0" fmla="*/ 179135 w 2617535"/>
                <a:gd name="connsiteY0" fmla="*/ 4157495 h 4187312"/>
                <a:gd name="connsiteX1" fmla="*/ 1398335 w 2617535"/>
                <a:gd name="connsiteY1" fmla="*/ 4595 h 4187312"/>
                <a:gd name="connsiteX2" fmla="*/ 2617535 w 2617535"/>
                <a:gd name="connsiteY2" fmla="*/ 4187312 h 4187312"/>
                <a:gd name="connsiteX3" fmla="*/ 179135 w 2617535"/>
                <a:gd name="connsiteY3" fmla="*/ 4157495 h 4187312"/>
                <a:gd name="connsiteX0" fmla="*/ 179135 w 2170277"/>
                <a:gd name="connsiteY0" fmla="*/ 4158223 h 4158223"/>
                <a:gd name="connsiteX1" fmla="*/ 1398335 w 2170277"/>
                <a:gd name="connsiteY1" fmla="*/ 5323 h 4158223"/>
                <a:gd name="connsiteX2" fmla="*/ 2170277 w 2170277"/>
                <a:gd name="connsiteY2" fmla="*/ 3770597 h 4158223"/>
                <a:gd name="connsiteX3" fmla="*/ 179135 w 2170277"/>
                <a:gd name="connsiteY3" fmla="*/ 4158223 h 4158223"/>
                <a:gd name="connsiteX0" fmla="*/ 121826 w 2112968"/>
                <a:gd name="connsiteY0" fmla="*/ 4158223 h 4158223"/>
                <a:gd name="connsiteX1" fmla="*/ 1341026 w 2112968"/>
                <a:gd name="connsiteY1" fmla="*/ 5323 h 4158223"/>
                <a:gd name="connsiteX2" fmla="*/ 2112968 w 2112968"/>
                <a:gd name="connsiteY2" fmla="*/ 3770597 h 4158223"/>
                <a:gd name="connsiteX3" fmla="*/ 121826 w 2112968"/>
                <a:gd name="connsiteY3" fmla="*/ 4158223 h 415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2968" h="4158223">
                  <a:moveTo>
                    <a:pt x="121826" y="4158223"/>
                  </a:moveTo>
                  <a:cubicBezTo>
                    <a:pt x="-201348" y="1040054"/>
                    <a:pt x="89802" y="5017406"/>
                    <a:pt x="1341026" y="5323"/>
                  </a:cubicBezTo>
                  <a:cubicBezTo>
                    <a:pt x="2264260" y="-131064"/>
                    <a:pt x="1706568" y="2386297"/>
                    <a:pt x="2112968" y="3770597"/>
                  </a:cubicBezTo>
                  <a:lnTo>
                    <a:pt x="121826" y="4158223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55C37E1-E306-4A64-8C0D-1B8E8C301611}"/>
                </a:ext>
              </a:extLst>
            </p:cNvPr>
            <p:cNvCxnSpPr/>
            <p:nvPr/>
          </p:nvCxnSpPr>
          <p:spPr>
            <a:xfrm flipH="1">
              <a:off x="5181600" y="4724400"/>
              <a:ext cx="381000" cy="11430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233D66C-C7CF-4267-BF07-144D7DDC49E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24304" y="4804202"/>
              <a:ext cx="347018" cy="113939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E09BBC9-F384-4D97-956F-0F2B74A80BA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71126" y="4913170"/>
              <a:ext cx="324678" cy="103043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6" name="Picture 4" descr="Image result for laces icon">
              <a:extLst>
                <a:ext uri="{FF2B5EF4-FFF2-40B4-BE49-F238E27FC236}">
                  <a16:creationId xmlns:a16="http://schemas.microsoft.com/office/drawing/2014/main" id="{8DBDC1E1-43D6-47EF-A669-9BA80E9789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13668">
              <a:off x="3942955" y="3024535"/>
              <a:ext cx="1905000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Multiplication Sign 36">
              <a:extLst>
                <a:ext uri="{FF2B5EF4-FFF2-40B4-BE49-F238E27FC236}">
                  <a16:creationId xmlns:a16="http://schemas.microsoft.com/office/drawing/2014/main" id="{4163AC9C-279A-414B-B372-905EA8C72AAD}"/>
                </a:ext>
              </a:extLst>
            </p:cNvPr>
            <p:cNvSpPr/>
            <p:nvPr/>
          </p:nvSpPr>
          <p:spPr>
            <a:xfrm rot="19984583">
              <a:off x="4563020" y="4017340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Multiplication Sign 37">
              <a:extLst>
                <a:ext uri="{FF2B5EF4-FFF2-40B4-BE49-F238E27FC236}">
                  <a16:creationId xmlns:a16="http://schemas.microsoft.com/office/drawing/2014/main" id="{A76C63F3-A74C-4575-89B7-F6A604B55516}"/>
                </a:ext>
              </a:extLst>
            </p:cNvPr>
            <p:cNvSpPr/>
            <p:nvPr/>
          </p:nvSpPr>
          <p:spPr>
            <a:xfrm rot="19984583">
              <a:off x="4705160" y="4194689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Multiplication Sign 38">
              <a:extLst>
                <a:ext uri="{FF2B5EF4-FFF2-40B4-BE49-F238E27FC236}">
                  <a16:creationId xmlns:a16="http://schemas.microsoft.com/office/drawing/2014/main" id="{9ABE598D-626F-4D5F-916E-0871044A9D00}"/>
                </a:ext>
              </a:extLst>
            </p:cNvPr>
            <p:cNvSpPr/>
            <p:nvPr/>
          </p:nvSpPr>
          <p:spPr>
            <a:xfrm rot="19984583">
              <a:off x="4874872" y="4306322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CBB423F-F97E-49E8-9117-C92694C613DD}"/>
              </a:ext>
            </a:extLst>
          </p:cNvPr>
          <p:cNvGrpSpPr/>
          <p:nvPr/>
        </p:nvGrpSpPr>
        <p:grpSpPr>
          <a:xfrm flipH="1">
            <a:off x="7849417" y="-178357"/>
            <a:ext cx="4158223" cy="3147665"/>
            <a:chOff x="3345192" y="3024535"/>
            <a:chExt cx="4158223" cy="3147665"/>
          </a:xfrm>
        </p:grpSpPr>
        <p:sp>
          <p:nvSpPr>
            <p:cNvPr id="46" name="Flowchart: Delay 45">
              <a:extLst>
                <a:ext uri="{FF2B5EF4-FFF2-40B4-BE49-F238E27FC236}">
                  <a16:creationId xmlns:a16="http://schemas.microsoft.com/office/drawing/2014/main" id="{52BFC742-C544-479D-B65F-17FD0564CB79}"/>
                </a:ext>
              </a:extLst>
            </p:cNvPr>
            <p:cNvSpPr/>
            <p:nvPr/>
          </p:nvSpPr>
          <p:spPr>
            <a:xfrm>
              <a:off x="3581400" y="5715000"/>
              <a:ext cx="3886200" cy="457200"/>
            </a:xfrm>
            <a:prstGeom prst="flowChartDelay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Isosceles Triangle 5">
              <a:extLst>
                <a:ext uri="{FF2B5EF4-FFF2-40B4-BE49-F238E27FC236}">
                  <a16:creationId xmlns:a16="http://schemas.microsoft.com/office/drawing/2014/main" id="{3D8611A2-1EB8-4804-A949-7265B13F94B7}"/>
                </a:ext>
              </a:extLst>
            </p:cNvPr>
            <p:cNvSpPr/>
            <p:nvPr/>
          </p:nvSpPr>
          <p:spPr>
            <a:xfrm rot="5964779">
              <a:off x="4367820" y="2941122"/>
              <a:ext cx="2112968" cy="4158223"/>
            </a:xfrm>
            <a:custGeom>
              <a:avLst/>
              <a:gdLst>
                <a:gd name="connsiteX0" fmla="*/ 0 w 2438400"/>
                <a:gd name="connsiteY0" fmla="*/ 4152900 h 4152900"/>
                <a:gd name="connsiteX1" fmla="*/ 1219200 w 2438400"/>
                <a:gd name="connsiteY1" fmla="*/ 0 h 4152900"/>
                <a:gd name="connsiteX2" fmla="*/ 2438400 w 2438400"/>
                <a:gd name="connsiteY2" fmla="*/ 4152900 h 4152900"/>
                <a:gd name="connsiteX3" fmla="*/ 0 w 2438400"/>
                <a:gd name="connsiteY3" fmla="*/ 4152900 h 4152900"/>
                <a:gd name="connsiteX0" fmla="*/ 0 w 2438400"/>
                <a:gd name="connsiteY0" fmla="*/ 4152900 h 4152900"/>
                <a:gd name="connsiteX1" fmla="*/ 1219200 w 2438400"/>
                <a:gd name="connsiteY1" fmla="*/ 0 h 4152900"/>
                <a:gd name="connsiteX2" fmla="*/ 2438400 w 2438400"/>
                <a:gd name="connsiteY2" fmla="*/ 4152900 h 4152900"/>
                <a:gd name="connsiteX3" fmla="*/ 0 w 2438400"/>
                <a:gd name="connsiteY3" fmla="*/ 4152900 h 4152900"/>
                <a:gd name="connsiteX0" fmla="*/ 0 w 2438400"/>
                <a:gd name="connsiteY0" fmla="*/ 4157539 h 4157539"/>
                <a:gd name="connsiteX1" fmla="*/ 1219200 w 2438400"/>
                <a:gd name="connsiteY1" fmla="*/ 4639 h 4157539"/>
                <a:gd name="connsiteX2" fmla="*/ 2438400 w 2438400"/>
                <a:gd name="connsiteY2" fmla="*/ 4157539 h 4157539"/>
                <a:gd name="connsiteX3" fmla="*/ 0 w 2438400"/>
                <a:gd name="connsiteY3" fmla="*/ 4157539 h 4157539"/>
                <a:gd name="connsiteX0" fmla="*/ 0 w 2438400"/>
                <a:gd name="connsiteY0" fmla="*/ 4157539 h 4157539"/>
                <a:gd name="connsiteX1" fmla="*/ 1219200 w 2438400"/>
                <a:gd name="connsiteY1" fmla="*/ 4639 h 4157539"/>
                <a:gd name="connsiteX2" fmla="*/ 2438400 w 2438400"/>
                <a:gd name="connsiteY2" fmla="*/ 4157539 h 4157539"/>
                <a:gd name="connsiteX3" fmla="*/ 0 w 2438400"/>
                <a:gd name="connsiteY3" fmla="*/ 4157539 h 4157539"/>
                <a:gd name="connsiteX0" fmla="*/ 179135 w 2617535"/>
                <a:gd name="connsiteY0" fmla="*/ 4157539 h 4157539"/>
                <a:gd name="connsiteX1" fmla="*/ 1398335 w 2617535"/>
                <a:gd name="connsiteY1" fmla="*/ 4639 h 4157539"/>
                <a:gd name="connsiteX2" fmla="*/ 2617535 w 2617535"/>
                <a:gd name="connsiteY2" fmla="*/ 4157539 h 4157539"/>
                <a:gd name="connsiteX3" fmla="*/ 179135 w 2617535"/>
                <a:gd name="connsiteY3" fmla="*/ 4157539 h 4157539"/>
                <a:gd name="connsiteX0" fmla="*/ 179135 w 2617535"/>
                <a:gd name="connsiteY0" fmla="*/ 4157495 h 4187312"/>
                <a:gd name="connsiteX1" fmla="*/ 1398335 w 2617535"/>
                <a:gd name="connsiteY1" fmla="*/ 4595 h 4187312"/>
                <a:gd name="connsiteX2" fmla="*/ 2617535 w 2617535"/>
                <a:gd name="connsiteY2" fmla="*/ 4187312 h 4187312"/>
                <a:gd name="connsiteX3" fmla="*/ 179135 w 2617535"/>
                <a:gd name="connsiteY3" fmla="*/ 4157495 h 4187312"/>
                <a:gd name="connsiteX0" fmla="*/ 179135 w 2170277"/>
                <a:gd name="connsiteY0" fmla="*/ 4158223 h 4158223"/>
                <a:gd name="connsiteX1" fmla="*/ 1398335 w 2170277"/>
                <a:gd name="connsiteY1" fmla="*/ 5323 h 4158223"/>
                <a:gd name="connsiteX2" fmla="*/ 2170277 w 2170277"/>
                <a:gd name="connsiteY2" fmla="*/ 3770597 h 4158223"/>
                <a:gd name="connsiteX3" fmla="*/ 179135 w 2170277"/>
                <a:gd name="connsiteY3" fmla="*/ 4158223 h 4158223"/>
                <a:gd name="connsiteX0" fmla="*/ 121826 w 2112968"/>
                <a:gd name="connsiteY0" fmla="*/ 4158223 h 4158223"/>
                <a:gd name="connsiteX1" fmla="*/ 1341026 w 2112968"/>
                <a:gd name="connsiteY1" fmla="*/ 5323 h 4158223"/>
                <a:gd name="connsiteX2" fmla="*/ 2112968 w 2112968"/>
                <a:gd name="connsiteY2" fmla="*/ 3770597 h 4158223"/>
                <a:gd name="connsiteX3" fmla="*/ 121826 w 2112968"/>
                <a:gd name="connsiteY3" fmla="*/ 4158223 h 415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2968" h="4158223">
                  <a:moveTo>
                    <a:pt x="121826" y="4158223"/>
                  </a:moveTo>
                  <a:cubicBezTo>
                    <a:pt x="-201348" y="1040054"/>
                    <a:pt x="89802" y="5017406"/>
                    <a:pt x="1341026" y="5323"/>
                  </a:cubicBezTo>
                  <a:cubicBezTo>
                    <a:pt x="2264260" y="-131064"/>
                    <a:pt x="1706568" y="2386297"/>
                    <a:pt x="2112968" y="3770597"/>
                  </a:cubicBezTo>
                  <a:lnTo>
                    <a:pt x="121826" y="4158223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3BAA3A89-F65A-4D04-BB4C-06AAE3B45FF0}"/>
                </a:ext>
              </a:extLst>
            </p:cNvPr>
            <p:cNvCxnSpPr/>
            <p:nvPr/>
          </p:nvCxnSpPr>
          <p:spPr>
            <a:xfrm flipH="1">
              <a:off x="5181600" y="4724400"/>
              <a:ext cx="381000" cy="11430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EC1AA922-04E0-4C6D-9550-F3822FAF6A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424304" y="4804202"/>
              <a:ext cx="347018" cy="113939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E0B33FC8-71A3-495D-ACBD-EECEB5B4354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71126" y="4913170"/>
              <a:ext cx="324678" cy="103043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1" name="Picture 4" descr="Image result for laces icon">
              <a:extLst>
                <a:ext uri="{FF2B5EF4-FFF2-40B4-BE49-F238E27FC236}">
                  <a16:creationId xmlns:a16="http://schemas.microsoft.com/office/drawing/2014/main" id="{25E89559-7432-4A34-AF03-4D4A4DF06D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13668">
              <a:off x="3942955" y="3024535"/>
              <a:ext cx="1905000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Multiplication Sign 51">
              <a:extLst>
                <a:ext uri="{FF2B5EF4-FFF2-40B4-BE49-F238E27FC236}">
                  <a16:creationId xmlns:a16="http://schemas.microsoft.com/office/drawing/2014/main" id="{E4B85004-B42C-496E-A586-F19FD5B5181E}"/>
                </a:ext>
              </a:extLst>
            </p:cNvPr>
            <p:cNvSpPr/>
            <p:nvPr/>
          </p:nvSpPr>
          <p:spPr>
            <a:xfrm rot="19984583">
              <a:off x="4563020" y="4017340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Multiplication Sign 52">
              <a:extLst>
                <a:ext uri="{FF2B5EF4-FFF2-40B4-BE49-F238E27FC236}">
                  <a16:creationId xmlns:a16="http://schemas.microsoft.com/office/drawing/2014/main" id="{95EF267F-2CB4-4032-B286-4FDBCB556884}"/>
                </a:ext>
              </a:extLst>
            </p:cNvPr>
            <p:cNvSpPr/>
            <p:nvPr/>
          </p:nvSpPr>
          <p:spPr>
            <a:xfrm rot="19984583">
              <a:off x="4705160" y="4194689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Multiplication Sign 53">
              <a:extLst>
                <a:ext uri="{FF2B5EF4-FFF2-40B4-BE49-F238E27FC236}">
                  <a16:creationId xmlns:a16="http://schemas.microsoft.com/office/drawing/2014/main" id="{0CE54299-B60D-4658-A301-E19A7D9178BF}"/>
                </a:ext>
              </a:extLst>
            </p:cNvPr>
            <p:cNvSpPr/>
            <p:nvPr/>
          </p:nvSpPr>
          <p:spPr>
            <a:xfrm rot="19984583">
              <a:off x="4874872" y="4306322"/>
              <a:ext cx="685800" cy="708685"/>
            </a:xfrm>
            <a:prstGeom prst="mathMultiply">
              <a:avLst>
                <a:gd name="adj1" fmla="val 859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isometricOffAxis1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425868AC-C44B-4727-9703-94AA6BDE7876}"/>
              </a:ext>
            </a:extLst>
          </p:cNvPr>
          <p:cNvSpPr/>
          <p:nvPr/>
        </p:nvSpPr>
        <p:spPr>
          <a:xfrm>
            <a:off x="972299" y="5845920"/>
            <a:ext cx="1282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12225"/>
                </a:solidFill>
                <a:latin typeface="McKayldsLat-Regular"/>
              </a:rPr>
              <a:t>Romans 6:4</a:t>
            </a:r>
            <a:endParaRPr lang="en-US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12D10FA-3DE7-45AB-8602-7CBC4EAD1C7D}"/>
              </a:ext>
            </a:extLst>
          </p:cNvPr>
          <p:cNvSpPr/>
          <p:nvPr/>
        </p:nvSpPr>
        <p:spPr>
          <a:xfrm>
            <a:off x="10374822" y="2603164"/>
            <a:ext cx="1282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12225"/>
                </a:solidFill>
                <a:latin typeface="McKayldsLat-Regular"/>
              </a:rPr>
              <a:t>Romans 6:4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653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B359FB36-32C2-4349-AE45-A301B0100773}"/>
              </a:ext>
            </a:extLst>
          </p:cNvPr>
          <p:cNvGrpSpPr/>
          <p:nvPr/>
        </p:nvGrpSpPr>
        <p:grpSpPr>
          <a:xfrm>
            <a:off x="568758" y="469097"/>
            <a:ext cx="8070493" cy="1629564"/>
            <a:chOff x="568758" y="469097"/>
            <a:chExt cx="8070493" cy="1629564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15C60CAD-AABF-4911-989A-B9203A1C2C7C}"/>
                </a:ext>
              </a:extLst>
            </p:cNvPr>
            <p:cNvGrpSpPr/>
            <p:nvPr/>
          </p:nvGrpSpPr>
          <p:grpSpPr>
            <a:xfrm>
              <a:off x="568758" y="476032"/>
              <a:ext cx="1622629" cy="1622629"/>
              <a:chOff x="3310759" y="2375338"/>
              <a:chExt cx="2151278" cy="2151278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4568C38-583B-41EC-994F-B29E76F7B75B}"/>
                  </a:ext>
                </a:extLst>
              </p:cNvPr>
              <p:cNvSpPr/>
              <p:nvPr/>
            </p:nvSpPr>
            <p:spPr>
              <a:xfrm>
                <a:off x="3310759" y="2375338"/>
                <a:ext cx="2151278" cy="215127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39700" h="139700" prst="divo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04D409E-C116-4977-B661-D5487AE8EB82}"/>
                  </a:ext>
                </a:extLst>
              </p:cNvPr>
              <p:cNvSpPr txBox="1"/>
              <p:nvPr/>
            </p:nvSpPr>
            <p:spPr>
              <a:xfrm>
                <a:off x="3461578" y="2942314"/>
                <a:ext cx="1774085" cy="646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Arial Rounded MT Bold" panose="020F0704030504030204" pitchFamily="34" charset="0"/>
                  </a:rPr>
                  <a:t>Walk</a:t>
                </a: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783D800-1E78-479C-A8CF-8C4D27B35BFD}"/>
                </a:ext>
              </a:extLst>
            </p:cNvPr>
            <p:cNvGrpSpPr/>
            <p:nvPr/>
          </p:nvGrpSpPr>
          <p:grpSpPr>
            <a:xfrm>
              <a:off x="2191387" y="476031"/>
              <a:ext cx="1622629" cy="1622629"/>
              <a:chOff x="3310759" y="2375338"/>
              <a:chExt cx="2151278" cy="2151278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74C1861-771E-4D0F-A152-7BFCA5EA0310}"/>
                  </a:ext>
                </a:extLst>
              </p:cNvPr>
              <p:cNvSpPr/>
              <p:nvPr/>
            </p:nvSpPr>
            <p:spPr>
              <a:xfrm>
                <a:off x="3310759" y="2375338"/>
                <a:ext cx="2151278" cy="215127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39700" h="139700" prst="divo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38706A3-97EF-4465-83D4-512D9C263A1D}"/>
                  </a:ext>
                </a:extLst>
              </p:cNvPr>
              <p:cNvSpPr txBox="1"/>
              <p:nvPr/>
            </p:nvSpPr>
            <p:spPr>
              <a:xfrm>
                <a:off x="3461578" y="2942314"/>
                <a:ext cx="1774085" cy="856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Arial Rounded MT Bold" panose="020F0704030504030204" pitchFamily="34" charset="0"/>
                  </a:rPr>
                  <a:t>in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48D39DF-9126-4A8B-975B-12BF41965E48}"/>
                </a:ext>
              </a:extLst>
            </p:cNvPr>
            <p:cNvGrpSpPr/>
            <p:nvPr/>
          </p:nvGrpSpPr>
          <p:grpSpPr>
            <a:xfrm>
              <a:off x="3643270" y="476030"/>
              <a:ext cx="1873093" cy="1622629"/>
              <a:chOff x="3112658" y="2375338"/>
              <a:chExt cx="2483343" cy="2151278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006277F-6A68-4C97-8FF4-05E4BF312EA6}"/>
                  </a:ext>
                </a:extLst>
              </p:cNvPr>
              <p:cNvSpPr/>
              <p:nvPr/>
            </p:nvSpPr>
            <p:spPr>
              <a:xfrm>
                <a:off x="3310759" y="2375338"/>
                <a:ext cx="2151278" cy="215127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39700" h="139700" prst="divo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ED98ADB-CC46-48AF-AFD7-7FDEE713A2AB}"/>
                  </a:ext>
                </a:extLst>
              </p:cNvPr>
              <p:cNvSpPr txBox="1"/>
              <p:nvPr/>
            </p:nvSpPr>
            <p:spPr>
              <a:xfrm>
                <a:off x="3112658" y="3094944"/>
                <a:ext cx="2483343" cy="6936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Arial Rounded MT Bold" panose="020F0704030504030204" pitchFamily="34" charset="0"/>
                  </a:rPr>
                  <a:t>newness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C0F5578-36DC-4EF5-8656-9C0D1C1A8997}"/>
                </a:ext>
              </a:extLst>
            </p:cNvPr>
            <p:cNvGrpSpPr/>
            <p:nvPr/>
          </p:nvGrpSpPr>
          <p:grpSpPr>
            <a:xfrm>
              <a:off x="5393993" y="469097"/>
              <a:ext cx="1622629" cy="1622629"/>
              <a:chOff x="3310759" y="2375338"/>
              <a:chExt cx="2151278" cy="2151278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A1D6B10-81A9-47F5-8D0D-FF060A3A0715}"/>
                  </a:ext>
                </a:extLst>
              </p:cNvPr>
              <p:cNvSpPr/>
              <p:nvPr/>
            </p:nvSpPr>
            <p:spPr>
              <a:xfrm>
                <a:off x="3310759" y="2375338"/>
                <a:ext cx="2151278" cy="215127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39700" h="139700" prst="divo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389C9EA-5E2D-4B10-A0D8-16F881330759}"/>
                  </a:ext>
                </a:extLst>
              </p:cNvPr>
              <p:cNvSpPr txBox="1"/>
              <p:nvPr/>
            </p:nvSpPr>
            <p:spPr>
              <a:xfrm>
                <a:off x="3461578" y="2942314"/>
                <a:ext cx="1774085" cy="856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Arial Rounded MT Bold" panose="020F0704030504030204" pitchFamily="34" charset="0"/>
                  </a:rPr>
                  <a:t>of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5868A5D-DF8B-4A8E-81F1-E04D9011419B}"/>
                </a:ext>
              </a:extLst>
            </p:cNvPr>
            <p:cNvGrpSpPr/>
            <p:nvPr/>
          </p:nvGrpSpPr>
          <p:grpSpPr>
            <a:xfrm>
              <a:off x="7016622" y="476030"/>
              <a:ext cx="1622629" cy="1622629"/>
              <a:chOff x="3310759" y="2375338"/>
              <a:chExt cx="2151278" cy="2151278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893FBD3-E196-4907-A5D3-38EFFDD16AE5}"/>
                  </a:ext>
                </a:extLst>
              </p:cNvPr>
              <p:cNvSpPr/>
              <p:nvPr/>
            </p:nvSpPr>
            <p:spPr>
              <a:xfrm>
                <a:off x="3310759" y="2375338"/>
                <a:ext cx="2151278" cy="215127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39700" h="139700" prst="divo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54F2B87-9F95-4794-B89F-9716EB187B17}"/>
                  </a:ext>
                </a:extLst>
              </p:cNvPr>
              <p:cNvSpPr txBox="1"/>
              <p:nvPr/>
            </p:nvSpPr>
            <p:spPr>
              <a:xfrm>
                <a:off x="3461578" y="2942314"/>
                <a:ext cx="1774085" cy="856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Arial Rounded MT Bold" panose="020F0704030504030204" pitchFamily="34" charset="0"/>
                  </a:rPr>
                  <a:t>life</a:t>
                </a:r>
              </a:p>
            </p:txBody>
          </p:sp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C0E735E-7560-40D7-83A1-662172550A0E}"/>
              </a:ext>
            </a:extLst>
          </p:cNvPr>
          <p:cNvGrpSpPr/>
          <p:nvPr/>
        </p:nvGrpSpPr>
        <p:grpSpPr>
          <a:xfrm>
            <a:off x="568758" y="2519375"/>
            <a:ext cx="8070493" cy="1629564"/>
            <a:chOff x="568758" y="469097"/>
            <a:chExt cx="8070493" cy="1629564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AB0DFB3A-BB34-4EBE-B763-5DFA34CBB41C}"/>
                </a:ext>
              </a:extLst>
            </p:cNvPr>
            <p:cNvGrpSpPr/>
            <p:nvPr/>
          </p:nvGrpSpPr>
          <p:grpSpPr>
            <a:xfrm>
              <a:off x="568758" y="476032"/>
              <a:ext cx="1622629" cy="1622629"/>
              <a:chOff x="3310759" y="2375338"/>
              <a:chExt cx="2151278" cy="2151278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916F1EFD-3607-41FC-BD82-8E4C79707843}"/>
                  </a:ext>
                </a:extLst>
              </p:cNvPr>
              <p:cNvSpPr/>
              <p:nvPr/>
            </p:nvSpPr>
            <p:spPr>
              <a:xfrm>
                <a:off x="3310759" y="2375338"/>
                <a:ext cx="2151278" cy="215127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39700" h="139700" prst="divo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CA12AF0-0E6A-4863-ACD4-4C6375D0D490}"/>
                  </a:ext>
                </a:extLst>
              </p:cNvPr>
              <p:cNvSpPr txBox="1"/>
              <p:nvPr/>
            </p:nvSpPr>
            <p:spPr>
              <a:xfrm>
                <a:off x="3461578" y="2942314"/>
                <a:ext cx="1774085" cy="646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Arial Rounded MT Bold" panose="020F0704030504030204" pitchFamily="34" charset="0"/>
                  </a:rPr>
                  <a:t>Walk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02422D0-EDD5-4976-990D-6C3D15E338D3}"/>
                </a:ext>
              </a:extLst>
            </p:cNvPr>
            <p:cNvGrpSpPr/>
            <p:nvPr/>
          </p:nvGrpSpPr>
          <p:grpSpPr>
            <a:xfrm>
              <a:off x="2191387" y="476031"/>
              <a:ext cx="1622629" cy="1622629"/>
              <a:chOff x="3310759" y="2375338"/>
              <a:chExt cx="2151278" cy="2151278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66A026FF-A991-4ADF-8EAD-B3A9E480242A}"/>
                  </a:ext>
                </a:extLst>
              </p:cNvPr>
              <p:cNvSpPr/>
              <p:nvPr/>
            </p:nvSpPr>
            <p:spPr>
              <a:xfrm>
                <a:off x="3310759" y="2375338"/>
                <a:ext cx="2151278" cy="215127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39700" h="139700" prst="divo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EE9803C-F83E-4F2E-8D31-46019A921841}"/>
                  </a:ext>
                </a:extLst>
              </p:cNvPr>
              <p:cNvSpPr txBox="1"/>
              <p:nvPr/>
            </p:nvSpPr>
            <p:spPr>
              <a:xfrm>
                <a:off x="3461578" y="2942314"/>
                <a:ext cx="1774085" cy="856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Arial Rounded MT Bold" panose="020F0704030504030204" pitchFamily="34" charset="0"/>
                  </a:rPr>
                  <a:t>in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387D95F1-22AB-4C13-A284-54FC2E2F9E08}"/>
                </a:ext>
              </a:extLst>
            </p:cNvPr>
            <p:cNvGrpSpPr/>
            <p:nvPr/>
          </p:nvGrpSpPr>
          <p:grpSpPr>
            <a:xfrm>
              <a:off x="3643270" y="476030"/>
              <a:ext cx="1873093" cy="1622629"/>
              <a:chOff x="3112658" y="2375338"/>
              <a:chExt cx="2483343" cy="2151278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46091A2-7E42-4577-86B3-F9ACA9FA7B17}"/>
                  </a:ext>
                </a:extLst>
              </p:cNvPr>
              <p:cNvSpPr/>
              <p:nvPr/>
            </p:nvSpPr>
            <p:spPr>
              <a:xfrm>
                <a:off x="3310759" y="2375338"/>
                <a:ext cx="2151278" cy="215127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39700" h="139700" prst="divo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B3FFFE5-237B-45CF-9E43-D3129A025B31}"/>
                  </a:ext>
                </a:extLst>
              </p:cNvPr>
              <p:cNvSpPr txBox="1"/>
              <p:nvPr/>
            </p:nvSpPr>
            <p:spPr>
              <a:xfrm>
                <a:off x="3112658" y="3094944"/>
                <a:ext cx="2483343" cy="6936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Arial Rounded MT Bold" panose="020F0704030504030204" pitchFamily="34" charset="0"/>
                  </a:rPr>
                  <a:t>newness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AE1B4AB8-36D8-40C6-AF6A-97F6B6E3496D}"/>
                </a:ext>
              </a:extLst>
            </p:cNvPr>
            <p:cNvGrpSpPr/>
            <p:nvPr/>
          </p:nvGrpSpPr>
          <p:grpSpPr>
            <a:xfrm>
              <a:off x="5393993" y="469097"/>
              <a:ext cx="1622629" cy="1622629"/>
              <a:chOff x="3310759" y="2375338"/>
              <a:chExt cx="2151278" cy="2151278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C6011A6B-04BB-496C-B4F0-4451794CBD81}"/>
                  </a:ext>
                </a:extLst>
              </p:cNvPr>
              <p:cNvSpPr/>
              <p:nvPr/>
            </p:nvSpPr>
            <p:spPr>
              <a:xfrm>
                <a:off x="3310759" y="2375338"/>
                <a:ext cx="2151278" cy="215127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39700" h="139700" prst="divo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9A3FBEC-84D6-4004-893F-4E049E20B36D}"/>
                  </a:ext>
                </a:extLst>
              </p:cNvPr>
              <p:cNvSpPr txBox="1"/>
              <p:nvPr/>
            </p:nvSpPr>
            <p:spPr>
              <a:xfrm>
                <a:off x="3461578" y="2942314"/>
                <a:ext cx="1774085" cy="856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Arial Rounded MT Bold" panose="020F0704030504030204" pitchFamily="34" charset="0"/>
                  </a:rPr>
                  <a:t>of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AC6F5691-ABA3-4276-8D94-D8989D4C8C56}"/>
                </a:ext>
              </a:extLst>
            </p:cNvPr>
            <p:cNvGrpSpPr/>
            <p:nvPr/>
          </p:nvGrpSpPr>
          <p:grpSpPr>
            <a:xfrm>
              <a:off x="7016622" y="476030"/>
              <a:ext cx="1622629" cy="1622629"/>
              <a:chOff x="3310759" y="2375338"/>
              <a:chExt cx="2151278" cy="2151278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7BF433F-639A-4566-AF7B-E89D8E051C7F}"/>
                  </a:ext>
                </a:extLst>
              </p:cNvPr>
              <p:cNvSpPr/>
              <p:nvPr/>
            </p:nvSpPr>
            <p:spPr>
              <a:xfrm>
                <a:off x="3310759" y="2375338"/>
                <a:ext cx="2151278" cy="215127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39700" h="139700" prst="divo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3596042-18AD-48A0-96D1-ADD1CA666567}"/>
                  </a:ext>
                </a:extLst>
              </p:cNvPr>
              <p:cNvSpPr txBox="1"/>
              <p:nvPr/>
            </p:nvSpPr>
            <p:spPr>
              <a:xfrm>
                <a:off x="3461578" y="2942314"/>
                <a:ext cx="1774085" cy="856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Arial Rounded MT Bold" panose="020F0704030504030204" pitchFamily="34" charset="0"/>
                  </a:rPr>
                  <a:t>life</a:t>
                </a:r>
              </a:p>
            </p:txBody>
          </p: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3544317-E365-4C2F-947B-637424B1146F}"/>
              </a:ext>
            </a:extLst>
          </p:cNvPr>
          <p:cNvGrpSpPr/>
          <p:nvPr/>
        </p:nvGrpSpPr>
        <p:grpSpPr>
          <a:xfrm>
            <a:off x="661967" y="4891482"/>
            <a:ext cx="8070493" cy="1629564"/>
            <a:chOff x="568758" y="469097"/>
            <a:chExt cx="8070493" cy="1629564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D3803386-B9BE-4741-89B3-BCA0726DE82F}"/>
                </a:ext>
              </a:extLst>
            </p:cNvPr>
            <p:cNvGrpSpPr/>
            <p:nvPr/>
          </p:nvGrpSpPr>
          <p:grpSpPr>
            <a:xfrm>
              <a:off x="568758" y="476032"/>
              <a:ext cx="1622629" cy="1622629"/>
              <a:chOff x="3310759" y="2375338"/>
              <a:chExt cx="2151278" cy="2151278"/>
            </a:xfrm>
          </p:grpSpPr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66141A53-46E1-4453-B506-67990B452DBB}"/>
                  </a:ext>
                </a:extLst>
              </p:cNvPr>
              <p:cNvSpPr/>
              <p:nvPr/>
            </p:nvSpPr>
            <p:spPr>
              <a:xfrm>
                <a:off x="3310759" y="2375338"/>
                <a:ext cx="2151278" cy="215127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39700" h="139700" prst="divo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9D5A930C-FE5D-4B0D-9B2E-E223F0A1F6AB}"/>
                  </a:ext>
                </a:extLst>
              </p:cNvPr>
              <p:cNvSpPr txBox="1"/>
              <p:nvPr/>
            </p:nvSpPr>
            <p:spPr>
              <a:xfrm>
                <a:off x="3461578" y="2942314"/>
                <a:ext cx="1774085" cy="646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Arial Rounded MT Bold" panose="020F0704030504030204" pitchFamily="34" charset="0"/>
                  </a:rPr>
                  <a:t>Walk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42A5C0EE-C176-463B-BDCD-76B426ACFFC1}"/>
                </a:ext>
              </a:extLst>
            </p:cNvPr>
            <p:cNvGrpSpPr/>
            <p:nvPr/>
          </p:nvGrpSpPr>
          <p:grpSpPr>
            <a:xfrm>
              <a:off x="2191387" y="476031"/>
              <a:ext cx="1622629" cy="1622629"/>
              <a:chOff x="3310759" y="2375338"/>
              <a:chExt cx="2151278" cy="2151278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0B8655E5-4038-46BD-8664-EDF40EFF7BE0}"/>
                  </a:ext>
                </a:extLst>
              </p:cNvPr>
              <p:cNvSpPr/>
              <p:nvPr/>
            </p:nvSpPr>
            <p:spPr>
              <a:xfrm>
                <a:off x="3310759" y="2375338"/>
                <a:ext cx="2151278" cy="215127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39700" h="139700" prst="divo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C40FF588-31A5-4267-B3F5-C7074AB705F1}"/>
                  </a:ext>
                </a:extLst>
              </p:cNvPr>
              <p:cNvSpPr txBox="1"/>
              <p:nvPr/>
            </p:nvSpPr>
            <p:spPr>
              <a:xfrm>
                <a:off x="3461578" y="2942314"/>
                <a:ext cx="1774085" cy="856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Arial Rounded MT Bold" panose="020F0704030504030204" pitchFamily="34" charset="0"/>
                  </a:rPr>
                  <a:t>in</a:t>
                </a:r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6BA0C285-859F-4265-A70C-27AB72B5C283}"/>
                </a:ext>
              </a:extLst>
            </p:cNvPr>
            <p:cNvGrpSpPr/>
            <p:nvPr/>
          </p:nvGrpSpPr>
          <p:grpSpPr>
            <a:xfrm>
              <a:off x="3643270" y="476030"/>
              <a:ext cx="1873093" cy="1622629"/>
              <a:chOff x="3112658" y="2375338"/>
              <a:chExt cx="2483343" cy="2151278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99BACC48-BAB5-4C0C-B7D9-7AB6CBACE051}"/>
                  </a:ext>
                </a:extLst>
              </p:cNvPr>
              <p:cNvSpPr/>
              <p:nvPr/>
            </p:nvSpPr>
            <p:spPr>
              <a:xfrm>
                <a:off x="3310759" y="2375338"/>
                <a:ext cx="2151278" cy="215127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39700" h="139700" prst="divo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4CB2C50-691C-4E8E-986D-60F6E6AF8C84}"/>
                  </a:ext>
                </a:extLst>
              </p:cNvPr>
              <p:cNvSpPr txBox="1"/>
              <p:nvPr/>
            </p:nvSpPr>
            <p:spPr>
              <a:xfrm>
                <a:off x="3112658" y="3094944"/>
                <a:ext cx="2483343" cy="6936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Arial Rounded MT Bold" panose="020F0704030504030204" pitchFamily="34" charset="0"/>
                  </a:rPr>
                  <a:t>newness</a:t>
                </a:r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756EC9F5-C8B0-4AB7-A88D-42928F59CE3F}"/>
                </a:ext>
              </a:extLst>
            </p:cNvPr>
            <p:cNvGrpSpPr/>
            <p:nvPr/>
          </p:nvGrpSpPr>
          <p:grpSpPr>
            <a:xfrm>
              <a:off x="5393993" y="469097"/>
              <a:ext cx="1622629" cy="1622629"/>
              <a:chOff x="3310759" y="2375338"/>
              <a:chExt cx="2151278" cy="2151278"/>
            </a:xfrm>
          </p:grpSpPr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14574F2-0002-428B-B53A-05300C8AAB9F}"/>
                  </a:ext>
                </a:extLst>
              </p:cNvPr>
              <p:cNvSpPr/>
              <p:nvPr/>
            </p:nvSpPr>
            <p:spPr>
              <a:xfrm>
                <a:off x="3310759" y="2375338"/>
                <a:ext cx="2151278" cy="215127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39700" h="139700" prst="divo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51FED4D-446E-435A-8ED7-3C6886E4EC9C}"/>
                  </a:ext>
                </a:extLst>
              </p:cNvPr>
              <p:cNvSpPr txBox="1"/>
              <p:nvPr/>
            </p:nvSpPr>
            <p:spPr>
              <a:xfrm>
                <a:off x="3461578" y="2942314"/>
                <a:ext cx="1774085" cy="856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Arial Rounded MT Bold" panose="020F0704030504030204" pitchFamily="34" charset="0"/>
                  </a:rPr>
                  <a:t>of</a:t>
                </a: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B5660CBA-5432-4DF4-98BD-EDEED41C0A2C}"/>
                </a:ext>
              </a:extLst>
            </p:cNvPr>
            <p:cNvGrpSpPr/>
            <p:nvPr/>
          </p:nvGrpSpPr>
          <p:grpSpPr>
            <a:xfrm>
              <a:off x="7016622" y="476030"/>
              <a:ext cx="1622629" cy="1622629"/>
              <a:chOff x="3310759" y="2375338"/>
              <a:chExt cx="2151278" cy="2151278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8F77B305-6218-4DA1-8A96-37E5528B7C06}"/>
                  </a:ext>
                </a:extLst>
              </p:cNvPr>
              <p:cNvSpPr/>
              <p:nvPr/>
            </p:nvSpPr>
            <p:spPr>
              <a:xfrm>
                <a:off x="3310759" y="2375338"/>
                <a:ext cx="2151278" cy="215127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39700" h="139700" prst="divo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3092BFC-BC11-4548-B04A-3B5267890E38}"/>
                  </a:ext>
                </a:extLst>
              </p:cNvPr>
              <p:cNvSpPr txBox="1"/>
              <p:nvPr/>
            </p:nvSpPr>
            <p:spPr>
              <a:xfrm>
                <a:off x="3461578" y="2942314"/>
                <a:ext cx="1774085" cy="8569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latin typeface="Arial Rounded MT Bold" panose="020F0704030504030204" pitchFamily="34" charset="0"/>
                  </a:rPr>
                  <a:t>life</a:t>
                </a:r>
              </a:p>
            </p:txBody>
          </p:sp>
        </p:grpSp>
      </p:grpSp>
      <p:sp>
        <p:nvSpPr>
          <p:cNvPr id="66" name="TextBox 65">
            <a:extLst>
              <a:ext uri="{FF2B5EF4-FFF2-40B4-BE49-F238E27FC236}">
                <a16:creationId xmlns:a16="http://schemas.microsoft.com/office/drawing/2014/main" id="{D4B38B9C-0DDE-41A1-8BFA-7E90923C51F0}"/>
              </a:ext>
            </a:extLst>
          </p:cNvPr>
          <p:cNvSpPr txBox="1"/>
          <p:nvPr/>
        </p:nvSpPr>
        <p:spPr>
          <a:xfrm>
            <a:off x="9816662" y="1391184"/>
            <a:ext cx="1103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Set of 3</a:t>
            </a:r>
          </a:p>
          <a:p>
            <a:r>
              <a:rPr lang="en-US" dirty="0"/>
              <a:t>Cut and paste on page 6</a:t>
            </a:r>
          </a:p>
        </p:txBody>
      </p:sp>
    </p:spTree>
    <p:extLst>
      <p:ext uri="{BB962C8B-B14F-4D97-AF65-F5344CB8AC3E}">
        <p14:creationId xmlns:p14="http://schemas.microsoft.com/office/powerpoint/2010/main" val="3035941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1C9943F-FC1F-458F-8565-21C2955849DA}"/>
              </a:ext>
            </a:extLst>
          </p:cNvPr>
          <p:cNvSpPr txBox="1"/>
          <p:nvPr/>
        </p:nvSpPr>
        <p:spPr>
          <a:xfrm>
            <a:off x="651641" y="472966"/>
            <a:ext cx="46455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Instructions:</a:t>
            </a:r>
          </a:p>
          <a:p>
            <a:endParaRPr lang="en-US" dirty="0"/>
          </a:p>
          <a:p>
            <a:r>
              <a:rPr lang="en-US" dirty="0"/>
              <a:t>Page 2: Fill in words in tiles. Write words on board: newness, life, of, in, walk</a:t>
            </a:r>
          </a:p>
          <a:p>
            <a:endParaRPr lang="en-US" dirty="0"/>
          </a:p>
          <a:p>
            <a:r>
              <a:rPr lang="en-US" dirty="0"/>
              <a:t>Page 3: Black and White</a:t>
            </a:r>
          </a:p>
          <a:p>
            <a:endParaRPr lang="en-US" dirty="0"/>
          </a:p>
          <a:p>
            <a:r>
              <a:rPr lang="en-US" dirty="0"/>
              <a:t>Page 4-5: Handouts</a:t>
            </a:r>
          </a:p>
          <a:p>
            <a:endParaRPr lang="en-US" dirty="0"/>
          </a:p>
          <a:p>
            <a:r>
              <a:rPr lang="en-US" dirty="0"/>
              <a:t>Page 6: Cut and paste page 7 </a:t>
            </a:r>
          </a:p>
        </p:txBody>
      </p:sp>
    </p:spTree>
    <p:extLst>
      <p:ext uri="{BB962C8B-B14F-4D97-AF65-F5344CB8AC3E}">
        <p14:creationId xmlns:p14="http://schemas.microsoft.com/office/powerpoint/2010/main" val="1103778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119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Rounded MT Bold</vt:lpstr>
      <vt:lpstr>Calibri</vt:lpstr>
      <vt:lpstr>Calibri Light</vt:lpstr>
      <vt:lpstr>McKayldsLat-Regular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9</cp:revision>
  <dcterms:created xsi:type="dcterms:W3CDTF">2019-05-29T21:44:56Z</dcterms:created>
  <dcterms:modified xsi:type="dcterms:W3CDTF">2019-05-29T23:03:00Z</dcterms:modified>
</cp:coreProperties>
</file>