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58" r:id="rId5"/>
    <p:sldId id="261" r:id="rId6"/>
    <p:sldId id="25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8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18110-375D-4D68-A5FE-D5906C5FD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C39206-11A9-4550-ACA2-AA397AEC59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CA9F3-A6C7-4ACD-BA48-4D7CFB22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06E2-72A7-4574-87FE-F02D9F531D2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2F4D3-BFD9-4DE9-8571-6E26EA3D3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1F492-232C-46C3-B69F-DAC965E51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F44A-8E14-4722-9AB5-986FC1046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35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FE4C9-0AFD-4AE3-B247-3A636F396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D457-7885-45EA-A2E2-D7B524838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20F33-2CBF-4818-A422-D074285BA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06E2-72A7-4574-87FE-F02D9F531D2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18C48-2387-4AA7-8A44-2AB0B687D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6AFD1-2845-4D04-B83D-157A33A14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F44A-8E14-4722-9AB5-986FC1046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50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60C31D-20D7-4064-A284-6B436CCCAB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B8CCD5-3B79-43AD-919F-50FC1468CD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C022A-E9F9-4145-B93D-DE6045F89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06E2-72A7-4574-87FE-F02D9F531D2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1A8CD-EA15-4F1A-9912-773712FA3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76E74-4702-4D05-BEE5-89A34BF79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F44A-8E14-4722-9AB5-986FC1046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7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076EB-AF50-47D0-9F78-A8F2EF5F8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B362C-3B5A-4E4F-9631-5DA207A7D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874E9-EF24-4B7A-908A-ACAFDDC38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06E2-72A7-4574-87FE-F02D9F531D2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0B685-71E7-406E-829E-3F0417136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82D2B-697D-455E-87E3-1CEDAD504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F44A-8E14-4722-9AB5-986FC1046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83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75AA5-9DF7-47F3-AED9-8BA3949AA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60F39A-9DB8-4011-84A6-125054E63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FE412-5E78-47B9-B1ED-AF217922B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06E2-72A7-4574-87FE-F02D9F531D2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96B7E-088E-4A3F-9450-4E0454597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E411D-236A-42D0-802D-0E25BC3FA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F44A-8E14-4722-9AB5-986FC1046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2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1E9F9-4DE6-4CAA-B07F-4A54D7AE4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6511D-9EDE-41C3-8276-B4C8F57F59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7142C1-0422-477A-806B-9283FD8CD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3C24F8-4678-474D-BCEB-8106FB7BB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06E2-72A7-4574-87FE-F02D9F531D2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28AF96-887C-4143-8579-852F11937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BD16E-4163-4BD7-AC6D-61F9106D7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F44A-8E14-4722-9AB5-986FC1046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60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9DF71-EFC3-4D77-A58C-C0A13EAAA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DEF4F-52AA-4598-B036-78C2E5A74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972731-9288-4283-987C-C8FA13D20F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26D669-28C9-4A63-B859-92DE1D708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8EA453-A943-4032-9E9B-43D56FEB24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B09255-5E05-4275-884F-5BE306B09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06E2-72A7-4574-87FE-F02D9F531D2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796D5E-49D5-43EE-AAE1-51B7ABD77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1503DE-DF61-4AE8-9989-8499B3B49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F44A-8E14-4722-9AB5-986FC1046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6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37207-9D87-4329-93C8-6489978CE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E547BC-819F-4F15-BD56-7A2EC6CE3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06E2-72A7-4574-87FE-F02D9F531D2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1717A8-C2FA-409B-B803-2ECA2D5B2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B9A3EF-343A-4B2C-BE92-153E226E2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F44A-8E14-4722-9AB5-986FC1046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4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B3D1F3-72D9-45BA-B8D2-7F5006AC4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06E2-72A7-4574-87FE-F02D9F531D2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819CE1-3510-4DC6-AC9A-2036EA39E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4BF15E-521A-45B1-BE24-9E40A5A5E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F44A-8E14-4722-9AB5-986FC1046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4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51CC0-0131-4A48-B64D-5E228BEFC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02519-0049-41DE-85D8-A7BC8D78F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D29ED2-70A4-48D5-B295-FA332972B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8F79F2-9AC8-473B-9D8F-44A2AF8A1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06E2-72A7-4574-87FE-F02D9F531D2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76AB7B-5C2E-4D6E-BEFC-1FF8E6ED5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30D5A8-817A-4868-9D3D-959A809E0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F44A-8E14-4722-9AB5-986FC1046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8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5B519-3F62-4605-BBFC-FE38D32A0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1C061E-EF41-453C-B5EA-148C684C40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6BD0E7-4EB9-4308-AEC1-2E3D86D5D7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BE9407-9566-428C-93AC-78F53D0D6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06E2-72A7-4574-87FE-F02D9F531D2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146680-EBEF-41FD-9C3A-203A21C0A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4EE923-8966-4672-A34C-DE970DA57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F44A-8E14-4722-9AB5-986FC1046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17491-6F4C-46EC-8E05-1DCCCEC87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027D3A-0BA9-42E4-98C5-87F598668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8EF91-CB15-42DD-A80D-59C5D64EA9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706E2-72A7-4574-87FE-F02D9F531D2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B86D2-C2E5-44AA-A72E-9AA3AE7487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25D7F-4707-4A4A-B0FB-3EBDF0A02D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CF44A-8E14-4722-9AB5-986FC1046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8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0471DA3-579C-46AA-90EB-2446CF741B9D}"/>
              </a:ext>
            </a:extLst>
          </p:cNvPr>
          <p:cNvSpPr/>
          <p:nvPr/>
        </p:nvSpPr>
        <p:spPr>
          <a:xfrm>
            <a:off x="166780" y="144856"/>
            <a:ext cx="2838972" cy="28608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365FCF-0FFD-4C93-A47E-A8AB6B6F193A}"/>
              </a:ext>
            </a:extLst>
          </p:cNvPr>
          <p:cNvSpPr/>
          <p:nvPr/>
        </p:nvSpPr>
        <p:spPr>
          <a:xfrm>
            <a:off x="3180074" y="152401"/>
            <a:ext cx="2838972" cy="28608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CF2E28-CD87-46FF-BA8D-FF9F9B5B86EE}"/>
              </a:ext>
            </a:extLst>
          </p:cNvPr>
          <p:cNvSpPr/>
          <p:nvPr/>
        </p:nvSpPr>
        <p:spPr>
          <a:xfrm>
            <a:off x="6167717" y="161453"/>
            <a:ext cx="2838972" cy="28608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19E711-20E8-4864-80BB-9A67C58E66A4}"/>
              </a:ext>
            </a:extLst>
          </p:cNvPr>
          <p:cNvSpPr/>
          <p:nvPr/>
        </p:nvSpPr>
        <p:spPr>
          <a:xfrm>
            <a:off x="9191577" y="152400"/>
            <a:ext cx="2838972" cy="28608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4D11B0-22DC-45EB-B768-E91BE8B1B12B}"/>
              </a:ext>
            </a:extLst>
          </p:cNvPr>
          <p:cNvSpPr/>
          <p:nvPr/>
        </p:nvSpPr>
        <p:spPr>
          <a:xfrm>
            <a:off x="183378" y="3176258"/>
            <a:ext cx="2838972" cy="28608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87DC9B-D43F-4FD5-AAB2-842223F41998}"/>
              </a:ext>
            </a:extLst>
          </p:cNvPr>
          <p:cNvSpPr/>
          <p:nvPr/>
        </p:nvSpPr>
        <p:spPr>
          <a:xfrm>
            <a:off x="3196672" y="3183803"/>
            <a:ext cx="2838972" cy="28608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EAD5E8-AF2E-4B09-AE40-75B98FE1C004}"/>
              </a:ext>
            </a:extLst>
          </p:cNvPr>
          <p:cNvSpPr/>
          <p:nvPr/>
        </p:nvSpPr>
        <p:spPr>
          <a:xfrm>
            <a:off x="6184315" y="3192855"/>
            <a:ext cx="2838972" cy="28608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168F010-8935-485C-A9C5-CB8D7B9E2836}"/>
              </a:ext>
            </a:extLst>
          </p:cNvPr>
          <p:cNvGrpSpPr/>
          <p:nvPr/>
        </p:nvGrpSpPr>
        <p:grpSpPr>
          <a:xfrm>
            <a:off x="3567067" y="255761"/>
            <a:ext cx="1937441" cy="2656096"/>
            <a:chOff x="2362201" y="3039417"/>
            <a:chExt cx="2167519" cy="2971517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84567F9-CC1D-4FF3-AB7D-366BF6FD1792}"/>
                </a:ext>
              </a:extLst>
            </p:cNvPr>
            <p:cNvSpPr/>
            <p:nvPr/>
          </p:nvSpPr>
          <p:spPr>
            <a:xfrm rot="10213681">
              <a:off x="2433379" y="3441274"/>
              <a:ext cx="310259" cy="71538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4E16DF2-1FB8-4889-AB60-BFC5117793CA}"/>
                </a:ext>
              </a:extLst>
            </p:cNvPr>
            <p:cNvSpPr/>
            <p:nvPr/>
          </p:nvSpPr>
          <p:spPr>
            <a:xfrm rot="11148156">
              <a:off x="2622527" y="3582260"/>
              <a:ext cx="212023" cy="38675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7">
              <a:extLst>
                <a:ext uri="{FF2B5EF4-FFF2-40B4-BE49-F238E27FC236}">
                  <a16:creationId xmlns:a16="http://schemas.microsoft.com/office/drawing/2014/main" id="{D5B5EB00-C995-4F61-975D-56F2A8DF8F61}"/>
                </a:ext>
              </a:extLst>
            </p:cNvPr>
            <p:cNvSpPr/>
            <p:nvPr/>
          </p:nvSpPr>
          <p:spPr>
            <a:xfrm rot="4902966">
              <a:off x="2527447" y="3921128"/>
              <a:ext cx="269736" cy="38757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2F156B4-F00B-4AE2-8B4D-53D1771A893E}"/>
                </a:ext>
              </a:extLst>
            </p:cNvPr>
            <p:cNvSpPr/>
            <p:nvPr/>
          </p:nvSpPr>
          <p:spPr>
            <a:xfrm>
              <a:off x="3365519" y="4182134"/>
              <a:ext cx="914400" cy="152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>
              <a:extLst>
                <a:ext uri="{FF2B5EF4-FFF2-40B4-BE49-F238E27FC236}">
                  <a16:creationId xmlns:a16="http://schemas.microsoft.com/office/drawing/2014/main" id="{E2D74AE3-942C-4C7A-AC67-D626EDDE8472}"/>
                </a:ext>
              </a:extLst>
            </p:cNvPr>
            <p:cNvSpPr/>
            <p:nvPr/>
          </p:nvSpPr>
          <p:spPr>
            <a:xfrm rot="19657155">
              <a:off x="3120231" y="4894398"/>
              <a:ext cx="354002" cy="609600"/>
            </a:xfrm>
            <a:prstGeom prst="trapezoid">
              <a:avLst>
                <a:gd name="adj" fmla="val 3214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rapezoid 19">
              <a:extLst>
                <a:ext uri="{FF2B5EF4-FFF2-40B4-BE49-F238E27FC236}">
                  <a16:creationId xmlns:a16="http://schemas.microsoft.com/office/drawing/2014/main" id="{E3B348A1-295B-4BEA-9EAB-A348649462A3}"/>
                </a:ext>
              </a:extLst>
            </p:cNvPr>
            <p:cNvSpPr/>
            <p:nvPr/>
          </p:nvSpPr>
          <p:spPr>
            <a:xfrm>
              <a:off x="2603519" y="4867934"/>
              <a:ext cx="762000" cy="1143000"/>
            </a:xfrm>
            <a:prstGeom prst="trapezoid">
              <a:avLst>
                <a:gd name="adj" fmla="val 3214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Merge 20">
              <a:extLst>
                <a:ext uri="{FF2B5EF4-FFF2-40B4-BE49-F238E27FC236}">
                  <a16:creationId xmlns:a16="http://schemas.microsoft.com/office/drawing/2014/main" id="{D61508AE-93D6-4172-B60B-73A7D6E047A5}"/>
                </a:ext>
              </a:extLst>
            </p:cNvPr>
            <p:cNvSpPr/>
            <p:nvPr/>
          </p:nvSpPr>
          <p:spPr>
            <a:xfrm>
              <a:off x="2679719" y="4639334"/>
              <a:ext cx="609600" cy="609600"/>
            </a:xfrm>
            <a:prstGeom prst="flowChartMerg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9">
              <a:extLst>
                <a:ext uri="{FF2B5EF4-FFF2-40B4-BE49-F238E27FC236}">
                  <a16:creationId xmlns:a16="http://schemas.microsoft.com/office/drawing/2014/main" id="{4EBB8874-4E23-4671-8E96-580A19EE073A}"/>
                </a:ext>
              </a:extLst>
            </p:cNvPr>
            <p:cNvGrpSpPr/>
            <p:nvPr/>
          </p:nvGrpSpPr>
          <p:grpSpPr>
            <a:xfrm>
              <a:off x="3441719" y="3953534"/>
              <a:ext cx="762000" cy="1295400"/>
              <a:chOff x="6073889" y="2761019"/>
              <a:chExt cx="872936" cy="1506181"/>
            </a:xfrm>
          </p:grpSpPr>
          <p:grpSp>
            <p:nvGrpSpPr>
              <p:cNvPr id="44" name="Group 13">
                <a:extLst>
                  <a:ext uri="{FF2B5EF4-FFF2-40B4-BE49-F238E27FC236}">
                    <a16:creationId xmlns:a16="http://schemas.microsoft.com/office/drawing/2014/main" id="{51543787-6CCE-47E7-870A-5C09A104B626}"/>
                  </a:ext>
                </a:extLst>
              </p:cNvPr>
              <p:cNvGrpSpPr/>
              <p:nvPr/>
            </p:nvGrpSpPr>
            <p:grpSpPr>
              <a:xfrm>
                <a:off x="6324600" y="3200400"/>
                <a:ext cx="381000" cy="1066800"/>
                <a:chOff x="1463040" y="844062"/>
                <a:chExt cx="685800" cy="1957755"/>
              </a:xfrm>
            </p:grpSpPr>
            <p:sp>
              <p:nvSpPr>
                <p:cNvPr id="47" name="Pentagon 43">
                  <a:extLst>
                    <a:ext uri="{FF2B5EF4-FFF2-40B4-BE49-F238E27FC236}">
                      <a16:creationId xmlns:a16="http://schemas.microsoft.com/office/drawing/2014/main" id="{59676380-6192-498A-BF56-3634A763D0A9}"/>
                    </a:ext>
                  </a:extLst>
                </p:cNvPr>
                <p:cNvSpPr/>
                <p:nvPr/>
              </p:nvSpPr>
              <p:spPr>
                <a:xfrm rot="5400000">
                  <a:off x="1104900" y="1925516"/>
                  <a:ext cx="1371600" cy="381001"/>
                </a:xfrm>
                <a:prstGeom prst="homePlat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Diamond 47">
                  <a:extLst>
                    <a:ext uri="{FF2B5EF4-FFF2-40B4-BE49-F238E27FC236}">
                      <a16:creationId xmlns:a16="http://schemas.microsoft.com/office/drawing/2014/main" id="{8CE4F59B-E942-4DA8-8271-C994E73FD259}"/>
                    </a:ext>
                  </a:extLst>
                </p:cNvPr>
                <p:cNvSpPr/>
                <p:nvPr/>
              </p:nvSpPr>
              <p:spPr>
                <a:xfrm>
                  <a:off x="1463040" y="844062"/>
                  <a:ext cx="685800" cy="90853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5" name="Parallelogram 44">
                <a:extLst>
                  <a:ext uri="{FF2B5EF4-FFF2-40B4-BE49-F238E27FC236}">
                    <a16:creationId xmlns:a16="http://schemas.microsoft.com/office/drawing/2014/main" id="{D6D39FA1-6D1C-4CEF-B5A4-81017B58A9F8}"/>
                  </a:ext>
                </a:extLst>
              </p:cNvPr>
              <p:cNvSpPr/>
              <p:nvPr/>
            </p:nvSpPr>
            <p:spPr>
              <a:xfrm rot="18360858">
                <a:off x="6443457" y="2994345"/>
                <a:ext cx="721939" cy="284797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Parallelogram 45">
                <a:extLst>
                  <a:ext uri="{FF2B5EF4-FFF2-40B4-BE49-F238E27FC236}">
                    <a16:creationId xmlns:a16="http://schemas.microsoft.com/office/drawing/2014/main" id="{8E3B77FF-B0EF-4A9D-845F-ADF5FB87EEDB}"/>
                  </a:ext>
                </a:extLst>
              </p:cNvPr>
              <p:cNvSpPr/>
              <p:nvPr/>
            </p:nvSpPr>
            <p:spPr>
              <a:xfrm rot="3239142" flipH="1">
                <a:off x="5860561" y="2974347"/>
                <a:ext cx="721939" cy="295284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B7B9EFAA-2259-406C-8AEA-02D36275E37D}"/>
                </a:ext>
              </a:extLst>
            </p:cNvPr>
            <p:cNvSpPr/>
            <p:nvPr/>
          </p:nvSpPr>
          <p:spPr>
            <a:xfrm>
              <a:off x="3365519" y="3191534"/>
              <a:ext cx="914400" cy="1219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D928A90-6E3A-4E13-9267-5CFCEBBEBE48}"/>
                </a:ext>
              </a:extLst>
            </p:cNvPr>
            <p:cNvSpPr/>
            <p:nvPr/>
          </p:nvSpPr>
          <p:spPr>
            <a:xfrm rot="13665137">
              <a:off x="3439103" y="3085637"/>
              <a:ext cx="891929" cy="799489"/>
            </a:xfrm>
            <a:custGeom>
              <a:avLst/>
              <a:gdLst>
                <a:gd name="connsiteX0" fmla="*/ 813814 w 891929"/>
                <a:gd name="connsiteY0" fmla="*/ 585367 h 799489"/>
                <a:gd name="connsiteX1" fmla="*/ 729040 w 891929"/>
                <a:gd name="connsiteY1" fmla="*/ 658853 h 799489"/>
                <a:gd name="connsiteX2" fmla="*/ 707977 w 891929"/>
                <a:gd name="connsiteY2" fmla="*/ 667260 h 799489"/>
                <a:gd name="connsiteX3" fmla="*/ 715019 w 891929"/>
                <a:gd name="connsiteY3" fmla="*/ 674113 h 799489"/>
                <a:gd name="connsiteX4" fmla="*/ 381368 w 891929"/>
                <a:gd name="connsiteY4" fmla="*/ 768450 h 799489"/>
                <a:gd name="connsiteX5" fmla="*/ 27041 w 891929"/>
                <a:gd name="connsiteY5" fmla="*/ 664574 h 799489"/>
                <a:gd name="connsiteX6" fmla="*/ 148438 w 891929"/>
                <a:gd name="connsiteY6" fmla="*/ 315861 h 799489"/>
                <a:gd name="connsiteX7" fmla="*/ 350743 w 891929"/>
                <a:gd name="connsiteY7" fmla="*/ 295578 h 799489"/>
                <a:gd name="connsiteX8" fmla="*/ 361790 w 891929"/>
                <a:gd name="connsiteY8" fmla="*/ 301314 h 799489"/>
                <a:gd name="connsiteX9" fmla="*/ 363948 w 891929"/>
                <a:gd name="connsiteY9" fmla="*/ 273794 h 799489"/>
                <a:gd name="connsiteX10" fmla="*/ 625229 w 891929"/>
                <a:gd name="connsiteY10" fmla="*/ 0 h 799489"/>
                <a:gd name="connsiteX11" fmla="*/ 891929 w 891929"/>
                <a:gd name="connsiteY11" fmla="*/ 0 h 799489"/>
                <a:gd name="connsiteX12" fmla="*/ 891929 w 891929"/>
                <a:gd name="connsiteY12" fmla="*/ 342900 h 799489"/>
                <a:gd name="connsiteX13" fmla="*/ 813814 w 891929"/>
                <a:gd name="connsiteY13" fmla="*/ 585367 h 799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91929" h="799489">
                  <a:moveTo>
                    <a:pt x="813814" y="585367"/>
                  </a:moveTo>
                  <a:cubicBezTo>
                    <a:pt x="789683" y="616393"/>
                    <a:pt x="760948" y="641501"/>
                    <a:pt x="729040" y="658853"/>
                  </a:cubicBezTo>
                  <a:lnTo>
                    <a:pt x="707977" y="667260"/>
                  </a:lnTo>
                  <a:lnTo>
                    <a:pt x="715019" y="674113"/>
                  </a:lnTo>
                  <a:cubicBezTo>
                    <a:pt x="593307" y="685166"/>
                    <a:pt x="482091" y="716612"/>
                    <a:pt x="381368" y="768450"/>
                  </a:cubicBezTo>
                  <a:cubicBezTo>
                    <a:pt x="250001" y="836060"/>
                    <a:pt x="91363" y="789553"/>
                    <a:pt x="27041" y="664574"/>
                  </a:cubicBezTo>
                  <a:cubicBezTo>
                    <a:pt x="-37281" y="539595"/>
                    <a:pt x="17070" y="383471"/>
                    <a:pt x="148438" y="315861"/>
                  </a:cubicBezTo>
                  <a:cubicBezTo>
                    <a:pt x="214121" y="282056"/>
                    <a:pt x="286623" y="276780"/>
                    <a:pt x="350743" y="295578"/>
                  </a:cubicBezTo>
                  <a:lnTo>
                    <a:pt x="361790" y="301314"/>
                  </a:lnTo>
                  <a:lnTo>
                    <a:pt x="363948" y="273794"/>
                  </a:lnTo>
                  <a:cubicBezTo>
                    <a:pt x="388816" y="117540"/>
                    <a:pt x="496347" y="0"/>
                    <a:pt x="625229" y="0"/>
                  </a:cubicBezTo>
                  <a:lnTo>
                    <a:pt x="891929" y="0"/>
                  </a:lnTo>
                  <a:lnTo>
                    <a:pt x="891929" y="342900"/>
                  </a:lnTo>
                  <a:cubicBezTo>
                    <a:pt x="891929" y="437589"/>
                    <a:pt x="862078" y="523314"/>
                    <a:pt x="813814" y="585367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0CA6303-E6B2-4545-B245-19D0C296BE70}"/>
                </a:ext>
              </a:extLst>
            </p:cNvPr>
            <p:cNvSpPr/>
            <p:nvPr/>
          </p:nvSpPr>
          <p:spPr>
            <a:xfrm rot="21046149">
              <a:off x="3327436" y="4258956"/>
              <a:ext cx="1202284" cy="1118734"/>
            </a:xfrm>
            <a:custGeom>
              <a:avLst/>
              <a:gdLst>
                <a:gd name="connsiteX0" fmla="*/ 1013820 w 1202284"/>
                <a:gd name="connsiteY0" fmla="*/ 0 h 1118734"/>
                <a:gd name="connsiteX1" fmla="*/ 1202284 w 1202284"/>
                <a:gd name="connsiteY1" fmla="*/ 505840 h 1118734"/>
                <a:gd name="connsiteX2" fmla="*/ 1119192 w 1202284"/>
                <a:gd name="connsiteY2" fmla="*/ 925290 h 1118734"/>
                <a:gd name="connsiteX3" fmla="*/ 1114649 w 1202284"/>
                <a:gd name="connsiteY3" fmla="*/ 931909 h 1118734"/>
                <a:gd name="connsiteX4" fmla="*/ 1119353 w 1202284"/>
                <a:gd name="connsiteY4" fmla="*/ 946727 h 1118734"/>
                <a:gd name="connsiteX5" fmla="*/ 558816 w 1202284"/>
                <a:gd name="connsiteY5" fmla="*/ 1118712 h 1118734"/>
                <a:gd name="connsiteX6" fmla="*/ 0 w 1202284"/>
                <a:gd name="connsiteY6" fmla="*/ 941217 h 1118734"/>
                <a:gd name="connsiteX7" fmla="*/ 560537 w 1202284"/>
                <a:gd name="connsiteY7" fmla="*/ 769232 h 1118734"/>
                <a:gd name="connsiteX8" fmla="*/ 778320 w 1202284"/>
                <a:gd name="connsiteY8" fmla="*/ 784037 h 1118734"/>
                <a:gd name="connsiteX9" fmla="*/ 860532 w 1202284"/>
                <a:gd name="connsiteY9" fmla="*/ 798386 h 1118734"/>
                <a:gd name="connsiteX10" fmla="*/ 857543 w 1202284"/>
                <a:gd name="connsiteY10" fmla="*/ 788660 h 1118734"/>
                <a:gd name="connsiteX11" fmla="*/ 825356 w 1202284"/>
                <a:gd name="connsiteY11" fmla="*/ 505840 h 1118734"/>
                <a:gd name="connsiteX12" fmla="*/ 1013820 w 1202284"/>
                <a:gd name="connsiteY12" fmla="*/ 0 h 1118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02284" h="1118734">
                  <a:moveTo>
                    <a:pt x="1013820" y="0"/>
                  </a:moveTo>
                  <a:cubicBezTo>
                    <a:pt x="1117906" y="0"/>
                    <a:pt x="1202284" y="226472"/>
                    <a:pt x="1202284" y="505840"/>
                  </a:cubicBezTo>
                  <a:cubicBezTo>
                    <a:pt x="1202284" y="680445"/>
                    <a:pt x="1169324" y="834388"/>
                    <a:pt x="1119192" y="925290"/>
                  </a:cubicBezTo>
                  <a:lnTo>
                    <a:pt x="1114649" y="931909"/>
                  </a:lnTo>
                  <a:lnTo>
                    <a:pt x="1119353" y="946727"/>
                  </a:lnTo>
                  <a:cubicBezTo>
                    <a:pt x="1118877" y="1043233"/>
                    <a:pt x="867917" y="1120234"/>
                    <a:pt x="558816" y="1118712"/>
                  </a:cubicBezTo>
                  <a:cubicBezTo>
                    <a:pt x="249716" y="1117190"/>
                    <a:pt x="-475" y="1037723"/>
                    <a:pt x="0" y="941217"/>
                  </a:cubicBezTo>
                  <a:cubicBezTo>
                    <a:pt x="475" y="844711"/>
                    <a:pt x="251437" y="767710"/>
                    <a:pt x="560537" y="769232"/>
                  </a:cubicBezTo>
                  <a:cubicBezTo>
                    <a:pt x="637812" y="769612"/>
                    <a:pt x="711405" y="774865"/>
                    <a:pt x="778320" y="784037"/>
                  </a:cubicBezTo>
                  <a:lnTo>
                    <a:pt x="860532" y="798386"/>
                  </a:lnTo>
                  <a:lnTo>
                    <a:pt x="857543" y="788660"/>
                  </a:lnTo>
                  <a:cubicBezTo>
                    <a:pt x="837222" y="707927"/>
                    <a:pt x="825356" y="610603"/>
                    <a:pt x="825356" y="505840"/>
                  </a:cubicBezTo>
                  <a:cubicBezTo>
                    <a:pt x="825356" y="226472"/>
                    <a:pt x="909734" y="0"/>
                    <a:pt x="10138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3C561C3-E1AE-44BC-BEEB-24C12FEBE69E}"/>
                </a:ext>
              </a:extLst>
            </p:cNvPr>
            <p:cNvSpPr/>
            <p:nvPr/>
          </p:nvSpPr>
          <p:spPr>
            <a:xfrm rot="15972603">
              <a:off x="2688110" y="5116257"/>
              <a:ext cx="209050" cy="67067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678072E-0311-4FBF-9E6C-5BF3099E491B}"/>
                </a:ext>
              </a:extLst>
            </p:cNvPr>
            <p:cNvSpPr/>
            <p:nvPr/>
          </p:nvSpPr>
          <p:spPr>
            <a:xfrm rot="12309058">
              <a:off x="2941525" y="5060625"/>
              <a:ext cx="280046" cy="40545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ADCF77F-9C09-4517-86CD-773CDA554BDD}"/>
                </a:ext>
              </a:extLst>
            </p:cNvPr>
            <p:cNvSpPr/>
            <p:nvPr/>
          </p:nvSpPr>
          <p:spPr>
            <a:xfrm rot="15629544">
              <a:off x="2978860" y="5066505"/>
              <a:ext cx="346099" cy="50730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2">
              <a:extLst>
                <a:ext uri="{FF2B5EF4-FFF2-40B4-BE49-F238E27FC236}">
                  <a16:creationId xmlns:a16="http://schemas.microsoft.com/office/drawing/2014/main" id="{37749D85-9603-4413-8BE9-8FB4B863DFF4}"/>
                </a:ext>
              </a:extLst>
            </p:cNvPr>
            <p:cNvSpPr/>
            <p:nvPr/>
          </p:nvSpPr>
          <p:spPr>
            <a:xfrm rot="21135956">
              <a:off x="3313215" y="5112986"/>
              <a:ext cx="269736" cy="37336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819AE6D-68FD-446A-85D2-7245D4BB876A}"/>
                </a:ext>
              </a:extLst>
            </p:cNvPr>
            <p:cNvSpPr/>
            <p:nvPr/>
          </p:nvSpPr>
          <p:spPr>
            <a:xfrm rot="11148156">
              <a:off x="2538212" y="3736238"/>
              <a:ext cx="235133" cy="22742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6813368-4C66-4313-B36B-64D1A4FE5F19}"/>
                </a:ext>
              </a:extLst>
            </p:cNvPr>
            <p:cNvSpPr/>
            <p:nvPr/>
          </p:nvSpPr>
          <p:spPr>
            <a:xfrm rot="1539158">
              <a:off x="2434604" y="4879755"/>
              <a:ext cx="441450" cy="821123"/>
            </a:xfrm>
            <a:custGeom>
              <a:avLst/>
              <a:gdLst>
                <a:gd name="connsiteX0" fmla="*/ 156195 w 441450"/>
                <a:gd name="connsiteY0" fmla="*/ 0 h 821123"/>
                <a:gd name="connsiteX1" fmla="*/ 305920 w 441450"/>
                <a:gd name="connsiteY1" fmla="*/ 0 h 821123"/>
                <a:gd name="connsiteX2" fmla="*/ 440675 w 441450"/>
                <a:gd name="connsiteY2" fmla="*/ 601755 h 821123"/>
                <a:gd name="connsiteX3" fmla="*/ 424134 w 441450"/>
                <a:gd name="connsiteY3" fmla="*/ 601755 h 821123"/>
                <a:gd name="connsiteX4" fmla="*/ 436432 w 441450"/>
                <a:gd name="connsiteY4" fmla="*/ 627363 h 821123"/>
                <a:gd name="connsiteX5" fmla="*/ 412631 w 441450"/>
                <a:gd name="connsiteY5" fmla="*/ 695150 h 821123"/>
                <a:gd name="connsiteX6" fmla="*/ 160772 w 441450"/>
                <a:gd name="connsiteY6" fmla="*/ 816105 h 821123"/>
                <a:gd name="connsiteX7" fmla="*/ 92985 w 441450"/>
                <a:gd name="connsiteY7" fmla="*/ 792304 h 821123"/>
                <a:gd name="connsiteX8" fmla="*/ 5018 w 441450"/>
                <a:gd name="connsiteY8" fmla="*/ 609134 h 821123"/>
                <a:gd name="connsiteX9" fmla="*/ 28819 w 441450"/>
                <a:gd name="connsiteY9" fmla="*/ 541348 h 821123"/>
                <a:gd name="connsiteX10" fmla="*/ 35708 w 441450"/>
                <a:gd name="connsiteY10" fmla="*/ 538039 h 821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1450" h="821123">
                  <a:moveTo>
                    <a:pt x="156195" y="0"/>
                  </a:moveTo>
                  <a:lnTo>
                    <a:pt x="305920" y="0"/>
                  </a:lnTo>
                  <a:lnTo>
                    <a:pt x="440675" y="601755"/>
                  </a:lnTo>
                  <a:lnTo>
                    <a:pt x="424134" y="601755"/>
                  </a:lnTo>
                  <a:lnTo>
                    <a:pt x="436432" y="627363"/>
                  </a:lnTo>
                  <a:cubicBezTo>
                    <a:pt x="448578" y="652655"/>
                    <a:pt x="437922" y="683004"/>
                    <a:pt x="412631" y="695150"/>
                  </a:cubicBezTo>
                  <a:lnTo>
                    <a:pt x="160772" y="816105"/>
                  </a:lnTo>
                  <a:cubicBezTo>
                    <a:pt x="135480" y="828251"/>
                    <a:pt x="105132" y="817595"/>
                    <a:pt x="92985" y="792304"/>
                  </a:cubicBezTo>
                  <a:lnTo>
                    <a:pt x="5018" y="609134"/>
                  </a:lnTo>
                  <a:cubicBezTo>
                    <a:pt x="-7128" y="583842"/>
                    <a:pt x="3528" y="553494"/>
                    <a:pt x="28819" y="541348"/>
                  </a:cubicBezTo>
                  <a:lnTo>
                    <a:pt x="35708" y="538039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Cloud 31">
              <a:extLst>
                <a:ext uri="{FF2B5EF4-FFF2-40B4-BE49-F238E27FC236}">
                  <a16:creationId xmlns:a16="http://schemas.microsoft.com/office/drawing/2014/main" id="{6F503722-CB2E-4A36-B625-C222675E9106}"/>
                </a:ext>
              </a:extLst>
            </p:cNvPr>
            <p:cNvSpPr/>
            <p:nvPr/>
          </p:nvSpPr>
          <p:spPr>
            <a:xfrm rot="16622943">
              <a:off x="2117436" y="4580860"/>
              <a:ext cx="810760" cy="321229"/>
            </a:xfrm>
            <a:prstGeom prst="cloud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Cloud 32">
              <a:extLst>
                <a:ext uri="{FF2B5EF4-FFF2-40B4-BE49-F238E27FC236}">
                  <a16:creationId xmlns:a16="http://schemas.microsoft.com/office/drawing/2014/main" id="{FE5CFCDC-6E9C-47F2-AE34-A4567F689A0E}"/>
                </a:ext>
              </a:extLst>
            </p:cNvPr>
            <p:cNvSpPr/>
            <p:nvPr/>
          </p:nvSpPr>
          <p:spPr>
            <a:xfrm rot="16044977">
              <a:off x="3012102" y="4635506"/>
              <a:ext cx="757064" cy="321229"/>
            </a:xfrm>
            <a:prstGeom prst="cloud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BAF1FA7F-3FB7-47AF-A378-01082493B15C}"/>
                </a:ext>
              </a:extLst>
            </p:cNvPr>
            <p:cNvSpPr/>
            <p:nvPr/>
          </p:nvSpPr>
          <p:spPr>
            <a:xfrm>
              <a:off x="2679719" y="4182134"/>
              <a:ext cx="609600" cy="838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FC64780-7DDD-4ECA-B49D-35CAC9319855}"/>
                </a:ext>
              </a:extLst>
            </p:cNvPr>
            <p:cNvSpPr/>
            <p:nvPr/>
          </p:nvSpPr>
          <p:spPr>
            <a:xfrm rot="13665137">
              <a:off x="2619891" y="4038201"/>
              <a:ext cx="744186" cy="637254"/>
            </a:xfrm>
            <a:custGeom>
              <a:avLst/>
              <a:gdLst>
                <a:gd name="connsiteX0" fmla="*/ 683828 w 744186"/>
                <a:gd name="connsiteY0" fmla="*/ 434281 h 637254"/>
                <a:gd name="connsiteX1" fmla="*/ 538110 w 744186"/>
                <a:gd name="connsiteY1" fmla="*/ 508792 h 637254"/>
                <a:gd name="connsiteX2" fmla="*/ 512357 w 744186"/>
                <a:gd name="connsiteY2" fmla="*/ 502374 h 637254"/>
                <a:gd name="connsiteX3" fmla="*/ 428925 w 744186"/>
                <a:gd name="connsiteY3" fmla="*/ 537867 h 637254"/>
                <a:gd name="connsiteX4" fmla="*/ 353200 w 744186"/>
                <a:gd name="connsiteY4" fmla="*/ 599260 h 637254"/>
                <a:gd name="connsiteX5" fmla="*/ 89343 w 744186"/>
                <a:gd name="connsiteY5" fmla="*/ 564547 h 637254"/>
                <a:gd name="connsiteX6" fmla="*/ 29481 w 744186"/>
                <a:gd name="connsiteY6" fmla="*/ 305237 h 637254"/>
                <a:gd name="connsiteX7" fmla="*/ 293337 w 744186"/>
                <a:gd name="connsiteY7" fmla="*/ 339950 h 637254"/>
                <a:gd name="connsiteX8" fmla="*/ 376310 w 744186"/>
                <a:gd name="connsiteY8" fmla="*/ 404835 h 637254"/>
                <a:gd name="connsiteX9" fmla="*/ 348228 w 744186"/>
                <a:gd name="connsiteY9" fmla="*/ 353419 h 637254"/>
                <a:gd name="connsiteX10" fmla="*/ 332034 w 744186"/>
                <a:gd name="connsiteY10" fmla="*/ 254396 h 637254"/>
                <a:gd name="connsiteX11" fmla="*/ 538110 w 744186"/>
                <a:gd name="connsiteY11" fmla="*/ 0 h 637254"/>
                <a:gd name="connsiteX12" fmla="*/ 744186 w 744186"/>
                <a:gd name="connsiteY12" fmla="*/ 0 h 637254"/>
                <a:gd name="connsiteX13" fmla="*/ 744186 w 744186"/>
                <a:gd name="connsiteY13" fmla="*/ 254396 h 637254"/>
                <a:gd name="connsiteX14" fmla="*/ 683828 w 744186"/>
                <a:gd name="connsiteY14" fmla="*/ 434281 h 637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44186" h="637254">
                  <a:moveTo>
                    <a:pt x="683828" y="434281"/>
                  </a:moveTo>
                  <a:cubicBezTo>
                    <a:pt x="646535" y="480318"/>
                    <a:pt x="595016" y="508792"/>
                    <a:pt x="538110" y="508792"/>
                  </a:cubicBezTo>
                  <a:lnTo>
                    <a:pt x="512357" y="502374"/>
                  </a:lnTo>
                  <a:lnTo>
                    <a:pt x="428925" y="537867"/>
                  </a:lnTo>
                  <a:cubicBezTo>
                    <a:pt x="400037" y="555019"/>
                    <a:pt x="374795" y="575484"/>
                    <a:pt x="353200" y="599260"/>
                  </a:cubicBezTo>
                  <a:cubicBezTo>
                    <a:pt x="296869" y="661281"/>
                    <a:pt x="178736" y="645740"/>
                    <a:pt x="89343" y="564547"/>
                  </a:cubicBezTo>
                  <a:cubicBezTo>
                    <a:pt x="-49" y="483355"/>
                    <a:pt x="-26851" y="367258"/>
                    <a:pt x="29481" y="305237"/>
                  </a:cubicBezTo>
                  <a:cubicBezTo>
                    <a:pt x="85812" y="243217"/>
                    <a:pt x="203944" y="258758"/>
                    <a:pt x="293337" y="339950"/>
                  </a:cubicBezTo>
                  <a:lnTo>
                    <a:pt x="376310" y="404835"/>
                  </a:lnTo>
                  <a:lnTo>
                    <a:pt x="348228" y="353419"/>
                  </a:lnTo>
                  <a:cubicBezTo>
                    <a:pt x="337800" y="322983"/>
                    <a:pt x="332034" y="289521"/>
                    <a:pt x="332034" y="254396"/>
                  </a:cubicBezTo>
                  <a:cubicBezTo>
                    <a:pt x="332034" y="113897"/>
                    <a:pt x="424297" y="0"/>
                    <a:pt x="538110" y="0"/>
                  </a:cubicBezTo>
                  <a:lnTo>
                    <a:pt x="744186" y="0"/>
                  </a:lnTo>
                  <a:lnTo>
                    <a:pt x="744186" y="254396"/>
                  </a:lnTo>
                  <a:cubicBezTo>
                    <a:pt x="744186" y="324645"/>
                    <a:pt x="721120" y="388244"/>
                    <a:pt x="683828" y="434281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36" name="Group 32">
              <a:extLst>
                <a:ext uri="{FF2B5EF4-FFF2-40B4-BE49-F238E27FC236}">
                  <a16:creationId xmlns:a16="http://schemas.microsoft.com/office/drawing/2014/main" id="{FD040819-0748-4AC4-B40C-F3008623DDEF}"/>
                </a:ext>
              </a:extLst>
            </p:cNvPr>
            <p:cNvGrpSpPr/>
            <p:nvPr/>
          </p:nvGrpSpPr>
          <p:grpSpPr>
            <a:xfrm rot="7718142">
              <a:off x="2503320" y="4190338"/>
              <a:ext cx="232975" cy="440791"/>
              <a:chOff x="1066800" y="914400"/>
              <a:chExt cx="762000" cy="1143000"/>
            </a:xfrm>
          </p:grpSpPr>
          <p:sp>
            <p:nvSpPr>
              <p:cNvPr id="41" name="Isosceles Triangle 28">
                <a:extLst>
                  <a:ext uri="{FF2B5EF4-FFF2-40B4-BE49-F238E27FC236}">
                    <a16:creationId xmlns:a16="http://schemas.microsoft.com/office/drawing/2014/main" id="{D7BCBE98-3E6B-4DC6-B18E-B3777D3FAA21}"/>
                  </a:ext>
                </a:extLst>
              </p:cNvPr>
              <p:cNvSpPr/>
              <p:nvPr/>
            </p:nvSpPr>
            <p:spPr>
              <a:xfrm>
                <a:off x="1066800" y="1371600"/>
                <a:ext cx="762000" cy="6858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Isosceles Triangle 41">
                <a:extLst>
                  <a:ext uri="{FF2B5EF4-FFF2-40B4-BE49-F238E27FC236}">
                    <a16:creationId xmlns:a16="http://schemas.microsoft.com/office/drawing/2014/main" id="{C7DAED7F-61B8-4375-830D-486CA04C3BF3}"/>
                  </a:ext>
                </a:extLst>
              </p:cNvPr>
              <p:cNvSpPr/>
              <p:nvPr/>
            </p:nvSpPr>
            <p:spPr>
              <a:xfrm flipH="1" flipV="1">
                <a:off x="1066800" y="914400"/>
                <a:ext cx="762000" cy="6858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39">
                <a:extLst>
                  <a:ext uri="{FF2B5EF4-FFF2-40B4-BE49-F238E27FC236}">
                    <a16:creationId xmlns:a16="http://schemas.microsoft.com/office/drawing/2014/main" id="{2E1CB5C3-C92A-4A5A-AABD-516B14FC920A}"/>
                  </a:ext>
                </a:extLst>
              </p:cNvPr>
              <p:cNvSpPr/>
              <p:nvPr/>
            </p:nvSpPr>
            <p:spPr>
              <a:xfrm>
                <a:off x="1257300" y="1371600"/>
                <a:ext cx="342900" cy="2667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" name="Group 33">
              <a:extLst>
                <a:ext uri="{FF2B5EF4-FFF2-40B4-BE49-F238E27FC236}">
                  <a16:creationId xmlns:a16="http://schemas.microsoft.com/office/drawing/2014/main" id="{8AFAAAE7-6836-462B-8BC8-DA37D6C7EE7B}"/>
                </a:ext>
              </a:extLst>
            </p:cNvPr>
            <p:cNvGrpSpPr/>
            <p:nvPr/>
          </p:nvGrpSpPr>
          <p:grpSpPr>
            <a:xfrm rot="3806327">
              <a:off x="3224076" y="4350027"/>
              <a:ext cx="250980" cy="350011"/>
              <a:chOff x="1066800" y="914400"/>
              <a:chExt cx="762000" cy="1143000"/>
            </a:xfrm>
          </p:grpSpPr>
          <p:sp>
            <p:nvSpPr>
              <p:cNvPr id="38" name="Isosceles Triangle 37">
                <a:extLst>
                  <a:ext uri="{FF2B5EF4-FFF2-40B4-BE49-F238E27FC236}">
                    <a16:creationId xmlns:a16="http://schemas.microsoft.com/office/drawing/2014/main" id="{3FEEA6B9-ECE0-452E-8789-E778DCE70474}"/>
                  </a:ext>
                </a:extLst>
              </p:cNvPr>
              <p:cNvSpPr/>
              <p:nvPr/>
            </p:nvSpPr>
            <p:spPr>
              <a:xfrm>
                <a:off x="1066800" y="1371600"/>
                <a:ext cx="762000" cy="6858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Isosceles Triangle 38">
                <a:extLst>
                  <a:ext uri="{FF2B5EF4-FFF2-40B4-BE49-F238E27FC236}">
                    <a16:creationId xmlns:a16="http://schemas.microsoft.com/office/drawing/2014/main" id="{D2BC0E62-5351-4ACB-AF5A-43F9221233B1}"/>
                  </a:ext>
                </a:extLst>
              </p:cNvPr>
              <p:cNvSpPr/>
              <p:nvPr/>
            </p:nvSpPr>
            <p:spPr>
              <a:xfrm flipH="1" flipV="1">
                <a:off x="1066800" y="914400"/>
                <a:ext cx="762000" cy="6858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ounded Rectangle 36">
                <a:extLst>
                  <a:ext uri="{FF2B5EF4-FFF2-40B4-BE49-F238E27FC236}">
                    <a16:creationId xmlns:a16="http://schemas.microsoft.com/office/drawing/2014/main" id="{A01A9FE7-C5BC-43FB-A81B-EBF6D067B92C}"/>
                  </a:ext>
                </a:extLst>
              </p:cNvPr>
              <p:cNvSpPr/>
              <p:nvPr/>
            </p:nvSpPr>
            <p:spPr>
              <a:xfrm>
                <a:off x="1257300" y="1371600"/>
                <a:ext cx="342900" cy="2667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0" name="Group 34">
            <a:extLst>
              <a:ext uri="{FF2B5EF4-FFF2-40B4-BE49-F238E27FC236}">
                <a16:creationId xmlns:a16="http://schemas.microsoft.com/office/drawing/2014/main" id="{1FCF8F97-A5BF-4D84-A247-BCACAAAE6FF8}"/>
              </a:ext>
            </a:extLst>
          </p:cNvPr>
          <p:cNvGrpSpPr/>
          <p:nvPr/>
        </p:nvGrpSpPr>
        <p:grpSpPr>
          <a:xfrm>
            <a:off x="6857999" y="3612331"/>
            <a:ext cx="1493822" cy="2390115"/>
            <a:chOff x="0" y="381000"/>
            <a:chExt cx="9144000" cy="6477000"/>
          </a:xfrm>
          <a:solidFill>
            <a:schemeClr val="bg1">
              <a:lumMod val="75000"/>
            </a:schemeClr>
          </a:solidFill>
        </p:grpSpPr>
        <p:sp>
          <p:nvSpPr>
            <p:cNvPr id="60" name="Rounded Rectangle 35">
              <a:extLst>
                <a:ext uri="{FF2B5EF4-FFF2-40B4-BE49-F238E27FC236}">
                  <a16:creationId xmlns:a16="http://schemas.microsoft.com/office/drawing/2014/main" id="{13D7E24A-203F-48DB-AC43-6B39A37BF711}"/>
                </a:ext>
              </a:extLst>
            </p:cNvPr>
            <p:cNvSpPr/>
            <p:nvPr/>
          </p:nvSpPr>
          <p:spPr>
            <a:xfrm>
              <a:off x="7620000" y="6096000"/>
              <a:ext cx="15240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ounded Rectangle 36">
              <a:extLst>
                <a:ext uri="{FF2B5EF4-FFF2-40B4-BE49-F238E27FC236}">
                  <a16:creationId xmlns:a16="http://schemas.microsoft.com/office/drawing/2014/main" id="{B07112FC-F400-4A5D-9C35-8A2DCC53C740}"/>
                </a:ext>
              </a:extLst>
            </p:cNvPr>
            <p:cNvSpPr/>
            <p:nvPr/>
          </p:nvSpPr>
          <p:spPr>
            <a:xfrm>
              <a:off x="1524000" y="6096000"/>
              <a:ext cx="15240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ounded Rectangle 37">
              <a:extLst>
                <a:ext uri="{FF2B5EF4-FFF2-40B4-BE49-F238E27FC236}">
                  <a16:creationId xmlns:a16="http://schemas.microsoft.com/office/drawing/2014/main" id="{F0160293-00AF-45A0-90B6-7CCA7BCEF919}"/>
                </a:ext>
              </a:extLst>
            </p:cNvPr>
            <p:cNvSpPr/>
            <p:nvPr/>
          </p:nvSpPr>
          <p:spPr>
            <a:xfrm>
              <a:off x="3048000" y="6096000"/>
              <a:ext cx="15240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ounded Rectangle 38">
              <a:extLst>
                <a:ext uri="{FF2B5EF4-FFF2-40B4-BE49-F238E27FC236}">
                  <a16:creationId xmlns:a16="http://schemas.microsoft.com/office/drawing/2014/main" id="{26C34C83-FC3C-44D7-8F01-D04B4FC8D6B7}"/>
                </a:ext>
              </a:extLst>
            </p:cNvPr>
            <p:cNvSpPr/>
            <p:nvPr/>
          </p:nvSpPr>
          <p:spPr>
            <a:xfrm>
              <a:off x="4572000" y="6096000"/>
              <a:ext cx="15240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ounded Rectangle 39">
              <a:extLst>
                <a:ext uri="{FF2B5EF4-FFF2-40B4-BE49-F238E27FC236}">
                  <a16:creationId xmlns:a16="http://schemas.microsoft.com/office/drawing/2014/main" id="{9A6D7EF5-0BAC-4008-A0DD-989C5201B858}"/>
                </a:ext>
              </a:extLst>
            </p:cNvPr>
            <p:cNvSpPr/>
            <p:nvPr/>
          </p:nvSpPr>
          <p:spPr>
            <a:xfrm>
              <a:off x="6096000" y="6096000"/>
              <a:ext cx="15240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ounded Rectangle 40">
              <a:extLst>
                <a:ext uri="{FF2B5EF4-FFF2-40B4-BE49-F238E27FC236}">
                  <a16:creationId xmlns:a16="http://schemas.microsoft.com/office/drawing/2014/main" id="{7740FA86-F35D-4509-BACC-46C8C4D5E767}"/>
                </a:ext>
              </a:extLst>
            </p:cNvPr>
            <p:cNvSpPr/>
            <p:nvPr/>
          </p:nvSpPr>
          <p:spPr>
            <a:xfrm>
              <a:off x="0" y="6096000"/>
              <a:ext cx="15240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ounded Rectangle 41">
              <a:extLst>
                <a:ext uri="{FF2B5EF4-FFF2-40B4-BE49-F238E27FC236}">
                  <a16:creationId xmlns:a16="http://schemas.microsoft.com/office/drawing/2014/main" id="{DCB3BB35-7B04-4C93-BECA-C41ABFA84FFD}"/>
                </a:ext>
              </a:extLst>
            </p:cNvPr>
            <p:cNvSpPr/>
            <p:nvPr/>
          </p:nvSpPr>
          <p:spPr>
            <a:xfrm>
              <a:off x="8305800" y="5334000"/>
              <a:ext cx="8382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ed Rectangle 42">
              <a:extLst>
                <a:ext uri="{FF2B5EF4-FFF2-40B4-BE49-F238E27FC236}">
                  <a16:creationId xmlns:a16="http://schemas.microsoft.com/office/drawing/2014/main" id="{66D75022-297C-45C9-B916-7387A7D50486}"/>
                </a:ext>
              </a:extLst>
            </p:cNvPr>
            <p:cNvSpPr/>
            <p:nvPr/>
          </p:nvSpPr>
          <p:spPr>
            <a:xfrm>
              <a:off x="2209800" y="5334000"/>
              <a:ext cx="15240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ounded Rectangle 43">
              <a:extLst>
                <a:ext uri="{FF2B5EF4-FFF2-40B4-BE49-F238E27FC236}">
                  <a16:creationId xmlns:a16="http://schemas.microsoft.com/office/drawing/2014/main" id="{23451151-3E14-4A2D-B900-0844E920A8EE}"/>
                </a:ext>
              </a:extLst>
            </p:cNvPr>
            <p:cNvSpPr/>
            <p:nvPr/>
          </p:nvSpPr>
          <p:spPr>
            <a:xfrm>
              <a:off x="3733800" y="5334000"/>
              <a:ext cx="15240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44">
              <a:extLst>
                <a:ext uri="{FF2B5EF4-FFF2-40B4-BE49-F238E27FC236}">
                  <a16:creationId xmlns:a16="http://schemas.microsoft.com/office/drawing/2014/main" id="{3AD28380-C573-4467-B5AD-C3893BA6755E}"/>
                </a:ext>
              </a:extLst>
            </p:cNvPr>
            <p:cNvSpPr/>
            <p:nvPr/>
          </p:nvSpPr>
          <p:spPr>
            <a:xfrm>
              <a:off x="5257800" y="5334000"/>
              <a:ext cx="15240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45">
              <a:extLst>
                <a:ext uri="{FF2B5EF4-FFF2-40B4-BE49-F238E27FC236}">
                  <a16:creationId xmlns:a16="http://schemas.microsoft.com/office/drawing/2014/main" id="{92B0F6CD-F1FA-4166-A11F-61E16FDAD001}"/>
                </a:ext>
              </a:extLst>
            </p:cNvPr>
            <p:cNvSpPr/>
            <p:nvPr/>
          </p:nvSpPr>
          <p:spPr>
            <a:xfrm>
              <a:off x="0" y="4572000"/>
              <a:ext cx="15240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ounded Rectangle 46">
              <a:extLst>
                <a:ext uri="{FF2B5EF4-FFF2-40B4-BE49-F238E27FC236}">
                  <a16:creationId xmlns:a16="http://schemas.microsoft.com/office/drawing/2014/main" id="{66151189-4190-44C1-AA05-F701F021AB46}"/>
                </a:ext>
              </a:extLst>
            </p:cNvPr>
            <p:cNvSpPr/>
            <p:nvPr/>
          </p:nvSpPr>
          <p:spPr>
            <a:xfrm>
              <a:off x="0" y="5334000"/>
              <a:ext cx="7620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ounded Rectangle 47">
              <a:extLst>
                <a:ext uri="{FF2B5EF4-FFF2-40B4-BE49-F238E27FC236}">
                  <a16:creationId xmlns:a16="http://schemas.microsoft.com/office/drawing/2014/main" id="{EBBC4412-EC88-4ED0-8F5E-F3B9D03BA65C}"/>
                </a:ext>
              </a:extLst>
            </p:cNvPr>
            <p:cNvSpPr/>
            <p:nvPr/>
          </p:nvSpPr>
          <p:spPr>
            <a:xfrm>
              <a:off x="1524000" y="4572000"/>
              <a:ext cx="15240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ed Rectangle 48">
              <a:extLst>
                <a:ext uri="{FF2B5EF4-FFF2-40B4-BE49-F238E27FC236}">
                  <a16:creationId xmlns:a16="http://schemas.microsoft.com/office/drawing/2014/main" id="{E96A1F0D-0637-4494-A1E2-79C6530F9E5B}"/>
                </a:ext>
              </a:extLst>
            </p:cNvPr>
            <p:cNvSpPr/>
            <p:nvPr/>
          </p:nvSpPr>
          <p:spPr>
            <a:xfrm>
              <a:off x="6096000" y="4572000"/>
              <a:ext cx="15240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rapezoid 73">
              <a:extLst>
                <a:ext uri="{FF2B5EF4-FFF2-40B4-BE49-F238E27FC236}">
                  <a16:creationId xmlns:a16="http://schemas.microsoft.com/office/drawing/2014/main" id="{0BE3BFA9-7B6D-4CCF-83C9-4BAD232DCC5C}"/>
                </a:ext>
              </a:extLst>
            </p:cNvPr>
            <p:cNvSpPr/>
            <p:nvPr/>
          </p:nvSpPr>
          <p:spPr>
            <a:xfrm>
              <a:off x="7086600" y="2286000"/>
              <a:ext cx="1295400" cy="1524000"/>
            </a:xfrm>
            <a:prstGeom prst="trapezoid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50">
              <a:extLst>
                <a:ext uri="{FF2B5EF4-FFF2-40B4-BE49-F238E27FC236}">
                  <a16:creationId xmlns:a16="http://schemas.microsoft.com/office/drawing/2014/main" id="{FCF4BB0C-2241-4D85-B575-13DF148303E8}"/>
                </a:ext>
              </a:extLst>
            </p:cNvPr>
            <p:cNvSpPr/>
            <p:nvPr/>
          </p:nvSpPr>
          <p:spPr>
            <a:xfrm>
              <a:off x="7620000" y="4572000"/>
              <a:ext cx="15240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51">
              <a:extLst>
                <a:ext uri="{FF2B5EF4-FFF2-40B4-BE49-F238E27FC236}">
                  <a16:creationId xmlns:a16="http://schemas.microsoft.com/office/drawing/2014/main" id="{CFBBB3C3-D340-42CB-B961-51C6B2B83C3B}"/>
                </a:ext>
              </a:extLst>
            </p:cNvPr>
            <p:cNvSpPr/>
            <p:nvPr/>
          </p:nvSpPr>
          <p:spPr>
            <a:xfrm>
              <a:off x="6781800" y="5334000"/>
              <a:ext cx="15240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ed Rectangle 52">
              <a:extLst>
                <a:ext uri="{FF2B5EF4-FFF2-40B4-BE49-F238E27FC236}">
                  <a16:creationId xmlns:a16="http://schemas.microsoft.com/office/drawing/2014/main" id="{ABCA6C38-B365-4C3A-86AA-A6F9F3A16B1C}"/>
                </a:ext>
              </a:extLst>
            </p:cNvPr>
            <p:cNvSpPr/>
            <p:nvPr/>
          </p:nvSpPr>
          <p:spPr>
            <a:xfrm>
              <a:off x="6934200" y="3810000"/>
              <a:ext cx="16002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ed Rectangle 53">
              <a:extLst>
                <a:ext uri="{FF2B5EF4-FFF2-40B4-BE49-F238E27FC236}">
                  <a16:creationId xmlns:a16="http://schemas.microsoft.com/office/drawing/2014/main" id="{75B01053-4637-4A24-869A-AF1648B155DE}"/>
                </a:ext>
              </a:extLst>
            </p:cNvPr>
            <p:cNvSpPr/>
            <p:nvPr/>
          </p:nvSpPr>
          <p:spPr>
            <a:xfrm>
              <a:off x="685800" y="3810000"/>
              <a:ext cx="16002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rapezoid 78">
              <a:extLst>
                <a:ext uri="{FF2B5EF4-FFF2-40B4-BE49-F238E27FC236}">
                  <a16:creationId xmlns:a16="http://schemas.microsoft.com/office/drawing/2014/main" id="{00AA12A1-0F25-4147-8874-8AD1B32965E5}"/>
                </a:ext>
              </a:extLst>
            </p:cNvPr>
            <p:cNvSpPr/>
            <p:nvPr/>
          </p:nvSpPr>
          <p:spPr>
            <a:xfrm>
              <a:off x="838200" y="2286000"/>
              <a:ext cx="1295400" cy="1524000"/>
            </a:xfrm>
            <a:prstGeom prst="trapezoid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E917A17E-EA41-4C0A-9575-CCC6A30839B5}"/>
                </a:ext>
              </a:extLst>
            </p:cNvPr>
            <p:cNvSpPr/>
            <p:nvPr/>
          </p:nvSpPr>
          <p:spPr>
            <a:xfrm>
              <a:off x="1219200" y="1219200"/>
              <a:ext cx="533400" cy="1066800"/>
            </a:xfrm>
            <a:prstGeom prst="triangle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FCD41AC3-C983-4068-B94F-752001C95D23}"/>
                </a:ext>
              </a:extLst>
            </p:cNvPr>
            <p:cNvSpPr/>
            <p:nvPr/>
          </p:nvSpPr>
          <p:spPr>
            <a:xfrm>
              <a:off x="7467600" y="1219200"/>
              <a:ext cx="533400" cy="1066800"/>
            </a:xfrm>
            <a:prstGeom prst="triangle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ed Rectangle 58">
              <a:extLst>
                <a:ext uri="{FF2B5EF4-FFF2-40B4-BE49-F238E27FC236}">
                  <a16:creationId xmlns:a16="http://schemas.microsoft.com/office/drawing/2014/main" id="{3ED78385-59CF-4A35-BAE6-39F2623ADD4E}"/>
                </a:ext>
              </a:extLst>
            </p:cNvPr>
            <p:cNvSpPr/>
            <p:nvPr/>
          </p:nvSpPr>
          <p:spPr>
            <a:xfrm>
              <a:off x="685800" y="5334000"/>
              <a:ext cx="15240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lowchart: Or 82">
              <a:extLst>
                <a:ext uri="{FF2B5EF4-FFF2-40B4-BE49-F238E27FC236}">
                  <a16:creationId xmlns:a16="http://schemas.microsoft.com/office/drawing/2014/main" id="{E0928E7E-BDC4-4BE8-8921-8F42F8CC2331}"/>
                </a:ext>
              </a:extLst>
            </p:cNvPr>
            <p:cNvSpPr/>
            <p:nvPr/>
          </p:nvSpPr>
          <p:spPr>
            <a:xfrm>
              <a:off x="1219200" y="4953000"/>
              <a:ext cx="609600" cy="1143000"/>
            </a:xfrm>
            <a:prstGeom prst="flowChartOr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ed Rectangle 60">
              <a:extLst>
                <a:ext uri="{FF2B5EF4-FFF2-40B4-BE49-F238E27FC236}">
                  <a16:creationId xmlns:a16="http://schemas.microsoft.com/office/drawing/2014/main" id="{4EC629E4-8BCF-4B13-925B-025C4A273E26}"/>
                </a:ext>
              </a:extLst>
            </p:cNvPr>
            <p:cNvSpPr/>
            <p:nvPr/>
          </p:nvSpPr>
          <p:spPr>
            <a:xfrm>
              <a:off x="3352800" y="4572000"/>
              <a:ext cx="23622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rapezoid 84">
              <a:extLst>
                <a:ext uri="{FF2B5EF4-FFF2-40B4-BE49-F238E27FC236}">
                  <a16:creationId xmlns:a16="http://schemas.microsoft.com/office/drawing/2014/main" id="{98CCBD53-268E-4CF4-94A0-AB9404F72B9E}"/>
                </a:ext>
              </a:extLst>
            </p:cNvPr>
            <p:cNvSpPr/>
            <p:nvPr/>
          </p:nvSpPr>
          <p:spPr>
            <a:xfrm>
              <a:off x="3733800" y="1676400"/>
              <a:ext cx="1524000" cy="2133600"/>
            </a:xfrm>
            <a:prstGeom prst="trapezoid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Isosceles Triangle 85">
              <a:extLst>
                <a:ext uri="{FF2B5EF4-FFF2-40B4-BE49-F238E27FC236}">
                  <a16:creationId xmlns:a16="http://schemas.microsoft.com/office/drawing/2014/main" id="{E3DBBB65-46AD-4EB1-9D18-F7F6FE1DD734}"/>
                </a:ext>
              </a:extLst>
            </p:cNvPr>
            <p:cNvSpPr/>
            <p:nvPr/>
          </p:nvSpPr>
          <p:spPr>
            <a:xfrm>
              <a:off x="4191000" y="381000"/>
              <a:ext cx="533400" cy="1295400"/>
            </a:xfrm>
            <a:prstGeom prst="triangle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ed Rectangle 63">
              <a:extLst>
                <a:ext uri="{FF2B5EF4-FFF2-40B4-BE49-F238E27FC236}">
                  <a16:creationId xmlns:a16="http://schemas.microsoft.com/office/drawing/2014/main" id="{6E1FAA26-51CF-40C2-BE9C-99FB069902EE}"/>
                </a:ext>
              </a:extLst>
            </p:cNvPr>
            <p:cNvSpPr/>
            <p:nvPr/>
          </p:nvSpPr>
          <p:spPr>
            <a:xfrm>
              <a:off x="3581400" y="3810000"/>
              <a:ext cx="18288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lowchart: Or 87">
              <a:extLst>
                <a:ext uri="{FF2B5EF4-FFF2-40B4-BE49-F238E27FC236}">
                  <a16:creationId xmlns:a16="http://schemas.microsoft.com/office/drawing/2014/main" id="{392B36E7-3207-4B0C-9AB6-70EC3C799D38}"/>
                </a:ext>
              </a:extLst>
            </p:cNvPr>
            <p:cNvSpPr/>
            <p:nvPr/>
          </p:nvSpPr>
          <p:spPr>
            <a:xfrm>
              <a:off x="7315200" y="5105400"/>
              <a:ext cx="609600" cy="1143000"/>
            </a:xfrm>
            <a:prstGeom prst="flowChartOr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lowchart: Or 88">
              <a:extLst>
                <a:ext uri="{FF2B5EF4-FFF2-40B4-BE49-F238E27FC236}">
                  <a16:creationId xmlns:a16="http://schemas.microsoft.com/office/drawing/2014/main" id="{84837709-AB36-4B37-9C1C-235B5A4A2689}"/>
                </a:ext>
              </a:extLst>
            </p:cNvPr>
            <p:cNvSpPr/>
            <p:nvPr/>
          </p:nvSpPr>
          <p:spPr>
            <a:xfrm>
              <a:off x="4267200" y="5029200"/>
              <a:ext cx="609600" cy="1143000"/>
            </a:xfrm>
            <a:prstGeom prst="flowChartOr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70">
            <a:extLst>
              <a:ext uri="{FF2B5EF4-FFF2-40B4-BE49-F238E27FC236}">
                <a16:creationId xmlns:a16="http://schemas.microsoft.com/office/drawing/2014/main" id="{EC67B92A-A26B-440B-86D7-B6C91CF7F763}"/>
              </a:ext>
            </a:extLst>
          </p:cNvPr>
          <p:cNvGrpSpPr/>
          <p:nvPr/>
        </p:nvGrpSpPr>
        <p:grpSpPr>
          <a:xfrm>
            <a:off x="7498208" y="3313567"/>
            <a:ext cx="128042" cy="341445"/>
            <a:chOff x="5678236" y="412840"/>
            <a:chExt cx="1408364" cy="2939960"/>
          </a:xfrm>
          <a:solidFill>
            <a:srgbClr val="FFC000"/>
          </a:solidFill>
        </p:grpSpPr>
        <p:sp>
          <p:nvSpPr>
            <p:cNvPr id="52" name="Flowchart: Manual Operation 51">
              <a:extLst>
                <a:ext uri="{FF2B5EF4-FFF2-40B4-BE49-F238E27FC236}">
                  <a16:creationId xmlns:a16="http://schemas.microsoft.com/office/drawing/2014/main" id="{16522DAB-DD42-495B-A3A3-C2DD30718BA0}"/>
                </a:ext>
              </a:extLst>
            </p:cNvPr>
            <p:cNvSpPr/>
            <p:nvPr/>
          </p:nvSpPr>
          <p:spPr>
            <a:xfrm rot="10800000">
              <a:off x="6781800" y="2286000"/>
              <a:ext cx="228600" cy="990600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lowchart: Manual Operation 52">
              <a:extLst>
                <a:ext uri="{FF2B5EF4-FFF2-40B4-BE49-F238E27FC236}">
                  <a16:creationId xmlns:a16="http://schemas.microsoft.com/office/drawing/2014/main" id="{0C937325-BA77-43FF-89C8-8B42729681D0}"/>
                </a:ext>
              </a:extLst>
            </p:cNvPr>
            <p:cNvSpPr/>
            <p:nvPr/>
          </p:nvSpPr>
          <p:spPr>
            <a:xfrm rot="10800000">
              <a:off x="6477000" y="2286000"/>
              <a:ext cx="228600" cy="990600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lowchart: Manual Operation 53">
              <a:extLst>
                <a:ext uri="{FF2B5EF4-FFF2-40B4-BE49-F238E27FC236}">
                  <a16:creationId xmlns:a16="http://schemas.microsoft.com/office/drawing/2014/main" id="{F877D59E-9C8D-4C52-B6A5-8AAD60F81A81}"/>
                </a:ext>
              </a:extLst>
            </p:cNvPr>
            <p:cNvSpPr/>
            <p:nvPr/>
          </p:nvSpPr>
          <p:spPr>
            <a:xfrm rot="10800000">
              <a:off x="6400800" y="1371600"/>
              <a:ext cx="685800" cy="1371600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6980EE3-FF39-4D4A-B011-C65D840B2C81}"/>
                </a:ext>
              </a:extLst>
            </p:cNvPr>
            <p:cNvSpPr/>
            <p:nvPr/>
          </p:nvSpPr>
          <p:spPr>
            <a:xfrm rot="18106528">
              <a:off x="6071408" y="512163"/>
              <a:ext cx="106562" cy="71856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lowchart: Extract 55">
              <a:extLst>
                <a:ext uri="{FF2B5EF4-FFF2-40B4-BE49-F238E27FC236}">
                  <a16:creationId xmlns:a16="http://schemas.microsoft.com/office/drawing/2014/main" id="{FE977224-0D8C-4317-8A22-F99A37B71096}"/>
                </a:ext>
              </a:extLst>
            </p:cNvPr>
            <p:cNvSpPr/>
            <p:nvPr/>
          </p:nvSpPr>
          <p:spPr>
            <a:xfrm rot="7647935">
              <a:off x="5575364" y="515712"/>
              <a:ext cx="469722" cy="263978"/>
            </a:xfrm>
            <a:prstGeom prst="flowChartExtra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833129C9-DAD4-456F-9958-ECAAAF905D79}"/>
                </a:ext>
              </a:extLst>
            </p:cNvPr>
            <p:cNvSpPr/>
            <p:nvPr/>
          </p:nvSpPr>
          <p:spPr>
            <a:xfrm>
              <a:off x="6400800" y="685800"/>
              <a:ext cx="685800" cy="685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Bent-Up Arrow 77">
              <a:extLst>
                <a:ext uri="{FF2B5EF4-FFF2-40B4-BE49-F238E27FC236}">
                  <a16:creationId xmlns:a16="http://schemas.microsoft.com/office/drawing/2014/main" id="{856EAEAD-3713-4525-AA26-E0403B589E64}"/>
                </a:ext>
              </a:extLst>
            </p:cNvPr>
            <p:cNvSpPr/>
            <p:nvPr/>
          </p:nvSpPr>
          <p:spPr>
            <a:xfrm rot="9969438" flipV="1">
              <a:off x="6014121" y="846939"/>
              <a:ext cx="793274" cy="685800"/>
            </a:xfrm>
            <a:prstGeom prst="bentUpArrow">
              <a:avLst>
                <a:gd name="adj1" fmla="val 25000"/>
                <a:gd name="adj2" fmla="val 18819"/>
                <a:gd name="adj3" fmla="val 25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B0E80381-B02F-4AA0-A945-E754D6CCB68D}"/>
                </a:ext>
              </a:extLst>
            </p:cNvPr>
            <p:cNvSpPr/>
            <p:nvPr/>
          </p:nvSpPr>
          <p:spPr>
            <a:xfrm>
              <a:off x="6400800" y="3124200"/>
              <a:ext cx="685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5BB7CD9A-A5E5-444B-AA0A-B3BDB653B7C7}"/>
              </a:ext>
            </a:extLst>
          </p:cNvPr>
          <p:cNvGrpSpPr/>
          <p:nvPr/>
        </p:nvGrpSpPr>
        <p:grpSpPr>
          <a:xfrm>
            <a:off x="7109173" y="232898"/>
            <a:ext cx="839701" cy="2736639"/>
            <a:chOff x="457200" y="966227"/>
            <a:chExt cx="1380586" cy="4499421"/>
          </a:xfrm>
        </p:grpSpPr>
        <p:sp>
          <p:nvSpPr>
            <p:cNvPr id="92" name="Trapezoid 91">
              <a:extLst>
                <a:ext uri="{FF2B5EF4-FFF2-40B4-BE49-F238E27FC236}">
                  <a16:creationId xmlns:a16="http://schemas.microsoft.com/office/drawing/2014/main" id="{F5A44A87-CE3C-44FB-B1DB-E38E97580218}"/>
                </a:ext>
              </a:extLst>
            </p:cNvPr>
            <p:cNvSpPr/>
            <p:nvPr/>
          </p:nvSpPr>
          <p:spPr>
            <a:xfrm>
              <a:off x="556492" y="2481247"/>
              <a:ext cx="1140699" cy="1580465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3" name="Group 158">
              <a:extLst>
                <a:ext uri="{FF2B5EF4-FFF2-40B4-BE49-F238E27FC236}">
                  <a16:creationId xmlns:a16="http://schemas.microsoft.com/office/drawing/2014/main" id="{EBA34AFC-B0D7-4405-B9C5-DCD29C2287F3}"/>
                </a:ext>
              </a:extLst>
            </p:cNvPr>
            <p:cNvGrpSpPr/>
            <p:nvPr/>
          </p:nvGrpSpPr>
          <p:grpSpPr>
            <a:xfrm>
              <a:off x="809534" y="2236006"/>
              <a:ext cx="649444" cy="1356760"/>
              <a:chOff x="6125682" y="2866724"/>
              <a:chExt cx="707629" cy="1400476"/>
            </a:xfrm>
          </p:grpSpPr>
          <p:grpSp>
            <p:nvGrpSpPr>
              <p:cNvPr id="138" name="Group 13">
                <a:extLst>
                  <a:ext uri="{FF2B5EF4-FFF2-40B4-BE49-F238E27FC236}">
                    <a16:creationId xmlns:a16="http://schemas.microsoft.com/office/drawing/2014/main" id="{52A4FEB9-961D-4701-A601-BC0336E519DE}"/>
                  </a:ext>
                </a:extLst>
              </p:cNvPr>
              <p:cNvGrpSpPr/>
              <p:nvPr/>
            </p:nvGrpSpPr>
            <p:grpSpPr>
              <a:xfrm>
                <a:off x="6324600" y="3200400"/>
                <a:ext cx="381000" cy="1066800"/>
                <a:chOff x="1463040" y="844062"/>
                <a:chExt cx="685800" cy="1957755"/>
              </a:xfrm>
            </p:grpSpPr>
            <p:sp>
              <p:nvSpPr>
                <p:cNvPr id="141" name="Pentagon 53">
                  <a:extLst>
                    <a:ext uri="{FF2B5EF4-FFF2-40B4-BE49-F238E27FC236}">
                      <a16:creationId xmlns:a16="http://schemas.microsoft.com/office/drawing/2014/main" id="{C151CD9B-36CF-4CCB-AF9A-6DF08ADC02DF}"/>
                    </a:ext>
                  </a:extLst>
                </p:cNvPr>
                <p:cNvSpPr/>
                <p:nvPr/>
              </p:nvSpPr>
              <p:spPr>
                <a:xfrm rot="5400000">
                  <a:off x="1104900" y="1925516"/>
                  <a:ext cx="1371600" cy="381001"/>
                </a:xfrm>
                <a:prstGeom prst="homePlat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Diamond 141">
                  <a:extLst>
                    <a:ext uri="{FF2B5EF4-FFF2-40B4-BE49-F238E27FC236}">
                      <a16:creationId xmlns:a16="http://schemas.microsoft.com/office/drawing/2014/main" id="{4A3B1B82-AA7D-41B6-8039-D3214D0C7CE6}"/>
                    </a:ext>
                  </a:extLst>
                </p:cNvPr>
                <p:cNvSpPr/>
                <p:nvPr/>
              </p:nvSpPr>
              <p:spPr>
                <a:xfrm>
                  <a:off x="1463040" y="844062"/>
                  <a:ext cx="685800" cy="908538"/>
                </a:xfrm>
                <a:prstGeom prst="diamond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9" name="Parallelogram 138">
                <a:extLst>
                  <a:ext uri="{FF2B5EF4-FFF2-40B4-BE49-F238E27FC236}">
                    <a16:creationId xmlns:a16="http://schemas.microsoft.com/office/drawing/2014/main" id="{28BE5D28-F7D8-4A0C-BEB3-ACF6C2F49C21}"/>
                  </a:ext>
                </a:extLst>
              </p:cNvPr>
              <p:cNvSpPr/>
              <p:nvPr/>
            </p:nvSpPr>
            <p:spPr>
              <a:xfrm rot="18360858">
                <a:off x="6417441" y="2997797"/>
                <a:ext cx="546943" cy="284797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Parallelogram 139">
                <a:extLst>
                  <a:ext uri="{FF2B5EF4-FFF2-40B4-BE49-F238E27FC236}">
                    <a16:creationId xmlns:a16="http://schemas.microsoft.com/office/drawing/2014/main" id="{06D834B5-36F5-4A94-9E18-B3FD931E0EBC}"/>
                  </a:ext>
                </a:extLst>
              </p:cNvPr>
              <p:cNvSpPr/>
              <p:nvPr/>
            </p:nvSpPr>
            <p:spPr>
              <a:xfrm rot="3239142" flipH="1">
                <a:off x="6010637" y="2986753"/>
                <a:ext cx="525374" cy="295284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4" name="Trapezoid 93">
              <a:extLst>
                <a:ext uri="{FF2B5EF4-FFF2-40B4-BE49-F238E27FC236}">
                  <a16:creationId xmlns:a16="http://schemas.microsoft.com/office/drawing/2014/main" id="{66BF7F46-F101-4CCF-9905-68AA553414CE}"/>
                </a:ext>
              </a:extLst>
            </p:cNvPr>
            <p:cNvSpPr/>
            <p:nvPr/>
          </p:nvSpPr>
          <p:spPr>
            <a:xfrm rot="10800000">
              <a:off x="1082968" y="3800947"/>
              <a:ext cx="526476" cy="1508228"/>
            </a:xfrm>
            <a:prstGeom prst="trapezoid">
              <a:avLst>
                <a:gd name="adj" fmla="val 6538"/>
              </a:avLst>
            </a:prstGeom>
            <a:solidFill>
              <a:schemeClr val="tx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rapezoid 94">
              <a:extLst>
                <a:ext uri="{FF2B5EF4-FFF2-40B4-BE49-F238E27FC236}">
                  <a16:creationId xmlns:a16="http://schemas.microsoft.com/office/drawing/2014/main" id="{42C8ABDC-ADFB-4692-B582-D074F5AC6C00}"/>
                </a:ext>
              </a:extLst>
            </p:cNvPr>
            <p:cNvSpPr/>
            <p:nvPr/>
          </p:nvSpPr>
          <p:spPr>
            <a:xfrm rot="10800000">
              <a:off x="644238" y="3612418"/>
              <a:ext cx="438730" cy="1602493"/>
            </a:xfrm>
            <a:prstGeom prst="trapezoid">
              <a:avLst>
                <a:gd name="adj" fmla="val 6538"/>
              </a:avLst>
            </a:prstGeom>
            <a:solidFill>
              <a:schemeClr val="tx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0A3B223B-654E-4FCC-A3C4-0B6D16E749F7}"/>
                </a:ext>
              </a:extLst>
            </p:cNvPr>
            <p:cNvSpPr/>
            <p:nvPr/>
          </p:nvSpPr>
          <p:spPr>
            <a:xfrm>
              <a:off x="1122406" y="5027587"/>
              <a:ext cx="605306" cy="322926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CBD9EFDA-E9CB-4E6F-A4FF-3DB66D063A67}"/>
                </a:ext>
              </a:extLst>
            </p:cNvPr>
            <p:cNvSpPr/>
            <p:nvPr/>
          </p:nvSpPr>
          <p:spPr>
            <a:xfrm rot="21061729">
              <a:off x="625988" y="5054674"/>
              <a:ext cx="592263" cy="323228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Cube 97">
              <a:extLst>
                <a:ext uri="{FF2B5EF4-FFF2-40B4-BE49-F238E27FC236}">
                  <a16:creationId xmlns:a16="http://schemas.microsoft.com/office/drawing/2014/main" id="{8A3BD2A3-3E96-4562-BE41-4EA434AF8176}"/>
                </a:ext>
              </a:extLst>
            </p:cNvPr>
            <p:cNvSpPr/>
            <p:nvPr/>
          </p:nvSpPr>
          <p:spPr>
            <a:xfrm>
              <a:off x="468746" y="4588188"/>
              <a:ext cx="1316191" cy="350984"/>
            </a:xfrm>
            <a:prstGeom prst="cub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ED5FC1A9-8759-497D-888C-516F768E8467}"/>
                </a:ext>
              </a:extLst>
            </p:cNvPr>
            <p:cNvSpPr/>
            <p:nvPr/>
          </p:nvSpPr>
          <p:spPr>
            <a:xfrm rot="5400000">
              <a:off x="556492" y="4939172"/>
              <a:ext cx="701968" cy="175492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A7335F0D-650F-43A4-A47E-5509DC4ED1F4}"/>
                </a:ext>
              </a:extLst>
            </p:cNvPr>
            <p:cNvSpPr/>
            <p:nvPr/>
          </p:nvSpPr>
          <p:spPr>
            <a:xfrm rot="16200000">
              <a:off x="559316" y="4848601"/>
              <a:ext cx="789714" cy="26888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4D486776-1947-41F9-A615-34A698FB1FC8}"/>
                </a:ext>
              </a:extLst>
            </p:cNvPr>
            <p:cNvSpPr/>
            <p:nvPr/>
          </p:nvSpPr>
          <p:spPr>
            <a:xfrm rot="16200000">
              <a:off x="822554" y="4848601"/>
              <a:ext cx="789714" cy="26888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187918E7-46F5-475A-B260-8F059AABF543}"/>
                </a:ext>
              </a:extLst>
            </p:cNvPr>
            <p:cNvSpPr/>
            <p:nvPr/>
          </p:nvSpPr>
          <p:spPr>
            <a:xfrm rot="16200000">
              <a:off x="863603" y="4632061"/>
              <a:ext cx="175493" cy="26323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2623B9CF-11FD-4CC7-B036-54D0926CC2B1}"/>
                </a:ext>
              </a:extLst>
            </p:cNvPr>
            <p:cNvSpPr/>
            <p:nvPr/>
          </p:nvSpPr>
          <p:spPr>
            <a:xfrm rot="16200000">
              <a:off x="1126841" y="4632061"/>
              <a:ext cx="175493" cy="26323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Frame 103">
              <a:extLst>
                <a:ext uri="{FF2B5EF4-FFF2-40B4-BE49-F238E27FC236}">
                  <a16:creationId xmlns:a16="http://schemas.microsoft.com/office/drawing/2014/main" id="{DB889E57-2B5E-4D6C-9AD3-1A7E3A51AE21}"/>
                </a:ext>
              </a:extLst>
            </p:cNvPr>
            <p:cNvSpPr/>
            <p:nvPr/>
          </p:nvSpPr>
          <p:spPr>
            <a:xfrm>
              <a:off x="556492" y="3710727"/>
              <a:ext cx="1140699" cy="877460"/>
            </a:xfrm>
            <a:prstGeom prst="fram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EC651595-766C-4FF7-B8FE-6E6CB530B557}"/>
                </a:ext>
              </a:extLst>
            </p:cNvPr>
            <p:cNvSpPr/>
            <p:nvPr/>
          </p:nvSpPr>
          <p:spPr>
            <a:xfrm rot="5400000">
              <a:off x="364822" y="5144670"/>
              <a:ext cx="512648" cy="129308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A5D0FB73-A9B9-48AD-963F-50E6EA31A0C0}"/>
                </a:ext>
              </a:extLst>
            </p:cNvPr>
            <p:cNvSpPr/>
            <p:nvPr/>
          </p:nvSpPr>
          <p:spPr>
            <a:xfrm rot="5400000">
              <a:off x="1342725" y="5131973"/>
              <a:ext cx="512648" cy="154702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00B82DAD-8812-484F-BDCB-F673B42480C0}"/>
                </a:ext>
              </a:extLst>
            </p:cNvPr>
            <p:cNvSpPr/>
            <p:nvPr/>
          </p:nvSpPr>
          <p:spPr>
            <a:xfrm>
              <a:off x="703679" y="3300979"/>
              <a:ext cx="809528" cy="892905"/>
            </a:xfrm>
            <a:prstGeom prst="ellipse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lowchart: Extract 107">
              <a:extLst>
                <a:ext uri="{FF2B5EF4-FFF2-40B4-BE49-F238E27FC236}">
                  <a16:creationId xmlns:a16="http://schemas.microsoft.com/office/drawing/2014/main" id="{6543115E-A703-4A6D-8B01-6F50E7DC0D08}"/>
                </a:ext>
              </a:extLst>
            </p:cNvPr>
            <p:cNvSpPr/>
            <p:nvPr/>
          </p:nvSpPr>
          <p:spPr>
            <a:xfrm>
              <a:off x="666883" y="3568691"/>
              <a:ext cx="919918" cy="1194988"/>
            </a:xfrm>
            <a:prstGeom prst="flowChartExtra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E4028305-B0CA-4F39-9A78-8EA70BBE7E40}"/>
                </a:ext>
              </a:extLst>
            </p:cNvPr>
            <p:cNvSpPr/>
            <p:nvPr/>
          </p:nvSpPr>
          <p:spPr>
            <a:xfrm>
              <a:off x="1045672" y="3631684"/>
              <a:ext cx="162338" cy="31495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40A4F69B-2472-4D00-A900-C0DACA999A97}"/>
                </a:ext>
              </a:extLst>
            </p:cNvPr>
            <p:cNvSpPr/>
            <p:nvPr/>
          </p:nvSpPr>
          <p:spPr>
            <a:xfrm rot="16200000">
              <a:off x="863603" y="5246283"/>
              <a:ext cx="175492" cy="263238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55DE1A00-9A05-4F12-9E73-252CF2A19E16}"/>
                </a:ext>
              </a:extLst>
            </p:cNvPr>
            <p:cNvSpPr/>
            <p:nvPr/>
          </p:nvSpPr>
          <p:spPr>
            <a:xfrm rot="16200000">
              <a:off x="1126841" y="5246283"/>
              <a:ext cx="175492" cy="263238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2" name="Group 186">
              <a:extLst>
                <a:ext uri="{FF2B5EF4-FFF2-40B4-BE49-F238E27FC236}">
                  <a16:creationId xmlns:a16="http://schemas.microsoft.com/office/drawing/2014/main" id="{A6E33576-9D99-42DA-BB66-EBDA7E80157B}"/>
                </a:ext>
              </a:extLst>
            </p:cNvPr>
            <p:cNvGrpSpPr/>
            <p:nvPr/>
          </p:nvGrpSpPr>
          <p:grpSpPr>
            <a:xfrm>
              <a:off x="644238" y="4061711"/>
              <a:ext cx="385774" cy="438730"/>
              <a:chOff x="1371600" y="2971800"/>
              <a:chExt cx="639812" cy="687763"/>
            </a:xfrm>
          </p:grpSpPr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9C8FC98A-AF24-4F48-9E01-1DFC466D6BC4}"/>
                  </a:ext>
                </a:extLst>
              </p:cNvPr>
              <p:cNvSpPr/>
              <p:nvPr/>
            </p:nvSpPr>
            <p:spPr>
              <a:xfrm>
                <a:off x="1371600" y="2971800"/>
                <a:ext cx="3048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0AA886CC-EAF0-44AD-8645-E39F70B9F8EA}"/>
                  </a:ext>
                </a:extLst>
              </p:cNvPr>
              <p:cNvSpPr/>
              <p:nvPr/>
            </p:nvSpPr>
            <p:spPr>
              <a:xfrm rot="17160729">
                <a:off x="1554212" y="3202363"/>
                <a:ext cx="3048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2A79994A-21B3-4D48-A9C1-01A4BDB05DA6}"/>
                  </a:ext>
                </a:extLst>
              </p:cNvPr>
              <p:cNvSpPr/>
              <p:nvPr/>
            </p:nvSpPr>
            <p:spPr>
              <a:xfrm rot="17160729">
                <a:off x="1393509" y="3247236"/>
                <a:ext cx="304800" cy="27521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3" name="Trapezoid 112">
              <a:extLst>
                <a:ext uri="{FF2B5EF4-FFF2-40B4-BE49-F238E27FC236}">
                  <a16:creationId xmlns:a16="http://schemas.microsoft.com/office/drawing/2014/main" id="{DD79CEC4-C387-4D78-8F38-43BFF1F492D0}"/>
                </a:ext>
              </a:extLst>
            </p:cNvPr>
            <p:cNvSpPr/>
            <p:nvPr/>
          </p:nvSpPr>
          <p:spPr>
            <a:xfrm rot="2593354">
              <a:off x="746582" y="3743926"/>
              <a:ext cx="294374" cy="414305"/>
            </a:xfrm>
            <a:prstGeom prst="trapezoid">
              <a:avLst>
                <a:gd name="adj" fmla="val 33490"/>
              </a:avLst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4" name="Group 190">
              <a:extLst>
                <a:ext uri="{FF2B5EF4-FFF2-40B4-BE49-F238E27FC236}">
                  <a16:creationId xmlns:a16="http://schemas.microsoft.com/office/drawing/2014/main" id="{4972290C-38D9-4AB4-9DE4-19343BBC0C32}"/>
                </a:ext>
              </a:extLst>
            </p:cNvPr>
            <p:cNvGrpSpPr/>
            <p:nvPr/>
          </p:nvGrpSpPr>
          <p:grpSpPr>
            <a:xfrm flipH="1">
              <a:off x="1170714" y="3973965"/>
              <a:ext cx="385774" cy="438730"/>
              <a:chOff x="1371600" y="2971800"/>
              <a:chExt cx="639812" cy="687763"/>
            </a:xfrm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21E2B45F-D882-4AE1-95AA-25815714008D}"/>
                  </a:ext>
                </a:extLst>
              </p:cNvPr>
              <p:cNvSpPr/>
              <p:nvPr/>
            </p:nvSpPr>
            <p:spPr>
              <a:xfrm>
                <a:off x="1371600" y="2971800"/>
                <a:ext cx="3048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98D39F3C-DE21-4B7A-AA2C-4BF814070933}"/>
                  </a:ext>
                </a:extLst>
              </p:cNvPr>
              <p:cNvSpPr/>
              <p:nvPr/>
            </p:nvSpPr>
            <p:spPr>
              <a:xfrm rot="17160729">
                <a:off x="1554212" y="3202363"/>
                <a:ext cx="3048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A64F0680-FD84-45C8-B919-368734431011}"/>
                  </a:ext>
                </a:extLst>
              </p:cNvPr>
              <p:cNvSpPr/>
              <p:nvPr/>
            </p:nvSpPr>
            <p:spPr>
              <a:xfrm rot="17160729">
                <a:off x="1393509" y="3247236"/>
                <a:ext cx="304800" cy="27521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5" name="Trapezoid 114">
              <a:extLst>
                <a:ext uri="{FF2B5EF4-FFF2-40B4-BE49-F238E27FC236}">
                  <a16:creationId xmlns:a16="http://schemas.microsoft.com/office/drawing/2014/main" id="{11584DE0-94D4-4051-BE25-E8257BF4F2D9}"/>
                </a:ext>
              </a:extLst>
            </p:cNvPr>
            <p:cNvSpPr/>
            <p:nvPr/>
          </p:nvSpPr>
          <p:spPr>
            <a:xfrm rot="19042504">
              <a:off x="1159869" y="3777664"/>
              <a:ext cx="340154" cy="358545"/>
            </a:xfrm>
            <a:prstGeom prst="trapezoid">
              <a:avLst>
                <a:gd name="adj" fmla="val 33490"/>
              </a:avLst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Donut 31">
              <a:extLst>
                <a:ext uri="{FF2B5EF4-FFF2-40B4-BE49-F238E27FC236}">
                  <a16:creationId xmlns:a16="http://schemas.microsoft.com/office/drawing/2014/main" id="{AEB2F7AA-168D-4AE1-93EF-4E0F5FE5F966}"/>
                </a:ext>
              </a:extLst>
            </p:cNvPr>
            <p:cNvSpPr/>
            <p:nvPr/>
          </p:nvSpPr>
          <p:spPr>
            <a:xfrm>
              <a:off x="1045672" y="3631684"/>
              <a:ext cx="162338" cy="251966"/>
            </a:xfrm>
            <a:prstGeom prst="donut">
              <a:avLst>
                <a:gd name="adj" fmla="val 12742"/>
              </a:avLst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17" name="Group 197">
              <a:extLst>
                <a:ext uri="{FF2B5EF4-FFF2-40B4-BE49-F238E27FC236}">
                  <a16:creationId xmlns:a16="http://schemas.microsoft.com/office/drawing/2014/main" id="{08DFC945-EEEA-4AB8-A900-B08960FCA43D}"/>
                </a:ext>
              </a:extLst>
            </p:cNvPr>
            <p:cNvGrpSpPr/>
            <p:nvPr/>
          </p:nvGrpSpPr>
          <p:grpSpPr>
            <a:xfrm>
              <a:off x="907476" y="4237203"/>
              <a:ext cx="472276" cy="293826"/>
              <a:chOff x="6295468" y="2640437"/>
              <a:chExt cx="714932" cy="454632"/>
            </a:xfrm>
          </p:grpSpPr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CA653164-E610-4BAD-89C3-7986F1675269}"/>
                  </a:ext>
                </a:extLst>
              </p:cNvPr>
              <p:cNvSpPr/>
              <p:nvPr/>
            </p:nvSpPr>
            <p:spPr>
              <a:xfrm rot="18810376">
                <a:off x="6248400" y="2687505"/>
                <a:ext cx="454632" cy="36049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4D18BBBF-8EA1-488E-BB57-9F0E4AC511C7}"/>
                  </a:ext>
                </a:extLst>
              </p:cNvPr>
              <p:cNvSpPr/>
              <p:nvPr/>
            </p:nvSpPr>
            <p:spPr>
              <a:xfrm rot="2464822">
                <a:off x="6555768" y="2667000"/>
                <a:ext cx="454632" cy="36049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B7A278EC-5D67-477B-94A8-BAB2E6F0A368}"/>
                </a:ext>
              </a:extLst>
            </p:cNvPr>
            <p:cNvSpPr/>
            <p:nvPr/>
          </p:nvSpPr>
          <p:spPr>
            <a:xfrm rot="17160729">
              <a:off x="876035" y="4381217"/>
              <a:ext cx="52646" cy="15681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CF3BE535-21C8-441A-BDAD-5C5058E4D250}"/>
                </a:ext>
              </a:extLst>
            </p:cNvPr>
            <p:cNvSpPr/>
            <p:nvPr/>
          </p:nvSpPr>
          <p:spPr>
            <a:xfrm rot="17160729" flipH="1" flipV="1">
              <a:off x="1311191" y="4248751"/>
              <a:ext cx="65354" cy="16868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E72FFAC2-655D-4228-A4AF-C01C9BF6AA9B}"/>
                </a:ext>
              </a:extLst>
            </p:cNvPr>
            <p:cNvSpPr/>
            <p:nvPr/>
          </p:nvSpPr>
          <p:spPr>
            <a:xfrm>
              <a:off x="814069" y="2875786"/>
              <a:ext cx="595241" cy="94487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88A34DB8-4EEA-4C66-ADF4-99F760F77D14}"/>
                </a:ext>
              </a:extLst>
            </p:cNvPr>
            <p:cNvSpPr/>
            <p:nvPr/>
          </p:nvSpPr>
          <p:spPr>
            <a:xfrm>
              <a:off x="457200" y="2743200"/>
              <a:ext cx="1310810" cy="1206912"/>
            </a:xfrm>
            <a:custGeom>
              <a:avLst/>
              <a:gdLst>
                <a:gd name="connsiteX0" fmla="*/ 639670 w 1310810"/>
                <a:gd name="connsiteY0" fmla="*/ 0 h 1206912"/>
                <a:gd name="connsiteX1" fmla="*/ 989239 w 1310810"/>
                <a:gd name="connsiteY1" fmla="*/ 0 h 1206912"/>
                <a:gd name="connsiteX2" fmla="*/ 989239 w 1310810"/>
                <a:gd name="connsiteY2" fmla="*/ 146154 h 1206912"/>
                <a:gd name="connsiteX3" fmla="*/ 995536 w 1310810"/>
                <a:gd name="connsiteY3" fmla="*/ 153776 h 1206912"/>
                <a:gd name="connsiteX4" fmla="*/ 1126499 w 1310810"/>
                <a:gd name="connsiteY4" fmla="*/ 610137 h 1206912"/>
                <a:gd name="connsiteX5" fmla="*/ 1310810 w 1310810"/>
                <a:gd name="connsiteY5" fmla="*/ 1119148 h 1206912"/>
                <a:gd name="connsiteX6" fmla="*/ 1089116 w 1310810"/>
                <a:gd name="connsiteY6" fmla="*/ 1199423 h 1206912"/>
                <a:gd name="connsiteX7" fmla="*/ 904804 w 1310810"/>
                <a:gd name="connsiteY7" fmla="*/ 690412 h 1206912"/>
                <a:gd name="connsiteX8" fmla="*/ 811259 w 1310810"/>
                <a:gd name="connsiteY8" fmla="*/ 364439 h 1206912"/>
                <a:gd name="connsiteX9" fmla="*/ 804601 w 1310810"/>
                <a:gd name="connsiteY9" fmla="*/ 319167 h 1206912"/>
                <a:gd name="connsiteX10" fmla="*/ 775738 w 1310810"/>
                <a:gd name="connsiteY10" fmla="*/ 326789 h 1206912"/>
                <a:gd name="connsiteX11" fmla="*/ 639670 w 1310810"/>
                <a:gd name="connsiteY11" fmla="*/ 340154 h 1206912"/>
                <a:gd name="connsiteX12" fmla="*/ 578226 w 1310810"/>
                <a:gd name="connsiteY12" fmla="*/ 334119 h 1206912"/>
                <a:gd name="connsiteX13" fmla="*/ 547759 w 1310810"/>
                <a:gd name="connsiteY13" fmla="*/ 384748 h 1206912"/>
                <a:gd name="connsiteX14" fmla="*/ 413554 w 1310810"/>
                <a:gd name="connsiteY14" fmla="*/ 696212 h 1206912"/>
                <a:gd name="connsiteX15" fmla="*/ 233973 w 1310810"/>
                <a:gd name="connsiteY15" fmla="*/ 1206912 h 1206912"/>
                <a:gd name="connsiteX16" fmla="*/ 9047 w 1310810"/>
                <a:gd name="connsiteY16" fmla="*/ 1127819 h 1206912"/>
                <a:gd name="connsiteX17" fmla="*/ 188628 w 1310810"/>
                <a:gd name="connsiteY17" fmla="*/ 617120 h 1206912"/>
                <a:gd name="connsiteX18" fmla="*/ 322832 w 1310810"/>
                <a:gd name="connsiteY18" fmla="*/ 305656 h 1206912"/>
                <a:gd name="connsiteX19" fmla="*/ 348109 w 1310810"/>
                <a:gd name="connsiteY19" fmla="*/ 263651 h 1206912"/>
                <a:gd name="connsiteX20" fmla="*/ 317572 w 1310810"/>
                <a:gd name="connsiteY20" fmla="*/ 236279 h 1206912"/>
                <a:gd name="connsiteX21" fmla="*/ 290101 w 1310810"/>
                <a:gd name="connsiteY21" fmla="*/ 170077 h 1206912"/>
                <a:gd name="connsiteX22" fmla="*/ 639670 w 1310810"/>
                <a:gd name="connsiteY22" fmla="*/ 0 h 1206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310810" h="1206912">
                  <a:moveTo>
                    <a:pt x="639670" y="0"/>
                  </a:moveTo>
                  <a:lnTo>
                    <a:pt x="989239" y="0"/>
                  </a:lnTo>
                  <a:lnTo>
                    <a:pt x="989239" y="146154"/>
                  </a:lnTo>
                  <a:lnTo>
                    <a:pt x="995536" y="153776"/>
                  </a:lnTo>
                  <a:cubicBezTo>
                    <a:pt x="1086340" y="288823"/>
                    <a:pt x="964973" y="500697"/>
                    <a:pt x="1126499" y="610137"/>
                  </a:cubicBezTo>
                  <a:cubicBezTo>
                    <a:pt x="1311101" y="735210"/>
                    <a:pt x="1126210" y="994074"/>
                    <a:pt x="1310810" y="1119148"/>
                  </a:cubicBezTo>
                  <a:lnTo>
                    <a:pt x="1089116" y="1199423"/>
                  </a:lnTo>
                  <a:cubicBezTo>
                    <a:pt x="904514" y="1074350"/>
                    <a:pt x="1089405" y="815485"/>
                    <a:pt x="904804" y="690412"/>
                  </a:cubicBezTo>
                  <a:cubicBezTo>
                    <a:pt x="789428" y="612240"/>
                    <a:pt x="818385" y="481807"/>
                    <a:pt x="811259" y="364439"/>
                  </a:cubicBezTo>
                  <a:lnTo>
                    <a:pt x="804601" y="319167"/>
                  </a:lnTo>
                  <a:lnTo>
                    <a:pt x="775738" y="326789"/>
                  </a:lnTo>
                  <a:cubicBezTo>
                    <a:pt x="733916" y="335395"/>
                    <a:pt x="687936" y="340154"/>
                    <a:pt x="639670" y="340154"/>
                  </a:cubicBezTo>
                  <a:lnTo>
                    <a:pt x="578226" y="334119"/>
                  </a:lnTo>
                  <a:lnTo>
                    <a:pt x="547759" y="384748"/>
                  </a:lnTo>
                  <a:cubicBezTo>
                    <a:pt x="478618" y="479987"/>
                    <a:pt x="372868" y="562353"/>
                    <a:pt x="413554" y="696212"/>
                  </a:cubicBezTo>
                  <a:cubicBezTo>
                    <a:pt x="478654" y="910386"/>
                    <a:pt x="168875" y="992738"/>
                    <a:pt x="233973" y="1206912"/>
                  </a:cubicBezTo>
                  <a:lnTo>
                    <a:pt x="9047" y="1127819"/>
                  </a:lnTo>
                  <a:cubicBezTo>
                    <a:pt x="-56052" y="913646"/>
                    <a:pt x="253726" y="831293"/>
                    <a:pt x="188628" y="617120"/>
                  </a:cubicBezTo>
                  <a:cubicBezTo>
                    <a:pt x="147941" y="483261"/>
                    <a:pt x="253691" y="400895"/>
                    <a:pt x="322832" y="305656"/>
                  </a:cubicBezTo>
                  <a:lnTo>
                    <a:pt x="348109" y="263651"/>
                  </a:lnTo>
                  <a:lnTo>
                    <a:pt x="317572" y="236279"/>
                  </a:lnTo>
                  <a:cubicBezTo>
                    <a:pt x="299883" y="215931"/>
                    <a:pt x="290101" y="193560"/>
                    <a:pt x="290101" y="170077"/>
                  </a:cubicBezTo>
                  <a:cubicBezTo>
                    <a:pt x="290101" y="76146"/>
                    <a:pt x="446608" y="0"/>
                    <a:pt x="639670" y="0"/>
                  </a:cubicBezTo>
                  <a:close/>
                </a:path>
              </a:pathLst>
            </a:cu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422EF339-9035-4E66-9123-0A72C55BCC55}"/>
                </a:ext>
              </a:extLst>
            </p:cNvPr>
            <p:cNvSpPr/>
            <p:nvPr/>
          </p:nvSpPr>
          <p:spPr>
            <a:xfrm rot="1113978">
              <a:off x="1165563" y="2793896"/>
              <a:ext cx="350984" cy="19909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AB779ADB-C3B8-4192-A62E-69445059B11C}"/>
                </a:ext>
              </a:extLst>
            </p:cNvPr>
            <p:cNvSpPr/>
            <p:nvPr/>
          </p:nvSpPr>
          <p:spPr>
            <a:xfrm rot="8710651">
              <a:off x="1235433" y="2399005"/>
              <a:ext cx="602353" cy="691189"/>
            </a:xfrm>
            <a:custGeom>
              <a:avLst/>
              <a:gdLst>
                <a:gd name="connsiteX0" fmla="*/ 116866 w 671131"/>
                <a:gd name="connsiteY0" fmla="*/ 681548 h 681548"/>
                <a:gd name="connsiteX1" fmla="*/ 45038 w 671131"/>
                <a:gd name="connsiteY1" fmla="*/ 229218 h 681548"/>
                <a:gd name="connsiteX2" fmla="*/ 39318 w 671131"/>
                <a:gd name="connsiteY2" fmla="*/ 225497 h 681548"/>
                <a:gd name="connsiteX3" fmla="*/ 9307 w 671131"/>
                <a:gd name="connsiteY3" fmla="*/ 83127 h 681548"/>
                <a:gd name="connsiteX4" fmla="*/ 180180 w 671131"/>
                <a:gd name="connsiteY4" fmla="*/ 9307 h 681548"/>
                <a:gd name="connsiteX5" fmla="*/ 588003 w 671131"/>
                <a:gd name="connsiteY5" fmla="*/ 171061 h 681548"/>
                <a:gd name="connsiteX6" fmla="*/ 661824 w 671131"/>
                <a:gd name="connsiteY6" fmla="*/ 341934 h 681548"/>
                <a:gd name="connsiteX7" fmla="*/ 490951 w 671131"/>
                <a:gd name="connsiteY7" fmla="*/ 415754 h 681548"/>
                <a:gd name="connsiteX8" fmla="*/ 422368 w 671131"/>
                <a:gd name="connsiteY8" fmla="*/ 388552 h 681548"/>
                <a:gd name="connsiteX9" fmla="*/ 375841 w 671131"/>
                <a:gd name="connsiteY9" fmla="*/ 681548 h 68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71131" h="681548">
                  <a:moveTo>
                    <a:pt x="116866" y="681548"/>
                  </a:moveTo>
                  <a:lnTo>
                    <a:pt x="45038" y="229218"/>
                  </a:lnTo>
                  <a:lnTo>
                    <a:pt x="39318" y="225497"/>
                  </a:lnTo>
                  <a:cubicBezTo>
                    <a:pt x="2773" y="189507"/>
                    <a:pt x="-10793" y="133805"/>
                    <a:pt x="9307" y="83127"/>
                  </a:cubicBezTo>
                  <a:cubicBezTo>
                    <a:pt x="36107" y="15557"/>
                    <a:pt x="112610" y="-17494"/>
                    <a:pt x="180180" y="9307"/>
                  </a:cubicBezTo>
                  <a:lnTo>
                    <a:pt x="588003" y="171061"/>
                  </a:lnTo>
                  <a:cubicBezTo>
                    <a:pt x="655573" y="197861"/>
                    <a:pt x="688624" y="274364"/>
                    <a:pt x="661824" y="341934"/>
                  </a:cubicBezTo>
                  <a:cubicBezTo>
                    <a:pt x="635024" y="409504"/>
                    <a:pt x="558521" y="442555"/>
                    <a:pt x="490951" y="415754"/>
                  </a:cubicBezTo>
                  <a:lnTo>
                    <a:pt x="422368" y="388552"/>
                  </a:lnTo>
                  <a:lnTo>
                    <a:pt x="375841" y="681548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1B6E63E7-0C3F-4611-8F30-2C9ED356CDF8}"/>
                </a:ext>
              </a:extLst>
            </p:cNvPr>
            <p:cNvSpPr/>
            <p:nvPr/>
          </p:nvSpPr>
          <p:spPr>
            <a:xfrm rot="533173">
              <a:off x="919981" y="2843635"/>
              <a:ext cx="350984" cy="20560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65C35C89-5171-49BB-ACC9-9DED442E3543}"/>
                </a:ext>
              </a:extLst>
            </p:cNvPr>
            <p:cNvSpPr/>
            <p:nvPr/>
          </p:nvSpPr>
          <p:spPr>
            <a:xfrm>
              <a:off x="457200" y="2286000"/>
              <a:ext cx="605652" cy="795608"/>
            </a:xfrm>
            <a:custGeom>
              <a:avLst/>
              <a:gdLst>
                <a:gd name="connsiteX0" fmla="*/ 345046 w 701968"/>
                <a:gd name="connsiteY0" fmla="*/ 0 h 754902"/>
                <a:gd name="connsiteX1" fmla="*/ 582029 w 701968"/>
                <a:gd name="connsiteY1" fmla="*/ 104439 h 754902"/>
                <a:gd name="connsiteX2" fmla="*/ 468588 w 701968"/>
                <a:gd name="connsiteY2" fmla="*/ 491664 h 754902"/>
                <a:gd name="connsiteX3" fmla="*/ 632494 w 701968"/>
                <a:gd name="connsiteY3" fmla="*/ 491664 h 754902"/>
                <a:gd name="connsiteX4" fmla="*/ 701968 w 701968"/>
                <a:gd name="connsiteY4" fmla="*/ 561138 h 754902"/>
                <a:gd name="connsiteX5" fmla="*/ 701968 w 701968"/>
                <a:gd name="connsiteY5" fmla="*/ 685428 h 754902"/>
                <a:gd name="connsiteX6" fmla="*/ 632494 w 701968"/>
                <a:gd name="connsiteY6" fmla="*/ 754902 h 754902"/>
                <a:gd name="connsiteX7" fmla="*/ 69474 w 701968"/>
                <a:gd name="connsiteY7" fmla="*/ 754902 h 754902"/>
                <a:gd name="connsiteX8" fmla="*/ 0 w 701968"/>
                <a:gd name="connsiteY8" fmla="*/ 685428 h 754902"/>
                <a:gd name="connsiteX9" fmla="*/ 0 w 701968"/>
                <a:gd name="connsiteY9" fmla="*/ 561138 h 754902"/>
                <a:gd name="connsiteX10" fmla="*/ 42432 w 701968"/>
                <a:gd name="connsiteY10" fmla="*/ 497124 h 754902"/>
                <a:gd name="connsiteX11" fmla="*/ 43679 w 701968"/>
                <a:gd name="connsiteY11" fmla="*/ 496872 h 754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1968" h="754902">
                  <a:moveTo>
                    <a:pt x="345046" y="0"/>
                  </a:moveTo>
                  <a:lnTo>
                    <a:pt x="582029" y="104439"/>
                  </a:lnTo>
                  <a:lnTo>
                    <a:pt x="468588" y="491664"/>
                  </a:lnTo>
                  <a:lnTo>
                    <a:pt x="632494" y="491664"/>
                  </a:lnTo>
                  <a:cubicBezTo>
                    <a:pt x="670863" y="491664"/>
                    <a:pt x="701968" y="522769"/>
                    <a:pt x="701968" y="561138"/>
                  </a:cubicBezTo>
                  <a:lnTo>
                    <a:pt x="701968" y="685428"/>
                  </a:lnTo>
                  <a:cubicBezTo>
                    <a:pt x="701968" y="723797"/>
                    <a:pt x="670863" y="754902"/>
                    <a:pt x="632494" y="754902"/>
                  </a:cubicBezTo>
                  <a:lnTo>
                    <a:pt x="69474" y="754902"/>
                  </a:lnTo>
                  <a:cubicBezTo>
                    <a:pt x="31105" y="754902"/>
                    <a:pt x="0" y="723797"/>
                    <a:pt x="0" y="685428"/>
                  </a:cubicBezTo>
                  <a:lnTo>
                    <a:pt x="0" y="561138"/>
                  </a:lnTo>
                  <a:cubicBezTo>
                    <a:pt x="0" y="532361"/>
                    <a:pt x="17497" y="507671"/>
                    <a:pt x="42432" y="497124"/>
                  </a:cubicBezTo>
                  <a:lnTo>
                    <a:pt x="43679" y="496872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CB508BD6-FE09-4D42-947D-CB20FCBA098A}"/>
                </a:ext>
              </a:extLst>
            </p:cNvPr>
            <p:cNvSpPr/>
            <p:nvPr/>
          </p:nvSpPr>
          <p:spPr>
            <a:xfrm>
              <a:off x="644238" y="1067283"/>
              <a:ext cx="1052953" cy="150822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D792CFC3-6788-4D87-BF98-646F66D01D50}"/>
                </a:ext>
              </a:extLst>
            </p:cNvPr>
            <p:cNvSpPr/>
            <p:nvPr/>
          </p:nvSpPr>
          <p:spPr>
            <a:xfrm rot="4650018">
              <a:off x="841177" y="847349"/>
              <a:ext cx="690875" cy="928631"/>
            </a:xfrm>
            <a:custGeom>
              <a:avLst/>
              <a:gdLst>
                <a:gd name="connsiteX0" fmla="*/ 16236 w 690875"/>
                <a:gd name="connsiteY0" fmla="*/ 418900 h 928631"/>
                <a:gd name="connsiteX1" fmla="*/ 164959 w 690875"/>
                <a:gd name="connsiteY1" fmla="*/ 202261 h 928631"/>
                <a:gd name="connsiteX2" fmla="*/ 170755 w 690875"/>
                <a:gd name="connsiteY2" fmla="*/ 201224 h 928631"/>
                <a:gd name="connsiteX3" fmla="*/ 292488 w 690875"/>
                <a:gd name="connsiteY3" fmla="*/ 142280 h 928631"/>
                <a:gd name="connsiteX4" fmla="*/ 406225 w 690875"/>
                <a:gd name="connsiteY4" fmla="*/ 62689 h 928631"/>
                <a:gd name="connsiteX5" fmla="*/ 664992 w 690875"/>
                <a:gd name="connsiteY5" fmla="*/ 42272 h 928631"/>
                <a:gd name="connsiteX6" fmla="*/ 597141 w 690875"/>
                <a:gd name="connsiteY6" fmla="*/ 292818 h 928631"/>
                <a:gd name="connsiteX7" fmla="*/ 597140 w 690875"/>
                <a:gd name="connsiteY7" fmla="*/ 292817 h 928631"/>
                <a:gd name="connsiteX8" fmla="*/ 453704 w 690875"/>
                <a:gd name="connsiteY8" fmla="*/ 354916 h 928631"/>
                <a:gd name="connsiteX9" fmla="*/ 426013 w 690875"/>
                <a:gd name="connsiteY9" fmla="*/ 351720 h 928631"/>
                <a:gd name="connsiteX10" fmla="*/ 417114 w 690875"/>
                <a:gd name="connsiteY10" fmla="*/ 442102 h 928631"/>
                <a:gd name="connsiteX11" fmla="*/ 413188 w 690875"/>
                <a:gd name="connsiteY11" fmla="*/ 561719 h 928631"/>
                <a:gd name="connsiteX12" fmla="*/ 206594 w 690875"/>
                <a:gd name="connsiteY12" fmla="*/ 928631 h 928631"/>
                <a:gd name="connsiteX13" fmla="*/ 0 w 690875"/>
                <a:gd name="connsiteY13" fmla="*/ 561719 h 928631"/>
                <a:gd name="connsiteX14" fmla="*/ 1 w 690875"/>
                <a:gd name="connsiteY14" fmla="*/ 561719 h 928631"/>
                <a:gd name="connsiteX15" fmla="*/ 16236 w 690875"/>
                <a:gd name="connsiteY15" fmla="*/ 418900 h 928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90875" h="928631">
                  <a:moveTo>
                    <a:pt x="16236" y="418900"/>
                  </a:moveTo>
                  <a:cubicBezTo>
                    <a:pt x="42372" y="309158"/>
                    <a:pt x="97715" y="226699"/>
                    <a:pt x="164959" y="202261"/>
                  </a:cubicBezTo>
                  <a:lnTo>
                    <a:pt x="170755" y="201224"/>
                  </a:lnTo>
                  <a:lnTo>
                    <a:pt x="292488" y="142280"/>
                  </a:lnTo>
                  <a:cubicBezTo>
                    <a:pt x="332819" y="118665"/>
                    <a:pt x="370731" y="92135"/>
                    <a:pt x="406225" y="62689"/>
                  </a:cubicBezTo>
                  <a:cubicBezTo>
                    <a:pt x="496418" y="-12135"/>
                    <a:pt x="612272" y="-21277"/>
                    <a:pt x="664992" y="42272"/>
                  </a:cubicBezTo>
                  <a:cubicBezTo>
                    <a:pt x="717712" y="105820"/>
                    <a:pt x="687334" y="217994"/>
                    <a:pt x="597141" y="292818"/>
                  </a:cubicBezTo>
                  <a:lnTo>
                    <a:pt x="597140" y="292817"/>
                  </a:lnTo>
                  <a:cubicBezTo>
                    <a:pt x="552043" y="330229"/>
                    <a:pt x="500532" y="351221"/>
                    <a:pt x="453704" y="354916"/>
                  </a:cubicBezTo>
                  <a:lnTo>
                    <a:pt x="426013" y="351720"/>
                  </a:lnTo>
                  <a:lnTo>
                    <a:pt x="417114" y="442102"/>
                  </a:lnTo>
                  <a:cubicBezTo>
                    <a:pt x="414497" y="481974"/>
                    <a:pt x="413188" y="521847"/>
                    <a:pt x="413188" y="561719"/>
                  </a:cubicBezTo>
                  <a:cubicBezTo>
                    <a:pt x="413188" y="764359"/>
                    <a:pt x="320693" y="928631"/>
                    <a:pt x="206594" y="928631"/>
                  </a:cubicBezTo>
                  <a:cubicBezTo>
                    <a:pt x="92495" y="928631"/>
                    <a:pt x="0" y="764359"/>
                    <a:pt x="0" y="561719"/>
                  </a:cubicBezTo>
                  <a:lnTo>
                    <a:pt x="1" y="561719"/>
                  </a:lnTo>
                  <a:cubicBezTo>
                    <a:pt x="1" y="511059"/>
                    <a:pt x="5782" y="462797"/>
                    <a:pt x="16236" y="418900"/>
                  </a:cubicBezTo>
                  <a:close/>
                </a:path>
              </a:pathLst>
            </a:cu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BC293CDA-1CE8-46C9-89A2-55C999A4CCA4}"/>
                </a:ext>
              </a:extLst>
            </p:cNvPr>
            <p:cNvSpPr/>
            <p:nvPr/>
          </p:nvSpPr>
          <p:spPr>
            <a:xfrm rot="1551844">
              <a:off x="726643" y="3594831"/>
              <a:ext cx="110391" cy="212596"/>
            </a:xfrm>
            <a:prstGeom prst="ellipse">
              <a:avLst/>
            </a:prstGeom>
            <a:solidFill>
              <a:srgbClr val="FFCC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6A4ED505-7D53-49A2-AFF3-3A6C3DB9FD2C}"/>
                </a:ext>
              </a:extLst>
            </p:cNvPr>
            <p:cNvSpPr/>
            <p:nvPr/>
          </p:nvSpPr>
          <p:spPr>
            <a:xfrm rot="215502">
              <a:off x="1372484" y="3576650"/>
              <a:ext cx="144158" cy="239430"/>
            </a:xfrm>
            <a:prstGeom prst="ellipse">
              <a:avLst/>
            </a:prstGeom>
            <a:solidFill>
              <a:srgbClr val="FFCC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B63DD602-E116-403D-913B-E7B1C6624763}"/>
              </a:ext>
            </a:extLst>
          </p:cNvPr>
          <p:cNvGrpSpPr/>
          <p:nvPr/>
        </p:nvGrpSpPr>
        <p:grpSpPr>
          <a:xfrm>
            <a:off x="3327903" y="3214735"/>
            <a:ext cx="2344775" cy="2851465"/>
            <a:chOff x="6324600" y="381000"/>
            <a:chExt cx="2344775" cy="2851465"/>
          </a:xfrm>
        </p:grpSpPr>
        <p:grpSp>
          <p:nvGrpSpPr>
            <p:cNvPr id="144" name="Group 324">
              <a:extLst>
                <a:ext uri="{FF2B5EF4-FFF2-40B4-BE49-F238E27FC236}">
                  <a16:creationId xmlns:a16="http://schemas.microsoft.com/office/drawing/2014/main" id="{865C475D-2B0A-43CB-89E4-C930DF83B647}"/>
                </a:ext>
              </a:extLst>
            </p:cNvPr>
            <p:cNvGrpSpPr/>
            <p:nvPr/>
          </p:nvGrpSpPr>
          <p:grpSpPr>
            <a:xfrm>
              <a:off x="7391400" y="381000"/>
              <a:ext cx="1277975" cy="2699065"/>
              <a:chOff x="4191000" y="3276600"/>
              <a:chExt cx="1277975" cy="2699065"/>
            </a:xfrm>
          </p:grpSpPr>
          <p:sp>
            <p:nvSpPr>
              <p:cNvPr id="175" name="Oval 174">
                <a:extLst>
                  <a:ext uri="{FF2B5EF4-FFF2-40B4-BE49-F238E27FC236}">
                    <a16:creationId xmlns:a16="http://schemas.microsoft.com/office/drawing/2014/main" id="{0C8A4B71-7C33-45EC-9E03-F655437B9810}"/>
                  </a:ext>
                </a:extLst>
              </p:cNvPr>
              <p:cNvSpPr/>
              <p:nvPr/>
            </p:nvSpPr>
            <p:spPr>
              <a:xfrm rot="1744993" flipH="1">
                <a:off x="4564797" y="5520794"/>
                <a:ext cx="242422" cy="454871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B56C38A7-5C17-4C4E-B66C-0BA97344B8F8}"/>
                  </a:ext>
                </a:extLst>
              </p:cNvPr>
              <p:cNvSpPr/>
              <p:nvPr/>
            </p:nvSpPr>
            <p:spPr>
              <a:xfrm rot="18266709" flipH="1">
                <a:off x="4976041" y="5496197"/>
                <a:ext cx="242422" cy="454871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id="{62D22688-8472-4075-94AB-4D35171E9979}"/>
                  </a:ext>
                </a:extLst>
              </p:cNvPr>
              <p:cNvSpPr/>
              <p:nvPr/>
            </p:nvSpPr>
            <p:spPr>
              <a:xfrm rot="1542654" flipH="1">
                <a:off x="4230524" y="4687561"/>
                <a:ext cx="228600" cy="381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Trapezoid 124">
                <a:extLst>
                  <a:ext uri="{FF2B5EF4-FFF2-40B4-BE49-F238E27FC236}">
                    <a16:creationId xmlns:a16="http://schemas.microsoft.com/office/drawing/2014/main" id="{90DB8F62-4790-4D47-9017-A91D7A0E7BE4}"/>
                  </a:ext>
                </a:extLst>
              </p:cNvPr>
              <p:cNvSpPr/>
              <p:nvPr/>
            </p:nvSpPr>
            <p:spPr>
              <a:xfrm rot="21208494" flipH="1">
                <a:off x="4831552" y="4887347"/>
                <a:ext cx="352451" cy="825780"/>
              </a:xfrm>
              <a:prstGeom prst="trapezoid">
                <a:avLst>
                  <a:gd name="adj" fmla="val 6538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Trapezoid 124">
                <a:extLst>
                  <a:ext uri="{FF2B5EF4-FFF2-40B4-BE49-F238E27FC236}">
                    <a16:creationId xmlns:a16="http://schemas.microsoft.com/office/drawing/2014/main" id="{680EAD1A-6A78-4EB9-BD3A-7F5172E22EB1}"/>
                  </a:ext>
                </a:extLst>
              </p:cNvPr>
              <p:cNvSpPr/>
              <p:nvPr/>
            </p:nvSpPr>
            <p:spPr>
              <a:xfrm flipH="1">
                <a:off x="4530452" y="4885430"/>
                <a:ext cx="304800" cy="825781"/>
              </a:xfrm>
              <a:prstGeom prst="trapezoid">
                <a:avLst>
                  <a:gd name="adj" fmla="val 0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Trapezoid 179">
                <a:extLst>
                  <a:ext uri="{FF2B5EF4-FFF2-40B4-BE49-F238E27FC236}">
                    <a16:creationId xmlns:a16="http://schemas.microsoft.com/office/drawing/2014/main" id="{E2F0D3E1-874A-4F74-8DF5-FACEE203C26A}"/>
                  </a:ext>
                </a:extLst>
              </p:cNvPr>
              <p:cNvSpPr/>
              <p:nvPr/>
            </p:nvSpPr>
            <p:spPr>
              <a:xfrm rot="1200179" flipH="1">
                <a:off x="4335284" y="4074607"/>
                <a:ext cx="298496" cy="785072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Trapezoid 180">
                <a:extLst>
                  <a:ext uri="{FF2B5EF4-FFF2-40B4-BE49-F238E27FC236}">
                    <a16:creationId xmlns:a16="http://schemas.microsoft.com/office/drawing/2014/main" id="{223EBE91-672B-4FE2-96CC-42B3345F53C5}"/>
                  </a:ext>
                </a:extLst>
              </p:cNvPr>
              <p:cNvSpPr/>
              <p:nvPr/>
            </p:nvSpPr>
            <p:spPr>
              <a:xfrm rot="20088851" flipH="1">
                <a:off x="5036044" y="3999783"/>
                <a:ext cx="303512" cy="753775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Trapezoid 181">
                <a:extLst>
                  <a:ext uri="{FF2B5EF4-FFF2-40B4-BE49-F238E27FC236}">
                    <a16:creationId xmlns:a16="http://schemas.microsoft.com/office/drawing/2014/main" id="{2C7B4A44-1856-47F4-8212-8AFA91FED4DE}"/>
                  </a:ext>
                </a:extLst>
              </p:cNvPr>
              <p:cNvSpPr/>
              <p:nvPr/>
            </p:nvSpPr>
            <p:spPr>
              <a:xfrm flipH="1">
                <a:off x="4530452" y="4158070"/>
                <a:ext cx="609600" cy="955964"/>
              </a:xfrm>
              <a:prstGeom prst="trapezoid">
                <a:avLst>
                  <a:gd name="adj" fmla="val 12998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Parallelogram 182">
                <a:extLst>
                  <a:ext uri="{FF2B5EF4-FFF2-40B4-BE49-F238E27FC236}">
                    <a16:creationId xmlns:a16="http://schemas.microsoft.com/office/drawing/2014/main" id="{73255C94-D50B-4ECB-9777-C9404624DA4F}"/>
                  </a:ext>
                </a:extLst>
              </p:cNvPr>
              <p:cNvSpPr/>
              <p:nvPr/>
            </p:nvSpPr>
            <p:spPr>
              <a:xfrm rot="3035262" flipH="1">
                <a:off x="4428801" y="4067994"/>
                <a:ext cx="419921" cy="156346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Parallelogram 183">
                <a:extLst>
                  <a:ext uri="{FF2B5EF4-FFF2-40B4-BE49-F238E27FC236}">
                    <a16:creationId xmlns:a16="http://schemas.microsoft.com/office/drawing/2014/main" id="{FC317030-61D9-4737-BEE7-1754B9CA5FA9}"/>
                  </a:ext>
                </a:extLst>
              </p:cNvPr>
              <p:cNvSpPr/>
              <p:nvPr/>
            </p:nvSpPr>
            <p:spPr>
              <a:xfrm rot="18806754">
                <a:off x="4798107" y="4065259"/>
                <a:ext cx="431026" cy="158623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Oval 184">
                <a:extLst>
                  <a:ext uri="{FF2B5EF4-FFF2-40B4-BE49-F238E27FC236}">
                    <a16:creationId xmlns:a16="http://schemas.microsoft.com/office/drawing/2014/main" id="{5937D495-5642-414B-8CF9-46CBB6C052A4}"/>
                  </a:ext>
                </a:extLst>
              </p:cNvPr>
              <p:cNvSpPr/>
              <p:nvPr/>
            </p:nvSpPr>
            <p:spPr>
              <a:xfrm flipH="1">
                <a:off x="4537900" y="3361434"/>
                <a:ext cx="567500" cy="79663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6" name="Group 13">
                <a:extLst>
                  <a:ext uri="{FF2B5EF4-FFF2-40B4-BE49-F238E27FC236}">
                    <a16:creationId xmlns:a16="http://schemas.microsoft.com/office/drawing/2014/main" id="{3B2549A1-63AA-4B72-BEE3-B5722A456F47}"/>
                  </a:ext>
                </a:extLst>
              </p:cNvPr>
              <p:cNvGrpSpPr/>
              <p:nvPr/>
            </p:nvGrpSpPr>
            <p:grpSpPr>
              <a:xfrm flipH="1">
                <a:off x="4724400" y="4191000"/>
                <a:ext cx="209266" cy="554259"/>
                <a:chOff x="1463040" y="844062"/>
                <a:chExt cx="685800" cy="1957755"/>
              </a:xfrm>
              <a:solidFill>
                <a:srgbClr val="C00000"/>
              </a:solidFill>
            </p:grpSpPr>
            <p:sp>
              <p:nvSpPr>
                <p:cNvPr id="201" name="Pentagon 243">
                  <a:extLst>
                    <a:ext uri="{FF2B5EF4-FFF2-40B4-BE49-F238E27FC236}">
                      <a16:creationId xmlns:a16="http://schemas.microsoft.com/office/drawing/2014/main" id="{0E65C093-FAB3-4517-8DD8-742D6A359AFF}"/>
                    </a:ext>
                  </a:extLst>
                </p:cNvPr>
                <p:cNvSpPr/>
                <p:nvPr/>
              </p:nvSpPr>
              <p:spPr>
                <a:xfrm rot="5400000">
                  <a:off x="1104900" y="1925516"/>
                  <a:ext cx="1371600" cy="381001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Diamond 201">
                  <a:extLst>
                    <a:ext uri="{FF2B5EF4-FFF2-40B4-BE49-F238E27FC236}">
                      <a16:creationId xmlns:a16="http://schemas.microsoft.com/office/drawing/2014/main" id="{CF827A8C-14E1-44B1-8243-165EE27DC517}"/>
                    </a:ext>
                  </a:extLst>
                </p:cNvPr>
                <p:cNvSpPr/>
                <p:nvPr/>
              </p:nvSpPr>
              <p:spPr>
                <a:xfrm>
                  <a:off x="1463040" y="844062"/>
                  <a:ext cx="685800" cy="908538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7" name="Trapezoid 186">
                <a:extLst>
                  <a:ext uri="{FF2B5EF4-FFF2-40B4-BE49-F238E27FC236}">
                    <a16:creationId xmlns:a16="http://schemas.microsoft.com/office/drawing/2014/main" id="{6E9EEF3E-6B80-4DEB-8611-A984A45FE7D1}"/>
                  </a:ext>
                </a:extLst>
              </p:cNvPr>
              <p:cNvSpPr/>
              <p:nvPr/>
            </p:nvSpPr>
            <p:spPr>
              <a:xfrm flipH="1">
                <a:off x="4530452" y="4885434"/>
                <a:ext cx="609600" cy="228600"/>
              </a:xfrm>
              <a:prstGeom prst="trapezoid">
                <a:avLst>
                  <a:gd name="adj" fmla="val 1299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Trapezoid 187">
                <a:extLst>
                  <a:ext uri="{FF2B5EF4-FFF2-40B4-BE49-F238E27FC236}">
                    <a16:creationId xmlns:a16="http://schemas.microsoft.com/office/drawing/2014/main" id="{ED9E325C-7E0F-4FF9-B9C7-4AF1EE7FFAEA}"/>
                  </a:ext>
                </a:extLst>
              </p:cNvPr>
              <p:cNvSpPr/>
              <p:nvPr/>
            </p:nvSpPr>
            <p:spPr>
              <a:xfrm rot="777724" flipH="1">
                <a:off x="4191000" y="4760278"/>
                <a:ext cx="342320" cy="146300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D44DA43E-379B-45D7-A379-58875D1175A6}"/>
                  </a:ext>
                </a:extLst>
              </p:cNvPr>
              <p:cNvSpPr/>
              <p:nvPr/>
            </p:nvSpPr>
            <p:spPr>
              <a:xfrm flipH="1">
                <a:off x="4926106" y="4347882"/>
                <a:ext cx="152400" cy="762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Cloud 189">
                <a:extLst>
                  <a:ext uri="{FF2B5EF4-FFF2-40B4-BE49-F238E27FC236}">
                    <a16:creationId xmlns:a16="http://schemas.microsoft.com/office/drawing/2014/main" id="{BAA3919B-30CB-48AB-98C0-C6E7AB21B076}"/>
                  </a:ext>
                </a:extLst>
              </p:cNvPr>
              <p:cNvSpPr/>
              <p:nvPr/>
            </p:nvSpPr>
            <p:spPr>
              <a:xfrm>
                <a:off x="4495800" y="3276600"/>
                <a:ext cx="609600" cy="381000"/>
              </a:xfrm>
              <a:prstGeom prst="clou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1" name="Group 316">
                <a:extLst>
                  <a:ext uri="{FF2B5EF4-FFF2-40B4-BE49-F238E27FC236}">
                    <a16:creationId xmlns:a16="http://schemas.microsoft.com/office/drawing/2014/main" id="{2F087207-8826-4A21-8E0E-F98E0023AEDD}"/>
                  </a:ext>
                </a:extLst>
              </p:cNvPr>
              <p:cNvGrpSpPr/>
              <p:nvPr/>
            </p:nvGrpSpPr>
            <p:grpSpPr>
              <a:xfrm>
                <a:off x="4876800" y="4343400"/>
                <a:ext cx="381000" cy="609600"/>
                <a:chOff x="2819400" y="3657600"/>
                <a:chExt cx="1447800" cy="2121932"/>
              </a:xfrm>
            </p:grpSpPr>
            <p:sp>
              <p:nvSpPr>
                <p:cNvPr id="196" name="TextBox 195">
                  <a:extLst>
                    <a:ext uri="{FF2B5EF4-FFF2-40B4-BE49-F238E27FC236}">
                      <a16:creationId xmlns:a16="http://schemas.microsoft.com/office/drawing/2014/main" id="{E7453343-07B6-4145-A06C-FE901E48E2D2}"/>
                    </a:ext>
                  </a:extLst>
                </p:cNvPr>
                <p:cNvSpPr txBox="1"/>
                <p:nvPr/>
              </p:nvSpPr>
              <p:spPr>
                <a:xfrm>
                  <a:off x="3869621" y="5410200"/>
                  <a:ext cx="1847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endParaRPr lang="en-US" dirty="0">
                    <a:latin typeface="Comic Sans MS" pitchFamily="66" charset="0"/>
                  </a:endParaRPr>
                </a:p>
              </p:txBody>
            </p:sp>
            <p:sp>
              <p:nvSpPr>
                <p:cNvPr id="197" name="Rectangle 196">
                  <a:extLst>
                    <a:ext uri="{FF2B5EF4-FFF2-40B4-BE49-F238E27FC236}">
                      <a16:creationId xmlns:a16="http://schemas.microsoft.com/office/drawing/2014/main" id="{85F4EB53-40FF-4AF6-9D90-F44A2381AD2F}"/>
                    </a:ext>
                  </a:extLst>
                </p:cNvPr>
                <p:cNvSpPr/>
                <p:nvPr/>
              </p:nvSpPr>
              <p:spPr>
                <a:xfrm>
                  <a:off x="2819400" y="3730770"/>
                  <a:ext cx="1447800" cy="197559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 197">
                  <a:extLst>
                    <a:ext uri="{FF2B5EF4-FFF2-40B4-BE49-F238E27FC236}">
                      <a16:creationId xmlns:a16="http://schemas.microsoft.com/office/drawing/2014/main" id="{8B516F57-985B-40C5-B644-5867C5C0E241}"/>
                    </a:ext>
                  </a:extLst>
                </p:cNvPr>
                <p:cNvSpPr/>
                <p:nvPr/>
              </p:nvSpPr>
              <p:spPr>
                <a:xfrm>
                  <a:off x="2971800" y="3733799"/>
                  <a:ext cx="1219200" cy="18993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 198">
                  <a:extLst>
                    <a:ext uri="{FF2B5EF4-FFF2-40B4-BE49-F238E27FC236}">
                      <a16:creationId xmlns:a16="http://schemas.microsoft.com/office/drawing/2014/main" id="{6CBB864F-0C4F-4B2B-AB03-695C468E1989}"/>
                    </a:ext>
                  </a:extLst>
                </p:cNvPr>
                <p:cNvSpPr/>
                <p:nvPr/>
              </p:nvSpPr>
              <p:spPr>
                <a:xfrm>
                  <a:off x="2819400" y="3657600"/>
                  <a:ext cx="1219200" cy="197559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" dirty="0">
                    <a:solidFill>
                      <a:srgbClr val="FFC000"/>
                    </a:solidFill>
                  </a:endParaRPr>
                </a:p>
              </p:txBody>
            </p:sp>
            <p:sp>
              <p:nvSpPr>
                <p:cNvPr id="200" name="Rectangle 199">
                  <a:extLst>
                    <a:ext uri="{FF2B5EF4-FFF2-40B4-BE49-F238E27FC236}">
                      <a16:creationId xmlns:a16="http://schemas.microsoft.com/office/drawing/2014/main" id="{82426B25-5DFB-45E0-A21A-461666FB3484}"/>
                    </a:ext>
                  </a:extLst>
                </p:cNvPr>
                <p:cNvSpPr/>
                <p:nvPr/>
              </p:nvSpPr>
              <p:spPr>
                <a:xfrm>
                  <a:off x="2819400" y="3657600"/>
                  <a:ext cx="152400" cy="197559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2" name="Oval 191">
                <a:extLst>
                  <a:ext uri="{FF2B5EF4-FFF2-40B4-BE49-F238E27FC236}">
                    <a16:creationId xmlns:a16="http://schemas.microsoft.com/office/drawing/2014/main" id="{E0994FB7-3DAA-459C-AEB4-B922A7D69546}"/>
                  </a:ext>
                </a:extLst>
              </p:cNvPr>
              <p:cNvSpPr/>
              <p:nvPr/>
            </p:nvSpPr>
            <p:spPr>
              <a:xfrm rot="18513623" flipH="1">
                <a:off x="4982709" y="4437223"/>
                <a:ext cx="228600" cy="381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Oval 192">
                <a:extLst>
                  <a:ext uri="{FF2B5EF4-FFF2-40B4-BE49-F238E27FC236}">
                    <a16:creationId xmlns:a16="http://schemas.microsoft.com/office/drawing/2014/main" id="{2A3A395A-E861-4F17-935E-093F65F70D63}"/>
                  </a:ext>
                </a:extLst>
              </p:cNvPr>
              <p:cNvSpPr/>
              <p:nvPr/>
            </p:nvSpPr>
            <p:spPr>
              <a:xfrm rot="18513623" flipH="1">
                <a:off x="5159753" y="4591261"/>
                <a:ext cx="333336" cy="2851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Trapezoid 193">
                <a:extLst>
                  <a:ext uri="{FF2B5EF4-FFF2-40B4-BE49-F238E27FC236}">
                    <a16:creationId xmlns:a16="http://schemas.microsoft.com/office/drawing/2014/main" id="{17BFD95F-1523-42E9-89DC-24D95D82679F}"/>
                  </a:ext>
                </a:extLst>
              </p:cNvPr>
              <p:cNvSpPr/>
              <p:nvPr/>
            </p:nvSpPr>
            <p:spPr>
              <a:xfrm rot="17019235" flipH="1">
                <a:off x="4969525" y="4606240"/>
                <a:ext cx="342320" cy="146300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Oval 194">
                <a:extLst>
                  <a:ext uri="{FF2B5EF4-FFF2-40B4-BE49-F238E27FC236}">
                    <a16:creationId xmlns:a16="http://schemas.microsoft.com/office/drawing/2014/main" id="{E0613A48-5C1D-44C6-A684-60A3836AEC8B}"/>
                  </a:ext>
                </a:extLst>
              </p:cNvPr>
              <p:cNvSpPr/>
              <p:nvPr/>
            </p:nvSpPr>
            <p:spPr>
              <a:xfrm rot="18513623" flipH="1" flipV="1">
                <a:off x="5210840" y="4555125"/>
                <a:ext cx="214167" cy="1296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E9118C44-D8B3-469C-9DDB-4480D24DA590}"/>
                </a:ext>
              </a:extLst>
            </p:cNvPr>
            <p:cNvSpPr/>
            <p:nvPr/>
          </p:nvSpPr>
          <p:spPr>
            <a:xfrm rot="19855007">
              <a:off x="7289851" y="2777594"/>
              <a:ext cx="215257" cy="454871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B596A87A-0D10-474B-974D-00ECBFE78D6A}"/>
                </a:ext>
              </a:extLst>
            </p:cNvPr>
            <p:cNvSpPr/>
            <p:nvPr/>
          </p:nvSpPr>
          <p:spPr>
            <a:xfrm rot="3333291">
              <a:off x="6911107" y="2778483"/>
              <a:ext cx="242422" cy="403899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F9D7563B-E16B-4FE2-AC8D-B9FD78E3A4B4}"/>
                </a:ext>
              </a:extLst>
            </p:cNvPr>
            <p:cNvSpPr/>
            <p:nvPr/>
          </p:nvSpPr>
          <p:spPr>
            <a:xfrm rot="20057346">
              <a:off x="7598939" y="1944361"/>
              <a:ext cx="202984" cy="381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424CE04A-2C23-40A6-A1E7-9CBB088001D8}"/>
                </a:ext>
              </a:extLst>
            </p:cNvPr>
            <p:cNvSpPr/>
            <p:nvPr/>
          </p:nvSpPr>
          <p:spPr>
            <a:xfrm rot="1248896">
              <a:off x="6656008" y="1913634"/>
              <a:ext cx="202984" cy="381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Trapezoid 124">
              <a:extLst>
                <a:ext uri="{FF2B5EF4-FFF2-40B4-BE49-F238E27FC236}">
                  <a16:creationId xmlns:a16="http://schemas.microsoft.com/office/drawing/2014/main" id="{25B74268-92BB-4A98-A95F-9EF041B71C1E}"/>
                </a:ext>
              </a:extLst>
            </p:cNvPr>
            <p:cNvSpPr/>
            <p:nvPr/>
          </p:nvSpPr>
          <p:spPr>
            <a:xfrm rot="391506">
              <a:off x="6955288" y="2144147"/>
              <a:ext cx="312956" cy="825780"/>
            </a:xfrm>
            <a:prstGeom prst="trapezoid">
              <a:avLst>
                <a:gd name="adj" fmla="val 6538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Trapezoid 124">
              <a:extLst>
                <a:ext uri="{FF2B5EF4-FFF2-40B4-BE49-F238E27FC236}">
                  <a16:creationId xmlns:a16="http://schemas.microsoft.com/office/drawing/2014/main" id="{15C5B095-226D-43E4-B355-E996B33CC277}"/>
                </a:ext>
              </a:extLst>
            </p:cNvPr>
            <p:cNvSpPr/>
            <p:nvPr/>
          </p:nvSpPr>
          <p:spPr>
            <a:xfrm>
              <a:off x="7264959" y="2142230"/>
              <a:ext cx="270645" cy="825781"/>
            </a:xfrm>
            <a:prstGeom prst="trapezoid">
              <a:avLst>
                <a:gd name="adj" fmla="val 0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Trapezoid 150">
              <a:extLst>
                <a:ext uri="{FF2B5EF4-FFF2-40B4-BE49-F238E27FC236}">
                  <a16:creationId xmlns:a16="http://schemas.microsoft.com/office/drawing/2014/main" id="{0B85530B-24A0-49DB-AF17-8B69D4F91280}"/>
                </a:ext>
              </a:extLst>
            </p:cNvPr>
            <p:cNvSpPr/>
            <p:nvPr/>
          </p:nvSpPr>
          <p:spPr>
            <a:xfrm rot="20399821">
              <a:off x="7443855" y="1331407"/>
              <a:ext cx="265047" cy="785072"/>
            </a:xfrm>
            <a:prstGeom prst="trapezoid">
              <a:avLst>
                <a:gd name="adj" fmla="val 1872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Trapezoid 151">
              <a:extLst>
                <a:ext uri="{FF2B5EF4-FFF2-40B4-BE49-F238E27FC236}">
                  <a16:creationId xmlns:a16="http://schemas.microsoft.com/office/drawing/2014/main" id="{1C512DD3-8E17-4502-9E7E-D4557E15516B}"/>
                </a:ext>
              </a:extLst>
            </p:cNvPr>
            <p:cNvSpPr/>
            <p:nvPr/>
          </p:nvSpPr>
          <p:spPr>
            <a:xfrm rot="1511149">
              <a:off x="6801389" y="1252614"/>
              <a:ext cx="269501" cy="837280"/>
            </a:xfrm>
            <a:prstGeom prst="trapezoid">
              <a:avLst>
                <a:gd name="adj" fmla="val 1872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rapezoid 152">
              <a:extLst>
                <a:ext uri="{FF2B5EF4-FFF2-40B4-BE49-F238E27FC236}">
                  <a16:creationId xmlns:a16="http://schemas.microsoft.com/office/drawing/2014/main" id="{CB00D1EA-5567-4D6A-B043-4E36BFEF6F29}"/>
                </a:ext>
              </a:extLst>
            </p:cNvPr>
            <p:cNvSpPr/>
            <p:nvPr/>
          </p:nvSpPr>
          <p:spPr>
            <a:xfrm>
              <a:off x="6994314" y="1414870"/>
              <a:ext cx="541290" cy="955964"/>
            </a:xfrm>
            <a:prstGeom prst="trapezoid">
              <a:avLst>
                <a:gd name="adj" fmla="val 1299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Parallelogram 153">
              <a:extLst>
                <a:ext uri="{FF2B5EF4-FFF2-40B4-BE49-F238E27FC236}">
                  <a16:creationId xmlns:a16="http://schemas.microsoft.com/office/drawing/2014/main" id="{872C4BE7-E477-4DA4-AA15-4A08B426C2CF}"/>
                </a:ext>
              </a:extLst>
            </p:cNvPr>
            <p:cNvSpPr/>
            <p:nvPr/>
          </p:nvSpPr>
          <p:spPr>
            <a:xfrm rot="18564738">
              <a:off x="7229471" y="1333554"/>
              <a:ext cx="419921" cy="138826"/>
            </a:xfrm>
            <a:prstGeom prst="parallelogram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Parallelogram 154">
              <a:extLst>
                <a:ext uri="{FF2B5EF4-FFF2-40B4-BE49-F238E27FC236}">
                  <a16:creationId xmlns:a16="http://schemas.microsoft.com/office/drawing/2014/main" id="{43A47BBA-A306-4D89-AB9B-D65C9D38A28F}"/>
                </a:ext>
              </a:extLst>
            </p:cNvPr>
            <p:cNvSpPr/>
            <p:nvPr/>
          </p:nvSpPr>
          <p:spPr>
            <a:xfrm rot="2793246" flipH="1">
              <a:off x="6914947" y="1321981"/>
              <a:ext cx="431026" cy="140848"/>
            </a:xfrm>
            <a:prstGeom prst="parallelogram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5B09C68-E743-4D2E-97B6-C5B0DCB840A1}"/>
                </a:ext>
              </a:extLst>
            </p:cNvPr>
            <p:cNvSpPr/>
            <p:nvPr/>
          </p:nvSpPr>
          <p:spPr>
            <a:xfrm>
              <a:off x="7002229" y="618234"/>
              <a:ext cx="526761" cy="79663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7" name="Group 13">
              <a:extLst>
                <a:ext uri="{FF2B5EF4-FFF2-40B4-BE49-F238E27FC236}">
                  <a16:creationId xmlns:a16="http://schemas.microsoft.com/office/drawing/2014/main" id="{DDA1CD6D-9096-4626-A04F-CCA8A184B0ED}"/>
                </a:ext>
              </a:extLst>
            </p:cNvPr>
            <p:cNvGrpSpPr/>
            <p:nvPr/>
          </p:nvGrpSpPr>
          <p:grpSpPr>
            <a:xfrm>
              <a:off x="7146804" y="1444811"/>
              <a:ext cx="185816" cy="554259"/>
              <a:chOff x="1463040" y="844062"/>
              <a:chExt cx="685800" cy="1957755"/>
            </a:xfrm>
          </p:grpSpPr>
          <p:sp>
            <p:nvSpPr>
              <p:cNvPr id="173" name="Pentagon 215">
                <a:extLst>
                  <a:ext uri="{FF2B5EF4-FFF2-40B4-BE49-F238E27FC236}">
                    <a16:creationId xmlns:a16="http://schemas.microsoft.com/office/drawing/2014/main" id="{5CC3066A-7AFC-41FB-A7DC-EEA2CAE698F5}"/>
                  </a:ext>
                </a:extLst>
              </p:cNvPr>
              <p:cNvSpPr/>
              <p:nvPr/>
            </p:nvSpPr>
            <p:spPr>
              <a:xfrm rot="5400000">
                <a:off x="1104900" y="1925516"/>
                <a:ext cx="1371600" cy="381001"/>
              </a:xfrm>
              <a:prstGeom prst="homePlate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Diamond 173">
                <a:extLst>
                  <a:ext uri="{FF2B5EF4-FFF2-40B4-BE49-F238E27FC236}">
                    <a16:creationId xmlns:a16="http://schemas.microsoft.com/office/drawing/2014/main" id="{D7CE5429-04CC-41D3-80DE-32B98A81C0B1}"/>
                  </a:ext>
                </a:extLst>
              </p:cNvPr>
              <p:cNvSpPr/>
              <p:nvPr/>
            </p:nvSpPr>
            <p:spPr>
              <a:xfrm>
                <a:off x="1463040" y="844062"/>
                <a:ext cx="685800" cy="908538"/>
              </a:xfrm>
              <a:prstGeom prst="diamond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8" name="Trapezoid 157">
              <a:extLst>
                <a:ext uri="{FF2B5EF4-FFF2-40B4-BE49-F238E27FC236}">
                  <a16:creationId xmlns:a16="http://schemas.microsoft.com/office/drawing/2014/main" id="{35605875-81CD-4E89-8D42-C6E2AA910348}"/>
                </a:ext>
              </a:extLst>
            </p:cNvPr>
            <p:cNvSpPr/>
            <p:nvPr/>
          </p:nvSpPr>
          <p:spPr>
            <a:xfrm>
              <a:off x="6994314" y="2142234"/>
              <a:ext cx="541290" cy="228600"/>
            </a:xfrm>
            <a:prstGeom prst="trapezoid">
              <a:avLst>
                <a:gd name="adj" fmla="val 129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Trapezoid 158">
              <a:extLst>
                <a:ext uri="{FF2B5EF4-FFF2-40B4-BE49-F238E27FC236}">
                  <a16:creationId xmlns:a16="http://schemas.microsoft.com/office/drawing/2014/main" id="{1A2E3E2B-555D-4604-AAF6-11B269B5C7FB}"/>
                </a:ext>
              </a:extLst>
            </p:cNvPr>
            <p:cNvSpPr/>
            <p:nvPr/>
          </p:nvSpPr>
          <p:spPr>
            <a:xfrm rot="1511149">
              <a:off x="6629400" y="1963830"/>
              <a:ext cx="303961" cy="146300"/>
            </a:xfrm>
            <a:prstGeom prst="trapezoid">
              <a:avLst>
                <a:gd name="adj" fmla="val 1872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Trapezoid 159">
              <a:extLst>
                <a:ext uri="{FF2B5EF4-FFF2-40B4-BE49-F238E27FC236}">
                  <a16:creationId xmlns:a16="http://schemas.microsoft.com/office/drawing/2014/main" id="{842B497D-C300-4E12-BC4E-6064862EC0A9}"/>
                </a:ext>
              </a:extLst>
            </p:cNvPr>
            <p:cNvSpPr/>
            <p:nvPr/>
          </p:nvSpPr>
          <p:spPr>
            <a:xfrm rot="20822276">
              <a:off x="7533057" y="2017078"/>
              <a:ext cx="303961" cy="146300"/>
            </a:xfrm>
            <a:prstGeom prst="trapezoid">
              <a:avLst>
                <a:gd name="adj" fmla="val 1872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A8A5A285-EDF2-4FFA-B644-B5665D69F8D8}"/>
                </a:ext>
              </a:extLst>
            </p:cNvPr>
            <p:cNvSpPr/>
            <p:nvPr/>
          </p:nvSpPr>
          <p:spPr>
            <a:xfrm>
              <a:off x="7332620" y="1608834"/>
              <a:ext cx="135322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DA3F704E-1596-41DE-BCB7-7CC8FD212A99}"/>
                </a:ext>
              </a:extLst>
            </p:cNvPr>
            <p:cNvSpPr/>
            <p:nvPr/>
          </p:nvSpPr>
          <p:spPr>
            <a:xfrm rot="9606458">
              <a:off x="6922072" y="497208"/>
              <a:ext cx="595860" cy="516229"/>
            </a:xfrm>
            <a:custGeom>
              <a:avLst/>
              <a:gdLst>
                <a:gd name="connsiteX0" fmla="*/ 311372 w 595860"/>
                <a:gd name="connsiteY0" fmla="*/ 501868 h 516229"/>
                <a:gd name="connsiteX1" fmla="*/ 202394 w 595860"/>
                <a:gd name="connsiteY1" fmla="*/ 404612 h 516229"/>
                <a:gd name="connsiteX2" fmla="*/ 195415 w 595860"/>
                <a:gd name="connsiteY2" fmla="*/ 373758 h 516229"/>
                <a:gd name="connsiteX3" fmla="*/ 192945 w 595860"/>
                <a:gd name="connsiteY3" fmla="*/ 375306 h 516229"/>
                <a:gd name="connsiteX4" fmla="*/ 192944 w 595860"/>
                <a:gd name="connsiteY4" fmla="*/ 375305 h 516229"/>
                <a:gd name="connsiteX5" fmla="*/ 42497 w 595860"/>
                <a:gd name="connsiteY5" fmla="*/ 213019 h 516229"/>
                <a:gd name="connsiteX6" fmla="*/ 0 w 595860"/>
                <a:gd name="connsiteY6" fmla="*/ 26180 h 516229"/>
                <a:gd name="connsiteX7" fmla="*/ 107950 w 595860"/>
                <a:gd name="connsiteY7" fmla="*/ 1627 h 516229"/>
                <a:gd name="connsiteX8" fmla="*/ 258397 w 595860"/>
                <a:gd name="connsiteY8" fmla="*/ 163913 h 516229"/>
                <a:gd name="connsiteX9" fmla="*/ 261747 w 595860"/>
                <a:gd name="connsiteY9" fmla="*/ 194946 h 516229"/>
                <a:gd name="connsiteX10" fmla="*/ 311372 w 595860"/>
                <a:gd name="connsiteY10" fmla="*/ 165087 h 516229"/>
                <a:gd name="connsiteX11" fmla="*/ 391081 w 595860"/>
                <a:gd name="connsiteY11" fmla="*/ 150725 h 516229"/>
                <a:gd name="connsiteX12" fmla="*/ 595860 w 595860"/>
                <a:gd name="connsiteY12" fmla="*/ 150725 h 516229"/>
                <a:gd name="connsiteX13" fmla="*/ 595860 w 595860"/>
                <a:gd name="connsiteY13" fmla="*/ 333477 h 516229"/>
                <a:gd name="connsiteX14" fmla="*/ 391081 w 595860"/>
                <a:gd name="connsiteY14" fmla="*/ 516229 h 516229"/>
                <a:gd name="connsiteX15" fmla="*/ 311372 w 595860"/>
                <a:gd name="connsiteY15" fmla="*/ 501868 h 516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95860" h="516229">
                  <a:moveTo>
                    <a:pt x="311372" y="501868"/>
                  </a:moveTo>
                  <a:cubicBezTo>
                    <a:pt x="262373" y="483372"/>
                    <a:pt x="223119" y="448340"/>
                    <a:pt x="202394" y="404612"/>
                  </a:cubicBezTo>
                  <a:lnTo>
                    <a:pt x="195415" y="373758"/>
                  </a:lnTo>
                  <a:lnTo>
                    <a:pt x="192945" y="375306"/>
                  </a:lnTo>
                  <a:lnTo>
                    <a:pt x="192944" y="375305"/>
                  </a:lnTo>
                  <a:cubicBezTo>
                    <a:pt x="133325" y="388866"/>
                    <a:pt x="65967" y="316207"/>
                    <a:pt x="42497" y="213019"/>
                  </a:cubicBezTo>
                  <a:lnTo>
                    <a:pt x="0" y="26180"/>
                  </a:lnTo>
                  <a:lnTo>
                    <a:pt x="107950" y="1627"/>
                  </a:lnTo>
                  <a:cubicBezTo>
                    <a:pt x="167569" y="-11934"/>
                    <a:pt x="234927" y="60725"/>
                    <a:pt x="258397" y="163913"/>
                  </a:cubicBezTo>
                  <a:lnTo>
                    <a:pt x="261747" y="194946"/>
                  </a:lnTo>
                  <a:lnTo>
                    <a:pt x="311372" y="165087"/>
                  </a:lnTo>
                  <a:cubicBezTo>
                    <a:pt x="335871" y="155839"/>
                    <a:pt x="362807" y="150725"/>
                    <a:pt x="391081" y="150725"/>
                  </a:cubicBezTo>
                  <a:lnTo>
                    <a:pt x="595860" y="150725"/>
                  </a:lnTo>
                  <a:lnTo>
                    <a:pt x="595860" y="333477"/>
                  </a:lnTo>
                  <a:cubicBezTo>
                    <a:pt x="595860" y="434408"/>
                    <a:pt x="504177" y="516229"/>
                    <a:pt x="391081" y="516229"/>
                  </a:cubicBezTo>
                  <a:cubicBezTo>
                    <a:pt x="362807" y="516229"/>
                    <a:pt x="335871" y="511115"/>
                    <a:pt x="311372" y="501868"/>
                  </a:cubicBezTo>
                  <a:close/>
                </a:path>
              </a:pathLst>
            </a:custGeom>
            <a:solidFill>
              <a:srgbClr val="9A7B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63" name="Group 326">
              <a:extLst>
                <a:ext uri="{FF2B5EF4-FFF2-40B4-BE49-F238E27FC236}">
                  <a16:creationId xmlns:a16="http://schemas.microsoft.com/office/drawing/2014/main" id="{7C6F0F38-D995-4000-B710-84F54060D8A5}"/>
                </a:ext>
              </a:extLst>
            </p:cNvPr>
            <p:cNvGrpSpPr/>
            <p:nvPr/>
          </p:nvGrpSpPr>
          <p:grpSpPr>
            <a:xfrm>
              <a:off x="6324600" y="2133600"/>
              <a:ext cx="609600" cy="914400"/>
              <a:chOff x="2743200" y="938270"/>
              <a:chExt cx="4827770" cy="5081530"/>
            </a:xfrm>
          </p:grpSpPr>
          <p:sp>
            <p:nvSpPr>
              <p:cNvPr id="165" name="Block Arc 164">
                <a:extLst>
                  <a:ext uri="{FF2B5EF4-FFF2-40B4-BE49-F238E27FC236}">
                    <a16:creationId xmlns:a16="http://schemas.microsoft.com/office/drawing/2014/main" id="{6800910B-710B-4E5C-9115-0858EE2272F3}"/>
                  </a:ext>
                </a:extLst>
              </p:cNvPr>
              <p:cNvSpPr/>
              <p:nvPr/>
            </p:nvSpPr>
            <p:spPr>
              <a:xfrm rot="4844655">
                <a:off x="3744604" y="2522104"/>
                <a:ext cx="4800600" cy="1632932"/>
              </a:xfrm>
              <a:prstGeom prst="blockArc">
                <a:avLst>
                  <a:gd name="adj1" fmla="val 9255102"/>
                  <a:gd name="adj2" fmla="val 968037"/>
                  <a:gd name="adj3" fmla="val 28851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Block Arc 165">
                <a:extLst>
                  <a:ext uri="{FF2B5EF4-FFF2-40B4-BE49-F238E27FC236}">
                    <a16:creationId xmlns:a16="http://schemas.microsoft.com/office/drawing/2014/main" id="{E8DBD914-66C1-4590-83CD-303AFAAA2280}"/>
                  </a:ext>
                </a:extLst>
              </p:cNvPr>
              <p:cNvSpPr/>
              <p:nvPr/>
            </p:nvSpPr>
            <p:spPr>
              <a:xfrm rot="4844655">
                <a:off x="4354204" y="2750705"/>
                <a:ext cx="4800600" cy="1632932"/>
              </a:xfrm>
              <a:prstGeom prst="blockArc">
                <a:avLst>
                  <a:gd name="adj1" fmla="val 9255102"/>
                  <a:gd name="adj2" fmla="val 968037"/>
                  <a:gd name="adj3" fmla="val 28851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Flowchart: Delay 166">
                <a:extLst>
                  <a:ext uri="{FF2B5EF4-FFF2-40B4-BE49-F238E27FC236}">
                    <a16:creationId xmlns:a16="http://schemas.microsoft.com/office/drawing/2014/main" id="{BEF70BED-D59E-4EF4-901C-9D40285D878C}"/>
                  </a:ext>
                </a:extLst>
              </p:cNvPr>
              <p:cNvSpPr/>
              <p:nvPr/>
            </p:nvSpPr>
            <p:spPr>
              <a:xfrm rot="16200000">
                <a:off x="2590800" y="1676400"/>
                <a:ext cx="4876800" cy="3810000"/>
              </a:xfrm>
              <a:prstGeom prst="flowChartDelay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Flowchart: Delay 167">
                <a:extLst>
                  <a:ext uri="{FF2B5EF4-FFF2-40B4-BE49-F238E27FC236}">
                    <a16:creationId xmlns:a16="http://schemas.microsoft.com/office/drawing/2014/main" id="{4FC9C7F1-E3F0-401A-9294-F6FF95858B9F}"/>
                  </a:ext>
                </a:extLst>
              </p:cNvPr>
              <p:cNvSpPr/>
              <p:nvPr/>
            </p:nvSpPr>
            <p:spPr>
              <a:xfrm rot="16200000">
                <a:off x="2057400" y="1828800"/>
                <a:ext cx="4876800" cy="3505200"/>
              </a:xfrm>
              <a:prstGeom prst="flowChartDelay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6BC230B7-9A12-48C2-9C5D-9C07FD7927B8}"/>
                  </a:ext>
                </a:extLst>
              </p:cNvPr>
              <p:cNvSpPr/>
              <p:nvPr/>
            </p:nvSpPr>
            <p:spPr>
              <a:xfrm>
                <a:off x="3581400" y="2057400"/>
                <a:ext cx="1676400" cy="6096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Rounded Rectangle 193">
                <a:extLst>
                  <a:ext uri="{FF2B5EF4-FFF2-40B4-BE49-F238E27FC236}">
                    <a16:creationId xmlns:a16="http://schemas.microsoft.com/office/drawing/2014/main" id="{7E984335-740F-4866-9B22-39E6DD5744D5}"/>
                  </a:ext>
                </a:extLst>
              </p:cNvPr>
              <p:cNvSpPr/>
              <p:nvPr/>
            </p:nvSpPr>
            <p:spPr>
              <a:xfrm>
                <a:off x="2971800" y="4038600"/>
                <a:ext cx="2971800" cy="1981200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EBF6AD35-2B59-40AB-A6D8-471821D1ADAA}"/>
                  </a:ext>
                </a:extLst>
              </p:cNvPr>
              <p:cNvSpPr/>
              <p:nvPr/>
            </p:nvSpPr>
            <p:spPr>
              <a:xfrm>
                <a:off x="2971800" y="4419600"/>
                <a:ext cx="2971800" cy="1524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E56EE44E-86CB-4F0A-9688-CAA8DC825D4C}"/>
                  </a:ext>
                </a:extLst>
              </p:cNvPr>
              <p:cNvSpPr/>
              <p:nvPr/>
            </p:nvSpPr>
            <p:spPr>
              <a:xfrm>
                <a:off x="5791200" y="4495800"/>
                <a:ext cx="228600" cy="4572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89470164-ECFB-4D6C-9934-D9D230FA0CF1}"/>
                </a:ext>
              </a:extLst>
            </p:cNvPr>
            <p:cNvSpPr/>
            <p:nvPr/>
          </p:nvSpPr>
          <p:spPr>
            <a:xfrm rot="20057346">
              <a:off x="6717526" y="2146327"/>
              <a:ext cx="88662" cy="13143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241FA60-83F3-4ECA-8569-9A5EB2E63046}"/>
              </a:ext>
            </a:extLst>
          </p:cNvPr>
          <p:cNvGrpSpPr/>
          <p:nvPr/>
        </p:nvGrpSpPr>
        <p:grpSpPr>
          <a:xfrm>
            <a:off x="9242080" y="467581"/>
            <a:ext cx="2657199" cy="2384261"/>
            <a:chOff x="333470" y="3464278"/>
            <a:chExt cx="2485670" cy="2230351"/>
          </a:xfrm>
        </p:grpSpPr>
        <p:grpSp>
          <p:nvGrpSpPr>
            <p:cNvPr id="204" name="Group 236">
              <a:extLst>
                <a:ext uri="{FF2B5EF4-FFF2-40B4-BE49-F238E27FC236}">
                  <a16:creationId xmlns:a16="http://schemas.microsoft.com/office/drawing/2014/main" id="{B7CEEA60-12B1-4776-80CB-86C208E0552B}"/>
                </a:ext>
              </a:extLst>
            </p:cNvPr>
            <p:cNvGrpSpPr/>
            <p:nvPr/>
          </p:nvGrpSpPr>
          <p:grpSpPr>
            <a:xfrm>
              <a:off x="955957" y="4138295"/>
              <a:ext cx="1244974" cy="1556334"/>
              <a:chOff x="4572000" y="4495800"/>
              <a:chExt cx="1524000" cy="1600200"/>
            </a:xfrm>
          </p:grpSpPr>
          <p:grpSp>
            <p:nvGrpSpPr>
              <p:cNvPr id="237" name="Group 235">
                <a:extLst>
                  <a:ext uri="{FF2B5EF4-FFF2-40B4-BE49-F238E27FC236}">
                    <a16:creationId xmlns:a16="http://schemas.microsoft.com/office/drawing/2014/main" id="{E84FFC02-7660-439B-9853-A8150F87EF98}"/>
                  </a:ext>
                </a:extLst>
              </p:cNvPr>
              <p:cNvGrpSpPr/>
              <p:nvPr/>
            </p:nvGrpSpPr>
            <p:grpSpPr>
              <a:xfrm>
                <a:off x="4572000" y="4495800"/>
                <a:ext cx="1524000" cy="1295400"/>
                <a:chOff x="4419600" y="4495800"/>
                <a:chExt cx="1828800" cy="1447800"/>
              </a:xfrm>
            </p:grpSpPr>
            <p:sp>
              <p:nvSpPr>
                <p:cNvPr id="249" name="Rounded Rectangle 95">
                  <a:extLst>
                    <a:ext uri="{FF2B5EF4-FFF2-40B4-BE49-F238E27FC236}">
                      <a16:creationId xmlns:a16="http://schemas.microsoft.com/office/drawing/2014/main" id="{DA1B4A33-26F1-4CDF-B3C0-9FFFFE397AD1}"/>
                    </a:ext>
                  </a:extLst>
                </p:cNvPr>
                <p:cNvSpPr/>
                <p:nvPr/>
              </p:nvSpPr>
              <p:spPr>
                <a:xfrm>
                  <a:off x="4419600" y="4495800"/>
                  <a:ext cx="304800" cy="1219200"/>
                </a:xfrm>
                <a:prstGeom prst="roundRect">
                  <a:avLst/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Rounded Rectangle 96">
                  <a:extLst>
                    <a:ext uri="{FF2B5EF4-FFF2-40B4-BE49-F238E27FC236}">
                      <a16:creationId xmlns:a16="http://schemas.microsoft.com/office/drawing/2014/main" id="{6943E0F1-7FE9-4CAC-BEC9-BBAACDB58CC3}"/>
                    </a:ext>
                  </a:extLst>
                </p:cNvPr>
                <p:cNvSpPr/>
                <p:nvPr/>
              </p:nvSpPr>
              <p:spPr>
                <a:xfrm>
                  <a:off x="5943600" y="4495800"/>
                  <a:ext cx="304800" cy="1219200"/>
                </a:xfrm>
                <a:prstGeom prst="roundRect">
                  <a:avLst/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1" name="Rounded Rectangle 97">
                  <a:extLst>
                    <a:ext uri="{FF2B5EF4-FFF2-40B4-BE49-F238E27FC236}">
                      <a16:creationId xmlns:a16="http://schemas.microsoft.com/office/drawing/2014/main" id="{78DBBB80-746A-4D8E-A058-22E1322B72E7}"/>
                    </a:ext>
                  </a:extLst>
                </p:cNvPr>
                <p:cNvSpPr/>
                <p:nvPr/>
              </p:nvSpPr>
              <p:spPr>
                <a:xfrm>
                  <a:off x="4419600" y="4724400"/>
                  <a:ext cx="1828800" cy="1219200"/>
                </a:xfrm>
                <a:prstGeom prst="roundRect">
                  <a:avLst/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8" name="Group 231">
                <a:extLst>
                  <a:ext uri="{FF2B5EF4-FFF2-40B4-BE49-F238E27FC236}">
                    <a16:creationId xmlns:a16="http://schemas.microsoft.com/office/drawing/2014/main" id="{B3C9B061-6037-42B7-B104-CE89EBFF9539}"/>
                  </a:ext>
                </a:extLst>
              </p:cNvPr>
              <p:cNvGrpSpPr/>
              <p:nvPr/>
            </p:nvGrpSpPr>
            <p:grpSpPr>
              <a:xfrm>
                <a:off x="4572000" y="4876800"/>
                <a:ext cx="1524000" cy="1219200"/>
                <a:chOff x="4314825" y="3962400"/>
                <a:chExt cx="1809750" cy="1676400"/>
              </a:xfrm>
            </p:grpSpPr>
            <p:sp>
              <p:nvSpPr>
                <p:cNvPr id="239" name="Oval 238">
                  <a:extLst>
                    <a:ext uri="{FF2B5EF4-FFF2-40B4-BE49-F238E27FC236}">
                      <a16:creationId xmlns:a16="http://schemas.microsoft.com/office/drawing/2014/main" id="{FF46D746-EC07-4DFD-8EAC-7C1E36346029}"/>
                    </a:ext>
                  </a:extLst>
                </p:cNvPr>
                <p:cNvSpPr/>
                <p:nvPr/>
              </p:nvSpPr>
              <p:spPr>
                <a:xfrm>
                  <a:off x="4876800" y="4572000"/>
                  <a:ext cx="762000" cy="6858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Rectangle 239">
                  <a:extLst>
                    <a:ext uri="{FF2B5EF4-FFF2-40B4-BE49-F238E27FC236}">
                      <a16:creationId xmlns:a16="http://schemas.microsoft.com/office/drawing/2014/main" id="{0355D9CD-957C-4884-AA27-4AC94670A082}"/>
                    </a:ext>
                  </a:extLst>
                </p:cNvPr>
                <p:cNvSpPr/>
                <p:nvPr/>
              </p:nvSpPr>
              <p:spPr>
                <a:xfrm>
                  <a:off x="4314825" y="5029200"/>
                  <a:ext cx="1809750" cy="609600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1" name="Wave 240">
                  <a:extLst>
                    <a:ext uri="{FF2B5EF4-FFF2-40B4-BE49-F238E27FC236}">
                      <a16:creationId xmlns:a16="http://schemas.microsoft.com/office/drawing/2014/main" id="{69B99E00-BF70-4218-88F7-C5013E7CE2F6}"/>
                    </a:ext>
                  </a:extLst>
                </p:cNvPr>
                <p:cNvSpPr/>
                <p:nvPr/>
              </p:nvSpPr>
              <p:spPr>
                <a:xfrm>
                  <a:off x="4314825" y="4876800"/>
                  <a:ext cx="1809750" cy="321943"/>
                </a:xfrm>
                <a:prstGeom prst="wave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Oval 241">
                  <a:extLst>
                    <a:ext uri="{FF2B5EF4-FFF2-40B4-BE49-F238E27FC236}">
                      <a16:creationId xmlns:a16="http://schemas.microsoft.com/office/drawing/2014/main" id="{95636BF9-B332-4C61-9CE6-2AD839800929}"/>
                    </a:ext>
                  </a:extLst>
                </p:cNvPr>
                <p:cNvSpPr/>
                <p:nvPr/>
              </p:nvSpPr>
              <p:spPr>
                <a:xfrm>
                  <a:off x="4876800" y="4038600"/>
                  <a:ext cx="685800" cy="7620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3" name="Wave 242">
                  <a:extLst>
                    <a:ext uri="{FF2B5EF4-FFF2-40B4-BE49-F238E27FC236}">
                      <a16:creationId xmlns:a16="http://schemas.microsoft.com/office/drawing/2014/main" id="{CDEE86C5-F499-4735-B941-626800C577CF}"/>
                    </a:ext>
                  </a:extLst>
                </p:cNvPr>
                <p:cNvSpPr/>
                <p:nvPr/>
              </p:nvSpPr>
              <p:spPr>
                <a:xfrm rot="4626819">
                  <a:off x="5145169" y="4424900"/>
                  <a:ext cx="984786" cy="241172"/>
                </a:xfrm>
                <a:prstGeom prst="wave">
                  <a:avLst>
                    <a:gd name="adj1" fmla="val 10147"/>
                    <a:gd name="adj2" fmla="val -10000"/>
                  </a:avLst>
                </a:prstGeom>
                <a:solidFill>
                  <a:srgbClr val="FFCC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4" name="Wave 243">
                  <a:extLst>
                    <a:ext uri="{FF2B5EF4-FFF2-40B4-BE49-F238E27FC236}">
                      <a16:creationId xmlns:a16="http://schemas.microsoft.com/office/drawing/2014/main" id="{0ADCFFFB-2AE2-4494-ACA5-FF7E3F40BFE7}"/>
                    </a:ext>
                  </a:extLst>
                </p:cNvPr>
                <p:cNvSpPr/>
                <p:nvPr/>
              </p:nvSpPr>
              <p:spPr>
                <a:xfrm rot="16973181" flipH="1">
                  <a:off x="4383167" y="4424898"/>
                  <a:ext cx="984786" cy="241172"/>
                </a:xfrm>
                <a:prstGeom prst="wave">
                  <a:avLst>
                    <a:gd name="adj1" fmla="val 10147"/>
                    <a:gd name="adj2" fmla="val -10000"/>
                  </a:avLst>
                </a:prstGeom>
                <a:solidFill>
                  <a:srgbClr val="FFCC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5" name="Wave 244">
                  <a:extLst>
                    <a:ext uri="{FF2B5EF4-FFF2-40B4-BE49-F238E27FC236}">
                      <a16:creationId xmlns:a16="http://schemas.microsoft.com/office/drawing/2014/main" id="{1B26C7CB-8A65-4FD1-8118-EA49B8FCE968}"/>
                    </a:ext>
                  </a:extLst>
                </p:cNvPr>
                <p:cNvSpPr/>
                <p:nvPr/>
              </p:nvSpPr>
              <p:spPr>
                <a:xfrm>
                  <a:off x="4876800" y="3962400"/>
                  <a:ext cx="685800" cy="381000"/>
                </a:xfrm>
                <a:prstGeom prst="wave">
                  <a:avLst>
                    <a:gd name="adj1" fmla="val 10147"/>
                    <a:gd name="adj2" fmla="val -10000"/>
                  </a:avLst>
                </a:prstGeom>
                <a:solidFill>
                  <a:srgbClr val="FFCC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Isosceles Triangle 245">
                  <a:extLst>
                    <a:ext uri="{FF2B5EF4-FFF2-40B4-BE49-F238E27FC236}">
                      <a16:creationId xmlns:a16="http://schemas.microsoft.com/office/drawing/2014/main" id="{673BBB34-66D3-4230-9BA9-B04C3302CAB3}"/>
                    </a:ext>
                  </a:extLst>
                </p:cNvPr>
                <p:cNvSpPr/>
                <p:nvPr/>
              </p:nvSpPr>
              <p:spPr>
                <a:xfrm rot="10976136">
                  <a:off x="5115091" y="4806209"/>
                  <a:ext cx="224623" cy="217382"/>
                </a:xfrm>
                <a:prstGeom prst="triangl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Oval 246">
                  <a:extLst>
                    <a:ext uri="{FF2B5EF4-FFF2-40B4-BE49-F238E27FC236}">
                      <a16:creationId xmlns:a16="http://schemas.microsoft.com/office/drawing/2014/main" id="{65CD6DE2-F2A4-4F41-86A4-8ED0192692FE}"/>
                    </a:ext>
                  </a:extLst>
                </p:cNvPr>
                <p:cNvSpPr/>
                <p:nvPr/>
              </p:nvSpPr>
              <p:spPr>
                <a:xfrm rot="1332212">
                  <a:off x="4891470" y="4866939"/>
                  <a:ext cx="381000" cy="1524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Oval 247">
                  <a:extLst>
                    <a:ext uri="{FF2B5EF4-FFF2-40B4-BE49-F238E27FC236}">
                      <a16:creationId xmlns:a16="http://schemas.microsoft.com/office/drawing/2014/main" id="{0ED2D574-E470-46FB-84BF-A16B57C87D0A}"/>
                    </a:ext>
                  </a:extLst>
                </p:cNvPr>
                <p:cNvSpPr/>
                <p:nvPr/>
              </p:nvSpPr>
              <p:spPr>
                <a:xfrm rot="19656405">
                  <a:off x="5192779" y="4890798"/>
                  <a:ext cx="381000" cy="1524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9A36878B-6ACB-4C7F-B36A-12616945FA5F}"/>
                </a:ext>
              </a:extLst>
            </p:cNvPr>
            <p:cNvSpPr/>
            <p:nvPr/>
          </p:nvSpPr>
          <p:spPr>
            <a:xfrm>
              <a:off x="1267201" y="4527379"/>
              <a:ext cx="233433" cy="15563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686A2D99-2A4B-4BF9-AD17-99963A92DB0B}"/>
                </a:ext>
              </a:extLst>
            </p:cNvPr>
            <p:cNvSpPr/>
            <p:nvPr/>
          </p:nvSpPr>
          <p:spPr>
            <a:xfrm rot="18858741">
              <a:off x="959973" y="4117903"/>
              <a:ext cx="224333" cy="622487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ounded Rectangle 53">
              <a:extLst>
                <a:ext uri="{FF2B5EF4-FFF2-40B4-BE49-F238E27FC236}">
                  <a16:creationId xmlns:a16="http://schemas.microsoft.com/office/drawing/2014/main" id="{4D9E7F98-E76F-4C9A-9CC6-F0347C147E22}"/>
                </a:ext>
              </a:extLst>
            </p:cNvPr>
            <p:cNvSpPr/>
            <p:nvPr/>
          </p:nvSpPr>
          <p:spPr>
            <a:xfrm>
              <a:off x="411281" y="4216112"/>
              <a:ext cx="622487" cy="1089434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Diagonal Stripe 203">
              <a:extLst>
                <a:ext uri="{FF2B5EF4-FFF2-40B4-BE49-F238E27FC236}">
                  <a16:creationId xmlns:a16="http://schemas.microsoft.com/office/drawing/2014/main" id="{780ACD7C-4985-4A17-AC9A-1CFB95298A0A}"/>
                </a:ext>
              </a:extLst>
            </p:cNvPr>
            <p:cNvSpPr/>
            <p:nvPr/>
          </p:nvSpPr>
          <p:spPr>
            <a:xfrm rot="15336839" flipH="1">
              <a:off x="824538" y="4257709"/>
              <a:ext cx="262840" cy="228073"/>
            </a:xfrm>
            <a:prstGeom prst="diagStripe">
              <a:avLst>
                <a:gd name="adj" fmla="val 39096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9" name="Diagonal Stripe 198">
              <a:extLst>
                <a:ext uri="{FF2B5EF4-FFF2-40B4-BE49-F238E27FC236}">
                  <a16:creationId xmlns:a16="http://schemas.microsoft.com/office/drawing/2014/main" id="{9E20360F-5DF0-4073-893C-F4C3E20F8510}"/>
                </a:ext>
              </a:extLst>
            </p:cNvPr>
            <p:cNvSpPr/>
            <p:nvPr/>
          </p:nvSpPr>
          <p:spPr>
            <a:xfrm rot="6263161">
              <a:off x="531077" y="4140151"/>
              <a:ext cx="243385" cy="371695"/>
            </a:xfrm>
            <a:prstGeom prst="diagStripe">
              <a:avLst>
                <a:gd name="adj" fmla="val 39096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9B553E92-FBB8-450E-941C-E771D75A2DE9}"/>
                </a:ext>
              </a:extLst>
            </p:cNvPr>
            <p:cNvSpPr/>
            <p:nvPr/>
          </p:nvSpPr>
          <p:spPr>
            <a:xfrm>
              <a:off x="411281" y="4216112"/>
              <a:ext cx="311244" cy="622533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1" name="Group 201">
              <a:extLst>
                <a:ext uri="{FF2B5EF4-FFF2-40B4-BE49-F238E27FC236}">
                  <a16:creationId xmlns:a16="http://schemas.microsoft.com/office/drawing/2014/main" id="{2C69BAA2-3628-4210-9CDB-5107C90C8D1C}"/>
                </a:ext>
              </a:extLst>
            </p:cNvPr>
            <p:cNvGrpSpPr/>
            <p:nvPr/>
          </p:nvGrpSpPr>
          <p:grpSpPr>
            <a:xfrm rot="20799573">
              <a:off x="845247" y="4278500"/>
              <a:ext cx="154038" cy="764434"/>
              <a:chOff x="2438400" y="3581400"/>
              <a:chExt cx="228600" cy="672353"/>
            </a:xfrm>
          </p:grpSpPr>
          <p:sp>
            <p:nvSpPr>
              <p:cNvPr id="235" name="Pentagon 200">
                <a:extLst>
                  <a:ext uri="{FF2B5EF4-FFF2-40B4-BE49-F238E27FC236}">
                    <a16:creationId xmlns:a16="http://schemas.microsoft.com/office/drawing/2014/main" id="{F801731D-F5F8-4503-937A-7CE914EFCAE7}"/>
                  </a:ext>
                </a:extLst>
              </p:cNvPr>
              <p:cNvSpPr/>
              <p:nvPr/>
            </p:nvSpPr>
            <p:spPr>
              <a:xfrm rot="5400000">
                <a:off x="2259106" y="3872753"/>
                <a:ext cx="609600" cy="152400"/>
              </a:xfrm>
              <a:prstGeom prst="homePlate">
                <a:avLst>
                  <a:gd name="adj" fmla="val 79412"/>
                </a:avLst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Flowchart: Merge 235">
                <a:extLst>
                  <a:ext uri="{FF2B5EF4-FFF2-40B4-BE49-F238E27FC236}">
                    <a16:creationId xmlns:a16="http://schemas.microsoft.com/office/drawing/2014/main" id="{154DACBF-AC2B-4D77-B38D-4BB1754591DD}"/>
                  </a:ext>
                </a:extLst>
              </p:cNvPr>
              <p:cNvSpPr/>
              <p:nvPr/>
            </p:nvSpPr>
            <p:spPr>
              <a:xfrm>
                <a:off x="2438400" y="3581400"/>
                <a:ext cx="228600" cy="228600"/>
              </a:xfrm>
              <a:prstGeom prst="flowChartMerge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924FDF74-AF7C-48A9-80A2-07EA522354F8}"/>
                </a:ext>
              </a:extLst>
            </p:cNvPr>
            <p:cNvSpPr/>
            <p:nvPr/>
          </p:nvSpPr>
          <p:spPr>
            <a:xfrm>
              <a:off x="411281" y="3593579"/>
              <a:ext cx="622487" cy="70035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loud 212">
              <a:extLst>
                <a:ext uri="{FF2B5EF4-FFF2-40B4-BE49-F238E27FC236}">
                  <a16:creationId xmlns:a16="http://schemas.microsoft.com/office/drawing/2014/main" id="{C2B848A8-00E0-459D-810F-6819F3450CE5}"/>
                </a:ext>
              </a:extLst>
            </p:cNvPr>
            <p:cNvSpPr/>
            <p:nvPr/>
          </p:nvSpPr>
          <p:spPr>
            <a:xfrm>
              <a:off x="333470" y="3593579"/>
              <a:ext cx="389054" cy="544717"/>
            </a:xfrm>
            <a:prstGeom prst="cloud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33B4F5CB-4E09-44C8-A6A6-15364DD08EC0}"/>
                </a:ext>
              </a:extLst>
            </p:cNvPr>
            <p:cNvSpPr/>
            <p:nvPr/>
          </p:nvSpPr>
          <p:spPr>
            <a:xfrm>
              <a:off x="566903" y="3827029"/>
              <a:ext cx="155622" cy="23345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00838D30-C337-40A8-B98E-DA3CC9077078}"/>
                </a:ext>
              </a:extLst>
            </p:cNvPr>
            <p:cNvSpPr/>
            <p:nvPr/>
          </p:nvSpPr>
          <p:spPr>
            <a:xfrm rot="2741259" flipH="1">
              <a:off x="2166576" y="4273537"/>
              <a:ext cx="224333" cy="622487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ounded Rectangle 207">
              <a:extLst>
                <a:ext uri="{FF2B5EF4-FFF2-40B4-BE49-F238E27FC236}">
                  <a16:creationId xmlns:a16="http://schemas.microsoft.com/office/drawing/2014/main" id="{AF9101ED-2B8B-4477-9B3E-971ACD72959D}"/>
                </a:ext>
              </a:extLst>
            </p:cNvPr>
            <p:cNvSpPr/>
            <p:nvPr/>
          </p:nvSpPr>
          <p:spPr>
            <a:xfrm flipH="1">
              <a:off x="2151823" y="4232939"/>
              <a:ext cx="622487" cy="1089433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Diagonal Stripe 222">
              <a:extLst>
                <a:ext uri="{FF2B5EF4-FFF2-40B4-BE49-F238E27FC236}">
                  <a16:creationId xmlns:a16="http://schemas.microsoft.com/office/drawing/2014/main" id="{B4A9EAF6-B350-4742-B6DA-6631C2F141D4}"/>
                </a:ext>
              </a:extLst>
            </p:cNvPr>
            <p:cNvSpPr/>
            <p:nvPr/>
          </p:nvSpPr>
          <p:spPr>
            <a:xfrm rot="6263161">
              <a:off x="2098213" y="4274535"/>
              <a:ext cx="262840" cy="228073"/>
            </a:xfrm>
            <a:prstGeom prst="diagStripe">
              <a:avLst>
                <a:gd name="adj" fmla="val 39096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4" name="Diagonal Stripe 223">
              <a:extLst>
                <a:ext uri="{FF2B5EF4-FFF2-40B4-BE49-F238E27FC236}">
                  <a16:creationId xmlns:a16="http://schemas.microsoft.com/office/drawing/2014/main" id="{ADB30306-84FF-4056-9B64-EA793087C8CF}"/>
                </a:ext>
              </a:extLst>
            </p:cNvPr>
            <p:cNvSpPr/>
            <p:nvPr/>
          </p:nvSpPr>
          <p:spPr>
            <a:xfrm rot="15336839" flipH="1">
              <a:off x="2411128" y="4156977"/>
              <a:ext cx="243385" cy="371695"/>
            </a:xfrm>
            <a:prstGeom prst="diagStripe">
              <a:avLst>
                <a:gd name="adj" fmla="val 39096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5B6B31D7-DDA1-4685-A6FD-153625D7C66D}"/>
                </a:ext>
              </a:extLst>
            </p:cNvPr>
            <p:cNvSpPr/>
            <p:nvPr/>
          </p:nvSpPr>
          <p:spPr>
            <a:xfrm flipH="1">
              <a:off x="2463066" y="4232939"/>
              <a:ext cx="311243" cy="622533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6" name="Group 201">
              <a:extLst>
                <a:ext uri="{FF2B5EF4-FFF2-40B4-BE49-F238E27FC236}">
                  <a16:creationId xmlns:a16="http://schemas.microsoft.com/office/drawing/2014/main" id="{46CE47BC-BAC7-425D-8F8A-1F1DA363706E}"/>
                </a:ext>
              </a:extLst>
            </p:cNvPr>
            <p:cNvGrpSpPr/>
            <p:nvPr/>
          </p:nvGrpSpPr>
          <p:grpSpPr>
            <a:xfrm rot="800427" flipH="1">
              <a:off x="2186306" y="4295327"/>
              <a:ext cx="154038" cy="764434"/>
              <a:chOff x="2438400" y="3581400"/>
              <a:chExt cx="228600" cy="672353"/>
            </a:xfrm>
            <a:solidFill>
              <a:schemeClr val="tx2"/>
            </a:solidFill>
          </p:grpSpPr>
          <p:sp>
            <p:nvSpPr>
              <p:cNvPr id="233" name="Pentagon 79">
                <a:extLst>
                  <a:ext uri="{FF2B5EF4-FFF2-40B4-BE49-F238E27FC236}">
                    <a16:creationId xmlns:a16="http://schemas.microsoft.com/office/drawing/2014/main" id="{DD667671-120E-49C0-85A3-95366B770FB9}"/>
                  </a:ext>
                </a:extLst>
              </p:cNvPr>
              <p:cNvSpPr/>
              <p:nvPr/>
            </p:nvSpPr>
            <p:spPr>
              <a:xfrm rot="5400000">
                <a:off x="2259106" y="3872753"/>
                <a:ext cx="609600" cy="152400"/>
              </a:xfrm>
              <a:prstGeom prst="homePlate">
                <a:avLst>
                  <a:gd name="adj" fmla="val 7941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Flowchart: Merge 233">
                <a:extLst>
                  <a:ext uri="{FF2B5EF4-FFF2-40B4-BE49-F238E27FC236}">
                    <a16:creationId xmlns:a16="http://schemas.microsoft.com/office/drawing/2014/main" id="{C1C1E8CC-C80D-4A2C-BD16-5D51D6F48623}"/>
                  </a:ext>
                </a:extLst>
              </p:cNvPr>
              <p:cNvSpPr/>
              <p:nvPr/>
            </p:nvSpPr>
            <p:spPr>
              <a:xfrm>
                <a:off x="2438400" y="3581400"/>
                <a:ext cx="228600" cy="228600"/>
              </a:xfrm>
              <a:prstGeom prst="flowChartMerg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84B1840D-B636-424F-897E-28E4AB15C47B}"/>
                </a:ext>
              </a:extLst>
            </p:cNvPr>
            <p:cNvSpPr/>
            <p:nvPr/>
          </p:nvSpPr>
          <p:spPr>
            <a:xfrm rot="6406274" flipH="1">
              <a:off x="2123286" y="4416309"/>
              <a:ext cx="311267" cy="778462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B7DCF47E-9D90-4B0D-A22A-742E7FE534D5}"/>
                </a:ext>
              </a:extLst>
            </p:cNvPr>
            <p:cNvSpPr/>
            <p:nvPr/>
          </p:nvSpPr>
          <p:spPr>
            <a:xfrm rot="4439271" flipH="1">
              <a:off x="2406706" y="4637145"/>
              <a:ext cx="301408" cy="202916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E65F3B5F-8246-4AF5-BD41-9BA0B7D16C58}"/>
                </a:ext>
              </a:extLst>
            </p:cNvPr>
            <p:cNvSpPr/>
            <p:nvPr/>
          </p:nvSpPr>
          <p:spPr>
            <a:xfrm flipH="1">
              <a:off x="2151823" y="3610405"/>
              <a:ext cx="622487" cy="70035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014207B7-3E90-40DE-9429-91A87C2077E9}"/>
                </a:ext>
              </a:extLst>
            </p:cNvPr>
            <p:cNvSpPr/>
            <p:nvPr/>
          </p:nvSpPr>
          <p:spPr>
            <a:xfrm rot="4086748">
              <a:off x="2173762" y="3432256"/>
              <a:ext cx="613355" cy="677400"/>
            </a:xfrm>
            <a:custGeom>
              <a:avLst/>
              <a:gdLst>
                <a:gd name="connsiteX0" fmla="*/ 12049 w 613355"/>
                <a:gd name="connsiteY0" fmla="*/ 357521 h 677400"/>
                <a:gd name="connsiteX1" fmla="*/ 153312 w 613355"/>
                <a:gd name="connsiteY1" fmla="*/ 216892 h 677400"/>
                <a:gd name="connsiteX2" fmla="*/ 181694 w 613355"/>
                <a:gd name="connsiteY2" fmla="*/ 216892 h 677400"/>
                <a:gd name="connsiteX3" fmla="*/ 176249 w 613355"/>
                <a:gd name="connsiteY3" fmla="*/ 201982 h 677400"/>
                <a:gd name="connsiteX4" fmla="*/ 208774 w 613355"/>
                <a:gd name="connsiteY4" fmla="*/ 68648 h 677400"/>
                <a:gd name="connsiteX5" fmla="*/ 464824 w 613355"/>
                <a:gd name="connsiteY5" fmla="*/ 39171 h 677400"/>
                <a:gd name="connsiteX6" fmla="*/ 613355 w 613355"/>
                <a:gd name="connsiteY6" fmla="*/ 151661 h 677400"/>
                <a:gd name="connsiteX7" fmla="*/ 505835 w 613355"/>
                <a:gd name="connsiteY7" fmla="*/ 293629 h 677400"/>
                <a:gd name="connsiteX8" fmla="*/ 316049 w 613355"/>
                <a:gd name="connsiteY8" fmla="*/ 355736 h 677400"/>
                <a:gd name="connsiteX9" fmla="*/ 306622 w 613355"/>
                <a:gd name="connsiteY9" fmla="*/ 351094 h 677400"/>
                <a:gd name="connsiteX10" fmla="*/ 306622 w 613355"/>
                <a:gd name="connsiteY10" fmla="*/ 447146 h 677400"/>
                <a:gd name="connsiteX11" fmla="*/ 153311 w 613355"/>
                <a:gd name="connsiteY11" fmla="*/ 677400 h 677400"/>
                <a:gd name="connsiteX12" fmla="*/ 0 w 613355"/>
                <a:gd name="connsiteY12" fmla="*/ 447146 h 677400"/>
                <a:gd name="connsiteX13" fmla="*/ 1 w 613355"/>
                <a:gd name="connsiteY13" fmla="*/ 447146 h 677400"/>
                <a:gd name="connsiteX14" fmla="*/ 12049 w 613355"/>
                <a:gd name="connsiteY14" fmla="*/ 357521 h 67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13355" h="677400">
                  <a:moveTo>
                    <a:pt x="12049" y="357521"/>
                  </a:moveTo>
                  <a:cubicBezTo>
                    <a:pt x="35323" y="274879"/>
                    <a:pt x="89809" y="216892"/>
                    <a:pt x="153312" y="216892"/>
                  </a:cubicBezTo>
                  <a:lnTo>
                    <a:pt x="181694" y="216892"/>
                  </a:lnTo>
                  <a:lnTo>
                    <a:pt x="176249" y="201982"/>
                  </a:lnTo>
                  <a:cubicBezTo>
                    <a:pt x="168828" y="155934"/>
                    <a:pt x="179083" y="107851"/>
                    <a:pt x="208774" y="68648"/>
                  </a:cubicBezTo>
                  <a:cubicBezTo>
                    <a:pt x="268155" y="-9758"/>
                    <a:pt x="382793" y="-22956"/>
                    <a:pt x="464824" y="39171"/>
                  </a:cubicBezTo>
                  <a:lnTo>
                    <a:pt x="613355" y="151661"/>
                  </a:lnTo>
                  <a:lnTo>
                    <a:pt x="505835" y="293629"/>
                  </a:lnTo>
                  <a:cubicBezTo>
                    <a:pt x="461299" y="352434"/>
                    <a:pt x="385681" y="374559"/>
                    <a:pt x="316049" y="355736"/>
                  </a:cubicBezTo>
                  <a:lnTo>
                    <a:pt x="306622" y="351094"/>
                  </a:lnTo>
                  <a:lnTo>
                    <a:pt x="306622" y="447146"/>
                  </a:lnTo>
                  <a:cubicBezTo>
                    <a:pt x="306622" y="574312"/>
                    <a:pt x="237982" y="677400"/>
                    <a:pt x="153311" y="677400"/>
                  </a:cubicBezTo>
                  <a:cubicBezTo>
                    <a:pt x="68640" y="677400"/>
                    <a:pt x="0" y="574312"/>
                    <a:pt x="0" y="447146"/>
                  </a:cubicBezTo>
                  <a:lnTo>
                    <a:pt x="1" y="447146"/>
                  </a:lnTo>
                  <a:cubicBezTo>
                    <a:pt x="1" y="415354"/>
                    <a:pt x="4291" y="385068"/>
                    <a:pt x="12049" y="35752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7" name="Oval 238">
              <a:extLst>
                <a:ext uri="{FF2B5EF4-FFF2-40B4-BE49-F238E27FC236}">
                  <a16:creationId xmlns:a16="http://schemas.microsoft.com/office/drawing/2014/main" id="{C4528D40-44B3-48E0-A615-9B9D16FD48EA}"/>
                </a:ext>
              </a:extLst>
            </p:cNvPr>
            <p:cNvSpPr/>
            <p:nvPr/>
          </p:nvSpPr>
          <p:spPr>
            <a:xfrm>
              <a:off x="1267201" y="4605196"/>
              <a:ext cx="233433" cy="15563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39">
              <a:extLst>
                <a:ext uri="{FF2B5EF4-FFF2-40B4-BE49-F238E27FC236}">
                  <a16:creationId xmlns:a16="http://schemas.microsoft.com/office/drawing/2014/main" id="{D0CC79C4-D1FE-4F7D-95E6-0F89DE28E370}"/>
                </a:ext>
              </a:extLst>
            </p:cNvPr>
            <p:cNvSpPr/>
            <p:nvPr/>
          </p:nvSpPr>
          <p:spPr>
            <a:xfrm>
              <a:off x="1656255" y="4605196"/>
              <a:ext cx="233433" cy="15563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30C6CD30-9027-4CBF-881A-C5F80E41B44F}"/>
                </a:ext>
              </a:extLst>
            </p:cNvPr>
            <p:cNvSpPr/>
            <p:nvPr/>
          </p:nvSpPr>
          <p:spPr>
            <a:xfrm>
              <a:off x="1734066" y="4527379"/>
              <a:ext cx="233433" cy="15563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0034E1D5-86B5-4107-91A8-792DC1DF0AD0}"/>
                </a:ext>
              </a:extLst>
            </p:cNvPr>
            <p:cNvSpPr/>
            <p:nvPr/>
          </p:nvSpPr>
          <p:spPr>
            <a:xfrm rot="15193726">
              <a:off x="860118" y="4345071"/>
              <a:ext cx="242615" cy="9139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72B97EC8-5B31-4648-AA25-94AB847C3DBA}"/>
                </a:ext>
              </a:extLst>
            </p:cNvPr>
            <p:cNvSpPr/>
            <p:nvPr/>
          </p:nvSpPr>
          <p:spPr>
            <a:xfrm rot="16200000">
              <a:off x="458303" y="4669278"/>
              <a:ext cx="300659" cy="23908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4404091B-7054-4E8C-B2EB-A6520E7C3C01}"/>
                </a:ext>
              </a:extLst>
            </p:cNvPr>
            <p:cNvSpPr/>
            <p:nvPr/>
          </p:nvSpPr>
          <p:spPr>
            <a:xfrm>
              <a:off x="2566210" y="3843627"/>
              <a:ext cx="155622" cy="23345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3C1CFD18-CF5F-4293-A71E-878D2490D0EA}"/>
              </a:ext>
            </a:extLst>
          </p:cNvPr>
          <p:cNvGrpSpPr/>
          <p:nvPr/>
        </p:nvGrpSpPr>
        <p:grpSpPr>
          <a:xfrm>
            <a:off x="430793" y="374888"/>
            <a:ext cx="2341089" cy="2513168"/>
            <a:chOff x="838200" y="4774871"/>
            <a:chExt cx="1752600" cy="1881423"/>
          </a:xfrm>
        </p:grpSpPr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B935D64A-2360-4599-A8A1-CC581958F1E7}"/>
                </a:ext>
              </a:extLst>
            </p:cNvPr>
            <p:cNvSpPr/>
            <p:nvPr/>
          </p:nvSpPr>
          <p:spPr>
            <a:xfrm>
              <a:off x="1086701" y="5661410"/>
              <a:ext cx="372752" cy="71063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ounded Rectangle 14">
              <a:extLst>
                <a:ext uri="{FF2B5EF4-FFF2-40B4-BE49-F238E27FC236}">
                  <a16:creationId xmlns:a16="http://schemas.microsoft.com/office/drawing/2014/main" id="{F4F90A21-97B5-4CB8-AD19-D779BF65A411}"/>
                </a:ext>
              </a:extLst>
            </p:cNvPr>
            <p:cNvSpPr/>
            <p:nvPr/>
          </p:nvSpPr>
          <p:spPr>
            <a:xfrm>
              <a:off x="1335202" y="5519284"/>
              <a:ext cx="559128" cy="994884"/>
            </a:xfrm>
            <a:prstGeom prst="round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57" name="Isosceles Triangle 15">
              <a:extLst>
                <a:ext uri="{FF2B5EF4-FFF2-40B4-BE49-F238E27FC236}">
                  <a16:creationId xmlns:a16="http://schemas.microsoft.com/office/drawing/2014/main" id="{18BB97D8-C990-4388-BA3B-3037FABD4990}"/>
                </a:ext>
              </a:extLst>
            </p:cNvPr>
            <p:cNvSpPr/>
            <p:nvPr/>
          </p:nvSpPr>
          <p:spPr>
            <a:xfrm rot="10800000">
              <a:off x="1397328" y="5590347"/>
              <a:ext cx="434877" cy="497442"/>
            </a:xfrm>
            <a:prstGeom prst="triangl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58" name="Pentagon 16">
              <a:extLst>
                <a:ext uri="{FF2B5EF4-FFF2-40B4-BE49-F238E27FC236}">
                  <a16:creationId xmlns:a16="http://schemas.microsoft.com/office/drawing/2014/main" id="{E66C7F51-5232-46D1-AA60-2FD57E559F6C}"/>
                </a:ext>
              </a:extLst>
            </p:cNvPr>
            <p:cNvSpPr/>
            <p:nvPr/>
          </p:nvSpPr>
          <p:spPr>
            <a:xfrm rot="5400000">
              <a:off x="1470435" y="5863513"/>
              <a:ext cx="317367" cy="105448"/>
            </a:xfrm>
            <a:prstGeom prst="homePlate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59" name="Diamond 17">
              <a:extLst>
                <a:ext uri="{FF2B5EF4-FFF2-40B4-BE49-F238E27FC236}">
                  <a16:creationId xmlns:a16="http://schemas.microsoft.com/office/drawing/2014/main" id="{CEC003EC-CF2E-4A1F-B573-394AB51E9C41}"/>
                </a:ext>
              </a:extLst>
            </p:cNvPr>
            <p:cNvSpPr/>
            <p:nvPr/>
          </p:nvSpPr>
          <p:spPr>
            <a:xfrm>
              <a:off x="1529536" y="5597172"/>
              <a:ext cx="189806" cy="210222"/>
            </a:xfrm>
            <a:prstGeom prst="diamond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60" name="Parallelogram 18">
              <a:extLst>
                <a:ext uri="{FF2B5EF4-FFF2-40B4-BE49-F238E27FC236}">
                  <a16:creationId xmlns:a16="http://schemas.microsoft.com/office/drawing/2014/main" id="{FCBD4B44-484E-47DA-9F65-AD70BCBA00B7}"/>
                </a:ext>
              </a:extLst>
            </p:cNvPr>
            <p:cNvSpPr/>
            <p:nvPr/>
          </p:nvSpPr>
          <p:spPr>
            <a:xfrm rot="2985169" flipH="1">
              <a:off x="1320984" y="5508395"/>
              <a:ext cx="306556" cy="147104"/>
            </a:xfrm>
            <a:prstGeom prst="parallelogram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61" name="Parallelogram 19">
              <a:extLst>
                <a:ext uri="{FF2B5EF4-FFF2-40B4-BE49-F238E27FC236}">
                  <a16:creationId xmlns:a16="http://schemas.microsoft.com/office/drawing/2014/main" id="{F49BFFB7-A01E-451D-9D58-1498B32E7315}"/>
                </a:ext>
              </a:extLst>
            </p:cNvPr>
            <p:cNvSpPr/>
            <p:nvPr/>
          </p:nvSpPr>
          <p:spPr>
            <a:xfrm rot="18839164">
              <a:off x="1615296" y="5507563"/>
              <a:ext cx="306556" cy="141880"/>
            </a:xfrm>
            <a:prstGeom prst="parallelogram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62" name="Oval 20">
              <a:extLst>
                <a:ext uri="{FF2B5EF4-FFF2-40B4-BE49-F238E27FC236}">
                  <a16:creationId xmlns:a16="http://schemas.microsoft.com/office/drawing/2014/main" id="{DF011EC1-C233-40AC-BE9C-D2A9A3BAA2EA}"/>
                </a:ext>
              </a:extLst>
            </p:cNvPr>
            <p:cNvSpPr/>
            <p:nvPr/>
          </p:nvSpPr>
          <p:spPr>
            <a:xfrm>
              <a:off x="1397328" y="4879715"/>
              <a:ext cx="434877" cy="71063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B462C3AA-9480-407A-B199-6F1E5E62AE05}"/>
                </a:ext>
              </a:extLst>
            </p:cNvPr>
            <p:cNvSpPr/>
            <p:nvPr/>
          </p:nvSpPr>
          <p:spPr>
            <a:xfrm rot="9606458">
              <a:off x="1329789" y="4774871"/>
              <a:ext cx="505541" cy="464868"/>
            </a:xfrm>
            <a:custGeom>
              <a:avLst/>
              <a:gdLst>
                <a:gd name="connsiteX0" fmla="*/ 244328 w 505541"/>
                <a:gd name="connsiteY0" fmla="*/ 451474 h 464868"/>
                <a:gd name="connsiteX1" fmla="*/ 144267 w 505541"/>
                <a:gd name="connsiteY1" fmla="*/ 360776 h 464868"/>
                <a:gd name="connsiteX2" fmla="*/ 140872 w 505541"/>
                <a:gd name="connsiteY2" fmla="*/ 345536 h 464868"/>
                <a:gd name="connsiteX3" fmla="*/ 136686 w 505541"/>
                <a:gd name="connsiteY3" fmla="*/ 345042 h 464868"/>
                <a:gd name="connsiteX4" fmla="*/ 39632 w 505541"/>
                <a:gd name="connsiteY4" fmla="*/ 198259 h 464868"/>
                <a:gd name="connsiteX5" fmla="*/ 0 w 505541"/>
                <a:gd name="connsiteY5" fmla="*/ 24015 h 464868"/>
                <a:gd name="connsiteX6" fmla="*/ 99117 w 505541"/>
                <a:gd name="connsiteY6" fmla="*/ 1471 h 464868"/>
                <a:gd name="connsiteX7" fmla="*/ 214651 w 505541"/>
                <a:gd name="connsiteY7" fmla="*/ 87119 h 464868"/>
                <a:gd name="connsiteX8" fmla="*/ 234446 w 505541"/>
                <a:gd name="connsiteY8" fmla="*/ 143438 h 464868"/>
                <a:gd name="connsiteX9" fmla="*/ 244329 w 505541"/>
                <a:gd name="connsiteY9" fmla="*/ 137397 h 464868"/>
                <a:gd name="connsiteX10" fmla="*/ 317517 w 505541"/>
                <a:gd name="connsiteY10" fmla="*/ 124004 h 464868"/>
                <a:gd name="connsiteX11" fmla="*/ 505541 w 505541"/>
                <a:gd name="connsiteY11" fmla="*/ 124004 h 464868"/>
                <a:gd name="connsiteX12" fmla="*/ 505541 w 505541"/>
                <a:gd name="connsiteY12" fmla="*/ 294436 h 464868"/>
                <a:gd name="connsiteX13" fmla="*/ 317516 w 505541"/>
                <a:gd name="connsiteY13" fmla="*/ 464868 h 464868"/>
                <a:gd name="connsiteX14" fmla="*/ 244328 w 505541"/>
                <a:gd name="connsiteY14" fmla="*/ 451474 h 464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05541" h="464868">
                  <a:moveTo>
                    <a:pt x="244328" y="451474"/>
                  </a:moveTo>
                  <a:cubicBezTo>
                    <a:pt x="199338" y="434226"/>
                    <a:pt x="163296" y="401556"/>
                    <a:pt x="144267" y="360776"/>
                  </a:cubicBezTo>
                  <a:lnTo>
                    <a:pt x="140872" y="345536"/>
                  </a:lnTo>
                  <a:lnTo>
                    <a:pt x="136686" y="345042"/>
                  </a:lnTo>
                  <a:cubicBezTo>
                    <a:pt x="95095" y="326682"/>
                    <a:pt x="56048" y="270434"/>
                    <a:pt x="39632" y="198259"/>
                  </a:cubicBezTo>
                  <a:lnTo>
                    <a:pt x="0" y="24015"/>
                  </a:lnTo>
                  <a:lnTo>
                    <a:pt x="99117" y="1471"/>
                  </a:lnTo>
                  <a:cubicBezTo>
                    <a:pt x="140173" y="-7867"/>
                    <a:pt x="185379" y="28002"/>
                    <a:pt x="214651" y="87119"/>
                  </a:cubicBezTo>
                  <a:lnTo>
                    <a:pt x="234446" y="143438"/>
                  </a:lnTo>
                  <a:lnTo>
                    <a:pt x="244329" y="137397"/>
                  </a:lnTo>
                  <a:cubicBezTo>
                    <a:pt x="266824" y="128773"/>
                    <a:pt x="291556" y="124004"/>
                    <a:pt x="317517" y="124004"/>
                  </a:cubicBezTo>
                  <a:lnTo>
                    <a:pt x="505541" y="124004"/>
                  </a:lnTo>
                  <a:lnTo>
                    <a:pt x="505541" y="294436"/>
                  </a:lnTo>
                  <a:cubicBezTo>
                    <a:pt x="505541" y="388563"/>
                    <a:pt x="421359" y="464868"/>
                    <a:pt x="317516" y="464868"/>
                  </a:cubicBezTo>
                  <a:cubicBezTo>
                    <a:pt x="291555" y="464868"/>
                    <a:pt x="266823" y="460099"/>
                    <a:pt x="244328" y="451474"/>
                  </a:cubicBezTo>
                  <a:close/>
                </a:path>
              </a:pathLst>
            </a:custGeom>
            <a:solidFill>
              <a:srgbClr val="9A7B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264" name="Group 37">
              <a:extLst>
                <a:ext uri="{FF2B5EF4-FFF2-40B4-BE49-F238E27FC236}">
                  <a16:creationId xmlns:a16="http://schemas.microsoft.com/office/drawing/2014/main" id="{E304A42B-FEAA-4A7A-8C27-15FCC9DC39CD}"/>
                </a:ext>
              </a:extLst>
            </p:cNvPr>
            <p:cNvGrpSpPr/>
            <p:nvPr/>
          </p:nvGrpSpPr>
          <p:grpSpPr>
            <a:xfrm>
              <a:off x="1894330" y="4873033"/>
              <a:ext cx="568908" cy="1676484"/>
              <a:chOff x="4066378" y="2249564"/>
              <a:chExt cx="697796" cy="1797670"/>
            </a:xfrm>
          </p:grpSpPr>
          <p:sp>
            <p:nvSpPr>
              <p:cNvPr id="289" name="Cloud 288">
                <a:extLst>
                  <a:ext uri="{FF2B5EF4-FFF2-40B4-BE49-F238E27FC236}">
                    <a16:creationId xmlns:a16="http://schemas.microsoft.com/office/drawing/2014/main" id="{CDD3AE17-9FDE-488B-A11F-576D4BBFBFD6}"/>
                  </a:ext>
                </a:extLst>
              </p:cNvPr>
              <p:cNvSpPr/>
              <p:nvPr/>
            </p:nvSpPr>
            <p:spPr>
              <a:xfrm rot="1736128">
                <a:off x="4078056" y="2249564"/>
                <a:ext cx="289208" cy="483818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Cloud 289">
                <a:extLst>
                  <a:ext uri="{FF2B5EF4-FFF2-40B4-BE49-F238E27FC236}">
                    <a16:creationId xmlns:a16="http://schemas.microsoft.com/office/drawing/2014/main" id="{130F96E4-DD74-4848-B1A7-00EC7242E692}"/>
                  </a:ext>
                </a:extLst>
              </p:cNvPr>
              <p:cNvSpPr/>
              <p:nvPr/>
            </p:nvSpPr>
            <p:spPr>
              <a:xfrm rot="4106810">
                <a:off x="4297148" y="2352088"/>
                <a:ext cx="560239" cy="373813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Rounded Rectangle 26">
                <a:extLst>
                  <a:ext uri="{FF2B5EF4-FFF2-40B4-BE49-F238E27FC236}">
                    <a16:creationId xmlns:a16="http://schemas.microsoft.com/office/drawing/2014/main" id="{7751DB4E-44C7-439A-9073-9DDEBD7D1FF6}"/>
                  </a:ext>
                </a:extLst>
              </p:cNvPr>
              <p:cNvSpPr/>
              <p:nvPr/>
            </p:nvSpPr>
            <p:spPr>
              <a:xfrm>
                <a:off x="4066378" y="2980434"/>
                <a:ext cx="685800" cy="106680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92" name="Isosceles Triangle 27">
                <a:extLst>
                  <a:ext uri="{FF2B5EF4-FFF2-40B4-BE49-F238E27FC236}">
                    <a16:creationId xmlns:a16="http://schemas.microsoft.com/office/drawing/2014/main" id="{EC60DB29-FB6C-4155-B2F7-D3283175D998}"/>
                  </a:ext>
                </a:extLst>
              </p:cNvPr>
              <p:cNvSpPr/>
              <p:nvPr/>
            </p:nvSpPr>
            <p:spPr>
              <a:xfrm rot="10800000">
                <a:off x="4142578" y="3056634"/>
                <a:ext cx="533400" cy="533400"/>
              </a:xfrm>
              <a:prstGeom prst="triangl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93" name="Pentagon 28">
                <a:extLst>
                  <a:ext uri="{FF2B5EF4-FFF2-40B4-BE49-F238E27FC236}">
                    <a16:creationId xmlns:a16="http://schemas.microsoft.com/office/drawing/2014/main" id="{78EA6FDC-D15D-4E52-842A-B1D3304BB224}"/>
                  </a:ext>
                </a:extLst>
              </p:cNvPr>
              <p:cNvSpPr/>
              <p:nvPr/>
            </p:nvSpPr>
            <p:spPr>
              <a:xfrm rot="4888502">
                <a:off x="4256728" y="3341413"/>
                <a:ext cx="340308" cy="129338"/>
              </a:xfrm>
              <a:prstGeom prst="homePlate">
                <a:avLst/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94" name="Diamond 29">
                <a:extLst>
                  <a:ext uri="{FF2B5EF4-FFF2-40B4-BE49-F238E27FC236}">
                    <a16:creationId xmlns:a16="http://schemas.microsoft.com/office/drawing/2014/main" id="{A3BB7200-FF42-420E-B27B-0963E5F7D411}"/>
                  </a:ext>
                </a:extLst>
              </p:cNvPr>
              <p:cNvSpPr/>
              <p:nvPr/>
            </p:nvSpPr>
            <p:spPr>
              <a:xfrm>
                <a:off x="4304739" y="3063953"/>
                <a:ext cx="232807" cy="225418"/>
              </a:xfrm>
              <a:prstGeom prst="diamond">
                <a:avLst/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95" name="Parallelogram 30">
                <a:extLst>
                  <a:ext uri="{FF2B5EF4-FFF2-40B4-BE49-F238E27FC236}">
                    <a16:creationId xmlns:a16="http://schemas.microsoft.com/office/drawing/2014/main" id="{46E618BC-B74D-4C6A-9E42-37365432EB2D}"/>
                  </a:ext>
                </a:extLst>
              </p:cNvPr>
              <p:cNvSpPr/>
              <p:nvPr/>
            </p:nvSpPr>
            <p:spPr>
              <a:xfrm rot="2985169" flipH="1">
                <a:off x="4072584" y="2957412"/>
                <a:ext cx="328716" cy="180431"/>
              </a:xfrm>
              <a:prstGeom prst="parallelogram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96" name="Parallelogram 31">
                <a:extLst>
                  <a:ext uri="{FF2B5EF4-FFF2-40B4-BE49-F238E27FC236}">
                    <a16:creationId xmlns:a16="http://schemas.microsoft.com/office/drawing/2014/main" id="{41CB054A-3F20-44B7-9A88-ED39E43D51B2}"/>
                  </a:ext>
                </a:extLst>
              </p:cNvPr>
              <p:cNvSpPr/>
              <p:nvPr/>
            </p:nvSpPr>
            <p:spPr>
              <a:xfrm rot="18839164">
                <a:off x="4433574" y="2956922"/>
                <a:ext cx="328716" cy="174023"/>
              </a:xfrm>
              <a:prstGeom prst="parallelogram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97" name="Oval 32">
                <a:extLst>
                  <a:ext uri="{FF2B5EF4-FFF2-40B4-BE49-F238E27FC236}">
                    <a16:creationId xmlns:a16="http://schemas.microsoft.com/office/drawing/2014/main" id="{8933929A-4C67-4B2A-BACE-A6948AEE3036}"/>
                  </a:ext>
                </a:extLst>
              </p:cNvPr>
              <p:cNvSpPr/>
              <p:nvPr/>
            </p:nvSpPr>
            <p:spPr>
              <a:xfrm>
                <a:off x="4142578" y="2294634"/>
                <a:ext cx="533400" cy="76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</p:grpSp>
        <p:sp>
          <p:nvSpPr>
            <p:cNvPr id="265" name="Trapezoid 264">
              <a:extLst>
                <a:ext uri="{FF2B5EF4-FFF2-40B4-BE49-F238E27FC236}">
                  <a16:creationId xmlns:a16="http://schemas.microsoft.com/office/drawing/2014/main" id="{851D4209-7F50-49DE-80F7-330B1FBD5160}"/>
                </a:ext>
              </a:extLst>
            </p:cNvPr>
            <p:cNvSpPr/>
            <p:nvPr/>
          </p:nvSpPr>
          <p:spPr>
            <a:xfrm>
              <a:off x="838200" y="5732473"/>
              <a:ext cx="497002" cy="923821"/>
            </a:xfrm>
            <a:prstGeom prst="trapezoid">
              <a:avLst>
                <a:gd name="adj" fmla="val 17941"/>
              </a:avLst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>
              <a:extLst>
                <a:ext uri="{FF2B5EF4-FFF2-40B4-BE49-F238E27FC236}">
                  <a16:creationId xmlns:a16="http://schemas.microsoft.com/office/drawing/2014/main" id="{28D40674-D815-4034-B608-FF9D094198AF}"/>
                </a:ext>
              </a:extLst>
            </p:cNvPr>
            <p:cNvSpPr/>
            <p:nvPr/>
          </p:nvSpPr>
          <p:spPr>
            <a:xfrm>
              <a:off x="962451" y="5163968"/>
              <a:ext cx="372752" cy="63956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Parallelogram 266">
              <a:extLst>
                <a:ext uri="{FF2B5EF4-FFF2-40B4-BE49-F238E27FC236}">
                  <a16:creationId xmlns:a16="http://schemas.microsoft.com/office/drawing/2014/main" id="{81326117-58EC-4DF1-8EBB-0D29369C2E1E}"/>
                </a:ext>
              </a:extLst>
            </p:cNvPr>
            <p:cNvSpPr/>
            <p:nvPr/>
          </p:nvSpPr>
          <p:spPr>
            <a:xfrm rot="1511629" flipH="1">
              <a:off x="917497" y="5701810"/>
              <a:ext cx="354399" cy="100734"/>
            </a:xfrm>
            <a:prstGeom prst="parallelogram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68" name="Freeform: Shape 267">
              <a:extLst>
                <a:ext uri="{FF2B5EF4-FFF2-40B4-BE49-F238E27FC236}">
                  <a16:creationId xmlns:a16="http://schemas.microsoft.com/office/drawing/2014/main" id="{F1A95AE7-A27B-4203-9495-AD9EC42857AE}"/>
                </a:ext>
              </a:extLst>
            </p:cNvPr>
            <p:cNvSpPr/>
            <p:nvPr/>
          </p:nvSpPr>
          <p:spPr>
            <a:xfrm>
              <a:off x="900062" y="5093833"/>
              <a:ext cx="373101" cy="569687"/>
            </a:xfrm>
            <a:custGeom>
              <a:avLst/>
              <a:gdLst>
                <a:gd name="connsiteX0" fmla="*/ 297727 w 373101"/>
                <a:gd name="connsiteY0" fmla="*/ 388 h 569687"/>
                <a:gd name="connsiteX1" fmla="*/ 307517 w 373101"/>
                <a:gd name="connsiteY1" fmla="*/ 2926 h 569687"/>
                <a:gd name="connsiteX2" fmla="*/ 315119 w 373101"/>
                <a:gd name="connsiteY2" fmla="*/ 15036 h 569687"/>
                <a:gd name="connsiteX3" fmla="*/ 315346 w 373101"/>
                <a:gd name="connsiteY3" fmla="*/ 15397 h 569687"/>
                <a:gd name="connsiteX4" fmla="*/ 339636 w 373101"/>
                <a:gd name="connsiteY4" fmla="*/ 3612 h 569687"/>
                <a:gd name="connsiteX5" fmla="*/ 351953 w 373101"/>
                <a:gd name="connsiteY5" fmla="*/ 35762 h 569687"/>
                <a:gd name="connsiteX6" fmla="*/ 352023 w 373101"/>
                <a:gd name="connsiteY6" fmla="*/ 35901 h 569687"/>
                <a:gd name="connsiteX7" fmla="*/ 367760 w 373101"/>
                <a:gd name="connsiteY7" fmla="*/ 66964 h 569687"/>
                <a:gd name="connsiteX8" fmla="*/ 367053 w 373101"/>
                <a:gd name="connsiteY8" fmla="*/ 100798 h 569687"/>
                <a:gd name="connsiteX9" fmla="*/ 372221 w 373101"/>
                <a:gd name="connsiteY9" fmla="*/ 152529 h 569687"/>
                <a:gd name="connsiteX10" fmla="*/ 348010 w 373101"/>
                <a:gd name="connsiteY10" fmla="*/ 197812 h 569687"/>
                <a:gd name="connsiteX11" fmla="*/ 339342 w 373101"/>
                <a:gd name="connsiteY11" fmla="*/ 236614 h 569687"/>
                <a:gd name="connsiteX12" fmla="*/ 309833 w 373101"/>
                <a:gd name="connsiteY12" fmla="*/ 241312 h 569687"/>
                <a:gd name="connsiteX13" fmla="*/ 308755 w 373101"/>
                <a:gd name="connsiteY13" fmla="*/ 244934 h 569687"/>
                <a:gd name="connsiteX14" fmla="*/ 310018 w 373101"/>
                <a:gd name="connsiteY14" fmla="*/ 251797 h 569687"/>
                <a:gd name="connsiteX15" fmla="*/ 309566 w 373101"/>
                <a:gd name="connsiteY15" fmla="*/ 305986 h 569687"/>
                <a:gd name="connsiteX16" fmla="*/ 269213 w 373101"/>
                <a:gd name="connsiteY16" fmla="*/ 396552 h 569687"/>
                <a:gd name="connsiteX17" fmla="*/ 254768 w 373101"/>
                <a:gd name="connsiteY17" fmla="*/ 474156 h 569687"/>
                <a:gd name="connsiteX18" fmla="*/ 205585 w 373101"/>
                <a:gd name="connsiteY18" fmla="*/ 483552 h 569687"/>
                <a:gd name="connsiteX19" fmla="*/ 170439 w 373101"/>
                <a:gd name="connsiteY19" fmla="*/ 566340 h 569687"/>
                <a:gd name="connsiteX20" fmla="*/ 118761 w 373101"/>
                <a:gd name="connsiteY20" fmla="*/ 515806 h 569687"/>
                <a:gd name="connsiteX21" fmla="*/ 41996 w 373101"/>
                <a:gd name="connsiteY21" fmla="*/ 465878 h 569687"/>
                <a:gd name="connsiteX22" fmla="*/ 8244 w 373101"/>
                <a:gd name="connsiteY22" fmla="*/ 410317 h 569687"/>
                <a:gd name="connsiteX23" fmla="*/ 15456 w 373101"/>
                <a:gd name="connsiteY23" fmla="*/ 335319 h 569687"/>
                <a:gd name="connsiteX24" fmla="*/ 227 w 373101"/>
                <a:gd name="connsiteY24" fmla="*/ 258374 h 569687"/>
                <a:gd name="connsiteX25" fmla="*/ 28040 w 373101"/>
                <a:gd name="connsiteY25" fmla="*/ 189982 h 569687"/>
                <a:gd name="connsiteX26" fmla="*/ 28306 w 373101"/>
                <a:gd name="connsiteY26" fmla="*/ 188179 h 569687"/>
                <a:gd name="connsiteX27" fmla="*/ 40695 w 373101"/>
                <a:gd name="connsiteY27" fmla="*/ 89967 h 569687"/>
                <a:gd name="connsiteX28" fmla="*/ 100965 w 373101"/>
                <a:gd name="connsiteY28" fmla="*/ 67530 h 569687"/>
                <a:gd name="connsiteX29" fmla="*/ 100978 w 373101"/>
                <a:gd name="connsiteY29" fmla="*/ 67492 h 569687"/>
                <a:gd name="connsiteX30" fmla="*/ 112964 w 373101"/>
                <a:gd name="connsiteY30" fmla="*/ 33746 h 569687"/>
                <a:gd name="connsiteX31" fmla="*/ 161731 w 373101"/>
                <a:gd name="connsiteY31" fmla="*/ 44237 h 569687"/>
                <a:gd name="connsiteX32" fmla="*/ 161948 w 373101"/>
                <a:gd name="connsiteY32" fmla="*/ 43602 h 569687"/>
                <a:gd name="connsiteX33" fmla="*/ 171467 w 373101"/>
                <a:gd name="connsiteY33" fmla="*/ 15691 h 569687"/>
                <a:gd name="connsiteX34" fmla="*/ 185409 w 373101"/>
                <a:gd name="connsiteY34" fmla="*/ 1704 h 569687"/>
                <a:gd name="connsiteX35" fmla="*/ 201726 w 373101"/>
                <a:gd name="connsiteY35" fmla="*/ 6779 h 569687"/>
                <a:gd name="connsiteX36" fmla="*/ 214396 w 373101"/>
                <a:gd name="connsiteY36" fmla="*/ 30999 h 569687"/>
                <a:gd name="connsiteX37" fmla="*/ 214775 w 373101"/>
                <a:gd name="connsiteY37" fmla="*/ 31722 h 569687"/>
                <a:gd name="connsiteX38" fmla="*/ 255257 w 373101"/>
                <a:gd name="connsiteY38" fmla="*/ 8153 h 569687"/>
                <a:gd name="connsiteX39" fmla="*/ 259119 w 373101"/>
                <a:gd name="connsiteY39" fmla="*/ 15504 h 569687"/>
                <a:gd name="connsiteX40" fmla="*/ 263884 w 373101"/>
                <a:gd name="connsiteY40" fmla="*/ 8471 h 569687"/>
                <a:gd name="connsiteX41" fmla="*/ 283520 w 373101"/>
                <a:gd name="connsiteY41" fmla="*/ 21655 h 569687"/>
                <a:gd name="connsiteX42" fmla="*/ 283622 w 373101"/>
                <a:gd name="connsiteY42" fmla="*/ 21502 h 569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73101" h="569687">
                  <a:moveTo>
                    <a:pt x="297727" y="388"/>
                  </a:moveTo>
                  <a:cubicBezTo>
                    <a:pt x="301101" y="-605"/>
                    <a:pt x="304472" y="332"/>
                    <a:pt x="307517" y="2926"/>
                  </a:cubicBezTo>
                  <a:lnTo>
                    <a:pt x="315119" y="15036"/>
                  </a:lnTo>
                  <a:lnTo>
                    <a:pt x="315346" y="15397"/>
                  </a:lnTo>
                  <a:cubicBezTo>
                    <a:pt x="321309" y="829"/>
                    <a:pt x="331171" y="-3955"/>
                    <a:pt x="339636" y="3612"/>
                  </a:cubicBezTo>
                  <a:cubicBezTo>
                    <a:pt x="346085" y="9376"/>
                    <a:pt x="350710" y="21444"/>
                    <a:pt x="351953" y="35762"/>
                  </a:cubicBezTo>
                  <a:lnTo>
                    <a:pt x="352023" y="35901"/>
                  </a:lnTo>
                  <a:lnTo>
                    <a:pt x="367760" y="66964"/>
                  </a:lnTo>
                  <a:cubicBezTo>
                    <a:pt x="369516" y="78045"/>
                    <a:pt x="369266" y="90079"/>
                    <a:pt x="367053" y="100798"/>
                  </a:cubicBezTo>
                  <a:cubicBezTo>
                    <a:pt x="372493" y="115498"/>
                    <a:pt x="374396" y="134553"/>
                    <a:pt x="372221" y="152529"/>
                  </a:cubicBezTo>
                  <a:cubicBezTo>
                    <a:pt x="369331" y="176428"/>
                    <a:pt x="359762" y="194325"/>
                    <a:pt x="348010" y="197812"/>
                  </a:cubicBezTo>
                  <a:cubicBezTo>
                    <a:pt x="347954" y="212729"/>
                    <a:pt x="344791" y="226876"/>
                    <a:pt x="339342" y="236614"/>
                  </a:cubicBezTo>
                  <a:cubicBezTo>
                    <a:pt x="331063" y="251413"/>
                    <a:pt x="319104" y="253314"/>
                    <a:pt x="309833" y="241312"/>
                  </a:cubicBezTo>
                  <a:lnTo>
                    <a:pt x="308755" y="244934"/>
                  </a:lnTo>
                  <a:lnTo>
                    <a:pt x="310018" y="251797"/>
                  </a:lnTo>
                  <a:cubicBezTo>
                    <a:pt x="311491" y="269494"/>
                    <a:pt x="311378" y="288010"/>
                    <a:pt x="309566" y="305986"/>
                  </a:cubicBezTo>
                  <a:cubicBezTo>
                    <a:pt x="304748" y="353783"/>
                    <a:pt x="288800" y="389577"/>
                    <a:pt x="269213" y="396552"/>
                  </a:cubicBezTo>
                  <a:cubicBezTo>
                    <a:pt x="269120" y="426385"/>
                    <a:pt x="263849" y="454679"/>
                    <a:pt x="254768" y="474156"/>
                  </a:cubicBezTo>
                  <a:cubicBezTo>
                    <a:pt x="240969" y="503752"/>
                    <a:pt x="221038" y="507555"/>
                    <a:pt x="205585" y="483552"/>
                  </a:cubicBezTo>
                  <a:cubicBezTo>
                    <a:pt x="200588" y="524781"/>
                    <a:pt x="187207" y="556299"/>
                    <a:pt x="170439" y="566340"/>
                  </a:cubicBezTo>
                  <a:cubicBezTo>
                    <a:pt x="150679" y="578171"/>
                    <a:pt x="130057" y="558010"/>
                    <a:pt x="118761" y="515806"/>
                  </a:cubicBezTo>
                  <a:cubicBezTo>
                    <a:pt x="92099" y="555865"/>
                    <a:pt x="57470" y="533348"/>
                    <a:pt x="41996" y="465878"/>
                  </a:cubicBezTo>
                  <a:cubicBezTo>
                    <a:pt x="26796" y="470313"/>
                    <a:pt x="12523" y="446823"/>
                    <a:pt x="8244" y="410317"/>
                  </a:cubicBezTo>
                  <a:cubicBezTo>
                    <a:pt x="5145" y="383905"/>
                    <a:pt x="7885" y="355401"/>
                    <a:pt x="15456" y="335319"/>
                  </a:cubicBezTo>
                  <a:cubicBezTo>
                    <a:pt x="4714" y="319567"/>
                    <a:pt x="-1269" y="289339"/>
                    <a:pt x="227" y="258374"/>
                  </a:cubicBezTo>
                  <a:cubicBezTo>
                    <a:pt x="1982" y="222118"/>
                    <a:pt x="13529" y="193719"/>
                    <a:pt x="28040" y="189982"/>
                  </a:cubicBezTo>
                  <a:cubicBezTo>
                    <a:pt x="28126" y="189377"/>
                    <a:pt x="28219" y="188784"/>
                    <a:pt x="28306" y="188179"/>
                  </a:cubicBezTo>
                  <a:cubicBezTo>
                    <a:pt x="26357" y="152476"/>
                    <a:pt x="30901" y="116471"/>
                    <a:pt x="40695" y="89967"/>
                  </a:cubicBezTo>
                  <a:cubicBezTo>
                    <a:pt x="56169" y="48106"/>
                    <a:pt x="81256" y="38775"/>
                    <a:pt x="100965" y="67530"/>
                  </a:cubicBezTo>
                  <a:lnTo>
                    <a:pt x="100978" y="67492"/>
                  </a:lnTo>
                  <a:lnTo>
                    <a:pt x="112964" y="33746"/>
                  </a:lnTo>
                  <a:cubicBezTo>
                    <a:pt x="127462" y="8732"/>
                    <a:pt x="148023" y="10581"/>
                    <a:pt x="161731" y="44237"/>
                  </a:cubicBezTo>
                  <a:lnTo>
                    <a:pt x="161948" y="43602"/>
                  </a:lnTo>
                  <a:lnTo>
                    <a:pt x="171467" y="15691"/>
                  </a:lnTo>
                  <a:cubicBezTo>
                    <a:pt x="175533" y="8386"/>
                    <a:pt x="180300" y="3507"/>
                    <a:pt x="185409" y="1704"/>
                  </a:cubicBezTo>
                  <a:cubicBezTo>
                    <a:pt x="191032" y="-283"/>
                    <a:pt x="196651" y="1592"/>
                    <a:pt x="201726" y="6779"/>
                  </a:cubicBezTo>
                  <a:lnTo>
                    <a:pt x="214396" y="30999"/>
                  </a:lnTo>
                  <a:lnTo>
                    <a:pt x="214775" y="31722"/>
                  </a:lnTo>
                  <a:cubicBezTo>
                    <a:pt x="224712" y="2586"/>
                    <a:pt x="241149" y="-6982"/>
                    <a:pt x="255257" y="8153"/>
                  </a:cubicBezTo>
                  <a:lnTo>
                    <a:pt x="259119" y="15504"/>
                  </a:lnTo>
                  <a:lnTo>
                    <a:pt x="263884" y="8471"/>
                  </a:lnTo>
                  <a:cubicBezTo>
                    <a:pt x="270726" y="6286"/>
                    <a:pt x="278037" y="10436"/>
                    <a:pt x="283520" y="21655"/>
                  </a:cubicBezTo>
                  <a:lnTo>
                    <a:pt x="283622" y="21502"/>
                  </a:lnTo>
                  <a:close/>
                </a:path>
              </a:pathLst>
            </a:cu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269" name="Group 44">
              <a:extLst>
                <a:ext uri="{FF2B5EF4-FFF2-40B4-BE49-F238E27FC236}">
                  <a16:creationId xmlns:a16="http://schemas.microsoft.com/office/drawing/2014/main" id="{88FE2D2D-F851-4C0C-A729-01683EEF455D}"/>
                </a:ext>
              </a:extLst>
            </p:cNvPr>
            <p:cNvGrpSpPr/>
            <p:nvPr/>
          </p:nvGrpSpPr>
          <p:grpSpPr>
            <a:xfrm rot="20644100">
              <a:off x="967264" y="5730983"/>
              <a:ext cx="521634" cy="641400"/>
              <a:chOff x="1371600" y="2971800"/>
              <a:chExt cx="639812" cy="687763"/>
            </a:xfrm>
            <a:solidFill>
              <a:schemeClr val="bg2">
                <a:lumMod val="50000"/>
              </a:schemeClr>
            </a:solidFill>
          </p:grpSpPr>
          <p:sp>
            <p:nvSpPr>
              <p:cNvPr id="286" name="Oval 285">
                <a:extLst>
                  <a:ext uri="{FF2B5EF4-FFF2-40B4-BE49-F238E27FC236}">
                    <a16:creationId xmlns:a16="http://schemas.microsoft.com/office/drawing/2014/main" id="{4703B7A2-DA05-45DD-972E-E5DAB842DAF8}"/>
                  </a:ext>
                </a:extLst>
              </p:cNvPr>
              <p:cNvSpPr/>
              <p:nvPr/>
            </p:nvSpPr>
            <p:spPr>
              <a:xfrm>
                <a:off x="1371600" y="2971800"/>
                <a:ext cx="3048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Oval 286">
                <a:extLst>
                  <a:ext uri="{FF2B5EF4-FFF2-40B4-BE49-F238E27FC236}">
                    <a16:creationId xmlns:a16="http://schemas.microsoft.com/office/drawing/2014/main" id="{B53375CC-3BF1-478C-99B1-DD7AC39592A3}"/>
                  </a:ext>
                </a:extLst>
              </p:cNvPr>
              <p:cNvSpPr/>
              <p:nvPr/>
            </p:nvSpPr>
            <p:spPr>
              <a:xfrm rot="17160729">
                <a:off x="1554212" y="3202363"/>
                <a:ext cx="3048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Oval 287">
                <a:extLst>
                  <a:ext uri="{FF2B5EF4-FFF2-40B4-BE49-F238E27FC236}">
                    <a16:creationId xmlns:a16="http://schemas.microsoft.com/office/drawing/2014/main" id="{B3A6D3A3-A18F-44C1-BAB3-DE785AE5CE4C}"/>
                  </a:ext>
                </a:extLst>
              </p:cNvPr>
              <p:cNvSpPr/>
              <p:nvPr/>
            </p:nvSpPr>
            <p:spPr>
              <a:xfrm rot="17160729">
                <a:off x="1393509" y="3247236"/>
                <a:ext cx="304800" cy="275219"/>
              </a:xfrm>
              <a:prstGeom prst="ellipse">
                <a:avLst/>
              </a:prstGeom>
              <a:grpFill/>
              <a:ln w="127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0" name="Oval 269">
              <a:extLst>
                <a:ext uri="{FF2B5EF4-FFF2-40B4-BE49-F238E27FC236}">
                  <a16:creationId xmlns:a16="http://schemas.microsoft.com/office/drawing/2014/main" id="{A77D4739-325D-40D4-977A-3EDA85626CAA}"/>
                </a:ext>
              </a:extLst>
            </p:cNvPr>
            <p:cNvSpPr/>
            <p:nvPr/>
          </p:nvSpPr>
          <p:spPr>
            <a:xfrm rot="477925">
              <a:off x="2027809" y="6241040"/>
              <a:ext cx="150369" cy="16433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1" name="Group 38">
              <a:extLst>
                <a:ext uri="{FF2B5EF4-FFF2-40B4-BE49-F238E27FC236}">
                  <a16:creationId xmlns:a16="http://schemas.microsoft.com/office/drawing/2014/main" id="{597AF2FB-332E-4556-BE70-6F44A2C4A372}"/>
                </a:ext>
              </a:extLst>
            </p:cNvPr>
            <p:cNvGrpSpPr/>
            <p:nvPr/>
          </p:nvGrpSpPr>
          <p:grpSpPr>
            <a:xfrm rot="20911152" flipH="1">
              <a:off x="2069166" y="5643313"/>
              <a:ext cx="521634" cy="641400"/>
              <a:chOff x="1371600" y="2971800"/>
              <a:chExt cx="639812" cy="687763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283" name="Oval 282">
                <a:extLst>
                  <a:ext uri="{FF2B5EF4-FFF2-40B4-BE49-F238E27FC236}">
                    <a16:creationId xmlns:a16="http://schemas.microsoft.com/office/drawing/2014/main" id="{8C980AE8-E6B3-4B80-A46C-BDC6D653F382}"/>
                  </a:ext>
                </a:extLst>
              </p:cNvPr>
              <p:cNvSpPr/>
              <p:nvPr/>
            </p:nvSpPr>
            <p:spPr>
              <a:xfrm>
                <a:off x="1371600" y="2971800"/>
                <a:ext cx="3048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Oval 283">
                <a:extLst>
                  <a:ext uri="{FF2B5EF4-FFF2-40B4-BE49-F238E27FC236}">
                    <a16:creationId xmlns:a16="http://schemas.microsoft.com/office/drawing/2014/main" id="{BCFAFA1F-A6E8-40A1-BC9B-1C4D4CD9369B}"/>
                  </a:ext>
                </a:extLst>
              </p:cNvPr>
              <p:cNvSpPr/>
              <p:nvPr/>
            </p:nvSpPr>
            <p:spPr>
              <a:xfrm rot="17160729">
                <a:off x="1554212" y="3202363"/>
                <a:ext cx="3048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Oval 284">
                <a:extLst>
                  <a:ext uri="{FF2B5EF4-FFF2-40B4-BE49-F238E27FC236}">
                    <a16:creationId xmlns:a16="http://schemas.microsoft.com/office/drawing/2014/main" id="{CEB93D00-60DE-40DD-83A9-59FE0D8350F1}"/>
                  </a:ext>
                </a:extLst>
              </p:cNvPr>
              <p:cNvSpPr/>
              <p:nvPr/>
            </p:nvSpPr>
            <p:spPr>
              <a:xfrm rot="17160729">
                <a:off x="1393509" y="3247236"/>
                <a:ext cx="304800" cy="275219"/>
              </a:xfrm>
              <a:prstGeom prst="ellipse">
                <a:avLst/>
              </a:prstGeom>
              <a:grp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2" name="Group 65">
              <a:extLst>
                <a:ext uri="{FF2B5EF4-FFF2-40B4-BE49-F238E27FC236}">
                  <a16:creationId xmlns:a16="http://schemas.microsoft.com/office/drawing/2014/main" id="{E5FDCD74-8C42-4D9F-9FFB-5B9DF2EE514D}"/>
                </a:ext>
              </a:extLst>
            </p:cNvPr>
            <p:cNvGrpSpPr/>
            <p:nvPr/>
          </p:nvGrpSpPr>
          <p:grpSpPr>
            <a:xfrm rot="19895650">
              <a:off x="1355889" y="5673886"/>
              <a:ext cx="832661" cy="969014"/>
              <a:chOff x="6165052" y="2501908"/>
              <a:chExt cx="1984584" cy="2365471"/>
            </a:xfrm>
          </p:grpSpPr>
          <p:sp>
            <p:nvSpPr>
              <p:cNvPr id="273" name="Cloud 53">
                <a:extLst>
                  <a:ext uri="{FF2B5EF4-FFF2-40B4-BE49-F238E27FC236}">
                    <a16:creationId xmlns:a16="http://schemas.microsoft.com/office/drawing/2014/main" id="{CC78CDFA-166A-4A4A-8CC2-553B20817195}"/>
                  </a:ext>
                </a:extLst>
              </p:cNvPr>
              <p:cNvSpPr/>
              <p:nvPr/>
            </p:nvSpPr>
            <p:spPr>
              <a:xfrm rot="3452596">
                <a:off x="5956891" y="2893796"/>
                <a:ext cx="2365471" cy="1581695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Oval 273">
                <a:extLst>
                  <a:ext uri="{FF2B5EF4-FFF2-40B4-BE49-F238E27FC236}">
                    <a16:creationId xmlns:a16="http://schemas.microsoft.com/office/drawing/2014/main" id="{CB6B7BFE-17F1-468A-8DD7-7807E810A285}"/>
                  </a:ext>
                </a:extLst>
              </p:cNvPr>
              <p:cNvSpPr/>
              <p:nvPr/>
            </p:nvSpPr>
            <p:spPr>
              <a:xfrm rot="2664144">
                <a:off x="6165052" y="2940472"/>
                <a:ext cx="1984584" cy="121919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Oval 274">
                <a:extLst>
                  <a:ext uri="{FF2B5EF4-FFF2-40B4-BE49-F238E27FC236}">
                    <a16:creationId xmlns:a16="http://schemas.microsoft.com/office/drawing/2014/main" id="{727F1700-83FE-40FD-B33C-56E64F77F365}"/>
                  </a:ext>
                </a:extLst>
              </p:cNvPr>
              <p:cNvSpPr/>
              <p:nvPr/>
            </p:nvSpPr>
            <p:spPr>
              <a:xfrm rot="2182275">
                <a:off x="7133557" y="3497434"/>
                <a:ext cx="311994" cy="25086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Rounded Rectangle 13">
                <a:extLst>
                  <a:ext uri="{FF2B5EF4-FFF2-40B4-BE49-F238E27FC236}">
                    <a16:creationId xmlns:a16="http://schemas.microsoft.com/office/drawing/2014/main" id="{B9258BD3-84BC-48F4-AFCF-CBA1C1602743}"/>
                  </a:ext>
                </a:extLst>
              </p:cNvPr>
              <p:cNvSpPr/>
              <p:nvPr/>
            </p:nvSpPr>
            <p:spPr>
              <a:xfrm rot="20343301">
                <a:off x="7102440" y="3145661"/>
                <a:ext cx="218587" cy="53758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Rounded Rectangle 14">
                <a:extLst>
                  <a:ext uri="{FF2B5EF4-FFF2-40B4-BE49-F238E27FC236}">
                    <a16:creationId xmlns:a16="http://schemas.microsoft.com/office/drawing/2014/main" id="{2B2C6E5A-32A2-4F7C-A4D7-D4C382E4CA8B}"/>
                  </a:ext>
                </a:extLst>
              </p:cNvPr>
              <p:cNvSpPr/>
              <p:nvPr/>
            </p:nvSpPr>
            <p:spPr>
              <a:xfrm rot="16842887">
                <a:off x="6909271" y="3297501"/>
                <a:ext cx="215357" cy="583505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Oval 277">
                <a:extLst>
                  <a:ext uri="{FF2B5EF4-FFF2-40B4-BE49-F238E27FC236}">
                    <a16:creationId xmlns:a16="http://schemas.microsoft.com/office/drawing/2014/main" id="{0A3AA1ED-8782-4C7D-A4D4-3CB03D63A3D4}"/>
                  </a:ext>
                </a:extLst>
              </p:cNvPr>
              <p:cNvSpPr/>
              <p:nvPr/>
            </p:nvSpPr>
            <p:spPr>
              <a:xfrm rot="2182275">
                <a:off x="6406734" y="2819397"/>
                <a:ext cx="759023" cy="68580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9" name="Group 61">
                <a:extLst>
                  <a:ext uri="{FF2B5EF4-FFF2-40B4-BE49-F238E27FC236}">
                    <a16:creationId xmlns:a16="http://schemas.microsoft.com/office/drawing/2014/main" id="{9ED34534-34F1-445E-9930-CFAEFC5EDED6}"/>
                  </a:ext>
                </a:extLst>
              </p:cNvPr>
              <p:cNvGrpSpPr/>
              <p:nvPr/>
            </p:nvGrpSpPr>
            <p:grpSpPr>
              <a:xfrm rot="6820148">
                <a:off x="6190682" y="2848723"/>
                <a:ext cx="440944" cy="228600"/>
                <a:chOff x="6951877" y="381000"/>
                <a:chExt cx="1676975" cy="1600200"/>
              </a:xfrm>
            </p:grpSpPr>
            <p:sp>
              <p:nvSpPr>
                <p:cNvPr id="281" name="Moon 280">
                  <a:extLst>
                    <a:ext uri="{FF2B5EF4-FFF2-40B4-BE49-F238E27FC236}">
                      <a16:creationId xmlns:a16="http://schemas.microsoft.com/office/drawing/2014/main" id="{114F2360-0BDA-4B19-99EB-F3802F639DD5}"/>
                    </a:ext>
                  </a:extLst>
                </p:cNvPr>
                <p:cNvSpPr/>
                <p:nvPr/>
              </p:nvSpPr>
              <p:spPr>
                <a:xfrm>
                  <a:off x="7010400" y="381000"/>
                  <a:ext cx="685800" cy="1600200"/>
                </a:xfrm>
                <a:prstGeom prst="moon">
                  <a:avLst>
                    <a:gd name="adj" fmla="val 17321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2" name="Moon 281">
                  <a:extLst>
                    <a:ext uri="{FF2B5EF4-FFF2-40B4-BE49-F238E27FC236}">
                      <a16:creationId xmlns:a16="http://schemas.microsoft.com/office/drawing/2014/main" id="{EC1F50AA-C61C-4AE4-B3E9-54429DB974E8}"/>
                    </a:ext>
                  </a:extLst>
                </p:cNvPr>
                <p:cNvSpPr/>
                <p:nvPr/>
              </p:nvSpPr>
              <p:spPr>
                <a:xfrm rot="5890786" flipH="1">
                  <a:off x="7539005" y="-63662"/>
                  <a:ext cx="502719" cy="1676975"/>
                </a:xfrm>
                <a:prstGeom prst="moon">
                  <a:avLst>
                    <a:gd name="adj" fmla="val 4451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0" name="Moon 279">
                <a:extLst>
                  <a:ext uri="{FF2B5EF4-FFF2-40B4-BE49-F238E27FC236}">
                    <a16:creationId xmlns:a16="http://schemas.microsoft.com/office/drawing/2014/main" id="{27B1DC0E-7465-4F4B-A31A-9DB92F6CCFD2}"/>
                  </a:ext>
                </a:extLst>
              </p:cNvPr>
              <p:cNvSpPr/>
              <p:nvPr/>
            </p:nvSpPr>
            <p:spPr>
              <a:xfrm rot="9019910" flipH="1">
                <a:off x="6499517" y="2768149"/>
                <a:ext cx="134321" cy="126557"/>
              </a:xfrm>
              <a:prstGeom prst="moon">
                <a:avLst>
                  <a:gd name="adj" fmla="val 16922"/>
                </a:avLst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98" name="Group 497">
            <a:extLst>
              <a:ext uri="{FF2B5EF4-FFF2-40B4-BE49-F238E27FC236}">
                <a16:creationId xmlns:a16="http://schemas.microsoft.com/office/drawing/2014/main" id="{8066DFBF-6FC6-45CC-B62E-A0D1F88F121C}"/>
              </a:ext>
            </a:extLst>
          </p:cNvPr>
          <p:cNvGrpSpPr/>
          <p:nvPr/>
        </p:nvGrpSpPr>
        <p:grpSpPr>
          <a:xfrm>
            <a:off x="304800" y="4171186"/>
            <a:ext cx="2592310" cy="1527772"/>
            <a:chOff x="3200400" y="4953000"/>
            <a:chExt cx="2209800" cy="1219200"/>
          </a:xfrm>
        </p:grpSpPr>
        <p:sp>
          <p:nvSpPr>
            <p:cNvPr id="299" name="Flowchart: Manual Operation 298">
              <a:extLst>
                <a:ext uri="{FF2B5EF4-FFF2-40B4-BE49-F238E27FC236}">
                  <a16:creationId xmlns:a16="http://schemas.microsoft.com/office/drawing/2014/main" id="{CED43AF4-5BB4-4B3B-A254-B4A4E74A5658}"/>
                </a:ext>
              </a:extLst>
            </p:cNvPr>
            <p:cNvSpPr/>
            <p:nvPr/>
          </p:nvSpPr>
          <p:spPr>
            <a:xfrm>
              <a:off x="3319206" y="5450633"/>
              <a:ext cx="356419" cy="348343"/>
            </a:xfrm>
            <a:prstGeom prst="flowChartManualOperation">
              <a:avLst/>
            </a:prstGeom>
            <a:solidFill>
              <a:schemeClr val="bg1"/>
            </a:solidFill>
            <a:ln w="1270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lowchart: Manual Operation 299">
              <a:extLst>
                <a:ext uri="{FF2B5EF4-FFF2-40B4-BE49-F238E27FC236}">
                  <a16:creationId xmlns:a16="http://schemas.microsoft.com/office/drawing/2014/main" id="{C848CFCC-9135-4904-9080-C1190D115DD1}"/>
                </a:ext>
              </a:extLst>
            </p:cNvPr>
            <p:cNvSpPr/>
            <p:nvPr/>
          </p:nvSpPr>
          <p:spPr>
            <a:xfrm>
              <a:off x="3746910" y="5450633"/>
              <a:ext cx="356419" cy="348343"/>
            </a:xfrm>
            <a:prstGeom prst="flowChartManualOperation">
              <a:avLst/>
            </a:prstGeom>
            <a:solidFill>
              <a:schemeClr val="bg1"/>
            </a:solidFill>
            <a:ln w="1270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lowchart: Manual Operation 300">
              <a:extLst>
                <a:ext uri="{FF2B5EF4-FFF2-40B4-BE49-F238E27FC236}">
                  <a16:creationId xmlns:a16="http://schemas.microsoft.com/office/drawing/2014/main" id="{D688F12B-5991-48EF-99F1-DD57A659E073}"/>
                </a:ext>
              </a:extLst>
            </p:cNvPr>
            <p:cNvSpPr/>
            <p:nvPr/>
          </p:nvSpPr>
          <p:spPr>
            <a:xfrm>
              <a:off x="4150852" y="5450633"/>
              <a:ext cx="356419" cy="348343"/>
            </a:xfrm>
            <a:prstGeom prst="flowChartManualOperation">
              <a:avLst/>
            </a:prstGeom>
            <a:solidFill>
              <a:schemeClr val="bg1"/>
            </a:solidFill>
            <a:ln w="1270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lowchart: Manual Operation 301">
              <a:extLst>
                <a:ext uri="{FF2B5EF4-FFF2-40B4-BE49-F238E27FC236}">
                  <a16:creationId xmlns:a16="http://schemas.microsoft.com/office/drawing/2014/main" id="{A8DA4CA5-3C93-4176-804C-51C3CD21EFAA}"/>
                </a:ext>
              </a:extLst>
            </p:cNvPr>
            <p:cNvSpPr/>
            <p:nvPr/>
          </p:nvSpPr>
          <p:spPr>
            <a:xfrm>
              <a:off x="4554794" y="5450633"/>
              <a:ext cx="356419" cy="348343"/>
            </a:xfrm>
            <a:prstGeom prst="flowChartManualOperation">
              <a:avLst/>
            </a:prstGeom>
            <a:solidFill>
              <a:schemeClr val="bg1"/>
            </a:solidFill>
            <a:ln w="1270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lowchart: Manual Operation 302">
              <a:extLst>
                <a:ext uri="{FF2B5EF4-FFF2-40B4-BE49-F238E27FC236}">
                  <a16:creationId xmlns:a16="http://schemas.microsoft.com/office/drawing/2014/main" id="{0FAA2B4A-4912-4A90-8F89-3E92CEF6BD84}"/>
                </a:ext>
              </a:extLst>
            </p:cNvPr>
            <p:cNvSpPr/>
            <p:nvPr/>
          </p:nvSpPr>
          <p:spPr>
            <a:xfrm>
              <a:off x="4958735" y="5450633"/>
              <a:ext cx="356419" cy="348343"/>
            </a:xfrm>
            <a:prstGeom prst="flowChartManualOperation">
              <a:avLst/>
            </a:prstGeom>
            <a:solidFill>
              <a:schemeClr val="bg1"/>
            </a:solidFill>
            <a:ln w="1270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Block Arc 303">
              <a:extLst>
                <a:ext uri="{FF2B5EF4-FFF2-40B4-BE49-F238E27FC236}">
                  <a16:creationId xmlns:a16="http://schemas.microsoft.com/office/drawing/2014/main" id="{A272DF4A-C594-4ABF-8889-CCF326E405A0}"/>
                </a:ext>
              </a:extLst>
            </p:cNvPr>
            <p:cNvSpPr/>
            <p:nvPr/>
          </p:nvSpPr>
          <p:spPr>
            <a:xfrm>
              <a:off x="3509297" y="4953000"/>
              <a:ext cx="1544484" cy="1219200"/>
            </a:xfrm>
            <a:prstGeom prst="blockArc">
              <a:avLst>
                <a:gd name="adj1" fmla="val 10730320"/>
                <a:gd name="adj2" fmla="val 41131"/>
                <a:gd name="adj3" fmla="val 10235"/>
              </a:avLst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5" name="Flowchart: Manual Operation 304">
              <a:extLst>
                <a:ext uri="{FF2B5EF4-FFF2-40B4-BE49-F238E27FC236}">
                  <a16:creationId xmlns:a16="http://schemas.microsoft.com/office/drawing/2014/main" id="{7194D5F3-8891-4A6A-9F54-D03F17340B98}"/>
                </a:ext>
              </a:extLst>
            </p:cNvPr>
            <p:cNvSpPr/>
            <p:nvPr/>
          </p:nvSpPr>
          <p:spPr>
            <a:xfrm>
              <a:off x="3224161" y="5649686"/>
              <a:ext cx="2186039" cy="472751"/>
            </a:xfrm>
            <a:prstGeom prst="flowChartManualOperation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Rounded Rectangle 144">
              <a:extLst>
                <a:ext uri="{FF2B5EF4-FFF2-40B4-BE49-F238E27FC236}">
                  <a16:creationId xmlns:a16="http://schemas.microsoft.com/office/drawing/2014/main" id="{22E93795-64E0-44E6-AC3A-E5C1DF1F01BE}"/>
                </a:ext>
              </a:extLst>
            </p:cNvPr>
            <p:cNvSpPr/>
            <p:nvPr/>
          </p:nvSpPr>
          <p:spPr>
            <a:xfrm>
              <a:off x="3200400" y="5550159"/>
              <a:ext cx="2209800" cy="17417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7" name="TextBox 306">
            <a:extLst>
              <a:ext uri="{FF2B5EF4-FFF2-40B4-BE49-F238E27FC236}">
                <a16:creationId xmlns:a16="http://schemas.microsoft.com/office/drawing/2014/main" id="{678C2C2F-047A-4D59-84E3-A119B421F2AC}"/>
              </a:ext>
            </a:extLst>
          </p:cNvPr>
          <p:cNvSpPr txBox="1"/>
          <p:nvPr/>
        </p:nvSpPr>
        <p:spPr>
          <a:xfrm>
            <a:off x="9198320" y="3829615"/>
            <a:ext cx="27522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Blessings That Come Through the Priesthood Concentration Game</a:t>
            </a:r>
          </a:p>
        </p:txBody>
      </p:sp>
      <p:sp>
        <p:nvSpPr>
          <p:cNvPr id="308" name="Rectangle 307">
            <a:extLst>
              <a:ext uri="{FF2B5EF4-FFF2-40B4-BE49-F238E27FC236}">
                <a16:creationId xmlns:a16="http://schemas.microsoft.com/office/drawing/2014/main" id="{B913A18E-3656-4CB3-A321-304E5CA9DDC1}"/>
              </a:ext>
            </a:extLst>
          </p:cNvPr>
          <p:cNvSpPr/>
          <p:nvPr/>
        </p:nvSpPr>
        <p:spPr>
          <a:xfrm rot="20442381">
            <a:off x="4831295" y="2967335"/>
            <a:ext cx="2529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SAMPLE</a:t>
            </a:r>
          </a:p>
        </p:txBody>
      </p:sp>
      <p:sp>
        <p:nvSpPr>
          <p:cNvPr id="309" name="Footer Placeholder 14">
            <a:extLst>
              <a:ext uri="{FF2B5EF4-FFF2-40B4-BE49-F238E27FC236}">
                <a16:creationId xmlns:a16="http://schemas.microsoft.com/office/drawing/2014/main" id="{AADFBAB9-689E-4F3A-AE6D-060B459EA086}"/>
              </a:ext>
            </a:extLst>
          </p:cNvPr>
          <p:cNvSpPr>
            <a:spLocks noGrp="1"/>
          </p:cNvSpPr>
          <p:nvPr/>
        </p:nvSpPr>
        <p:spPr>
          <a:xfrm>
            <a:off x="6589414" y="6429501"/>
            <a:ext cx="54692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Created by ©http://fashionsbylynda.com/blog/</a:t>
            </a:r>
          </a:p>
        </p:txBody>
      </p:sp>
    </p:spTree>
    <p:extLst>
      <p:ext uri="{BB962C8B-B14F-4D97-AF65-F5344CB8AC3E}">
        <p14:creationId xmlns:p14="http://schemas.microsoft.com/office/powerpoint/2010/main" val="2469805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0471DA3-579C-46AA-90EB-2446CF741B9D}"/>
              </a:ext>
            </a:extLst>
          </p:cNvPr>
          <p:cNvSpPr/>
          <p:nvPr/>
        </p:nvSpPr>
        <p:spPr>
          <a:xfrm>
            <a:off x="166780" y="144856"/>
            <a:ext cx="2838972" cy="28608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365FCF-0FFD-4C93-A47E-A8AB6B6F193A}"/>
              </a:ext>
            </a:extLst>
          </p:cNvPr>
          <p:cNvSpPr/>
          <p:nvPr/>
        </p:nvSpPr>
        <p:spPr>
          <a:xfrm>
            <a:off x="3180074" y="152401"/>
            <a:ext cx="2838972" cy="28608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CF2E28-CD87-46FF-BA8D-FF9F9B5B86EE}"/>
              </a:ext>
            </a:extLst>
          </p:cNvPr>
          <p:cNvSpPr/>
          <p:nvPr/>
        </p:nvSpPr>
        <p:spPr>
          <a:xfrm>
            <a:off x="6167717" y="161453"/>
            <a:ext cx="2838972" cy="28608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19E711-20E8-4864-80BB-9A67C58E66A4}"/>
              </a:ext>
            </a:extLst>
          </p:cNvPr>
          <p:cNvSpPr/>
          <p:nvPr/>
        </p:nvSpPr>
        <p:spPr>
          <a:xfrm>
            <a:off x="9191577" y="152400"/>
            <a:ext cx="2838972" cy="28608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4D11B0-22DC-45EB-B768-E91BE8B1B12B}"/>
              </a:ext>
            </a:extLst>
          </p:cNvPr>
          <p:cNvSpPr/>
          <p:nvPr/>
        </p:nvSpPr>
        <p:spPr>
          <a:xfrm>
            <a:off x="183378" y="3176258"/>
            <a:ext cx="2838972" cy="28608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87DC9B-D43F-4FD5-AAB2-842223F41998}"/>
              </a:ext>
            </a:extLst>
          </p:cNvPr>
          <p:cNvSpPr/>
          <p:nvPr/>
        </p:nvSpPr>
        <p:spPr>
          <a:xfrm>
            <a:off x="3196672" y="3183803"/>
            <a:ext cx="2838972" cy="28608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EAD5E8-AF2E-4B09-AE40-75B98FE1C004}"/>
              </a:ext>
            </a:extLst>
          </p:cNvPr>
          <p:cNvSpPr/>
          <p:nvPr/>
        </p:nvSpPr>
        <p:spPr>
          <a:xfrm>
            <a:off x="6184315" y="3192855"/>
            <a:ext cx="2838972" cy="28608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168F010-8935-485C-A9C5-CB8D7B9E2836}"/>
              </a:ext>
            </a:extLst>
          </p:cNvPr>
          <p:cNvGrpSpPr/>
          <p:nvPr/>
        </p:nvGrpSpPr>
        <p:grpSpPr>
          <a:xfrm>
            <a:off x="3567067" y="255761"/>
            <a:ext cx="1937441" cy="2656096"/>
            <a:chOff x="2362201" y="3039417"/>
            <a:chExt cx="2167519" cy="2971517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84567F9-CC1D-4FF3-AB7D-366BF6FD1792}"/>
                </a:ext>
              </a:extLst>
            </p:cNvPr>
            <p:cNvSpPr/>
            <p:nvPr/>
          </p:nvSpPr>
          <p:spPr>
            <a:xfrm rot="10213681">
              <a:off x="2433379" y="3441274"/>
              <a:ext cx="310259" cy="71538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4E16DF2-1FB8-4889-AB60-BFC5117793CA}"/>
                </a:ext>
              </a:extLst>
            </p:cNvPr>
            <p:cNvSpPr/>
            <p:nvPr/>
          </p:nvSpPr>
          <p:spPr>
            <a:xfrm rot="11148156">
              <a:off x="2622527" y="3582260"/>
              <a:ext cx="212023" cy="38675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7">
              <a:extLst>
                <a:ext uri="{FF2B5EF4-FFF2-40B4-BE49-F238E27FC236}">
                  <a16:creationId xmlns:a16="http://schemas.microsoft.com/office/drawing/2014/main" id="{D5B5EB00-C995-4F61-975D-56F2A8DF8F61}"/>
                </a:ext>
              </a:extLst>
            </p:cNvPr>
            <p:cNvSpPr/>
            <p:nvPr/>
          </p:nvSpPr>
          <p:spPr>
            <a:xfrm rot="4902966">
              <a:off x="2527447" y="3921128"/>
              <a:ext cx="269736" cy="38757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2F156B4-F00B-4AE2-8B4D-53D1771A893E}"/>
                </a:ext>
              </a:extLst>
            </p:cNvPr>
            <p:cNvSpPr/>
            <p:nvPr/>
          </p:nvSpPr>
          <p:spPr>
            <a:xfrm>
              <a:off x="3365519" y="4182134"/>
              <a:ext cx="914400" cy="152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>
              <a:extLst>
                <a:ext uri="{FF2B5EF4-FFF2-40B4-BE49-F238E27FC236}">
                  <a16:creationId xmlns:a16="http://schemas.microsoft.com/office/drawing/2014/main" id="{E2D74AE3-942C-4C7A-AC67-D626EDDE8472}"/>
                </a:ext>
              </a:extLst>
            </p:cNvPr>
            <p:cNvSpPr/>
            <p:nvPr/>
          </p:nvSpPr>
          <p:spPr>
            <a:xfrm rot="19657155">
              <a:off x="3120231" y="4894398"/>
              <a:ext cx="354002" cy="609600"/>
            </a:xfrm>
            <a:prstGeom prst="trapezoid">
              <a:avLst>
                <a:gd name="adj" fmla="val 3214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rapezoid 19">
              <a:extLst>
                <a:ext uri="{FF2B5EF4-FFF2-40B4-BE49-F238E27FC236}">
                  <a16:creationId xmlns:a16="http://schemas.microsoft.com/office/drawing/2014/main" id="{E3B348A1-295B-4BEA-9EAB-A348649462A3}"/>
                </a:ext>
              </a:extLst>
            </p:cNvPr>
            <p:cNvSpPr/>
            <p:nvPr/>
          </p:nvSpPr>
          <p:spPr>
            <a:xfrm>
              <a:off x="2603519" y="4867934"/>
              <a:ext cx="762000" cy="1143000"/>
            </a:xfrm>
            <a:prstGeom prst="trapezoid">
              <a:avLst>
                <a:gd name="adj" fmla="val 3214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Merge 20">
              <a:extLst>
                <a:ext uri="{FF2B5EF4-FFF2-40B4-BE49-F238E27FC236}">
                  <a16:creationId xmlns:a16="http://schemas.microsoft.com/office/drawing/2014/main" id="{D61508AE-93D6-4172-B60B-73A7D6E047A5}"/>
                </a:ext>
              </a:extLst>
            </p:cNvPr>
            <p:cNvSpPr/>
            <p:nvPr/>
          </p:nvSpPr>
          <p:spPr>
            <a:xfrm>
              <a:off x="2679719" y="4639334"/>
              <a:ext cx="609600" cy="609600"/>
            </a:xfrm>
            <a:prstGeom prst="flowChartMerg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9">
              <a:extLst>
                <a:ext uri="{FF2B5EF4-FFF2-40B4-BE49-F238E27FC236}">
                  <a16:creationId xmlns:a16="http://schemas.microsoft.com/office/drawing/2014/main" id="{4EBB8874-4E23-4671-8E96-580A19EE073A}"/>
                </a:ext>
              </a:extLst>
            </p:cNvPr>
            <p:cNvGrpSpPr/>
            <p:nvPr/>
          </p:nvGrpSpPr>
          <p:grpSpPr>
            <a:xfrm>
              <a:off x="3441719" y="3953534"/>
              <a:ext cx="762000" cy="1295400"/>
              <a:chOff x="6073889" y="2761019"/>
              <a:chExt cx="872936" cy="1506181"/>
            </a:xfrm>
          </p:grpSpPr>
          <p:grpSp>
            <p:nvGrpSpPr>
              <p:cNvPr id="44" name="Group 13">
                <a:extLst>
                  <a:ext uri="{FF2B5EF4-FFF2-40B4-BE49-F238E27FC236}">
                    <a16:creationId xmlns:a16="http://schemas.microsoft.com/office/drawing/2014/main" id="{51543787-6CCE-47E7-870A-5C09A104B626}"/>
                  </a:ext>
                </a:extLst>
              </p:cNvPr>
              <p:cNvGrpSpPr/>
              <p:nvPr/>
            </p:nvGrpSpPr>
            <p:grpSpPr>
              <a:xfrm>
                <a:off x="6324600" y="3200400"/>
                <a:ext cx="381000" cy="1066800"/>
                <a:chOff x="1463040" y="844062"/>
                <a:chExt cx="685800" cy="1957755"/>
              </a:xfrm>
            </p:grpSpPr>
            <p:sp>
              <p:nvSpPr>
                <p:cNvPr id="47" name="Pentagon 43">
                  <a:extLst>
                    <a:ext uri="{FF2B5EF4-FFF2-40B4-BE49-F238E27FC236}">
                      <a16:creationId xmlns:a16="http://schemas.microsoft.com/office/drawing/2014/main" id="{59676380-6192-498A-BF56-3634A763D0A9}"/>
                    </a:ext>
                  </a:extLst>
                </p:cNvPr>
                <p:cNvSpPr/>
                <p:nvPr/>
              </p:nvSpPr>
              <p:spPr>
                <a:xfrm rot="5400000">
                  <a:off x="1104900" y="1925516"/>
                  <a:ext cx="1371600" cy="381001"/>
                </a:xfrm>
                <a:prstGeom prst="homePlat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Diamond 47">
                  <a:extLst>
                    <a:ext uri="{FF2B5EF4-FFF2-40B4-BE49-F238E27FC236}">
                      <a16:creationId xmlns:a16="http://schemas.microsoft.com/office/drawing/2014/main" id="{8CE4F59B-E942-4DA8-8271-C994E73FD259}"/>
                    </a:ext>
                  </a:extLst>
                </p:cNvPr>
                <p:cNvSpPr/>
                <p:nvPr/>
              </p:nvSpPr>
              <p:spPr>
                <a:xfrm>
                  <a:off x="1463040" y="844062"/>
                  <a:ext cx="685800" cy="90853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5" name="Parallelogram 44">
                <a:extLst>
                  <a:ext uri="{FF2B5EF4-FFF2-40B4-BE49-F238E27FC236}">
                    <a16:creationId xmlns:a16="http://schemas.microsoft.com/office/drawing/2014/main" id="{D6D39FA1-6D1C-4CEF-B5A4-81017B58A9F8}"/>
                  </a:ext>
                </a:extLst>
              </p:cNvPr>
              <p:cNvSpPr/>
              <p:nvPr/>
            </p:nvSpPr>
            <p:spPr>
              <a:xfrm rot="18360858">
                <a:off x="6443457" y="2994345"/>
                <a:ext cx="721939" cy="284797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Parallelogram 45">
                <a:extLst>
                  <a:ext uri="{FF2B5EF4-FFF2-40B4-BE49-F238E27FC236}">
                    <a16:creationId xmlns:a16="http://schemas.microsoft.com/office/drawing/2014/main" id="{8E3B77FF-B0EF-4A9D-845F-ADF5FB87EEDB}"/>
                  </a:ext>
                </a:extLst>
              </p:cNvPr>
              <p:cNvSpPr/>
              <p:nvPr/>
            </p:nvSpPr>
            <p:spPr>
              <a:xfrm rot="3239142" flipH="1">
                <a:off x="5860561" y="2974347"/>
                <a:ext cx="721939" cy="295284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B7B9EFAA-2259-406C-8AEA-02D36275E37D}"/>
                </a:ext>
              </a:extLst>
            </p:cNvPr>
            <p:cNvSpPr/>
            <p:nvPr/>
          </p:nvSpPr>
          <p:spPr>
            <a:xfrm>
              <a:off x="3365519" y="3191534"/>
              <a:ext cx="914400" cy="1219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D928A90-6E3A-4E13-9267-5CFCEBBEBE48}"/>
                </a:ext>
              </a:extLst>
            </p:cNvPr>
            <p:cNvSpPr/>
            <p:nvPr/>
          </p:nvSpPr>
          <p:spPr>
            <a:xfrm rot="13665137">
              <a:off x="3439103" y="3085637"/>
              <a:ext cx="891929" cy="799489"/>
            </a:xfrm>
            <a:custGeom>
              <a:avLst/>
              <a:gdLst>
                <a:gd name="connsiteX0" fmla="*/ 813814 w 891929"/>
                <a:gd name="connsiteY0" fmla="*/ 585367 h 799489"/>
                <a:gd name="connsiteX1" fmla="*/ 729040 w 891929"/>
                <a:gd name="connsiteY1" fmla="*/ 658853 h 799489"/>
                <a:gd name="connsiteX2" fmla="*/ 707977 w 891929"/>
                <a:gd name="connsiteY2" fmla="*/ 667260 h 799489"/>
                <a:gd name="connsiteX3" fmla="*/ 715019 w 891929"/>
                <a:gd name="connsiteY3" fmla="*/ 674113 h 799489"/>
                <a:gd name="connsiteX4" fmla="*/ 381368 w 891929"/>
                <a:gd name="connsiteY4" fmla="*/ 768450 h 799489"/>
                <a:gd name="connsiteX5" fmla="*/ 27041 w 891929"/>
                <a:gd name="connsiteY5" fmla="*/ 664574 h 799489"/>
                <a:gd name="connsiteX6" fmla="*/ 148438 w 891929"/>
                <a:gd name="connsiteY6" fmla="*/ 315861 h 799489"/>
                <a:gd name="connsiteX7" fmla="*/ 350743 w 891929"/>
                <a:gd name="connsiteY7" fmla="*/ 295578 h 799489"/>
                <a:gd name="connsiteX8" fmla="*/ 361790 w 891929"/>
                <a:gd name="connsiteY8" fmla="*/ 301314 h 799489"/>
                <a:gd name="connsiteX9" fmla="*/ 363948 w 891929"/>
                <a:gd name="connsiteY9" fmla="*/ 273794 h 799489"/>
                <a:gd name="connsiteX10" fmla="*/ 625229 w 891929"/>
                <a:gd name="connsiteY10" fmla="*/ 0 h 799489"/>
                <a:gd name="connsiteX11" fmla="*/ 891929 w 891929"/>
                <a:gd name="connsiteY11" fmla="*/ 0 h 799489"/>
                <a:gd name="connsiteX12" fmla="*/ 891929 w 891929"/>
                <a:gd name="connsiteY12" fmla="*/ 342900 h 799489"/>
                <a:gd name="connsiteX13" fmla="*/ 813814 w 891929"/>
                <a:gd name="connsiteY13" fmla="*/ 585367 h 799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91929" h="799489">
                  <a:moveTo>
                    <a:pt x="813814" y="585367"/>
                  </a:moveTo>
                  <a:cubicBezTo>
                    <a:pt x="789683" y="616393"/>
                    <a:pt x="760948" y="641501"/>
                    <a:pt x="729040" y="658853"/>
                  </a:cubicBezTo>
                  <a:lnTo>
                    <a:pt x="707977" y="667260"/>
                  </a:lnTo>
                  <a:lnTo>
                    <a:pt x="715019" y="674113"/>
                  </a:lnTo>
                  <a:cubicBezTo>
                    <a:pt x="593307" y="685166"/>
                    <a:pt x="482091" y="716612"/>
                    <a:pt x="381368" y="768450"/>
                  </a:cubicBezTo>
                  <a:cubicBezTo>
                    <a:pt x="250001" y="836060"/>
                    <a:pt x="91363" y="789553"/>
                    <a:pt x="27041" y="664574"/>
                  </a:cubicBezTo>
                  <a:cubicBezTo>
                    <a:pt x="-37281" y="539595"/>
                    <a:pt x="17070" y="383471"/>
                    <a:pt x="148438" y="315861"/>
                  </a:cubicBezTo>
                  <a:cubicBezTo>
                    <a:pt x="214121" y="282056"/>
                    <a:pt x="286623" y="276780"/>
                    <a:pt x="350743" y="295578"/>
                  </a:cubicBezTo>
                  <a:lnTo>
                    <a:pt x="361790" y="301314"/>
                  </a:lnTo>
                  <a:lnTo>
                    <a:pt x="363948" y="273794"/>
                  </a:lnTo>
                  <a:cubicBezTo>
                    <a:pt x="388816" y="117540"/>
                    <a:pt x="496347" y="0"/>
                    <a:pt x="625229" y="0"/>
                  </a:cubicBezTo>
                  <a:lnTo>
                    <a:pt x="891929" y="0"/>
                  </a:lnTo>
                  <a:lnTo>
                    <a:pt x="891929" y="342900"/>
                  </a:lnTo>
                  <a:cubicBezTo>
                    <a:pt x="891929" y="437589"/>
                    <a:pt x="862078" y="523314"/>
                    <a:pt x="813814" y="585367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0CA6303-E6B2-4545-B245-19D0C296BE70}"/>
                </a:ext>
              </a:extLst>
            </p:cNvPr>
            <p:cNvSpPr/>
            <p:nvPr/>
          </p:nvSpPr>
          <p:spPr>
            <a:xfrm rot="21046149">
              <a:off x="3327436" y="4258956"/>
              <a:ext cx="1202284" cy="1118734"/>
            </a:xfrm>
            <a:custGeom>
              <a:avLst/>
              <a:gdLst>
                <a:gd name="connsiteX0" fmla="*/ 1013820 w 1202284"/>
                <a:gd name="connsiteY0" fmla="*/ 0 h 1118734"/>
                <a:gd name="connsiteX1" fmla="*/ 1202284 w 1202284"/>
                <a:gd name="connsiteY1" fmla="*/ 505840 h 1118734"/>
                <a:gd name="connsiteX2" fmla="*/ 1119192 w 1202284"/>
                <a:gd name="connsiteY2" fmla="*/ 925290 h 1118734"/>
                <a:gd name="connsiteX3" fmla="*/ 1114649 w 1202284"/>
                <a:gd name="connsiteY3" fmla="*/ 931909 h 1118734"/>
                <a:gd name="connsiteX4" fmla="*/ 1119353 w 1202284"/>
                <a:gd name="connsiteY4" fmla="*/ 946727 h 1118734"/>
                <a:gd name="connsiteX5" fmla="*/ 558816 w 1202284"/>
                <a:gd name="connsiteY5" fmla="*/ 1118712 h 1118734"/>
                <a:gd name="connsiteX6" fmla="*/ 0 w 1202284"/>
                <a:gd name="connsiteY6" fmla="*/ 941217 h 1118734"/>
                <a:gd name="connsiteX7" fmla="*/ 560537 w 1202284"/>
                <a:gd name="connsiteY7" fmla="*/ 769232 h 1118734"/>
                <a:gd name="connsiteX8" fmla="*/ 778320 w 1202284"/>
                <a:gd name="connsiteY8" fmla="*/ 784037 h 1118734"/>
                <a:gd name="connsiteX9" fmla="*/ 860532 w 1202284"/>
                <a:gd name="connsiteY9" fmla="*/ 798386 h 1118734"/>
                <a:gd name="connsiteX10" fmla="*/ 857543 w 1202284"/>
                <a:gd name="connsiteY10" fmla="*/ 788660 h 1118734"/>
                <a:gd name="connsiteX11" fmla="*/ 825356 w 1202284"/>
                <a:gd name="connsiteY11" fmla="*/ 505840 h 1118734"/>
                <a:gd name="connsiteX12" fmla="*/ 1013820 w 1202284"/>
                <a:gd name="connsiteY12" fmla="*/ 0 h 1118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02284" h="1118734">
                  <a:moveTo>
                    <a:pt x="1013820" y="0"/>
                  </a:moveTo>
                  <a:cubicBezTo>
                    <a:pt x="1117906" y="0"/>
                    <a:pt x="1202284" y="226472"/>
                    <a:pt x="1202284" y="505840"/>
                  </a:cubicBezTo>
                  <a:cubicBezTo>
                    <a:pt x="1202284" y="680445"/>
                    <a:pt x="1169324" y="834388"/>
                    <a:pt x="1119192" y="925290"/>
                  </a:cubicBezTo>
                  <a:lnTo>
                    <a:pt x="1114649" y="931909"/>
                  </a:lnTo>
                  <a:lnTo>
                    <a:pt x="1119353" y="946727"/>
                  </a:lnTo>
                  <a:cubicBezTo>
                    <a:pt x="1118877" y="1043233"/>
                    <a:pt x="867917" y="1120234"/>
                    <a:pt x="558816" y="1118712"/>
                  </a:cubicBezTo>
                  <a:cubicBezTo>
                    <a:pt x="249716" y="1117190"/>
                    <a:pt x="-475" y="1037723"/>
                    <a:pt x="0" y="941217"/>
                  </a:cubicBezTo>
                  <a:cubicBezTo>
                    <a:pt x="475" y="844711"/>
                    <a:pt x="251437" y="767710"/>
                    <a:pt x="560537" y="769232"/>
                  </a:cubicBezTo>
                  <a:cubicBezTo>
                    <a:pt x="637812" y="769612"/>
                    <a:pt x="711405" y="774865"/>
                    <a:pt x="778320" y="784037"/>
                  </a:cubicBezTo>
                  <a:lnTo>
                    <a:pt x="860532" y="798386"/>
                  </a:lnTo>
                  <a:lnTo>
                    <a:pt x="857543" y="788660"/>
                  </a:lnTo>
                  <a:cubicBezTo>
                    <a:pt x="837222" y="707927"/>
                    <a:pt x="825356" y="610603"/>
                    <a:pt x="825356" y="505840"/>
                  </a:cubicBezTo>
                  <a:cubicBezTo>
                    <a:pt x="825356" y="226472"/>
                    <a:pt x="909734" y="0"/>
                    <a:pt x="10138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3C561C3-E1AE-44BC-BEEB-24C12FEBE69E}"/>
                </a:ext>
              </a:extLst>
            </p:cNvPr>
            <p:cNvSpPr/>
            <p:nvPr/>
          </p:nvSpPr>
          <p:spPr>
            <a:xfrm rot="15972603">
              <a:off x="2688110" y="5116257"/>
              <a:ext cx="209050" cy="67067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678072E-0311-4FBF-9E6C-5BF3099E491B}"/>
                </a:ext>
              </a:extLst>
            </p:cNvPr>
            <p:cNvSpPr/>
            <p:nvPr/>
          </p:nvSpPr>
          <p:spPr>
            <a:xfrm rot="12309058">
              <a:off x="2941525" y="5060625"/>
              <a:ext cx="280046" cy="40545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ADCF77F-9C09-4517-86CD-773CDA554BDD}"/>
                </a:ext>
              </a:extLst>
            </p:cNvPr>
            <p:cNvSpPr/>
            <p:nvPr/>
          </p:nvSpPr>
          <p:spPr>
            <a:xfrm rot="15629544">
              <a:off x="2978860" y="5066505"/>
              <a:ext cx="346099" cy="50730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2">
              <a:extLst>
                <a:ext uri="{FF2B5EF4-FFF2-40B4-BE49-F238E27FC236}">
                  <a16:creationId xmlns:a16="http://schemas.microsoft.com/office/drawing/2014/main" id="{37749D85-9603-4413-8BE9-8FB4B863DFF4}"/>
                </a:ext>
              </a:extLst>
            </p:cNvPr>
            <p:cNvSpPr/>
            <p:nvPr/>
          </p:nvSpPr>
          <p:spPr>
            <a:xfrm rot="21135956">
              <a:off x="3313215" y="5112986"/>
              <a:ext cx="269736" cy="37336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819AE6D-68FD-446A-85D2-7245D4BB876A}"/>
                </a:ext>
              </a:extLst>
            </p:cNvPr>
            <p:cNvSpPr/>
            <p:nvPr/>
          </p:nvSpPr>
          <p:spPr>
            <a:xfrm rot="11148156">
              <a:off x="2538212" y="3736238"/>
              <a:ext cx="235133" cy="22742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6813368-4C66-4313-B36B-64D1A4FE5F19}"/>
                </a:ext>
              </a:extLst>
            </p:cNvPr>
            <p:cNvSpPr/>
            <p:nvPr/>
          </p:nvSpPr>
          <p:spPr>
            <a:xfrm rot="1539158">
              <a:off x="2434604" y="4879755"/>
              <a:ext cx="441450" cy="821123"/>
            </a:xfrm>
            <a:custGeom>
              <a:avLst/>
              <a:gdLst>
                <a:gd name="connsiteX0" fmla="*/ 156195 w 441450"/>
                <a:gd name="connsiteY0" fmla="*/ 0 h 821123"/>
                <a:gd name="connsiteX1" fmla="*/ 305920 w 441450"/>
                <a:gd name="connsiteY1" fmla="*/ 0 h 821123"/>
                <a:gd name="connsiteX2" fmla="*/ 440675 w 441450"/>
                <a:gd name="connsiteY2" fmla="*/ 601755 h 821123"/>
                <a:gd name="connsiteX3" fmla="*/ 424134 w 441450"/>
                <a:gd name="connsiteY3" fmla="*/ 601755 h 821123"/>
                <a:gd name="connsiteX4" fmla="*/ 436432 w 441450"/>
                <a:gd name="connsiteY4" fmla="*/ 627363 h 821123"/>
                <a:gd name="connsiteX5" fmla="*/ 412631 w 441450"/>
                <a:gd name="connsiteY5" fmla="*/ 695150 h 821123"/>
                <a:gd name="connsiteX6" fmla="*/ 160772 w 441450"/>
                <a:gd name="connsiteY6" fmla="*/ 816105 h 821123"/>
                <a:gd name="connsiteX7" fmla="*/ 92985 w 441450"/>
                <a:gd name="connsiteY7" fmla="*/ 792304 h 821123"/>
                <a:gd name="connsiteX8" fmla="*/ 5018 w 441450"/>
                <a:gd name="connsiteY8" fmla="*/ 609134 h 821123"/>
                <a:gd name="connsiteX9" fmla="*/ 28819 w 441450"/>
                <a:gd name="connsiteY9" fmla="*/ 541348 h 821123"/>
                <a:gd name="connsiteX10" fmla="*/ 35708 w 441450"/>
                <a:gd name="connsiteY10" fmla="*/ 538039 h 821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1450" h="821123">
                  <a:moveTo>
                    <a:pt x="156195" y="0"/>
                  </a:moveTo>
                  <a:lnTo>
                    <a:pt x="305920" y="0"/>
                  </a:lnTo>
                  <a:lnTo>
                    <a:pt x="440675" y="601755"/>
                  </a:lnTo>
                  <a:lnTo>
                    <a:pt x="424134" y="601755"/>
                  </a:lnTo>
                  <a:lnTo>
                    <a:pt x="436432" y="627363"/>
                  </a:lnTo>
                  <a:cubicBezTo>
                    <a:pt x="448578" y="652655"/>
                    <a:pt x="437922" y="683004"/>
                    <a:pt x="412631" y="695150"/>
                  </a:cubicBezTo>
                  <a:lnTo>
                    <a:pt x="160772" y="816105"/>
                  </a:lnTo>
                  <a:cubicBezTo>
                    <a:pt x="135480" y="828251"/>
                    <a:pt x="105132" y="817595"/>
                    <a:pt x="92985" y="792304"/>
                  </a:cubicBezTo>
                  <a:lnTo>
                    <a:pt x="5018" y="609134"/>
                  </a:lnTo>
                  <a:cubicBezTo>
                    <a:pt x="-7128" y="583842"/>
                    <a:pt x="3528" y="553494"/>
                    <a:pt x="28819" y="541348"/>
                  </a:cubicBezTo>
                  <a:lnTo>
                    <a:pt x="35708" y="538039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Cloud 31">
              <a:extLst>
                <a:ext uri="{FF2B5EF4-FFF2-40B4-BE49-F238E27FC236}">
                  <a16:creationId xmlns:a16="http://schemas.microsoft.com/office/drawing/2014/main" id="{6F503722-CB2E-4A36-B625-C222675E9106}"/>
                </a:ext>
              </a:extLst>
            </p:cNvPr>
            <p:cNvSpPr/>
            <p:nvPr/>
          </p:nvSpPr>
          <p:spPr>
            <a:xfrm rot="16622943">
              <a:off x="2117436" y="4580860"/>
              <a:ext cx="810760" cy="321229"/>
            </a:xfrm>
            <a:prstGeom prst="cloud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Cloud 32">
              <a:extLst>
                <a:ext uri="{FF2B5EF4-FFF2-40B4-BE49-F238E27FC236}">
                  <a16:creationId xmlns:a16="http://schemas.microsoft.com/office/drawing/2014/main" id="{FE5CFCDC-6E9C-47F2-AE34-A4567F689A0E}"/>
                </a:ext>
              </a:extLst>
            </p:cNvPr>
            <p:cNvSpPr/>
            <p:nvPr/>
          </p:nvSpPr>
          <p:spPr>
            <a:xfrm rot="16044977">
              <a:off x="3012102" y="4635506"/>
              <a:ext cx="757064" cy="321229"/>
            </a:xfrm>
            <a:prstGeom prst="cloud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BAF1FA7F-3FB7-47AF-A378-01082493B15C}"/>
                </a:ext>
              </a:extLst>
            </p:cNvPr>
            <p:cNvSpPr/>
            <p:nvPr/>
          </p:nvSpPr>
          <p:spPr>
            <a:xfrm>
              <a:off x="2679719" y="4182134"/>
              <a:ext cx="609600" cy="838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FC64780-7DDD-4ECA-B49D-35CAC9319855}"/>
                </a:ext>
              </a:extLst>
            </p:cNvPr>
            <p:cNvSpPr/>
            <p:nvPr/>
          </p:nvSpPr>
          <p:spPr>
            <a:xfrm rot="13665137">
              <a:off x="2619891" y="4038201"/>
              <a:ext cx="744186" cy="637254"/>
            </a:xfrm>
            <a:custGeom>
              <a:avLst/>
              <a:gdLst>
                <a:gd name="connsiteX0" fmla="*/ 683828 w 744186"/>
                <a:gd name="connsiteY0" fmla="*/ 434281 h 637254"/>
                <a:gd name="connsiteX1" fmla="*/ 538110 w 744186"/>
                <a:gd name="connsiteY1" fmla="*/ 508792 h 637254"/>
                <a:gd name="connsiteX2" fmla="*/ 512357 w 744186"/>
                <a:gd name="connsiteY2" fmla="*/ 502374 h 637254"/>
                <a:gd name="connsiteX3" fmla="*/ 428925 w 744186"/>
                <a:gd name="connsiteY3" fmla="*/ 537867 h 637254"/>
                <a:gd name="connsiteX4" fmla="*/ 353200 w 744186"/>
                <a:gd name="connsiteY4" fmla="*/ 599260 h 637254"/>
                <a:gd name="connsiteX5" fmla="*/ 89343 w 744186"/>
                <a:gd name="connsiteY5" fmla="*/ 564547 h 637254"/>
                <a:gd name="connsiteX6" fmla="*/ 29481 w 744186"/>
                <a:gd name="connsiteY6" fmla="*/ 305237 h 637254"/>
                <a:gd name="connsiteX7" fmla="*/ 293337 w 744186"/>
                <a:gd name="connsiteY7" fmla="*/ 339950 h 637254"/>
                <a:gd name="connsiteX8" fmla="*/ 376310 w 744186"/>
                <a:gd name="connsiteY8" fmla="*/ 404835 h 637254"/>
                <a:gd name="connsiteX9" fmla="*/ 348228 w 744186"/>
                <a:gd name="connsiteY9" fmla="*/ 353419 h 637254"/>
                <a:gd name="connsiteX10" fmla="*/ 332034 w 744186"/>
                <a:gd name="connsiteY10" fmla="*/ 254396 h 637254"/>
                <a:gd name="connsiteX11" fmla="*/ 538110 w 744186"/>
                <a:gd name="connsiteY11" fmla="*/ 0 h 637254"/>
                <a:gd name="connsiteX12" fmla="*/ 744186 w 744186"/>
                <a:gd name="connsiteY12" fmla="*/ 0 h 637254"/>
                <a:gd name="connsiteX13" fmla="*/ 744186 w 744186"/>
                <a:gd name="connsiteY13" fmla="*/ 254396 h 637254"/>
                <a:gd name="connsiteX14" fmla="*/ 683828 w 744186"/>
                <a:gd name="connsiteY14" fmla="*/ 434281 h 637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44186" h="637254">
                  <a:moveTo>
                    <a:pt x="683828" y="434281"/>
                  </a:moveTo>
                  <a:cubicBezTo>
                    <a:pt x="646535" y="480318"/>
                    <a:pt x="595016" y="508792"/>
                    <a:pt x="538110" y="508792"/>
                  </a:cubicBezTo>
                  <a:lnTo>
                    <a:pt x="512357" y="502374"/>
                  </a:lnTo>
                  <a:lnTo>
                    <a:pt x="428925" y="537867"/>
                  </a:lnTo>
                  <a:cubicBezTo>
                    <a:pt x="400037" y="555019"/>
                    <a:pt x="374795" y="575484"/>
                    <a:pt x="353200" y="599260"/>
                  </a:cubicBezTo>
                  <a:cubicBezTo>
                    <a:pt x="296869" y="661281"/>
                    <a:pt x="178736" y="645740"/>
                    <a:pt x="89343" y="564547"/>
                  </a:cubicBezTo>
                  <a:cubicBezTo>
                    <a:pt x="-49" y="483355"/>
                    <a:pt x="-26851" y="367258"/>
                    <a:pt x="29481" y="305237"/>
                  </a:cubicBezTo>
                  <a:cubicBezTo>
                    <a:pt x="85812" y="243217"/>
                    <a:pt x="203944" y="258758"/>
                    <a:pt x="293337" y="339950"/>
                  </a:cubicBezTo>
                  <a:lnTo>
                    <a:pt x="376310" y="404835"/>
                  </a:lnTo>
                  <a:lnTo>
                    <a:pt x="348228" y="353419"/>
                  </a:lnTo>
                  <a:cubicBezTo>
                    <a:pt x="337800" y="322983"/>
                    <a:pt x="332034" y="289521"/>
                    <a:pt x="332034" y="254396"/>
                  </a:cubicBezTo>
                  <a:cubicBezTo>
                    <a:pt x="332034" y="113897"/>
                    <a:pt x="424297" y="0"/>
                    <a:pt x="538110" y="0"/>
                  </a:cubicBezTo>
                  <a:lnTo>
                    <a:pt x="744186" y="0"/>
                  </a:lnTo>
                  <a:lnTo>
                    <a:pt x="744186" y="254396"/>
                  </a:lnTo>
                  <a:cubicBezTo>
                    <a:pt x="744186" y="324645"/>
                    <a:pt x="721120" y="388244"/>
                    <a:pt x="683828" y="434281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36" name="Group 32">
              <a:extLst>
                <a:ext uri="{FF2B5EF4-FFF2-40B4-BE49-F238E27FC236}">
                  <a16:creationId xmlns:a16="http://schemas.microsoft.com/office/drawing/2014/main" id="{FD040819-0748-4AC4-B40C-F3008623DDEF}"/>
                </a:ext>
              </a:extLst>
            </p:cNvPr>
            <p:cNvGrpSpPr/>
            <p:nvPr/>
          </p:nvGrpSpPr>
          <p:grpSpPr>
            <a:xfrm rot="7718142">
              <a:off x="2503320" y="4190338"/>
              <a:ext cx="232975" cy="440791"/>
              <a:chOff x="1066800" y="914400"/>
              <a:chExt cx="762000" cy="1143000"/>
            </a:xfrm>
          </p:grpSpPr>
          <p:sp>
            <p:nvSpPr>
              <p:cNvPr id="41" name="Isosceles Triangle 28">
                <a:extLst>
                  <a:ext uri="{FF2B5EF4-FFF2-40B4-BE49-F238E27FC236}">
                    <a16:creationId xmlns:a16="http://schemas.microsoft.com/office/drawing/2014/main" id="{D7BCBE98-3E6B-4DC6-B18E-B3777D3FAA21}"/>
                  </a:ext>
                </a:extLst>
              </p:cNvPr>
              <p:cNvSpPr/>
              <p:nvPr/>
            </p:nvSpPr>
            <p:spPr>
              <a:xfrm>
                <a:off x="1066800" y="1371600"/>
                <a:ext cx="762000" cy="6858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Isosceles Triangle 41">
                <a:extLst>
                  <a:ext uri="{FF2B5EF4-FFF2-40B4-BE49-F238E27FC236}">
                    <a16:creationId xmlns:a16="http://schemas.microsoft.com/office/drawing/2014/main" id="{C7DAED7F-61B8-4375-830D-486CA04C3BF3}"/>
                  </a:ext>
                </a:extLst>
              </p:cNvPr>
              <p:cNvSpPr/>
              <p:nvPr/>
            </p:nvSpPr>
            <p:spPr>
              <a:xfrm flipH="1" flipV="1">
                <a:off x="1066800" y="914400"/>
                <a:ext cx="762000" cy="6858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39">
                <a:extLst>
                  <a:ext uri="{FF2B5EF4-FFF2-40B4-BE49-F238E27FC236}">
                    <a16:creationId xmlns:a16="http://schemas.microsoft.com/office/drawing/2014/main" id="{2E1CB5C3-C92A-4A5A-AABD-516B14FC920A}"/>
                  </a:ext>
                </a:extLst>
              </p:cNvPr>
              <p:cNvSpPr/>
              <p:nvPr/>
            </p:nvSpPr>
            <p:spPr>
              <a:xfrm>
                <a:off x="1257300" y="1371600"/>
                <a:ext cx="342900" cy="2667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" name="Group 33">
              <a:extLst>
                <a:ext uri="{FF2B5EF4-FFF2-40B4-BE49-F238E27FC236}">
                  <a16:creationId xmlns:a16="http://schemas.microsoft.com/office/drawing/2014/main" id="{8AFAAAE7-6836-462B-8BC8-DA37D6C7EE7B}"/>
                </a:ext>
              </a:extLst>
            </p:cNvPr>
            <p:cNvGrpSpPr/>
            <p:nvPr/>
          </p:nvGrpSpPr>
          <p:grpSpPr>
            <a:xfrm rot="3806327">
              <a:off x="3224076" y="4350027"/>
              <a:ext cx="250980" cy="350011"/>
              <a:chOff x="1066800" y="914400"/>
              <a:chExt cx="762000" cy="1143000"/>
            </a:xfrm>
          </p:grpSpPr>
          <p:sp>
            <p:nvSpPr>
              <p:cNvPr id="38" name="Isosceles Triangle 37">
                <a:extLst>
                  <a:ext uri="{FF2B5EF4-FFF2-40B4-BE49-F238E27FC236}">
                    <a16:creationId xmlns:a16="http://schemas.microsoft.com/office/drawing/2014/main" id="{3FEEA6B9-ECE0-452E-8789-E778DCE70474}"/>
                  </a:ext>
                </a:extLst>
              </p:cNvPr>
              <p:cNvSpPr/>
              <p:nvPr/>
            </p:nvSpPr>
            <p:spPr>
              <a:xfrm>
                <a:off x="1066800" y="1371600"/>
                <a:ext cx="762000" cy="6858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Isosceles Triangle 38">
                <a:extLst>
                  <a:ext uri="{FF2B5EF4-FFF2-40B4-BE49-F238E27FC236}">
                    <a16:creationId xmlns:a16="http://schemas.microsoft.com/office/drawing/2014/main" id="{D2BC0E62-5351-4ACB-AF5A-43F9221233B1}"/>
                  </a:ext>
                </a:extLst>
              </p:cNvPr>
              <p:cNvSpPr/>
              <p:nvPr/>
            </p:nvSpPr>
            <p:spPr>
              <a:xfrm flipH="1" flipV="1">
                <a:off x="1066800" y="914400"/>
                <a:ext cx="762000" cy="6858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ounded Rectangle 36">
                <a:extLst>
                  <a:ext uri="{FF2B5EF4-FFF2-40B4-BE49-F238E27FC236}">
                    <a16:creationId xmlns:a16="http://schemas.microsoft.com/office/drawing/2014/main" id="{A01A9FE7-C5BC-43FB-A81B-EBF6D067B92C}"/>
                  </a:ext>
                </a:extLst>
              </p:cNvPr>
              <p:cNvSpPr/>
              <p:nvPr/>
            </p:nvSpPr>
            <p:spPr>
              <a:xfrm>
                <a:off x="1257300" y="1371600"/>
                <a:ext cx="342900" cy="2667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0" name="Group 34">
            <a:extLst>
              <a:ext uri="{FF2B5EF4-FFF2-40B4-BE49-F238E27FC236}">
                <a16:creationId xmlns:a16="http://schemas.microsoft.com/office/drawing/2014/main" id="{1FCF8F97-A5BF-4D84-A247-BCACAAAE6FF8}"/>
              </a:ext>
            </a:extLst>
          </p:cNvPr>
          <p:cNvGrpSpPr/>
          <p:nvPr/>
        </p:nvGrpSpPr>
        <p:grpSpPr>
          <a:xfrm>
            <a:off x="6857999" y="3612331"/>
            <a:ext cx="1493822" cy="2390115"/>
            <a:chOff x="0" y="381000"/>
            <a:chExt cx="9144000" cy="6477000"/>
          </a:xfrm>
          <a:solidFill>
            <a:schemeClr val="bg1">
              <a:lumMod val="75000"/>
            </a:schemeClr>
          </a:solidFill>
        </p:grpSpPr>
        <p:sp>
          <p:nvSpPr>
            <p:cNvPr id="60" name="Rounded Rectangle 35">
              <a:extLst>
                <a:ext uri="{FF2B5EF4-FFF2-40B4-BE49-F238E27FC236}">
                  <a16:creationId xmlns:a16="http://schemas.microsoft.com/office/drawing/2014/main" id="{13D7E24A-203F-48DB-AC43-6B39A37BF711}"/>
                </a:ext>
              </a:extLst>
            </p:cNvPr>
            <p:cNvSpPr/>
            <p:nvPr/>
          </p:nvSpPr>
          <p:spPr>
            <a:xfrm>
              <a:off x="7620000" y="6096000"/>
              <a:ext cx="15240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ounded Rectangle 36">
              <a:extLst>
                <a:ext uri="{FF2B5EF4-FFF2-40B4-BE49-F238E27FC236}">
                  <a16:creationId xmlns:a16="http://schemas.microsoft.com/office/drawing/2014/main" id="{B07112FC-F400-4A5D-9C35-8A2DCC53C740}"/>
                </a:ext>
              </a:extLst>
            </p:cNvPr>
            <p:cNvSpPr/>
            <p:nvPr/>
          </p:nvSpPr>
          <p:spPr>
            <a:xfrm>
              <a:off x="1524000" y="6096000"/>
              <a:ext cx="15240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ounded Rectangle 37">
              <a:extLst>
                <a:ext uri="{FF2B5EF4-FFF2-40B4-BE49-F238E27FC236}">
                  <a16:creationId xmlns:a16="http://schemas.microsoft.com/office/drawing/2014/main" id="{F0160293-00AF-45A0-90B6-7CCA7BCEF919}"/>
                </a:ext>
              </a:extLst>
            </p:cNvPr>
            <p:cNvSpPr/>
            <p:nvPr/>
          </p:nvSpPr>
          <p:spPr>
            <a:xfrm>
              <a:off x="3048000" y="6096000"/>
              <a:ext cx="15240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ounded Rectangle 38">
              <a:extLst>
                <a:ext uri="{FF2B5EF4-FFF2-40B4-BE49-F238E27FC236}">
                  <a16:creationId xmlns:a16="http://schemas.microsoft.com/office/drawing/2014/main" id="{26C34C83-FC3C-44D7-8F01-D04B4FC8D6B7}"/>
                </a:ext>
              </a:extLst>
            </p:cNvPr>
            <p:cNvSpPr/>
            <p:nvPr/>
          </p:nvSpPr>
          <p:spPr>
            <a:xfrm>
              <a:off x="4572000" y="6096000"/>
              <a:ext cx="15240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ounded Rectangle 39">
              <a:extLst>
                <a:ext uri="{FF2B5EF4-FFF2-40B4-BE49-F238E27FC236}">
                  <a16:creationId xmlns:a16="http://schemas.microsoft.com/office/drawing/2014/main" id="{9A6D7EF5-0BAC-4008-A0DD-989C5201B858}"/>
                </a:ext>
              </a:extLst>
            </p:cNvPr>
            <p:cNvSpPr/>
            <p:nvPr/>
          </p:nvSpPr>
          <p:spPr>
            <a:xfrm>
              <a:off x="6096000" y="6096000"/>
              <a:ext cx="15240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ounded Rectangle 40">
              <a:extLst>
                <a:ext uri="{FF2B5EF4-FFF2-40B4-BE49-F238E27FC236}">
                  <a16:creationId xmlns:a16="http://schemas.microsoft.com/office/drawing/2014/main" id="{7740FA86-F35D-4509-BACC-46C8C4D5E767}"/>
                </a:ext>
              </a:extLst>
            </p:cNvPr>
            <p:cNvSpPr/>
            <p:nvPr/>
          </p:nvSpPr>
          <p:spPr>
            <a:xfrm>
              <a:off x="0" y="6096000"/>
              <a:ext cx="15240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ounded Rectangle 41">
              <a:extLst>
                <a:ext uri="{FF2B5EF4-FFF2-40B4-BE49-F238E27FC236}">
                  <a16:creationId xmlns:a16="http://schemas.microsoft.com/office/drawing/2014/main" id="{DCB3BB35-7B04-4C93-BECA-C41ABFA84FFD}"/>
                </a:ext>
              </a:extLst>
            </p:cNvPr>
            <p:cNvSpPr/>
            <p:nvPr/>
          </p:nvSpPr>
          <p:spPr>
            <a:xfrm>
              <a:off x="8305800" y="5334000"/>
              <a:ext cx="8382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ed Rectangle 42">
              <a:extLst>
                <a:ext uri="{FF2B5EF4-FFF2-40B4-BE49-F238E27FC236}">
                  <a16:creationId xmlns:a16="http://schemas.microsoft.com/office/drawing/2014/main" id="{66D75022-297C-45C9-B916-7387A7D50486}"/>
                </a:ext>
              </a:extLst>
            </p:cNvPr>
            <p:cNvSpPr/>
            <p:nvPr/>
          </p:nvSpPr>
          <p:spPr>
            <a:xfrm>
              <a:off x="2209800" y="5334000"/>
              <a:ext cx="15240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ounded Rectangle 43">
              <a:extLst>
                <a:ext uri="{FF2B5EF4-FFF2-40B4-BE49-F238E27FC236}">
                  <a16:creationId xmlns:a16="http://schemas.microsoft.com/office/drawing/2014/main" id="{23451151-3E14-4A2D-B900-0844E920A8EE}"/>
                </a:ext>
              </a:extLst>
            </p:cNvPr>
            <p:cNvSpPr/>
            <p:nvPr/>
          </p:nvSpPr>
          <p:spPr>
            <a:xfrm>
              <a:off x="3733800" y="5334000"/>
              <a:ext cx="15240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44">
              <a:extLst>
                <a:ext uri="{FF2B5EF4-FFF2-40B4-BE49-F238E27FC236}">
                  <a16:creationId xmlns:a16="http://schemas.microsoft.com/office/drawing/2014/main" id="{3AD28380-C573-4467-B5AD-C3893BA6755E}"/>
                </a:ext>
              </a:extLst>
            </p:cNvPr>
            <p:cNvSpPr/>
            <p:nvPr/>
          </p:nvSpPr>
          <p:spPr>
            <a:xfrm>
              <a:off x="5257800" y="5334000"/>
              <a:ext cx="15240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45">
              <a:extLst>
                <a:ext uri="{FF2B5EF4-FFF2-40B4-BE49-F238E27FC236}">
                  <a16:creationId xmlns:a16="http://schemas.microsoft.com/office/drawing/2014/main" id="{92B0F6CD-F1FA-4166-A11F-61E16FDAD001}"/>
                </a:ext>
              </a:extLst>
            </p:cNvPr>
            <p:cNvSpPr/>
            <p:nvPr/>
          </p:nvSpPr>
          <p:spPr>
            <a:xfrm>
              <a:off x="0" y="4572000"/>
              <a:ext cx="15240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ounded Rectangle 46">
              <a:extLst>
                <a:ext uri="{FF2B5EF4-FFF2-40B4-BE49-F238E27FC236}">
                  <a16:creationId xmlns:a16="http://schemas.microsoft.com/office/drawing/2014/main" id="{66151189-4190-44C1-AA05-F701F021AB46}"/>
                </a:ext>
              </a:extLst>
            </p:cNvPr>
            <p:cNvSpPr/>
            <p:nvPr/>
          </p:nvSpPr>
          <p:spPr>
            <a:xfrm>
              <a:off x="0" y="5334000"/>
              <a:ext cx="7620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ounded Rectangle 47">
              <a:extLst>
                <a:ext uri="{FF2B5EF4-FFF2-40B4-BE49-F238E27FC236}">
                  <a16:creationId xmlns:a16="http://schemas.microsoft.com/office/drawing/2014/main" id="{EBBC4412-EC88-4ED0-8F5E-F3B9D03BA65C}"/>
                </a:ext>
              </a:extLst>
            </p:cNvPr>
            <p:cNvSpPr/>
            <p:nvPr/>
          </p:nvSpPr>
          <p:spPr>
            <a:xfrm>
              <a:off x="1524000" y="4572000"/>
              <a:ext cx="15240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ed Rectangle 48">
              <a:extLst>
                <a:ext uri="{FF2B5EF4-FFF2-40B4-BE49-F238E27FC236}">
                  <a16:creationId xmlns:a16="http://schemas.microsoft.com/office/drawing/2014/main" id="{E96A1F0D-0637-4494-A1E2-79C6530F9E5B}"/>
                </a:ext>
              </a:extLst>
            </p:cNvPr>
            <p:cNvSpPr/>
            <p:nvPr/>
          </p:nvSpPr>
          <p:spPr>
            <a:xfrm>
              <a:off x="6096000" y="4572000"/>
              <a:ext cx="15240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rapezoid 73">
              <a:extLst>
                <a:ext uri="{FF2B5EF4-FFF2-40B4-BE49-F238E27FC236}">
                  <a16:creationId xmlns:a16="http://schemas.microsoft.com/office/drawing/2014/main" id="{0BE3BFA9-7B6D-4CCF-83C9-4BAD232DCC5C}"/>
                </a:ext>
              </a:extLst>
            </p:cNvPr>
            <p:cNvSpPr/>
            <p:nvPr/>
          </p:nvSpPr>
          <p:spPr>
            <a:xfrm>
              <a:off x="7086600" y="2286000"/>
              <a:ext cx="1295400" cy="1524000"/>
            </a:xfrm>
            <a:prstGeom prst="trapezoid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50">
              <a:extLst>
                <a:ext uri="{FF2B5EF4-FFF2-40B4-BE49-F238E27FC236}">
                  <a16:creationId xmlns:a16="http://schemas.microsoft.com/office/drawing/2014/main" id="{FCF4BB0C-2241-4D85-B575-13DF148303E8}"/>
                </a:ext>
              </a:extLst>
            </p:cNvPr>
            <p:cNvSpPr/>
            <p:nvPr/>
          </p:nvSpPr>
          <p:spPr>
            <a:xfrm>
              <a:off x="7620000" y="4572000"/>
              <a:ext cx="15240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51">
              <a:extLst>
                <a:ext uri="{FF2B5EF4-FFF2-40B4-BE49-F238E27FC236}">
                  <a16:creationId xmlns:a16="http://schemas.microsoft.com/office/drawing/2014/main" id="{CFBBB3C3-D340-42CB-B961-51C6B2B83C3B}"/>
                </a:ext>
              </a:extLst>
            </p:cNvPr>
            <p:cNvSpPr/>
            <p:nvPr/>
          </p:nvSpPr>
          <p:spPr>
            <a:xfrm>
              <a:off x="6781800" y="5334000"/>
              <a:ext cx="15240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ed Rectangle 52">
              <a:extLst>
                <a:ext uri="{FF2B5EF4-FFF2-40B4-BE49-F238E27FC236}">
                  <a16:creationId xmlns:a16="http://schemas.microsoft.com/office/drawing/2014/main" id="{ABCA6C38-B365-4C3A-86AA-A6F9F3A16B1C}"/>
                </a:ext>
              </a:extLst>
            </p:cNvPr>
            <p:cNvSpPr/>
            <p:nvPr/>
          </p:nvSpPr>
          <p:spPr>
            <a:xfrm>
              <a:off x="6934200" y="3810000"/>
              <a:ext cx="16002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ed Rectangle 53">
              <a:extLst>
                <a:ext uri="{FF2B5EF4-FFF2-40B4-BE49-F238E27FC236}">
                  <a16:creationId xmlns:a16="http://schemas.microsoft.com/office/drawing/2014/main" id="{75B01053-4637-4A24-869A-AF1648B155DE}"/>
                </a:ext>
              </a:extLst>
            </p:cNvPr>
            <p:cNvSpPr/>
            <p:nvPr/>
          </p:nvSpPr>
          <p:spPr>
            <a:xfrm>
              <a:off x="685800" y="3810000"/>
              <a:ext cx="16002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rapezoid 78">
              <a:extLst>
                <a:ext uri="{FF2B5EF4-FFF2-40B4-BE49-F238E27FC236}">
                  <a16:creationId xmlns:a16="http://schemas.microsoft.com/office/drawing/2014/main" id="{00AA12A1-0F25-4147-8874-8AD1B32965E5}"/>
                </a:ext>
              </a:extLst>
            </p:cNvPr>
            <p:cNvSpPr/>
            <p:nvPr/>
          </p:nvSpPr>
          <p:spPr>
            <a:xfrm>
              <a:off x="838200" y="2286000"/>
              <a:ext cx="1295400" cy="1524000"/>
            </a:xfrm>
            <a:prstGeom prst="trapezoid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E917A17E-EA41-4C0A-9575-CCC6A30839B5}"/>
                </a:ext>
              </a:extLst>
            </p:cNvPr>
            <p:cNvSpPr/>
            <p:nvPr/>
          </p:nvSpPr>
          <p:spPr>
            <a:xfrm>
              <a:off x="1219200" y="1219200"/>
              <a:ext cx="533400" cy="1066800"/>
            </a:xfrm>
            <a:prstGeom prst="triangle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FCD41AC3-C983-4068-B94F-752001C95D23}"/>
                </a:ext>
              </a:extLst>
            </p:cNvPr>
            <p:cNvSpPr/>
            <p:nvPr/>
          </p:nvSpPr>
          <p:spPr>
            <a:xfrm>
              <a:off x="7467600" y="1219200"/>
              <a:ext cx="533400" cy="1066800"/>
            </a:xfrm>
            <a:prstGeom prst="triangle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ed Rectangle 58">
              <a:extLst>
                <a:ext uri="{FF2B5EF4-FFF2-40B4-BE49-F238E27FC236}">
                  <a16:creationId xmlns:a16="http://schemas.microsoft.com/office/drawing/2014/main" id="{3ED78385-59CF-4A35-BAE6-39F2623ADD4E}"/>
                </a:ext>
              </a:extLst>
            </p:cNvPr>
            <p:cNvSpPr/>
            <p:nvPr/>
          </p:nvSpPr>
          <p:spPr>
            <a:xfrm>
              <a:off x="685800" y="5334000"/>
              <a:ext cx="15240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lowchart: Or 82">
              <a:extLst>
                <a:ext uri="{FF2B5EF4-FFF2-40B4-BE49-F238E27FC236}">
                  <a16:creationId xmlns:a16="http://schemas.microsoft.com/office/drawing/2014/main" id="{E0928E7E-BDC4-4BE8-8921-8F42F8CC2331}"/>
                </a:ext>
              </a:extLst>
            </p:cNvPr>
            <p:cNvSpPr/>
            <p:nvPr/>
          </p:nvSpPr>
          <p:spPr>
            <a:xfrm>
              <a:off x="1219200" y="4953000"/>
              <a:ext cx="609600" cy="1143000"/>
            </a:xfrm>
            <a:prstGeom prst="flowChartOr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ed Rectangle 60">
              <a:extLst>
                <a:ext uri="{FF2B5EF4-FFF2-40B4-BE49-F238E27FC236}">
                  <a16:creationId xmlns:a16="http://schemas.microsoft.com/office/drawing/2014/main" id="{4EC629E4-8BCF-4B13-925B-025C4A273E26}"/>
                </a:ext>
              </a:extLst>
            </p:cNvPr>
            <p:cNvSpPr/>
            <p:nvPr/>
          </p:nvSpPr>
          <p:spPr>
            <a:xfrm>
              <a:off x="3352800" y="4572000"/>
              <a:ext cx="23622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rapezoid 84">
              <a:extLst>
                <a:ext uri="{FF2B5EF4-FFF2-40B4-BE49-F238E27FC236}">
                  <a16:creationId xmlns:a16="http://schemas.microsoft.com/office/drawing/2014/main" id="{98CCBD53-268E-4CF4-94A0-AB9404F72B9E}"/>
                </a:ext>
              </a:extLst>
            </p:cNvPr>
            <p:cNvSpPr/>
            <p:nvPr/>
          </p:nvSpPr>
          <p:spPr>
            <a:xfrm>
              <a:off x="3733800" y="1676400"/>
              <a:ext cx="1524000" cy="2133600"/>
            </a:xfrm>
            <a:prstGeom prst="trapezoid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Isosceles Triangle 85">
              <a:extLst>
                <a:ext uri="{FF2B5EF4-FFF2-40B4-BE49-F238E27FC236}">
                  <a16:creationId xmlns:a16="http://schemas.microsoft.com/office/drawing/2014/main" id="{E3DBBB65-46AD-4EB1-9D18-F7F6FE1DD734}"/>
                </a:ext>
              </a:extLst>
            </p:cNvPr>
            <p:cNvSpPr/>
            <p:nvPr/>
          </p:nvSpPr>
          <p:spPr>
            <a:xfrm>
              <a:off x="4191000" y="381000"/>
              <a:ext cx="533400" cy="1295400"/>
            </a:xfrm>
            <a:prstGeom prst="triangle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ed Rectangle 63">
              <a:extLst>
                <a:ext uri="{FF2B5EF4-FFF2-40B4-BE49-F238E27FC236}">
                  <a16:creationId xmlns:a16="http://schemas.microsoft.com/office/drawing/2014/main" id="{6E1FAA26-51CF-40C2-BE9C-99FB069902EE}"/>
                </a:ext>
              </a:extLst>
            </p:cNvPr>
            <p:cNvSpPr/>
            <p:nvPr/>
          </p:nvSpPr>
          <p:spPr>
            <a:xfrm>
              <a:off x="3581400" y="3810000"/>
              <a:ext cx="1828800" cy="762000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lowchart: Or 87">
              <a:extLst>
                <a:ext uri="{FF2B5EF4-FFF2-40B4-BE49-F238E27FC236}">
                  <a16:creationId xmlns:a16="http://schemas.microsoft.com/office/drawing/2014/main" id="{392B36E7-3207-4B0C-9AB6-70EC3C799D38}"/>
                </a:ext>
              </a:extLst>
            </p:cNvPr>
            <p:cNvSpPr/>
            <p:nvPr/>
          </p:nvSpPr>
          <p:spPr>
            <a:xfrm>
              <a:off x="7315200" y="5105400"/>
              <a:ext cx="609600" cy="1143000"/>
            </a:xfrm>
            <a:prstGeom prst="flowChartOr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lowchart: Or 88">
              <a:extLst>
                <a:ext uri="{FF2B5EF4-FFF2-40B4-BE49-F238E27FC236}">
                  <a16:creationId xmlns:a16="http://schemas.microsoft.com/office/drawing/2014/main" id="{84837709-AB36-4B37-9C1C-235B5A4A2689}"/>
                </a:ext>
              </a:extLst>
            </p:cNvPr>
            <p:cNvSpPr/>
            <p:nvPr/>
          </p:nvSpPr>
          <p:spPr>
            <a:xfrm>
              <a:off x="4267200" y="5029200"/>
              <a:ext cx="609600" cy="1143000"/>
            </a:xfrm>
            <a:prstGeom prst="flowChartOr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70">
            <a:extLst>
              <a:ext uri="{FF2B5EF4-FFF2-40B4-BE49-F238E27FC236}">
                <a16:creationId xmlns:a16="http://schemas.microsoft.com/office/drawing/2014/main" id="{EC67B92A-A26B-440B-86D7-B6C91CF7F763}"/>
              </a:ext>
            </a:extLst>
          </p:cNvPr>
          <p:cNvGrpSpPr/>
          <p:nvPr/>
        </p:nvGrpSpPr>
        <p:grpSpPr>
          <a:xfrm>
            <a:off x="7498208" y="3313567"/>
            <a:ext cx="128042" cy="341445"/>
            <a:chOff x="5678236" y="412840"/>
            <a:chExt cx="1408364" cy="2939960"/>
          </a:xfrm>
          <a:solidFill>
            <a:srgbClr val="FFC000"/>
          </a:solidFill>
        </p:grpSpPr>
        <p:sp>
          <p:nvSpPr>
            <p:cNvPr id="52" name="Flowchart: Manual Operation 51">
              <a:extLst>
                <a:ext uri="{FF2B5EF4-FFF2-40B4-BE49-F238E27FC236}">
                  <a16:creationId xmlns:a16="http://schemas.microsoft.com/office/drawing/2014/main" id="{16522DAB-DD42-495B-A3A3-C2DD30718BA0}"/>
                </a:ext>
              </a:extLst>
            </p:cNvPr>
            <p:cNvSpPr/>
            <p:nvPr/>
          </p:nvSpPr>
          <p:spPr>
            <a:xfrm rot="10800000">
              <a:off x="6781800" y="2286000"/>
              <a:ext cx="228600" cy="990600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lowchart: Manual Operation 52">
              <a:extLst>
                <a:ext uri="{FF2B5EF4-FFF2-40B4-BE49-F238E27FC236}">
                  <a16:creationId xmlns:a16="http://schemas.microsoft.com/office/drawing/2014/main" id="{0C937325-BA77-43FF-89C8-8B42729681D0}"/>
                </a:ext>
              </a:extLst>
            </p:cNvPr>
            <p:cNvSpPr/>
            <p:nvPr/>
          </p:nvSpPr>
          <p:spPr>
            <a:xfrm rot="10800000">
              <a:off x="6477000" y="2286000"/>
              <a:ext cx="228600" cy="990600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lowchart: Manual Operation 53">
              <a:extLst>
                <a:ext uri="{FF2B5EF4-FFF2-40B4-BE49-F238E27FC236}">
                  <a16:creationId xmlns:a16="http://schemas.microsoft.com/office/drawing/2014/main" id="{F877D59E-9C8D-4C52-B6A5-8AAD60F81A81}"/>
                </a:ext>
              </a:extLst>
            </p:cNvPr>
            <p:cNvSpPr/>
            <p:nvPr/>
          </p:nvSpPr>
          <p:spPr>
            <a:xfrm rot="10800000">
              <a:off x="6400800" y="1371600"/>
              <a:ext cx="685800" cy="1371600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6980EE3-FF39-4D4A-B011-C65D840B2C81}"/>
                </a:ext>
              </a:extLst>
            </p:cNvPr>
            <p:cNvSpPr/>
            <p:nvPr/>
          </p:nvSpPr>
          <p:spPr>
            <a:xfrm rot="18106528">
              <a:off x="6071408" y="512163"/>
              <a:ext cx="106562" cy="71856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lowchart: Extract 55">
              <a:extLst>
                <a:ext uri="{FF2B5EF4-FFF2-40B4-BE49-F238E27FC236}">
                  <a16:creationId xmlns:a16="http://schemas.microsoft.com/office/drawing/2014/main" id="{FE977224-0D8C-4317-8A22-F99A37B71096}"/>
                </a:ext>
              </a:extLst>
            </p:cNvPr>
            <p:cNvSpPr/>
            <p:nvPr/>
          </p:nvSpPr>
          <p:spPr>
            <a:xfrm rot="7647935">
              <a:off x="5575364" y="515712"/>
              <a:ext cx="469722" cy="263978"/>
            </a:xfrm>
            <a:prstGeom prst="flowChartExtra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833129C9-DAD4-456F-9958-ECAAAF905D79}"/>
                </a:ext>
              </a:extLst>
            </p:cNvPr>
            <p:cNvSpPr/>
            <p:nvPr/>
          </p:nvSpPr>
          <p:spPr>
            <a:xfrm>
              <a:off x="6400800" y="685800"/>
              <a:ext cx="685800" cy="685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Bent-Up Arrow 77">
              <a:extLst>
                <a:ext uri="{FF2B5EF4-FFF2-40B4-BE49-F238E27FC236}">
                  <a16:creationId xmlns:a16="http://schemas.microsoft.com/office/drawing/2014/main" id="{856EAEAD-3713-4525-AA26-E0403B589E64}"/>
                </a:ext>
              </a:extLst>
            </p:cNvPr>
            <p:cNvSpPr/>
            <p:nvPr/>
          </p:nvSpPr>
          <p:spPr>
            <a:xfrm rot="9969438" flipV="1">
              <a:off x="6014121" y="846939"/>
              <a:ext cx="793274" cy="685800"/>
            </a:xfrm>
            <a:prstGeom prst="bentUpArrow">
              <a:avLst>
                <a:gd name="adj1" fmla="val 25000"/>
                <a:gd name="adj2" fmla="val 18819"/>
                <a:gd name="adj3" fmla="val 25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B0E80381-B02F-4AA0-A945-E754D6CCB68D}"/>
                </a:ext>
              </a:extLst>
            </p:cNvPr>
            <p:cNvSpPr/>
            <p:nvPr/>
          </p:nvSpPr>
          <p:spPr>
            <a:xfrm>
              <a:off x="6400800" y="3124200"/>
              <a:ext cx="685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5BB7CD9A-A5E5-444B-AA0A-B3BDB653B7C7}"/>
              </a:ext>
            </a:extLst>
          </p:cNvPr>
          <p:cNvGrpSpPr/>
          <p:nvPr/>
        </p:nvGrpSpPr>
        <p:grpSpPr>
          <a:xfrm>
            <a:off x="7109173" y="232898"/>
            <a:ext cx="839701" cy="2736639"/>
            <a:chOff x="457200" y="966227"/>
            <a:chExt cx="1380586" cy="4499421"/>
          </a:xfrm>
        </p:grpSpPr>
        <p:sp>
          <p:nvSpPr>
            <p:cNvPr id="92" name="Trapezoid 91">
              <a:extLst>
                <a:ext uri="{FF2B5EF4-FFF2-40B4-BE49-F238E27FC236}">
                  <a16:creationId xmlns:a16="http://schemas.microsoft.com/office/drawing/2014/main" id="{F5A44A87-CE3C-44FB-B1DB-E38E97580218}"/>
                </a:ext>
              </a:extLst>
            </p:cNvPr>
            <p:cNvSpPr/>
            <p:nvPr/>
          </p:nvSpPr>
          <p:spPr>
            <a:xfrm>
              <a:off x="556492" y="2481247"/>
              <a:ext cx="1140699" cy="1580465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3" name="Group 158">
              <a:extLst>
                <a:ext uri="{FF2B5EF4-FFF2-40B4-BE49-F238E27FC236}">
                  <a16:creationId xmlns:a16="http://schemas.microsoft.com/office/drawing/2014/main" id="{EBA34AFC-B0D7-4405-B9C5-DCD29C2287F3}"/>
                </a:ext>
              </a:extLst>
            </p:cNvPr>
            <p:cNvGrpSpPr/>
            <p:nvPr/>
          </p:nvGrpSpPr>
          <p:grpSpPr>
            <a:xfrm>
              <a:off x="809534" y="2236006"/>
              <a:ext cx="649444" cy="1356760"/>
              <a:chOff x="6125682" y="2866724"/>
              <a:chExt cx="707629" cy="1400476"/>
            </a:xfrm>
          </p:grpSpPr>
          <p:grpSp>
            <p:nvGrpSpPr>
              <p:cNvPr id="138" name="Group 13">
                <a:extLst>
                  <a:ext uri="{FF2B5EF4-FFF2-40B4-BE49-F238E27FC236}">
                    <a16:creationId xmlns:a16="http://schemas.microsoft.com/office/drawing/2014/main" id="{52A4FEB9-961D-4701-A601-BC0336E519DE}"/>
                  </a:ext>
                </a:extLst>
              </p:cNvPr>
              <p:cNvGrpSpPr/>
              <p:nvPr/>
            </p:nvGrpSpPr>
            <p:grpSpPr>
              <a:xfrm>
                <a:off x="6324600" y="3200400"/>
                <a:ext cx="381000" cy="1066800"/>
                <a:chOff x="1463040" y="844062"/>
                <a:chExt cx="685800" cy="1957755"/>
              </a:xfrm>
            </p:grpSpPr>
            <p:sp>
              <p:nvSpPr>
                <p:cNvPr id="141" name="Pentagon 53">
                  <a:extLst>
                    <a:ext uri="{FF2B5EF4-FFF2-40B4-BE49-F238E27FC236}">
                      <a16:creationId xmlns:a16="http://schemas.microsoft.com/office/drawing/2014/main" id="{C151CD9B-36CF-4CCB-AF9A-6DF08ADC02DF}"/>
                    </a:ext>
                  </a:extLst>
                </p:cNvPr>
                <p:cNvSpPr/>
                <p:nvPr/>
              </p:nvSpPr>
              <p:spPr>
                <a:xfrm rot="5400000">
                  <a:off x="1104900" y="1925516"/>
                  <a:ext cx="1371600" cy="381001"/>
                </a:xfrm>
                <a:prstGeom prst="homePlat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Diamond 141">
                  <a:extLst>
                    <a:ext uri="{FF2B5EF4-FFF2-40B4-BE49-F238E27FC236}">
                      <a16:creationId xmlns:a16="http://schemas.microsoft.com/office/drawing/2014/main" id="{4A3B1B82-AA7D-41B6-8039-D3214D0C7CE6}"/>
                    </a:ext>
                  </a:extLst>
                </p:cNvPr>
                <p:cNvSpPr/>
                <p:nvPr/>
              </p:nvSpPr>
              <p:spPr>
                <a:xfrm>
                  <a:off x="1463040" y="844062"/>
                  <a:ext cx="685800" cy="908538"/>
                </a:xfrm>
                <a:prstGeom prst="diamond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9" name="Parallelogram 138">
                <a:extLst>
                  <a:ext uri="{FF2B5EF4-FFF2-40B4-BE49-F238E27FC236}">
                    <a16:creationId xmlns:a16="http://schemas.microsoft.com/office/drawing/2014/main" id="{28BE5D28-F7D8-4A0C-BEB3-ACF6C2F49C21}"/>
                  </a:ext>
                </a:extLst>
              </p:cNvPr>
              <p:cNvSpPr/>
              <p:nvPr/>
            </p:nvSpPr>
            <p:spPr>
              <a:xfrm rot="18360858">
                <a:off x="6417441" y="2997797"/>
                <a:ext cx="546943" cy="284797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Parallelogram 139">
                <a:extLst>
                  <a:ext uri="{FF2B5EF4-FFF2-40B4-BE49-F238E27FC236}">
                    <a16:creationId xmlns:a16="http://schemas.microsoft.com/office/drawing/2014/main" id="{06D834B5-36F5-4A94-9E18-B3FD931E0EBC}"/>
                  </a:ext>
                </a:extLst>
              </p:cNvPr>
              <p:cNvSpPr/>
              <p:nvPr/>
            </p:nvSpPr>
            <p:spPr>
              <a:xfrm rot="3239142" flipH="1">
                <a:off x="6010637" y="2986753"/>
                <a:ext cx="525374" cy="295284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4" name="Trapezoid 93">
              <a:extLst>
                <a:ext uri="{FF2B5EF4-FFF2-40B4-BE49-F238E27FC236}">
                  <a16:creationId xmlns:a16="http://schemas.microsoft.com/office/drawing/2014/main" id="{66BF7F46-F101-4CCF-9905-68AA553414CE}"/>
                </a:ext>
              </a:extLst>
            </p:cNvPr>
            <p:cNvSpPr/>
            <p:nvPr/>
          </p:nvSpPr>
          <p:spPr>
            <a:xfrm rot="10800000">
              <a:off x="1082968" y="3800947"/>
              <a:ext cx="526476" cy="1508228"/>
            </a:xfrm>
            <a:prstGeom prst="trapezoid">
              <a:avLst>
                <a:gd name="adj" fmla="val 6538"/>
              </a:avLst>
            </a:prstGeom>
            <a:solidFill>
              <a:schemeClr val="tx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rapezoid 94">
              <a:extLst>
                <a:ext uri="{FF2B5EF4-FFF2-40B4-BE49-F238E27FC236}">
                  <a16:creationId xmlns:a16="http://schemas.microsoft.com/office/drawing/2014/main" id="{42C8ABDC-ADFB-4692-B582-D074F5AC6C00}"/>
                </a:ext>
              </a:extLst>
            </p:cNvPr>
            <p:cNvSpPr/>
            <p:nvPr/>
          </p:nvSpPr>
          <p:spPr>
            <a:xfrm rot="10800000">
              <a:off x="644238" y="3612418"/>
              <a:ext cx="438730" cy="1602493"/>
            </a:xfrm>
            <a:prstGeom prst="trapezoid">
              <a:avLst>
                <a:gd name="adj" fmla="val 6538"/>
              </a:avLst>
            </a:prstGeom>
            <a:solidFill>
              <a:schemeClr val="tx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0A3B223B-654E-4FCC-A3C4-0B6D16E749F7}"/>
                </a:ext>
              </a:extLst>
            </p:cNvPr>
            <p:cNvSpPr/>
            <p:nvPr/>
          </p:nvSpPr>
          <p:spPr>
            <a:xfrm>
              <a:off x="1122406" y="5027587"/>
              <a:ext cx="605306" cy="322926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CBD9EFDA-E9CB-4E6F-A4FF-3DB66D063A67}"/>
                </a:ext>
              </a:extLst>
            </p:cNvPr>
            <p:cNvSpPr/>
            <p:nvPr/>
          </p:nvSpPr>
          <p:spPr>
            <a:xfrm rot="21061729">
              <a:off x="625988" y="5054674"/>
              <a:ext cx="592263" cy="323228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Cube 97">
              <a:extLst>
                <a:ext uri="{FF2B5EF4-FFF2-40B4-BE49-F238E27FC236}">
                  <a16:creationId xmlns:a16="http://schemas.microsoft.com/office/drawing/2014/main" id="{8A3BD2A3-3E96-4562-BE41-4EA434AF8176}"/>
                </a:ext>
              </a:extLst>
            </p:cNvPr>
            <p:cNvSpPr/>
            <p:nvPr/>
          </p:nvSpPr>
          <p:spPr>
            <a:xfrm>
              <a:off x="468746" y="4588188"/>
              <a:ext cx="1316191" cy="350984"/>
            </a:xfrm>
            <a:prstGeom prst="cub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ED5FC1A9-8759-497D-888C-516F768E8467}"/>
                </a:ext>
              </a:extLst>
            </p:cNvPr>
            <p:cNvSpPr/>
            <p:nvPr/>
          </p:nvSpPr>
          <p:spPr>
            <a:xfrm rot="5400000">
              <a:off x="556492" y="4939172"/>
              <a:ext cx="701968" cy="175492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A7335F0D-650F-43A4-A47E-5509DC4ED1F4}"/>
                </a:ext>
              </a:extLst>
            </p:cNvPr>
            <p:cNvSpPr/>
            <p:nvPr/>
          </p:nvSpPr>
          <p:spPr>
            <a:xfrm rot="16200000">
              <a:off x="559316" y="4848601"/>
              <a:ext cx="789714" cy="26888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4D486776-1947-41F9-A615-34A698FB1FC8}"/>
                </a:ext>
              </a:extLst>
            </p:cNvPr>
            <p:cNvSpPr/>
            <p:nvPr/>
          </p:nvSpPr>
          <p:spPr>
            <a:xfrm rot="16200000">
              <a:off x="822554" y="4848601"/>
              <a:ext cx="789714" cy="26888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187918E7-46F5-475A-B260-8F059AABF543}"/>
                </a:ext>
              </a:extLst>
            </p:cNvPr>
            <p:cNvSpPr/>
            <p:nvPr/>
          </p:nvSpPr>
          <p:spPr>
            <a:xfrm rot="16200000">
              <a:off x="863603" y="4632061"/>
              <a:ext cx="175493" cy="26323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2623B9CF-11FD-4CC7-B036-54D0926CC2B1}"/>
                </a:ext>
              </a:extLst>
            </p:cNvPr>
            <p:cNvSpPr/>
            <p:nvPr/>
          </p:nvSpPr>
          <p:spPr>
            <a:xfrm rot="16200000">
              <a:off x="1126841" y="4632061"/>
              <a:ext cx="175493" cy="26323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Frame 103">
              <a:extLst>
                <a:ext uri="{FF2B5EF4-FFF2-40B4-BE49-F238E27FC236}">
                  <a16:creationId xmlns:a16="http://schemas.microsoft.com/office/drawing/2014/main" id="{DB889E57-2B5E-4D6C-9AD3-1A7E3A51AE21}"/>
                </a:ext>
              </a:extLst>
            </p:cNvPr>
            <p:cNvSpPr/>
            <p:nvPr/>
          </p:nvSpPr>
          <p:spPr>
            <a:xfrm>
              <a:off x="556492" y="3710727"/>
              <a:ext cx="1140699" cy="877460"/>
            </a:xfrm>
            <a:prstGeom prst="fram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EC651595-766C-4FF7-B8FE-6E6CB530B557}"/>
                </a:ext>
              </a:extLst>
            </p:cNvPr>
            <p:cNvSpPr/>
            <p:nvPr/>
          </p:nvSpPr>
          <p:spPr>
            <a:xfrm rot="5400000">
              <a:off x="364822" y="5144670"/>
              <a:ext cx="512648" cy="129308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A5D0FB73-A9B9-48AD-963F-50E6EA31A0C0}"/>
                </a:ext>
              </a:extLst>
            </p:cNvPr>
            <p:cNvSpPr/>
            <p:nvPr/>
          </p:nvSpPr>
          <p:spPr>
            <a:xfrm rot="5400000">
              <a:off x="1342725" y="5131973"/>
              <a:ext cx="512648" cy="154702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00B82DAD-8812-484F-BDCB-F673B42480C0}"/>
                </a:ext>
              </a:extLst>
            </p:cNvPr>
            <p:cNvSpPr/>
            <p:nvPr/>
          </p:nvSpPr>
          <p:spPr>
            <a:xfrm>
              <a:off x="703679" y="3300979"/>
              <a:ext cx="809528" cy="892905"/>
            </a:xfrm>
            <a:prstGeom prst="ellipse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lowchart: Extract 107">
              <a:extLst>
                <a:ext uri="{FF2B5EF4-FFF2-40B4-BE49-F238E27FC236}">
                  <a16:creationId xmlns:a16="http://schemas.microsoft.com/office/drawing/2014/main" id="{6543115E-A703-4A6D-8B01-6F50E7DC0D08}"/>
                </a:ext>
              </a:extLst>
            </p:cNvPr>
            <p:cNvSpPr/>
            <p:nvPr/>
          </p:nvSpPr>
          <p:spPr>
            <a:xfrm>
              <a:off x="666883" y="3568691"/>
              <a:ext cx="919918" cy="1194988"/>
            </a:xfrm>
            <a:prstGeom prst="flowChartExtra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E4028305-B0CA-4F39-9A78-8EA70BBE7E40}"/>
                </a:ext>
              </a:extLst>
            </p:cNvPr>
            <p:cNvSpPr/>
            <p:nvPr/>
          </p:nvSpPr>
          <p:spPr>
            <a:xfrm>
              <a:off x="1045672" y="3631684"/>
              <a:ext cx="162338" cy="31495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40A4F69B-2472-4D00-A900-C0DACA999A97}"/>
                </a:ext>
              </a:extLst>
            </p:cNvPr>
            <p:cNvSpPr/>
            <p:nvPr/>
          </p:nvSpPr>
          <p:spPr>
            <a:xfrm rot="16200000">
              <a:off x="863603" y="5246283"/>
              <a:ext cx="175492" cy="263238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55DE1A00-9A05-4F12-9E73-252CF2A19E16}"/>
                </a:ext>
              </a:extLst>
            </p:cNvPr>
            <p:cNvSpPr/>
            <p:nvPr/>
          </p:nvSpPr>
          <p:spPr>
            <a:xfrm rot="16200000">
              <a:off x="1126841" y="5246283"/>
              <a:ext cx="175492" cy="263238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2" name="Group 186">
              <a:extLst>
                <a:ext uri="{FF2B5EF4-FFF2-40B4-BE49-F238E27FC236}">
                  <a16:creationId xmlns:a16="http://schemas.microsoft.com/office/drawing/2014/main" id="{A6E33576-9D99-42DA-BB66-EBDA7E80157B}"/>
                </a:ext>
              </a:extLst>
            </p:cNvPr>
            <p:cNvGrpSpPr/>
            <p:nvPr/>
          </p:nvGrpSpPr>
          <p:grpSpPr>
            <a:xfrm>
              <a:off x="644238" y="4061711"/>
              <a:ext cx="385774" cy="438730"/>
              <a:chOff x="1371600" y="2971800"/>
              <a:chExt cx="639812" cy="687763"/>
            </a:xfrm>
          </p:grpSpPr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9C8FC98A-AF24-4F48-9E01-1DFC466D6BC4}"/>
                  </a:ext>
                </a:extLst>
              </p:cNvPr>
              <p:cNvSpPr/>
              <p:nvPr/>
            </p:nvSpPr>
            <p:spPr>
              <a:xfrm>
                <a:off x="1371600" y="2971800"/>
                <a:ext cx="3048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0AA886CC-EAF0-44AD-8645-E39F70B9F8EA}"/>
                  </a:ext>
                </a:extLst>
              </p:cNvPr>
              <p:cNvSpPr/>
              <p:nvPr/>
            </p:nvSpPr>
            <p:spPr>
              <a:xfrm rot="17160729">
                <a:off x="1554212" y="3202363"/>
                <a:ext cx="3048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2A79994A-21B3-4D48-A9C1-01A4BDB05DA6}"/>
                  </a:ext>
                </a:extLst>
              </p:cNvPr>
              <p:cNvSpPr/>
              <p:nvPr/>
            </p:nvSpPr>
            <p:spPr>
              <a:xfrm rot="17160729">
                <a:off x="1393509" y="3247236"/>
                <a:ext cx="304800" cy="27521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3" name="Trapezoid 112">
              <a:extLst>
                <a:ext uri="{FF2B5EF4-FFF2-40B4-BE49-F238E27FC236}">
                  <a16:creationId xmlns:a16="http://schemas.microsoft.com/office/drawing/2014/main" id="{DD79CEC4-C387-4D78-8F38-43BFF1F492D0}"/>
                </a:ext>
              </a:extLst>
            </p:cNvPr>
            <p:cNvSpPr/>
            <p:nvPr/>
          </p:nvSpPr>
          <p:spPr>
            <a:xfrm rot="2593354">
              <a:off x="746582" y="3743926"/>
              <a:ext cx="294374" cy="414305"/>
            </a:xfrm>
            <a:prstGeom prst="trapezoid">
              <a:avLst>
                <a:gd name="adj" fmla="val 33490"/>
              </a:avLst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4" name="Group 190">
              <a:extLst>
                <a:ext uri="{FF2B5EF4-FFF2-40B4-BE49-F238E27FC236}">
                  <a16:creationId xmlns:a16="http://schemas.microsoft.com/office/drawing/2014/main" id="{4972290C-38D9-4AB4-9DE4-19343BBC0C32}"/>
                </a:ext>
              </a:extLst>
            </p:cNvPr>
            <p:cNvGrpSpPr/>
            <p:nvPr/>
          </p:nvGrpSpPr>
          <p:grpSpPr>
            <a:xfrm flipH="1">
              <a:off x="1170714" y="3973965"/>
              <a:ext cx="385774" cy="438730"/>
              <a:chOff x="1371600" y="2971800"/>
              <a:chExt cx="639812" cy="687763"/>
            </a:xfrm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21E2B45F-D882-4AE1-95AA-25815714008D}"/>
                  </a:ext>
                </a:extLst>
              </p:cNvPr>
              <p:cNvSpPr/>
              <p:nvPr/>
            </p:nvSpPr>
            <p:spPr>
              <a:xfrm>
                <a:off x="1371600" y="2971800"/>
                <a:ext cx="3048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98D39F3C-DE21-4B7A-AA2C-4BF814070933}"/>
                  </a:ext>
                </a:extLst>
              </p:cNvPr>
              <p:cNvSpPr/>
              <p:nvPr/>
            </p:nvSpPr>
            <p:spPr>
              <a:xfrm rot="17160729">
                <a:off x="1554212" y="3202363"/>
                <a:ext cx="3048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A64F0680-FD84-45C8-B919-368734431011}"/>
                  </a:ext>
                </a:extLst>
              </p:cNvPr>
              <p:cNvSpPr/>
              <p:nvPr/>
            </p:nvSpPr>
            <p:spPr>
              <a:xfrm rot="17160729">
                <a:off x="1393509" y="3247236"/>
                <a:ext cx="304800" cy="27521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5" name="Trapezoid 114">
              <a:extLst>
                <a:ext uri="{FF2B5EF4-FFF2-40B4-BE49-F238E27FC236}">
                  <a16:creationId xmlns:a16="http://schemas.microsoft.com/office/drawing/2014/main" id="{11584DE0-94D4-4051-BE25-E8257BF4F2D9}"/>
                </a:ext>
              </a:extLst>
            </p:cNvPr>
            <p:cNvSpPr/>
            <p:nvPr/>
          </p:nvSpPr>
          <p:spPr>
            <a:xfrm rot="19042504">
              <a:off x="1159869" y="3777664"/>
              <a:ext cx="340154" cy="358545"/>
            </a:xfrm>
            <a:prstGeom prst="trapezoid">
              <a:avLst>
                <a:gd name="adj" fmla="val 33490"/>
              </a:avLst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Donut 31">
              <a:extLst>
                <a:ext uri="{FF2B5EF4-FFF2-40B4-BE49-F238E27FC236}">
                  <a16:creationId xmlns:a16="http://schemas.microsoft.com/office/drawing/2014/main" id="{AEB2F7AA-168D-4AE1-93EF-4E0F5FE5F966}"/>
                </a:ext>
              </a:extLst>
            </p:cNvPr>
            <p:cNvSpPr/>
            <p:nvPr/>
          </p:nvSpPr>
          <p:spPr>
            <a:xfrm>
              <a:off x="1045672" y="3631684"/>
              <a:ext cx="162338" cy="251966"/>
            </a:xfrm>
            <a:prstGeom prst="donut">
              <a:avLst>
                <a:gd name="adj" fmla="val 12742"/>
              </a:avLst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17" name="Group 197">
              <a:extLst>
                <a:ext uri="{FF2B5EF4-FFF2-40B4-BE49-F238E27FC236}">
                  <a16:creationId xmlns:a16="http://schemas.microsoft.com/office/drawing/2014/main" id="{08DFC945-EEEA-4AB8-A900-B08960FCA43D}"/>
                </a:ext>
              </a:extLst>
            </p:cNvPr>
            <p:cNvGrpSpPr/>
            <p:nvPr/>
          </p:nvGrpSpPr>
          <p:grpSpPr>
            <a:xfrm>
              <a:off x="907476" y="4237203"/>
              <a:ext cx="472276" cy="293826"/>
              <a:chOff x="6295468" y="2640437"/>
              <a:chExt cx="714932" cy="454632"/>
            </a:xfrm>
          </p:grpSpPr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CA653164-E610-4BAD-89C3-7986F1675269}"/>
                  </a:ext>
                </a:extLst>
              </p:cNvPr>
              <p:cNvSpPr/>
              <p:nvPr/>
            </p:nvSpPr>
            <p:spPr>
              <a:xfrm rot="18810376">
                <a:off x="6248400" y="2687505"/>
                <a:ext cx="454632" cy="36049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4D18BBBF-8EA1-488E-BB57-9F0E4AC511C7}"/>
                  </a:ext>
                </a:extLst>
              </p:cNvPr>
              <p:cNvSpPr/>
              <p:nvPr/>
            </p:nvSpPr>
            <p:spPr>
              <a:xfrm rot="2464822">
                <a:off x="6555768" y="2667000"/>
                <a:ext cx="454632" cy="36049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B7A278EC-5D67-477B-94A8-BAB2E6F0A368}"/>
                </a:ext>
              </a:extLst>
            </p:cNvPr>
            <p:cNvSpPr/>
            <p:nvPr/>
          </p:nvSpPr>
          <p:spPr>
            <a:xfrm rot="17160729">
              <a:off x="876035" y="4381217"/>
              <a:ext cx="52646" cy="15681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CF3BE535-21C8-441A-BDAD-5C5058E4D250}"/>
                </a:ext>
              </a:extLst>
            </p:cNvPr>
            <p:cNvSpPr/>
            <p:nvPr/>
          </p:nvSpPr>
          <p:spPr>
            <a:xfrm rot="17160729" flipH="1" flipV="1">
              <a:off x="1311191" y="4248751"/>
              <a:ext cx="65354" cy="16868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E72FFAC2-655D-4228-A4AF-C01C9BF6AA9B}"/>
                </a:ext>
              </a:extLst>
            </p:cNvPr>
            <p:cNvSpPr/>
            <p:nvPr/>
          </p:nvSpPr>
          <p:spPr>
            <a:xfrm>
              <a:off x="814069" y="2875786"/>
              <a:ext cx="595241" cy="94487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88A34DB8-4EEA-4C66-ADF4-99F760F77D14}"/>
                </a:ext>
              </a:extLst>
            </p:cNvPr>
            <p:cNvSpPr/>
            <p:nvPr/>
          </p:nvSpPr>
          <p:spPr>
            <a:xfrm>
              <a:off x="457200" y="2743200"/>
              <a:ext cx="1310810" cy="1206912"/>
            </a:xfrm>
            <a:custGeom>
              <a:avLst/>
              <a:gdLst>
                <a:gd name="connsiteX0" fmla="*/ 639670 w 1310810"/>
                <a:gd name="connsiteY0" fmla="*/ 0 h 1206912"/>
                <a:gd name="connsiteX1" fmla="*/ 989239 w 1310810"/>
                <a:gd name="connsiteY1" fmla="*/ 0 h 1206912"/>
                <a:gd name="connsiteX2" fmla="*/ 989239 w 1310810"/>
                <a:gd name="connsiteY2" fmla="*/ 146154 h 1206912"/>
                <a:gd name="connsiteX3" fmla="*/ 995536 w 1310810"/>
                <a:gd name="connsiteY3" fmla="*/ 153776 h 1206912"/>
                <a:gd name="connsiteX4" fmla="*/ 1126499 w 1310810"/>
                <a:gd name="connsiteY4" fmla="*/ 610137 h 1206912"/>
                <a:gd name="connsiteX5" fmla="*/ 1310810 w 1310810"/>
                <a:gd name="connsiteY5" fmla="*/ 1119148 h 1206912"/>
                <a:gd name="connsiteX6" fmla="*/ 1089116 w 1310810"/>
                <a:gd name="connsiteY6" fmla="*/ 1199423 h 1206912"/>
                <a:gd name="connsiteX7" fmla="*/ 904804 w 1310810"/>
                <a:gd name="connsiteY7" fmla="*/ 690412 h 1206912"/>
                <a:gd name="connsiteX8" fmla="*/ 811259 w 1310810"/>
                <a:gd name="connsiteY8" fmla="*/ 364439 h 1206912"/>
                <a:gd name="connsiteX9" fmla="*/ 804601 w 1310810"/>
                <a:gd name="connsiteY9" fmla="*/ 319167 h 1206912"/>
                <a:gd name="connsiteX10" fmla="*/ 775738 w 1310810"/>
                <a:gd name="connsiteY10" fmla="*/ 326789 h 1206912"/>
                <a:gd name="connsiteX11" fmla="*/ 639670 w 1310810"/>
                <a:gd name="connsiteY11" fmla="*/ 340154 h 1206912"/>
                <a:gd name="connsiteX12" fmla="*/ 578226 w 1310810"/>
                <a:gd name="connsiteY12" fmla="*/ 334119 h 1206912"/>
                <a:gd name="connsiteX13" fmla="*/ 547759 w 1310810"/>
                <a:gd name="connsiteY13" fmla="*/ 384748 h 1206912"/>
                <a:gd name="connsiteX14" fmla="*/ 413554 w 1310810"/>
                <a:gd name="connsiteY14" fmla="*/ 696212 h 1206912"/>
                <a:gd name="connsiteX15" fmla="*/ 233973 w 1310810"/>
                <a:gd name="connsiteY15" fmla="*/ 1206912 h 1206912"/>
                <a:gd name="connsiteX16" fmla="*/ 9047 w 1310810"/>
                <a:gd name="connsiteY16" fmla="*/ 1127819 h 1206912"/>
                <a:gd name="connsiteX17" fmla="*/ 188628 w 1310810"/>
                <a:gd name="connsiteY17" fmla="*/ 617120 h 1206912"/>
                <a:gd name="connsiteX18" fmla="*/ 322832 w 1310810"/>
                <a:gd name="connsiteY18" fmla="*/ 305656 h 1206912"/>
                <a:gd name="connsiteX19" fmla="*/ 348109 w 1310810"/>
                <a:gd name="connsiteY19" fmla="*/ 263651 h 1206912"/>
                <a:gd name="connsiteX20" fmla="*/ 317572 w 1310810"/>
                <a:gd name="connsiteY20" fmla="*/ 236279 h 1206912"/>
                <a:gd name="connsiteX21" fmla="*/ 290101 w 1310810"/>
                <a:gd name="connsiteY21" fmla="*/ 170077 h 1206912"/>
                <a:gd name="connsiteX22" fmla="*/ 639670 w 1310810"/>
                <a:gd name="connsiteY22" fmla="*/ 0 h 1206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310810" h="1206912">
                  <a:moveTo>
                    <a:pt x="639670" y="0"/>
                  </a:moveTo>
                  <a:lnTo>
                    <a:pt x="989239" y="0"/>
                  </a:lnTo>
                  <a:lnTo>
                    <a:pt x="989239" y="146154"/>
                  </a:lnTo>
                  <a:lnTo>
                    <a:pt x="995536" y="153776"/>
                  </a:lnTo>
                  <a:cubicBezTo>
                    <a:pt x="1086340" y="288823"/>
                    <a:pt x="964973" y="500697"/>
                    <a:pt x="1126499" y="610137"/>
                  </a:cubicBezTo>
                  <a:cubicBezTo>
                    <a:pt x="1311101" y="735210"/>
                    <a:pt x="1126210" y="994074"/>
                    <a:pt x="1310810" y="1119148"/>
                  </a:cubicBezTo>
                  <a:lnTo>
                    <a:pt x="1089116" y="1199423"/>
                  </a:lnTo>
                  <a:cubicBezTo>
                    <a:pt x="904514" y="1074350"/>
                    <a:pt x="1089405" y="815485"/>
                    <a:pt x="904804" y="690412"/>
                  </a:cubicBezTo>
                  <a:cubicBezTo>
                    <a:pt x="789428" y="612240"/>
                    <a:pt x="818385" y="481807"/>
                    <a:pt x="811259" y="364439"/>
                  </a:cubicBezTo>
                  <a:lnTo>
                    <a:pt x="804601" y="319167"/>
                  </a:lnTo>
                  <a:lnTo>
                    <a:pt x="775738" y="326789"/>
                  </a:lnTo>
                  <a:cubicBezTo>
                    <a:pt x="733916" y="335395"/>
                    <a:pt x="687936" y="340154"/>
                    <a:pt x="639670" y="340154"/>
                  </a:cubicBezTo>
                  <a:lnTo>
                    <a:pt x="578226" y="334119"/>
                  </a:lnTo>
                  <a:lnTo>
                    <a:pt x="547759" y="384748"/>
                  </a:lnTo>
                  <a:cubicBezTo>
                    <a:pt x="478618" y="479987"/>
                    <a:pt x="372868" y="562353"/>
                    <a:pt x="413554" y="696212"/>
                  </a:cubicBezTo>
                  <a:cubicBezTo>
                    <a:pt x="478654" y="910386"/>
                    <a:pt x="168875" y="992738"/>
                    <a:pt x="233973" y="1206912"/>
                  </a:cubicBezTo>
                  <a:lnTo>
                    <a:pt x="9047" y="1127819"/>
                  </a:lnTo>
                  <a:cubicBezTo>
                    <a:pt x="-56052" y="913646"/>
                    <a:pt x="253726" y="831293"/>
                    <a:pt x="188628" y="617120"/>
                  </a:cubicBezTo>
                  <a:cubicBezTo>
                    <a:pt x="147941" y="483261"/>
                    <a:pt x="253691" y="400895"/>
                    <a:pt x="322832" y="305656"/>
                  </a:cubicBezTo>
                  <a:lnTo>
                    <a:pt x="348109" y="263651"/>
                  </a:lnTo>
                  <a:lnTo>
                    <a:pt x="317572" y="236279"/>
                  </a:lnTo>
                  <a:cubicBezTo>
                    <a:pt x="299883" y="215931"/>
                    <a:pt x="290101" y="193560"/>
                    <a:pt x="290101" y="170077"/>
                  </a:cubicBezTo>
                  <a:cubicBezTo>
                    <a:pt x="290101" y="76146"/>
                    <a:pt x="446608" y="0"/>
                    <a:pt x="639670" y="0"/>
                  </a:cubicBezTo>
                  <a:close/>
                </a:path>
              </a:pathLst>
            </a:cu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422EF339-9035-4E66-9123-0A72C55BCC55}"/>
                </a:ext>
              </a:extLst>
            </p:cNvPr>
            <p:cNvSpPr/>
            <p:nvPr/>
          </p:nvSpPr>
          <p:spPr>
            <a:xfrm rot="1113978">
              <a:off x="1165563" y="2793896"/>
              <a:ext cx="350984" cy="19909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AB779ADB-C3B8-4192-A62E-69445059B11C}"/>
                </a:ext>
              </a:extLst>
            </p:cNvPr>
            <p:cNvSpPr/>
            <p:nvPr/>
          </p:nvSpPr>
          <p:spPr>
            <a:xfrm rot="8710651">
              <a:off x="1235433" y="2399005"/>
              <a:ext cx="602353" cy="691189"/>
            </a:xfrm>
            <a:custGeom>
              <a:avLst/>
              <a:gdLst>
                <a:gd name="connsiteX0" fmla="*/ 116866 w 671131"/>
                <a:gd name="connsiteY0" fmla="*/ 681548 h 681548"/>
                <a:gd name="connsiteX1" fmla="*/ 45038 w 671131"/>
                <a:gd name="connsiteY1" fmla="*/ 229218 h 681548"/>
                <a:gd name="connsiteX2" fmla="*/ 39318 w 671131"/>
                <a:gd name="connsiteY2" fmla="*/ 225497 h 681548"/>
                <a:gd name="connsiteX3" fmla="*/ 9307 w 671131"/>
                <a:gd name="connsiteY3" fmla="*/ 83127 h 681548"/>
                <a:gd name="connsiteX4" fmla="*/ 180180 w 671131"/>
                <a:gd name="connsiteY4" fmla="*/ 9307 h 681548"/>
                <a:gd name="connsiteX5" fmla="*/ 588003 w 671131"/>
                <a:gd name="connsiteY5" fmla="*/ 171061 h 681548"/>
                <a:gd name="connsiteX6" fmla="*/ 661824 w 671131"/>
                <a:gd name="connsiteY6" fmla="*/ 341934 h 681548"/>
                <a:gd name="connsiteX7" fmla="*/ 490951 w 671131"/>
                <a:gd name="connsiteY7" fmla="*/ 415754 h 681548"/>
                <a:gd name="connsiteX8" fmla="*/ 422368 w 671131"/>
                <a:gd name="connsiteY8" fmla="*/ 388552 h 681548"/>
                <a:gd name="connsiteX9" fmla="*/ 375841 w 671131"/>
                <a:gd name="connsiteY9" fmla="*/ 681548 h 68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71131" h="681548">
                  <a:moveTo>
                    <a:pt x="116866" y="681548"/>
                  </a:moveTo>
                  <a:lnTo>
                    <a:pt x="45038" y="229218"/>
                  </a:lnTo>
                  <a:lnTo>
                    <a:pt x="39318" y="225497"/>
                  </a:lnTo>
                  <a:cubicBezTo>
                    <a:pt x="2773" y="189507"/>
                    <a:pt x="-10793" y="133805"/>
                    <a:pt x="9307" y="83127"/>
                  </a:cubicBezTo>
                  <a:cubicBezTo>
                    <a:pt x="36107" y="15557"/>
                    <a:pt x="112610" y="-17494"/>
                    <a:pt x="180180" y="9307"/>
                  </a:cubicBezTo>
                  <a:lnTo>
                    <a:pt x="588003" y="171061"/>
                  </a:lnTo>
                  <a:cubicBezTo>
                    <a:pt x="655573" y="197861"/>
                    <a:pt x="688624" y="274364"/>
                    <a:pt x="661824" y="341934"/>
                  </a:cubicBezTo>
                  <a:cubicBezTo>
                    <a:pt x="635024" y="409504"/>
                    <a:pt x="558521" y="442555"/>
                    <a:pt x="490951" y="415754"/>
                  </a:cubicBezTo>
                  <a:lnTo>
                    <a:pt x="422368" y="388552"/>
                  </a:lnTo>
                  <a:lnTo>
                    <a:pt x="375841" y="681548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1B6E63E7-0C3F-4611-8F30-2C9ED356CDF8}"/>
                </a:ext>
              </a:extLst>
            </p:cNvPr>
            <p:cNvSpPr/>
            <p:nvPr/>
          </p:nvSpPr>
          <p:spPr>
            <a:xfrm rot="533173">
              <a:off x="919981" y="2843635"/>
              <a:ext cx="350984" cy="20560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65C35C89-5171-49BB-ACC9-9DED442E3543}"/>
                </a:ext>
              </a:extLst>
            </p:cNvPr>
            <p:cNvSpPr/>
            <p:nvPr/>
          </p:nvSpPr>
          <p:spPr>
            <a:xfrm>
              <a:off x="457200" y="2286000"/>
              <a:ext cx="605652" cy="795608"/>
            </a:xfrm>
            <a:custGeom>
              <a:avLst/>
              <a:gdLst>
                <a:gd name="connsiteX0" fmla="*/ 345046 w 701968"/>
                <a:gd name="connsiteY0" fmla="*/ 0 h 754902"/>
                <a:gd name="connsiteX1" fmla="*/ 582029 w 701968"/>
                <a:gd name="connsiteY1" fmla="*/ 104439 h 754902"/>
                <a:gd name="connsiteX2" fmla="*/ 468588 w 701968"/>
                <a:gd name="connsiteY2" fmla="*/ 491664 h 754902"/>
                <a:gd name="connsiteX3" fmla="*/ 632494 w 701968"/>
                <a:gd name="connsiteY3" fmla="*/ 491664 h 754902"/>
                <a:gd name="connsiteX4" fmla="*/ 701968 w 701968"/>
                <a:gd name="connsiteY4" fmla="*/ 561138 h 754902"/>
                <a:gd name="connsiteX5" fmla="*/ 701968 w 701968"/>
                <a:gd name="connsiteY5" fmla="*/ 685428 h 754902"/>
                <a:gd name="connsiteX6" fmla="*/ 632494 w 701968"/>
                <a:gd name="connsiteY6" fmla="*/ 754902 h 754902"/>
                <a:gd name="connsiteX7" fmla="*/ 69474 w 701968"/>
                <a:gd name="connsiteY7" fmla="*/ 754902 h 754902"/>
                <a:gd name="connsiteX8" fmla="*/ 0 w 701968"/>
                <a:gd name="connsiteY8" fmla="*/ 685428 h 754902"/>
                <a:gd name="connsiteX9" fmla="*/ 0 w 701968"/>
                <a:gd name="connsiteY9" fmla="*/ 561138 h 754902"/>
                <a:gd name="connsiteX10" fmla="*/ 42432 w 701968"/>
                <a:gd name="connsiteY10" fmla="*/ 497124 h 754902"/>
                <a:gd name="connsiteX11" fmla="*/ 43679 w 701968"/>
                <a:gd name="connsiteY11" fmla="*/ 496872 h 754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1968" h="754902">
                  <a:moveTo>
                    <a:pt x="345046" y="0"/>
                  </a:moveTo>
                  <a:lnTo>
                    <a:pt x="582029" y="104439"/>
                  </a:lnTo>
                  <a:lnTo>
                    <a:pt x="468588" y="491664"/>
                  </a:lnTo>
                  <a:lnTo>
                    <a:pt x="632494" y="491664"/>
                  </a:lnTo>
                  <a:cubicBezTo>
                    <a:pt x="670863" y="491664"/>
                    <a:pt x="701968" y="522769"/>
                    <a:pt x="701968" y="561138"/>
                  </a:cubicBezTo>
                  <a:lnTo>
                    <a:pt x="701968" y="685428"/>
                  </a:lnTo>
                  <a:cubicBezTo>
                    <a:pt x="701968" y="723797"/>
                    <a:pt x="670863" y="754902"/>
                    <a:pt x="632494" y="754902"/>
                  </a:cubicBezTo>
                  <a:lnTo>
                    <a:pt x="69474" y="754902"/>
                  </a:lnTo>
                  <a:cubicBezTo>
                    <a:pt x="31105" y="754902"/>
                    <a:pt x="0" y="723797"/>
                    <a:pt x="0" y="685428"/>
                  </a:cubicBezTo>
                  <a:lnTo>
                    <a:pt x="0" y="561138"/>
                  </a:lnTo>
                  <a:cubicBezTo>
                    <a:pt x="0" y="532361"/>
                    <a:pt x="17497" y="507671"/>
                    <a:pt x="42432" y="497124"/>
                  </a:cubicBezTo>
                  <a:lnTo>
                    <a:pt x="43679" y="496872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CB508BD6-FE09-4D42-947D-CB20FCBA098A}"/>
                </a:ext>
              </a:extLst>
            </p:cNvPr>
            <p:cNvSpPr/>
            <p:nvPr/>
          </p:nvSpPr>
          <p:spPr>
            <a:xfrm>
              <a:off x="644238" y="1067283"/>
              <a:ext cx="1052953" cy="150822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D792CFC3-6788-4D87-BF98-646F66D01D50}"/>
                </a:ext>
              </a:extLst>
            </p:cNvPr>
            <p:cNvSpPr/>
            <p:nvPr/>
          </p:nvSpPr>
          <p:spPr>
            <a:xfrm rot="4650018">
              <a:off x="841177" y="847349"/>
              <a:ext cx="690875" cy="928631"/>
            </a:xfrm>
            <a:custGeom>
              <a:avLst/>
              <a:gdLst>
                <a:gd name="connsiteX0" fmla="*/ 16236 w 690875"/>
                <a:gd name="connsiteY0" fmla="*/ 418900 h 928631"/>
                <a:gd name="connsiteX1" fmla="*/ 164959 w 690875"/>
                <a:gd name="connsiteY1" fmla="*/ 202261 h 928631"/>
                <a:gd name="connsiteX2" fmla="*/ 170755 w 690875"/>
                <a:gd name="connsiteY2" fmla="*/ 201224 h 928631"/>
                <a:gd name="connsiteX3" fmla="*/ 292488 w 690875"/>
                <a:gd name="connsiteY3" fmla="*/ 142280 h 928631"/>
                <a:gd name="connsiteX4" fmla="*/ 406225 w 690875"/>
                <a:gd name="connsiteY4" fmla="*/ 62689 h 928631"/>
                <a:gd name="connsiteX5" fmla="*/ 664992 w 690875"/>
                <a:gd name="connsiteY5" fmla="*/ 42272 h 928631"/>
                <a:gd name="connsiteX6" fmla="*/ 597141 w 690875"/>
                <a:gd name="connsiteY6" fmla="*/ 292818 h 928631"/>
                <a:gd name="connsiteX7" fmla="*/ 597140 w 690875"/>
                <a:gd name="connsiteY7" fmla="*/ 292817 h 928631"/>
                <a:gd name="connsiteX8" fmla="*/ 453704 w 690875"/>
                <a:gd name="connsiteY8" fmla="*/ 354916 h 928631"/>
                <a:gd name="connsiteX9" fmla="*/ 426013 w 690875"/>
                <a:gd name="connsiteY9" fmla="*/ 351720 h 928631"/>
                <a:gd name="connsiteX10" fmla="*/ 417114 w 690875"/>
                <a:gd name="connsiteY10" fmla="*/ 442102 h 928631"/>
                <a:gd name="connsiteX11" fmla="*/ 413188 w 690875"/>
                <a:gd name="connsiteY11" fmla="*/ 561719 h 928631"/>
                <a:gd name="connsiteX12" fmla="*/ 206594 w 690875"/>
                <a:gd name="connsiteY12" fmla="*/ 928631 h 928631"/>
                <a:gd name="connsiteX13" fmla="*/ 0 w 690875"/>
                <a:gd name="connsiteY13" fmla="*/ 561719 h 928631"/>
                <a:gd name="connsiteX14" fmla="*/ 1 w 690875"/>
                <a:gd name="connsiteY14" fmla="*/ 561719 h 928631"/>
                <a:gd name="connsiteX15" fmla="*/ 16236 w 690875"/>
                <a:gd name="connsiteY15" fmla="*/ 418900 h 928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90875" h="928631">
                  <a:moveTo>
                    <a:pt x="16236" y="418900"/>
                  </a:moveTo>
                  <a:cubicBezTo>
                    <a:pt x="42372" y="309158"/>
                    <a:pt x="97715" y="226699"/>
                    <a:pt x="164959" y="202261"/>
                  </a:cubicBezTo>
                  <a:lnTo>
                    <a:pt x="170755" y="201224"/>
                  </a:lnTo>
                  <a:lnTo>
                    <a:pt x="292488" y="142280"/>
                  </a:lnTo>
                  <a:cubicBezTo>
                    <a:pt x="332819" y="118665"/>
                    <a:pt x="370731" y="92135"/>
                    <a:pt x="406225" y="62689"/>
                  </a:cubicBezTo>
                  <a:cubicBezTo>
                    <a:pt x="496418" y="-12135"/>
                    <a:pt x="612272" y="-21277"/>
                    <a:pt x="664992" y="42272"/>
                  </a:cubicBezTo>
                  <a:cubicBezTo>
                    <a:pt x="717712" y="105820"/>
                    <a:pt x="687334" y="217994"/>
                    <a:pt x="597141" y="292818"/>
                  </a:cubicBezTo>
                  <a:lnTo>
                    <a:pt x="597140" y="292817"/>
                  </a:lnTo>
                  <a:cubicBezTo>
                    <a:pt x="552043" y="330229"/>
                    <a:pt x="500532" y="351221"/>
                    <a:pt x="453704" y="354916"/>
                  </a:cubicBezTo>
                  <a:lnTo>
                    <a:pt x="426013" y="351720"/>
                  </a:lnTo>
                  <a:lnTo>
                    <a:pt x="417114" y="442102"/>
                  </a:lnTo>
                  <a:cubicBezTo>
                    <a:pt x="414497" y="481974"/>
                    <a:pt x="413188" y="521847"/>
                    <a:pt x="413188" y="561719"/>
                  </a:cubicBezTo>
                  <a:cubicBezTo>
                    <a:pt x="413188" y="764359"/>
                    <a:pt x="320693" y="928631"/>
                    <a:pt x="206594" y="928631"/>
                  </a:cubicBezTo>
                  <a:cubicBezTo>
                    <a:pt x="92495" y="928631"/>
                    <a:pt x="0" y="764359"/>
                    <a:pt x="0" y="561719"/>
                  </a:cubicBezTo>
                  <a:lnTo>
                    <a:pt x="1" y="561719"/>
                  </a:lnTo>
                  <a:cubicBezTo>
                    <a:pt x="1" y="511059"/>
                    <a:pt x="5782" y="462797"/>
                    <a:pt x="16236" y="418900"/>
                  </a:cubicBezTo>
                  <a:close/>
                </a:path>
              </a:pathLst>
            </a:cu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BC293CDA-1CE8-46C9-89A2-55C999A4CCA4}"/>
                </a:ext>
              </a:extLst>
            </p:cNvPr>
            <p:cNvSpPr/>
            <p:nvPr/>
          </p:nvSpPr>
          <p:spPr>
            <a:xfrm rot="1551844">
              <a:off x="726643" y="3594831"/>
              <a:ext cx="110391" cy="212596"/>
            </a:xfrm>
            <a:prstGeom prst="ellipse">
              <a:avLst/>
            </a:prstGeom>
            <a:solidFill>
              <a:srgbClr val="FFCC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6A4ED505-7D53-49A2-AFF3-3A6C3DB9FD2C}"/>
                </a:ext>
              </a:extLst>
            </p:cNvPr>
            <p:cNvSpPr/>
            <p:nvPr/>
          </p:nvSpPr>
          <p:spPr>
            <a:xfrm rot="215502">
              <a:off x="1372484" y="3576650"/>
              <a:ext cx="144158" cy="239430"/>
            </a:xfrm>
            <a:prstGeom prst="ellipse">
              <a:avLst/>
            </a:prstGeom>
            <a:solidFill>
              <a:srgbClr val="FFCC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B63DD602-E116-403D-913B-E7B1C6624763}"/>
              </a:ext>
            </a:extLst>
          </p:cNvPr>
          <p:cNvGrpSpPr/>
          <p:nvPr/>
        </p:nvGrpSpPr>
        <p:grpSpPr>
          <a:xfrm>
            <a:off x="3327903" y="3214735"/>
            <a:ext cx="2344775" cy="2851465"/>
            <a:chOff x="6324600" y="381000"/>
            <a:chExt cx="2344775" cy="2851465"/>
          </a:xfrm>
        </p:grpSpPr>
        <p:grpSp>
          <p:nvGrpSpPr>
            <p:cNvPr id="144" name="Group 324">
              <a:extLst>
                <a:ext uri="{FF2B5EF4-FFF2-40B4-BE49-F238E27FC236}">
                  <a16:creationId xmlns:a16="http://schemas.microsoft.com/office/drawing/2014/main" id="{865C475D-2B0A-43CB-89E4-C930DF83B647}"/>
                </a:ext>
              </a:extLst>
            </p:cNvPr>
            <p:cNvGrpSpPr/>
            <p:nvPr/>
          </p:nvGrpSpPr>
          <p:grpSpPr>
            <a:xfrm>
              <a:off x="7391400" y="381000"/>
              <a:ext cx="1277975" cy="2699065"/>
              <a:chOff x="4191000" y="3276600"/>
              <a:chExt cx="1277975" cy="2699065"/>
            </a:xfrm>
          </p:grpSpPr>
          <p:sp>
            <p:nvSpPr>
              <p:cNvPr id="175" name="Oval 174">
                <a:extLst>
                  <a:ext uri="{FF2B5EF4-FFF2-40B4-BE49-F238E27FC236}">
                    <a16:creationId xmlns:a16="http://schemas.microsoft.com/office/drawing/2014/main" id="{0C8A4B71-7C33-45EC-9E03-F655437B9810}"/>
                  </a:ext>
                </a:extLst>
              </p:cNvPr>
              <p:cNvSpPr/>
              <p:nvPr/>
            </p:nvSpPr>
            <p:spPr>
              <a:xfrm rot="1744993" flipH="1">
                <a:off x="4564797" y="5520794"/>
                <a:ext cx="242422" cy="454871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B56C38A7-5C17-4C4E-B66C-0BA97344B8F8}"/>
                  </a:ext>
                </a:extLst>
              </p:cNvPr>
              <p:cNvSpPr/>
              <p:nvPr/>
            </p:nvSpPr>
            <p:spPr>
              <a:xfrm rot="18266709" flipH="1">
                <a:off x="4976041" y="5496197"/>
                <a:ext cx="242422" cy="454871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id="{62D22688-8472-4075-94AB-4D35171E9979}"/>
                  </a:ext>
                </a:extLst>
              </p:cNvPr>
              <p:cNvSpPr/>
              <p:nvPr/>
            </p:nvSpPr>
            <p:spPr>
              <a:xfrm rot="1542654" flipH="1">
                <a:off x="4230524" y="4687561"/>
                <a:ext cx="228600" cy="381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Trapezoid 124">
                <a:extLst>
                  <a:ext uri="{FF2B5EF4-FFF2-40B4-BE49-F238E27FC236}">
                    <a16:creationId xmlns:a16="http://schemas.microsoft.com/office/drawing/2014/main" id="{90DB8F62-4790-4D47-9017-A91D7A0E7BE4}"/>
                  </a:ext>
                </a:extLst>
              </p:cNvPr>
              <p:cNvSpPr/>
              <p:nvPr/>
            </p:nvSpPr>
            <p:spPr>
              <a:xfrm rot="21208494" flipH="1">
                <a:off x="4831552" y="4887347"/>
                <a:ext cx="352451" cy="825780"/>
              </a:xfrm>
              <a:prstGeom prst="trapezoid">
                <a:avLst>
                  <a:gd name="adj" fmla="val 6538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Trapezoid 124">
                <a:extLst>
                  <a:ext uri="{FF2B5EF4-FFF2-40B4-BE49-F238E27FC236}">
                    <a16:creationId xmlns:a16="http://schemas.microsoft.com/office/drawing/2014/main" id="{680EAD1A-6A78-4EB9-BD3A-7F5172E22EB1}"/>
                  </a:ext>
                </a:extLst>
              </p:cNvPr>
              <p:cNvSpPr/>
              <p:nvPr/>
            </p:nvSpPr>
            <p:spPr>
              <a:xfrm flipH="1">
                <a:off x="4530452" y="4885430"/>
                <a:ext cx="304800" cy="825781"/>
              </a:xfrm>
              <a:prstGeom prst="trapezoid">
                <a:avLst>
                  <a:gd name="adj" fmla="val 0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Trapezoid 179">
                <a:extLst>
                  <a:ext uri="{FF2B5EF4-FFF2-40B4-BE49-F238E27FC236}">
                    <a16:creationId xmlns:a16="http://schemas.microsoft.com/office/drawing/2014/main" id="{E2F0D3E1-874A-4F74-8DF5-FACEE203C26A}"/>
                  </a:ext>
                </a:extLst>
              </p:cNvPr>
              <p:cNvSpPr/>
              <p:nvPr/>
            </p:nvSpPr>
            <p:spPr>
              <a:xfrm rot="1200179" flipH="1">
                <a:off x="4335284" y="4074607"/>
                <a:ext cx="298496" cy="785072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Trapezoid 180">
                <a:extLst>
                  <a:ext uri="{FF2B5EF4-FFF2-40B4-BE49-F238E27FC236}">
                    <a16:creationId xmlns:a16="http://schemas.microsoft.com/office/drawing/2014/main" id="{223EBE91-672B-4FE2-96CC-42B3345F53C5}"/>
                  </a:ext>
                </a:extLst>
              </p:cNvPr>
              <p:cNvSpPr/>
              <p:nvPr/>
            </p:nvSpPr>
            <p:spPr>
              <a:xfrm rot="20088851" flipH="1">
                <a:off x="5036044" y="3999783"/>
                <a:ext cx="303512" cy="753775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Trapezoid 181">
                <a:extLst>
                  <a:ext uri="{FF2B5EF4-FFF2-40B4-BE49-F238E27FC236}">
                    <a16:creationId xmlns:a16="http://schemas.microsoft.com/office/drawing/2014/main" id="{2C7B4A44-1856-47F4-8212-8AFA91FED4DE}"/>
                  </a:ext>
                </a:extLst>
              </p:cNvPr>
              <p:cNvSpPr/>
              <p:nvPr/>
            </p:nvSpPr>
            <p:spPr>
              <a:xfrm flipH="1">
                <a:off x="4530452" y="4158070"/>
                <a:ext cx="609600" cy="955964"/>
              </a:xfrm>
              <a:prstGeom prst="trapezoid">
                <a:avLst>
                  <a:gd name="adj" fmla="val 12998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Parallelogram 182">
                <a:extLst>
                  <a:ext uri="{FF2B5EF4-FFF2-40B4-BE49-F238E27FC236}">
                    <a16:creationId xmlns:a16="http://schemas.microsoft.com/office/drawing/2014/main" id="{73255C94-D50B-4ECB-9777-C9404624DA4F}"/>
                  </a:ext>
                </a:extLst>
              </p:cNvPr>
              <p:cNvSpPr/>
              <p:nvPr/>
            </p:nvSpPr>
            <p:spPr>
              <a:xfrm rot="3035262" flipH="1">
                <a:off x="4428801" y="4067994"/>
                <a:ext cx="419921" cy="156346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Parallelogram 183">
                <a:extLst>
                  <a:ext uri="{FF2B5EF4-FFF2-40B4-BE49-F238E27FC236}">
                    <a16:creationId xmlns:a16="http://schemas.microsoft.com/office/drawing/2014/main" id="{FC317030-61D9-4737-BEE7-1754B9CA5FA9}"/>
                  </a:ext>
                </a:extLst>
              </p:cNvPr>
              <p:cNvSpPr/>
              <p:nvPr/>
            </p:nvSpPr>
            <p:spPr>
              <a:xfrm rot="18806754">
                <a:off x="4798107" y="4065259"/>
                <a:ext cx="431026" cy="158623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Oval 184">
                <a:extLst>
                  <a:ext uri="{FF2B5EF4-FFF2-40B4-BE49-F238E27FC236}">
                    <a16:creationId xmlns:a16="http://schemas.microsoft.com/office/drawing/2014/main" id="{5937D495-5642-414B-8CF9-46CBB6C052A4}"/>
                  </a:ext>
                </a:extLst>
              </p:cNvPr>
              <p:cNvSpPr/>
              <p:nvPr/>
            </p:nvSpPr>
            <p:spPr>
              <a:xfrm flipH="1">
                <a:off x="4537900" y="3361434"/>
                <a:ext cx="567500" cy="79663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6" name="Group 13">
                <a:extLst>
                  <a:ext uri="{FF2B5EF4-FFF2-40B4-BE49-F238E27FC236}">
                    <a16:creationId xmlns:a16="http://schemas.microsoft.com/office/drawing/2014/main" id="{3B2549A1-63AA-4B72-BEE3-B5722A456F47}"/>
                  </a:ext>
                </a:extLst>
              </p:cNvPr>
              <p:cNvGrpSpPr/>
              <p:nvPr/>
            </p:nvGrpSpPr>
            <p:grpSpPr>
              <a:xfrm flipH="1">
                <a:off x="4724400" y="4191000"/>
                <a:ext cx="209266" cy="554259"/>
                <a:chOff x="1463040" y="844062"/>
                <a:chExt cx="685800" cy="1957755"/>
              </a:xfrm>
              <a:solidFill>
                <a:srgbClr val="C00000"/>
              </a:solidFill>
            </p:grpSpPr>
            <p:sp>
              <p:nvSpPr>
                <p:cNvPr id="201" name="Pentagon 243">
                  <a:extLst>
                    <a:ext uri="{FF2B5EF4-FFF2-40B4-BE49-F238E27FC236}">
                      <a16:creationId xmlns:a16="http://schemas.microsoft.com/office/drawing/2014/main" id="{0E65C093-FAB3-4517-8DD8-742D6A359AFF}"/>
                    </a:ext>
                  </a:extLst>
                </p:cNvPr>
                <p:cNvSpPr/>
                <p:nvPr/>
              </p:nvSpPr>
              <p:spPr>
                <a:xfrm rot="5400000">
                  <a:off x="1104900" y="1925516"/>
                  <a:ext cx="1371600" cy="381001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Diamond 201">
                  <a:extLst>
                    <a:ext uri="{FF2B5EF4-FFF2-40B4-BE49-F238E27FC236}">
                      <a16:creationId xmlns:a16="http://schemas.microsoft.com/office/drawing/2014/main" id="{CF827A8C-14E1-44B1-8243-165EE27DC517}"/>
                    </a:ext>
                  </a:extLst>
                </p:cNvPr>
                <p:cNvSpPr/>
                <p:nvPr/>
              </p:nvSpPr>
              <p:spPr>
                <a:xfrm>
                  <a:off x="1463040" y="844062"/>
                  <a:ext cx="685800" cy="908538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7" name="Trapezoid 186">
                <a:extLst>
                  <a:ext uri="{FF2B5EF4-FFF2-40B4-BE49-F238E27FC236}">
                    <a16:creationId xmlns:a16="http://schemas.microsoft.com/office/drawing/2014/main" id="{6E9EEF3E-6B80-4DEB-8611-A984A45FE7D1}"/>
                  </a:ext>
                </a:extLst>
              </p:cNvPr>
              <p:cNvSpPr/>
              <p:nvPr/>
            </p:nvSpPr>
            <p:spPr>
              <a:xfrm flipH="1">
                <a:off x="4530452" y="4885434"/>
                <a:ext cx="609600" cy="228600"/>
              </a:xfrm>
              <a:prstGeom prst="trapezoid">
                <a:avLst>
                  <a:gd name="adj" fmla="val 1299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Trapezoid 187">
                <a:extLst>
                  <a:ext uri="{FF2B5EF4-FFF2-40B4-BE49-F238E27FC236}">
                    <a16:creationId xmlns:a16="http://schemas.microsoft.com/office/drawing/2014/main" id="{ED9E325C-7E0F-4FF9-B9C7-4AF1EE7FFAEA}"/>
                  </a:ext>
                </a:extLst>
              </p:cNvPr>
              <p:cNvSpPr/>
              <p:nvPr/>
            </p:nvSpPr>
            <p:spPr>
              <a:xfrm rot="777724" flipH="1">
                <a:off x="4191000" y="4760278"/>
                <a:ext cx="342320" cy="146300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D44DA43E-379B-45D7-A379-58875D1175A6}"/>
                  </a:ext>
                </a:extLst>
              </p:cNvPr>
              <p:cNvSpPr/>
              <p:nvPr/>
            </p:nvSpPr>
            <p:spPr>
              <a:xfrm flipH="1">
                <a:off x="4926106" y="4347882"/>
                <a:ext cx="152400" cy="762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Cloud 189">
                <a:extLst>
                  <a:ext uri="{FF2B5EF4-FFF2-40B4-BE49-F238E27FC236}">
                    <a16:creationId xmlns:a16="http://schemas.microsoft.com/office/drawing/2014/main" id="{BAA3919B-30CB-48AB-98C0-C6E7AB21B076}"/>
                  </a:ext>
                </a:extLst>
              </p:cNvPr>
              <p:cNvSpPr/>
              <p:nvPr/>
            </p:nvSpPr>
            <p:spPr>
              <a:xfrm>
                <a:off x="4495800" y="3276600"/>
                <a:ext cx="609600" cy="381000"/>
              </a:xfrm>
              <a:prstGeom prst="clou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1" name="Group 316">
                <a:extLst>
                  <a:ext uri="{FF2B5EF4-FFF2-40B4-BE49-F238E27FC236}">
                    <a16:creationId xmlns:a16="http://schemas.microsoft.com/office/drawing/2014/main" id="{2F087207-8826-4A21-8E0E-F98E0023AEDD}"/>
                  </a:ext>
                </a:extLst>
              </p:cNvPr>
              <p:cNvGrpSpPr/>
              <p:nvPr/>
            </p:nvGrpSpPr>
            <p:grpSpPr>
              <a:xfrm>
                <a:off x="4876800" y="4343400"/>
                <a:ext cx="381000" cy="609600"/>
                <a:chOff x="2819400" y="3657600"/>
                <a:chExt cx="1447800" cy="2121932"/>
              </a:xfrm>
            </p:grpSpPr>
            <p:sp>
              <p:nvSpPr>
                <p:cNvPr id="196" name="TextBox 195">
                  <a:extLst>
                    <a:ext uri="{FF2B5EF4-FFF2-40B4-BE49-F238E27FC236}">
                      <a16:creationId xmlns:a16="http://schemas.microsoft.com/office/drawing/2014/main" id="{E7453343-07B6-4145-A06C-FE901E48E2D2}"/>
                    </a:ext>
                  </a:extLst>
                </p:cNvPr>
                <p:cNvSpPr txBox="1"/>
                <p:nvPr/>
              </p:nvSpPr>
              <p:spPr>
                <a:xfrm>
                  <a:off x="3869621" y="5410200"/>
                  <a:ext cx="1847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endParaRPr lang="en-US" dirty="0">
                    <a:latin typeface="Comic Sans MS" pitchFamily="66" charset="0"/>
                  </a:endParaRPr>
                </a:p>
              </p:txBody>
            </p:sp>
            <p:sp>
              <p:nvSpPr>
                <p:cNvPr id="197" name="Rectangle 196">
                  <a:extLst>
                    <a:ext uri="{FF2B5EF4-FFF2-40B4-BE49-F238E27FC236}">
                      <a16:creationId xmlns:a16="http://schemas.microsoft.com/office/drawing/2014/main" id="{85F4EB53-40FF-4AF6-9D90-F44A2381AD2F}"/>
                    </a:ext>
                  </a:extLst>
                </p:cNvPr>
                <p:cNvSpPr/>
                <p:nvPr/>
              </p:nvSpPr>
              <p:spPr>
                <a:xfrm>
                  <a:off x="2819400" y="3730770"/>
                  <a:ext cx="1447800" cy="197559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 197">
                  <a:extLst>
                    <a:ext uri="{FF2B5EF4-FFF2-40B4-BE49-F238E27FC236}">
                      <a16:creationId xmlns:a16="http://schemas.microsoft.com/office/drawing/2014/main" id="{8B516F57-985B-40C5-B644-5867C5C0E241}"/>
                    </a:ext>
                  </a:extLst>
                </p:cNvPr>
                <p:cNvSpPr/>
                <p:nvPr/>
              </p:nvSpPr>
              <p:spPr>
                <a:xfrm>
                  <a:off x="2971800" y="3733799"/>
                  <a:ext cx="1219200" cy="18993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 198">
                  <a:extLst>
                    <a:ext uri="{FF2B5EF4-FFF2-40B4-BE49-F238E27FC236}">
                      <a16:creationId xmlns:a16="http://schemas.microsoft.com/office/drawing/2014/main" id="{6CBB864F-0C4F-4B2B-AB03-695C468E1989}"/>
                    </a:ext>
                  </a:extLst>
                </p:cNvPr>
                <p:cNvSpPr/>
                <p:nvPr/>
              </p:nvSpPr>
              <p:spPr>
                <a:xfrm>
                  <a:off x="2819400" y="3657600"/>
                  <a:ext cx="1219200" cy="197559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" dirty="0">
                    <a:solidFill>
                      <a:srgbClr val="FFC000"/>
                    </a:solidFill>
                  </a:endParaRPr>
                </a:p>
              </p:txBody>
            </p:sp>
            <p:sp>
              <p:nvSpPr>
                <p:cNvPr id="200" name="Rectangle 199">
                  <a:extLst>
                    <a:ext uri="{FF2B5EF4-FFF2-40B4-BE49-F238E27FC236}">
                      <a16:creationId xmlns:a16="http://schemas.microsoft.com/office/drawing/2014/main" id="{82426B25-5DFB-45E0-A21A-461666FB3484}"/>
                    </a:ext>
                  </a:extLst>
                </p:cNvPr>
                <p:cNvSpPr/>
                <p:nvPr/>
              </p:nvSpPr>
              <p:spPr>
                <a:xfrm>
                  <a:off x="2819400" y="3657600"/>
                  <a:ext cx="152400" cy="197559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2" name="Oval 191">
                <a:extLst>
                  <a:ext uri="{FF2B5EF4-FFF2-40B4-BE49-F238E27FC236}">
                    <a16:creationId xmlns:a16="http://schemas.microsoft.com/office/drawing/2014/main" id="{E0994FB7-3DAA-459C-AEB4-B922A7D69546}"/>
                  </a:ext>
                </a:extLst>
              </p:cNvPr>
              <p:cNvSpPr/>
              <p:nvPr/>
            </p:nvSpPr>
            <p:spPr>
              <a:xfrm rot="18513623" flipH="1">
                <a:off x="4982709" y="4437223"/>
                <a:ext cx="228600" cy="381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Oval 192">
                <a:extLst>
                  <a:ext uri="{FF2B5EF4-FFF2-40B4-BE49-F238E27FC236}">
                    <a16:creationId xmlns:a16="http://schemas.microsoft.com/office/drawing/2014/main" id="{2A3A395A-E861-4F17-935E-093F65F70D63}"/>
                  </a:ext>
                </a:extLst>
              </p:cNvPr>
              <p:cNvSpPr/>
              <p:nvPr/>
            </p:nvSpPr>
            <p:spPr>
              <a:xfrm rot="18513623" flipH="1">
                <a:off x="5159753" y="4591261"/>
                <a:ext cx="333336" cy="2851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Trapezoid 193">
                <a:extLst>
                  <a:ext uri="{FF2B5EF4-FFF2-40B4-BE49-F238E27FC236}">
                    <a16:creationId xmlns:a16="http://schemas.microsoft.com/office/drawing/2014/main" id="{17BFD95F-1523-42E9-89DC-24D95D82679F}"/>
                  </a:ext>
                </a:extLst>
              </p:cNvPr>
              <p:cNvSpPr/>
              <p:nvPr/>
            </p:nvSpPr>
            <p:spPr>
              <a:xfrm rot="17019235" flipH="1">
                <a:off x="4969525" y="4606240"/>
                <a:ext cx="342320" cy="146300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Oval 194">
                <a:extLst>
                  <a:ext uri="{FF2B5EF4-FFF2-40B4-BE49-F238E27FC236}">
                    <a16:creationId xmlns:a16="http://schemas.microsoft.com/office/drawing/2014/main" id="{E0613A48-5C1D-44C6-A684-60A3836AEC8B}"/>
                  </a:ext>
                </a:extLst>
              </p:cNvPr>
              <p:cNvSpPr/>
              <p:nvPr/>
            </p:nvSpPr>
            <p:spPr>
              <a:xfrm rot="18513623" flipH="1" flipV="1">
                <a:off x="5210840" y="4555125"/>
                <a:ext cx="214167" cy="1296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E9118C44-D8B3-469C-9DDB-4480D24DA590}"/>
                </a:ext>
              </a:extLst>
            </p:cNvPr>
            <p:cNvSpPr/>
            <p:nvPr/>
          </p:nvSpPr>
          <p:spPr>
            <a:xfrm rot="19855007">
              <a:off x="7289851" y="2777594"/>
              <a:ext cx="215257" cy="454871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B596A87A-0D10-474B-974D-00ECBFE78D6A}"/>
                </a:ext>
              </a:extLst>
            </p:cNvPr>
            <p:cNvSpPr/>
            <p:nvPr/>
          </p:nvSpPr>
          <p:spPr>
            <a:xfrm rot="3333291">
              <a:off x="6911107" y="2778483"/>
              <a:ext cx="242422" cy="403899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F9D7563B-E16B-4FE2-AC8D-B9FD78E3A4B4}"/>
                </a:ext>
              </a:extLst>
            </p:cNvPr>
            <p:cNvSpPr/>
            <p:nvPr/>
          </p:nvSpPr>
          <p:spPr>
            <a:xfrm rot="20057346">
              <a:off x="7598939" y="1944361"/>
              <a:ext cx="202984" cy="381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424CE04A-2C23-40A6-A1E7-9CBB088001D8}"/>
                </a:ext>
              </a:extLst>
            </p:cNvPr>
            <p:cNvSpPr/>
            <p:nvPr/>
          </p:nvSpPr>
          <p:spPr>
            <a:xfrm rot="1248896">
              <a:off x="6656008" y="1913634"/>
              <a:ext cx="202984" cy="381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Trapezoid 124">
              <a:extLst>
                <a:ext uri="{FF2B5EF4-FFF2-40B4-BE49-F238E27FC236}">
                  <a16:creationId xmlns:a16="http://schemas.microsoft.com/office/drawing/2014/main" id="{25B74268-92BB-4A98-A95F-9EF041B71C1E}"/>
                </a:ext>
              </a:extLst>
            </p:cNvPr>
            <p:cNvSpPr/>
            <p:nvPr/>
          </p:nvSpPr>
          <p:spPr>
            <a:xfrm rot="391506">
              <a:off x="6955288" y="2144147"/>
              <a:ext cx="312956" cy="825780"/>
            </a:xfrm>
            <a:prstGeom prst="trapezoid">
              <a:avLst>
                <a:gd name="adj" fmla="val 6538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Trapezoid 124">
              <a:extLst>
                <a:ext uri="{FF2B5EF4-FFF2-40B4-BE49-F238E27FC236}">
                  <a16:creationId xmlns:a16="http://schemas.microsoft.com/office/drawing/2014/main" id="{15C5B095-226D-43E4-B355-E996B33CC277}"/>
                </a:ext>
              </a:extLst>
            </p:cNvPr>
            <p:cNvSpPr/>
            <p:nvPr/>
          </p:nvSpPr>
          <p:spPr>
            <a:xfrm>
              <a:off x="7264959" y="2142230"/>
              <a:ext cx="270645" cy="825781"/>
            </a:xfrm>
            <a:prstGeom prst="trapezoid">
              <a:avLst>
                <a:gd name="adj" fmla="val 0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Trapezoid 150">
              <a:extLst>
                <a:ext uri="{FF2B5EF4-FFF2-40B4-BE49-F238E27FC236}">
                  <a16:creationId xmlns:a16="http://schemas.microsoft.com/office/drawing/2014/main" id="{0B85530B-24A0-49DB-AF17-8B69D4F91280}"/>
                </a:ext>
              </a:extLst>
            </p:cNvPr>
            <p:cNvSpPr/>
            <p:nvPr/>
          </p:nvSpPr>
          <p:spPr>
            <a:xfrm rot="20399821">
              <a:off x="7443855" y="1331407"/>
              <a:ext cx="265047" cy="785072"/>
            </a:xfrm>
            <a:prstGeom prst="trapezoid">
              <a:avLst>
                <a:gd name="adj" fmla="val 1872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Trapezoid 151">
              <a:extLst>
                <a:ext uri="{FF2B5EF4-FFF2-40B4-BE49-F238E27FC236}">
                  <a16:creationId xmlns:a16="http://schemas.microsoft.com/office/drawing/2014/main" id="{1C512DD3-8E17-4502-9E7E-D4557E15516B}"/>
                </a:ext>
              </a:extLst>
            </p:cNvPr>
            <p:cNvSpPr/>
            <p:nvPr/>
          </p:nvSpPr>
          <p:spPr>
            <a:xfrm rot="1511149">
              <a:off x="6801389" y="1252614"/>
              <a:ext cx="269501" cy="837280"/>
            </a:xfrm>
            <a:prstGeom prst="trapezoid">
              <a:avLst>
                <a:gd name="adj" fmla="val 1872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rapezoid 152">
              <a:extLst>
                <a:ext uri="{FF2B5EF4-FFF2-40B4-BE49-F238E27FC236}">
                  <a16:creationId xmlns:a16="http://schemas.microsoft.com/office/drawing/2014/main" id="{CB00D1EA-5567-4D6A-B043-4E36BFEF6F29}"/>
                </a:ext>
              </a:extLst>
            </p:cNvPr>
            <p:cNvSpPr/>
            <p:nvPr/>
          </p:nvSpPr>
          <p:spPr>
            <a:xfrm>
              <a:off x="6994314" y="1414870"/>
              <a:ext cx="541290" cy="955964"/>
            </a:xfrm>
            <a:prstGeom prst="trapezoid">
              <a:avLst>
                <a:gd name="adj" fmla="val 1299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Parallelogram 153">
              <a:extLst>
                <a:ext uri="{FF2B5EF4-FFF2-40B4-BE49-F238E27FC236}">
                  <a16:creationId xmlns:a16="http://schemas.microsoft.com/office/drawing/2014/main" id="{872C4BE7-E477-4DA4-AA15-4A08B426C2CF}"/>
                </a:ext>
              </a:extLst>
            </p:cNvPr>
            <p:cNvSpPr/>
            <p:nvPr/>
          </p:nvSpPr>
          <p:spPr>
            <a:xfrm rot="18564738">
              <a:off x="7229471" y="1333554"/>
              <a:ext cx="419921" cy="138826"/>
            </a:xfrm>
            <a:prstGeom prst="parallelogram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Parallelogram 154">
              <a:extLst>
                <a:ext uri="{FF2B5EF4-FFF2-40B4-BE49-F238E27FC236}">
                  <a16:creationId xmlns:a16="http://schemas.microsoft.com/office/drawing/2014/main" id="{43A47BBA-A306-4D89-AB9B-D65C9D38A28F}"/>
                </a:ext>
              </a:extLst>
            </p:cNvPr>
            <p:cNvSpPr/>
            <p:nvPr/>
          </p:nvSpPr>
          <p:spPr>
            <a:xfrm rot="2793246" flipH="1">
              <a:off x="6914947" y="1321981"/>
              <a:ext cx="431026" cy="140848"/>
            </a:xfrm>
            <a:prstGeom prst="parallelogram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5B09C68-E743-4D2E-97B6-C5B0DCB840A1}"/>
                </a:ext>
              </a:extLst>
            </p:cNvPr>
            <p:cNvSpPr/>
            <p:nvPr/>
          </p:nvSpPr>
          <p:spPr>
            <a:xfrm>
              <a:off x="7002229" y="618234"/>
              <a:ext cx="526761" cy="79663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7" name="Group 13">
              <a:extLst>
                <a:ext uri="{FF2B5EF4-FFF2-40B4-BE49-F238E27FC236}">
                  <a16:creationId xmlns:a16="http://schemas.microsoft.com/office/drawing/2014/main" id="{DDA1CD6D-9096-4626-A04F-CCA8A184B0ED}"/>
                </a:ext>
              </a:extLst>
            </p:cNvPr>
            <p:cNvGrpSpPr/>
            <p:nvPr/>
          </p:nvGrpSpPr>
          <p:grpSpPr>
            <a:xfrm>
              <a:off x="7146804" y="1444811"/>
              <a:ext cx="185816" cy="554259"/>
              <a:chOff x="1463040" y="844062"/>
              <a:chExt cx="685800" cy="1957755"/>
            </a:xfrm>
          </p:grpSpPr>
          <p:sp>
            <p:nvSpPr>
              <p:cNvPr id="173" name="Pentagon 215">
                <a:extLst>
                  <a:ext uri="{FF2B5EF4-FFF2-40B4-BE49-F238E27FC236}">
                    <a16:creationId xmlns:a16="http://schemas.microsoft.com/office/drawing/2014/main" id="{5CC3066A-7AFC-41FB-A7DC-EEA2CAE698F5}"/>
                  </a:ext>
                </a:extLst>
              </p:cNvPr>
              <p:cNvSpPr/>
              <p:nvPr/>
            </p:nvSpPr>
            <p:spPr>
              <a:xfrm rot="5400000">
                <a:off x="1104900" y="1925516"/>
                <a:ext cx="1371600" cy="381001"/>
              </a:xfrm>
              <a:prstGeom prst="homePlate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Diamond 173">
                <a:extLst>
                  <a:ext uri="{FF2B5EF4-FFF2-40B4-BE49-F238E27FC236}">
                    <a16:creationId xmlns:a16="http://schemas.microsoft.com/office/drawing/2014/main" id="{D7CE5429-04CC-41D3-80DE-32B98A81C0B1}"/>
                  </a:ext>
                </a:extLst>
              </p:cNvPr>
              <p:cNvSpPr/>
              <p:nvPr/>
            </p:nvSpPr>
            <p:spPr>
              <a:xfrm>
                <a:off x="1463040" y="844062"/>
                <a:ext cx="685800" cy="908538"/>
              </a:xfrm>
              <a:prstGeom prst="diamond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8" name="Trapezoid 157">
              <a:extLst>
                <a:ext uri="{FF2B5EF4-FFF2-40B4-BE49-F238E27FC236}">
                  <a16:creationId xmlns:a16="http://schemas.microsoft.com/office/drawing/2014/main" id="{35605875-81CD-4E89-8D42-C6E2AA910348}"/>
                </a:ext>
              </a:extLst>
            </p:cNvPr>
            <p:cNvSpPr/>
            <p:nvPr/>
          </p:nvSpPr>
          <p:spPr>
            <a:xfrm>
              <a:off x="6994314" y="2142234"/>
              <a:ext cx="541290" cy="228600"/>
            </a:xfrm>
            <a:prstGeom prst="trapezoid">
              <a:avLst>
                <a:gd name="adj" fmla="val 129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Trapezoid 158">
              <a:extLst>
                <a:ext uri="{FF2B5EF4-FFF2-40B4-BE49-F238E27FC236}">
                  <a16:creationId xmlns:a16="http://schemas.microsoft.com/office/drawing/2014/main" id="{1A2E3E2B-555D-4604-AAF6-11B269B5C7FB}"/>
                </a:ext>
              </a:extLst>
            </p:cNvPr>
            <p:cNvSpPr/>
            <p:nvPr/>
          </p:nvSpPr>
          <p:spPr>
            <a:xfrm rot="1511149">
              <a:off x="6629400" y="1963830"/>
              <a:ext cx="303961" cy="146300"/>
            </a:xfrm>
            <a:prstGeom prst="trapezoid">
              <a:avLst>
                <a:gd name="adj" fmla="val 1872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Trapezoid 159">
              <a:extLst>
                <a:ext uri="{FF2B5EF4-FFF2-40B4-BE49-F238E27FC236}">
                  <a16:creationId xmlns:a16="http://schemas.microsoft.com/office/drawing/2014/main" id="{842B497D-C300-4E12-BC4E-6064862EC0A9}"/>
                </a:ext>
              </a:extLst>
            </p:cNvPr>
            <p:cNvSpPr/>
            <p:nvPr/>
          </p:nvSpPr>
          <p:spPr>
            <a:xfrm rot="20822276">
              <a:off x="7533057" y="2017078"/>
              <a:ext cx="303961" cy="146300"/>
            </a:xfrm>
            <a:prstGeom prst="trapezoid">
              <a:avLst>
                <a:gd name="adj" fmla="val 1872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A8A5A285-EDF2-4FFA-B644-B5665D69F8D8}"/>
                </a:ext>
              </a:extLst>
            </p:cNvPr>
            <p:cNvSpPr/>
            <p:nvPr/>
          </p:nvSpPr>
          <p:spPr>
            <a:xfrm>
              <a:off x="7332620" y="1608834"/>
              <a:ext cx="135322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DA3F704E-1596-41DE-BCB7-7CC8FD212A99}"/>
                </a:ext>
              </a:extLst>
            </p:cNvPr>
            <p:cNvSpPr/>
            <p:nvPr/>
          </p:nvSpPr>
          <p:spPr>
            <a:xfrm rot="9606458">
              <a:off x="6922072" y="497208"/>
              <a:ext cx="595860" cy="516229"/>
            </a:xfrm>
            <a:custGeom>
              <a:avLst/>
              <a:gdLst>
                <a:gd name="connsiteX0" fmla="*/ 311372 w 595860"/>
                <a:gd name="connsiteY0" fmla="*/ 501868 h 516229"/>
                <a:gd name="connsiteX1" fmla="*/ 202394 w 595860"/>
                <a:gd name="connsiteY1" fmla="*/ 404612 h 516229"/>
                <a:gd name="connsiteX2" fmla="*/ 195415 w 595860"/>
                <a:gd name="connsiteY2" fmla="*/ 373758 h 516229"/>
                <a:gd name="connsiteX3" fmla="*/ 192945 w 595860"/>
                <a:gd name="connsiteY3" fmla="*/ 375306 h 516229"/>
                <a:gd name="connsiteX4" fmla="*/ 192944 w 595860"/>
                <a:gd name="connsiteY4" fmla="*/ 375305 h 516229"/>
                <a:gd name="connsiteX5" fmla="*/ 42497 w 595860"/>
                <a:gd name="connsiteY5" fmla="*/ 213019 h 516229"/>
                <a:gd name="connsiteX6" fmla="*/ 0 w 595860"/>
                <a:gd name="connsiteY6" fmla="*/ 26180 h 516229"/>
                <a:gd name="connsiteX7" fmla="*/ 107950 w 595860"/>
                <a:gd name="connsiteY7" fmla="*/ 1627 h 516229"/>
                <a:gd name="connsiteX8" fmla="*/ 258397 w 595860"/>
                <a:gd name="connsiteY8" fmla="*/ 163913 h 516229"/>
                <a:gd name="connsiteX9" fmla="*/ 261747 w 595860"/>
                <a:gd name="connsiteY9" fmla="*/ 194946 h 516229"/>
                <a:gd name="connsiteX10" fmla="*/ 311372 w 595860"/>
                <a:gd name="connsiteY10" fmla="*/ 165087 h 516229"/>
                <a:gd name="connsiteX11" fmla="*/ 391081 w 595860"/>
                <a:gd name="connsiteY11" fmla="*/ 150725 h 516229"/>
                <a:gd name="connsiteX12" fmla="*/ 595860 w 595860"/>
                <a:gd name="connsiteY12" fmla="*/ 150725 h 516229"/>
                <a:gd name="connsiteX13" fmla="*/ 595860 w 595860"/>
                <a:gd name="connsiteY13" fmla="*/ 333477 h 516229"/>
                <a:gd name="connsiteX14" fmla="*/ 391081 w 595860"/>
                <a:gd name="connsiteY14" fmla="*/ 516229 h 516229"/>
                <a:gd name="connsiteX15" fmla="*/ 311372 w 595860"/>
                <a:gd name="connsiteY15" fmla="*/ 501868 h 516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95860" h="516229">
                  <a:moveTo>
                    <a:pt x="311372" y="501868"/>
                  </a:moveTo>
                  <a:cubicBezTo>
                    <a:pt x="262373" y="483372"/>
                    <a:pt x="223119" y="448340"/>
                    <a:pt x="202394" y="404612"/>
                  </a:cubicBezTo>
                  <a:lnTo>
                    <a:pt x="195415" y="373758"/>
                  </a:lnTo>
                  <a:lnTo>
                    <a:pt x="192945" y="375306"/>
                  </a:lnTo>
                  <a:lnTo>
                    <a:pt x="192944" y="375305"/>
                  </a:lnTo>
                  <a:cubicBezTo>
                    <a:pt x="133325" y="388866"/>
                    <a:pt x="65967" y="316207"/>
                    <a:pt x="42497" y="213019"/>
                  </a:cubicBezTo>
                  <a:lnTo>
                    <a:pt x="0" y="26180"/>
                  </a:lnTo>
                  <a:lnTo>
                    <a:pt x="107950" y="1627"/>
                  </a:lnTo>
                  <a:cubicBezTo>
                    <a:pt x="167569" y="-11934"/>
                    <a:pt x="234927" y="60725"/>
                    <a:pt x="258397" y="163913"/>
                  </a:cubicBezTo>
                  <a:lnTo>
                    <a:pt x="261747" y="194946"/>
                  </a:lnTo>
                  <a:lnTo>
                    <a:pt x="311372" y="165087"/>
                  </a:lnTo>
                  <a:cubicBezTo>
                    <a:pt x="335871" y="155839"/>
                    <a:pt x="362807" y="150725"/>
                    <a:pt x="391081" y="150725"/>
                  </a:cubicBezTo>
                  <a:lnTo>
                    <a:pt x="595860" y="150725"/>
                  </a:lnTo>
                  <a:lnTo>
                    <a:pt x="595860" y="333477"/>
                  </a:lnTo>
                  <a:cubicBezTo>
                    <a:pt x="595860" y="434408"/>
                    <a:pt x="504177" y="516229"/>
                    <a:pt x="391081" y="516229"/>
                  </a:cubicBezTo>
                  <a:cubicBezTo>
                    <a:pt x="362807" y="516229"/>
                    <a:pt x="335871" y="511115"/>
                    <a:pt x="311372" y="501868"/>
                  </a:cubicBezTo>
                  <a:close/>
                </a:path>
              </a:pathLst>
            </a:custGeom>
            <a:solidFill>
              <a:srgbClr val="9A7B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63" name="Group 326">
              <a:extLst>
                <a:ext uri="{FF2B5EF4-FFF2-40B4-BE49-F238E27FC236}">
                  <a16:creationId xmlns:a16="http://schemas.microsoft.com/office/drawing/2014/main" id="{7C6F0F38-D995-4000-B710-84F54060D8A5}"/>
                </a:ext>
              </a:extLst>
            </p:cNvPr>
            <p:cNvGrpSpPr/>
            <p:nvPr/>
          </p:nvGrpSpPr>
          <p:grpSpPr>
            <a:xfrm>
              <a:off x="6324600" y="2133600"/>
              <a:ext cx="609600" cy="914400"/>
              <a:chOff x="2743200" y="938270"/>
              <a:chExt cx="4827770" cy="5081530"/>
            </a:xfrm>
          </p:grpSpPr>
          <p:sp>
            <p:nvSpPr>
              <p:cNvPr id="165" name="Block Arc 164">
                <a:extLst>
                  <a:ext uri="{FF2B5EF4-FFF2-40B4-BE49-F238E27FC236}">
                    <a16:creationId xmlns:a16="http://schemas.microsoft.com/office/drawing/2014/main" id="{6800910B-710B-4E5C-9115-0858EE2272F3}"/>
                  </a:ext>
                </a:extLst>
              </p:cNvPr>
              <p:cNvSpPr/>
              <p:nvPr/>
            </p:nvSpPr>
            <p:spPr>
              <a:xfrm rot="4844655">
                <a:off x="3744604" y="2522104"/>
                <a:ext cx="4800600" cy="1632932"/>
              </a:xfrm>
              <a:prstGeom prst="blockArc">
                <a:avLst>
                  <a:gd name="adj1" fmla="val 9255102"/>
                  <a:gd name="adj2" fmla="val 968037"/>
                  <a:gd name="adj3" fmla="val 28851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Block Arc 165">
                <a:extLst>
                  <a:ext uri="{FF2B5EF4-FFF2-40B4-BE49-F238E27FC236}">
                    <a16:creationId xmlns:a16="http://schemas.microsoft.com/office/drawing/2014/main" id="{E8DBD914-66C1-4590-83CD-303AFAAA2280}"/>
                  </a:ext>
                </a:extLst>
              </p:cNvPr>
              <p:cNvSpPr/>
              <p:nvPr/>
            </p:nvSpPr>
            <p:spPr>
              <a:xfrm rot="4844655">
                <a:off x="4354204" y="2750705"/>
                <a:ext cx="4800600" cy="1632932"/>
              </a:xfrm>
              <a:prstGeom prst="blockArc">
                <a:avLst>
                  <a:gd name="adj1" fmla="val 9255102"/>
                  <a:gd name="adj2" fmla="val 968037"/>
                  <a:gd name="adj3" fmla="val 28851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Flowchart: Delay 166">
                <a:extLst>
                  <a:ext uri="{FF2B5EF4-FFF2-40B4-BE49-F238E27FC236}">
                    <a16:creationId xmlns:a16="http://schemas.microsoft.com/office/drawing/2014/main" id="{BEF70BED-D59E-4EF4-901C-9D40285D878C}"/>
                  </a:ext>
                </a:extLst>
              </p:cNvPr>
              <p:cNvSpPr/>
              <p:nvPr/>
            </p:nvSpPr>
            <p:spPr>
              <a:xfrm rot="16200000">
                <a:off x="2590800" y="1676400"/>
                <a:ext cx="4876800" cy="3810000"/>
              </a:xfrm>
              <a:prstGeom prst="flowChartDelay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Flowchart: Delay 167">
                <a:extLst>
                  <a:ext uri="{FF2B5EF4-FFF2-40B4-BE49-F238E27FC236}">
                    <a16:creationId xmlns:a16="http://schemas.microsoft.com/office/drawing/2014/main" id="{4FC9C7F1-E3F0-401A-9294-F6FF95858B9F}"/>
                  </a:ext>
                </a:extLst>
              </p:cNvPr>
              <p:cNvSpPr/>
              <p:nvPr/>
            </p:nvSpPr>
            <p:spPr>
              <a:xfrm rot="16200000">
                <a:off x="2057400" y="1828800"/>
                <a:ext cx="4876800" cy="3505200"/>
              </a:xfrm>
              <a:prstGeom prst="flowChartDelay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6BC230B7-9A12-48C2-9C5D-9C07FD7927B8}"/>
                  </a:ext>
                </a:extLst>
              </p:cNvPr>
              <p:cNvSpPr/>
              <p:nvPr/>
            </p:nvSpPr>
            <p:spPr>
              <a:xfrm>
                <a:off x="3581400" y="2057400"/>
                <a:ext cx="1676400" cy="6096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Rounded Rectangle 193">
                <a:extLst>
                  <a:ext uri="{FF2B5EF4-FFF2-40B4-BE49-F238E27FC236}">
                    <a16:creationId xmlns:a16="http://schemas.microsoft.com/office/drawing/2014/main" id="{7E984335-740F-4866-9B22-39E6DD5744D5}"/>
                  </a:ext>
                </a:extLst>
              </p:cNvPr>
              <p:cNvSpPr/>
              <p:nvPr/>
            </p:nvSpPr>
            <p:spPr>
              <a:xfrm>
                <a:off x="2971800" y="4038600"/>
                <a:ext cx="2971800" cy="1981200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EBF6AD35-2B59-40AB-A6D8-471821D1ADAA}"/>
                  </a:ext>
                </a:extLst>
              </p:cNvPr>
              <p:cNvSpPr/>
              <p:nvPr/>
            </p:nvSpPr>
            <p:spPr>
              <a:xfrm>
                <a:off x="2971800" y="4419600"/>
                <a:ext cx="2971800" cy="1524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E56EE44E-86CB-4F0A-9688-CAA8DC825D4C}"/>
                  </a:ext>
                </a:extLst>
              </p:cNvPr>
              <p:cNvSpPr/>
              <p:nvPr/>
            </p:nvSpPr>
            <p:spPr>
              <a:xfrm>
                <a:off x="5791200" y="4495800"/>
                <a:ext cx="228600" cy="4572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89470164-ECFB-4D6C-9934-D9D230FA0CF1}"/>
                </a:ext>
              </a:extLst>
            </p:cNvPr>
            <p:cNvSpPr/>
            <p:nvPr/>
          </p:nvSpPr>
          <p:spPr>
            <a:xfrm rot="20057346">
              <a:off x="6717526" y="2146327"/>
              <a:ext cx="88662" cy="13143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241FA60-83F3-4ECA-8569-9A5EB2E63046}"/>
              </a:ext>
            </a:extLst>
          </p:cNvPr>
          <p:cNvGrpSpPr/>
          <p:nvPr/>
        </p:nvGrpSpPr>
        <p:grpSpPr>
          <a:xfrm>
            <a:off x="9242080" y="467581"/>
            <a:ext cx="2657199" cy="2384261"/>
            <a:chOff x="333470" y="3464278"/>
            <a:chExt cx="2485670" cy="2230351"/>
          </a:xfrm>
        </p:grpSpPr>
        <p:grpSp>
          <p:nvGrpSpPr>
            <p:cNvPr id="204" name="Group 236">
              <a:extLst>
                <a:ext uri="{FF2B5EF4-FFF2-40B4-BE49-F238E27FC236}">
                  <a16:creationId xmlns:a16="http://schemas.microsoft.com/office/drawing/2014/main" id="{B7CEEA60-12B1-4776-80CB-86C208E0552B}"/>
                </a:ext>
              </a:extLst>
            </p:cNvPr>
            <p:cNvGrpSpPr/>
            <p:nvPr/>
          </p:nvGrpSpPr>
          <p:grpSpPr>
            <a:xfrm>
              <a:off x="955957" y="4138295"/>
              <a:ext cx="1244974" cy="1556334"/>
              <a:chOff x="4572000" y="4495800"/>
              <a:chExt cx="1524000" cy="1600200"/>
            </a:xfrm>
          </p:grpSpPr>
          <p:grpSp>
            <p:nvGrpSpPr>
              <p:cNvPr id="237" name="Group 235">
                <a:extLst>
                  <a:ext uri="{FF2B5EF4-FFF2-40B4-BE49-F238E27FC236}">
                    <a16:creationId xmlns:a16="http://schemas.microsoft.com/office/drawing/2014/main" id="{E84FFC02-7660-439B-9853-A8150F87EF98}"/>
                  </a:ext>
                </a:extLst>
              </p:cNvPr>
              <p:cNvGrpSpPr/>
              <p:nvPr/>
            </p:nvGrpSpPr>
            <p:grpSpPr>
              <a:xfrm>
                <a:off x="4572000" y="4495800"/>
                <a:ext cx="1524000" cy="1295400"/>
                <a:chOff x="4419600" y="4495800"/>
                <a:chExt cx="1828800" cy="1447800"/>
              </a:xfrm>
            </p:grpSpPr>
            <p:sp>
              <p:nvSpPr>
                <p:cNvPr id="249" name="Rounded Rectangle 95">
                  <a:extLst>
                    <a:ext uri="{FF2B5EF4-FFF2-40B4-BE49-F238E27FC236}">
                      <a16:creationId xmlns:a16="http://schemas.microsoft.com/office/drawing/2014/main" id="{DA1B4A33-26F1-4CDF-B3C0-9FFFFE397AD1}"/>
                    </a:ext>
                  </a:extLst>
                </p:cNvPr>
                <p:cNvSpPr/>
                <p:nvPr/>
              </p:nvSpPr>
              <p:spPr>
                <a:xfrm>
                  <a:off x="4419600" y="4495800"/>
                  <a:ext cx="304800" cy="1219200"/>
                </a:xfrm>
                <a:prstGeom prst="roundRect">
                  <a:avLst/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Rounded Rectangle 96">
                  <a:extLst>
                    <a:ext uri="{FF2B5EF4-FFF2-40B4-BE49-F238E27FC236}">
                      <a16:creationId xmlns:a16="http://schemas.microsoft.com/office/drawing/2014/main" id="{6943E0F1-7FE9-4CAC-BEC9-BBAACDB58CC3}"/>
                    </a:ext>
                  </a:extLst>
                </p:cNvPr>
                <p:cNvSpPr/>
                <p:nvPr/>
              </p:nvSpPr>
              <p:spPr>
                <a:xfrm>
                  <a:off x="5943600" y="4495800"/>
                  <a:ext cx="304800" cy="1219200"/>
                </a:xfrm>
                <a:prstGeom prst="roundRect">
                  <a:avLst/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1" name="Rounded Rectangle 97">
                  <a:extLst>
                    <a:ext uri="{FF2B5EF4-FFF2-40B4-BE49-F238E27FC236}">
                      <a16:creationId xmlns:a16="http://schemas.microsoft.com/office/drawing/2014/main" id="{78DBBB80-746A-4D8E-A058-22E1322B72E7}"/>
                    </a:ext>
                  </a:extLst>
                </p:cNvPr>
                <p:cNvSpPr/>
                <p:nvPr/>
              </p:nvSpPr>
              <p:spPr>
                <a:xfrm>
                  <a:off x="4419600" y="4724400"/>
                  <a:ext cx="1828800" cy="1219200"/>
                </a:xfrm>
                <a:prstGeom prst="roundRect">
                  <a:avLst/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8" name="Group 231">
                <a:extLst>
                  <a:ext uri="{FF2B5EF4-FFF2-40B4-BE49-F238E27FC236}">
                    <a16:creationId xmlns:a16="http://schemas.microsoft.com/office/drawing/2014/main" id="{B3C9B061-6037-42B7-B104-CE89EBFF9539}"/>
                  </a:ext>
                </a:extLst>
              </p:cNvPr>
              <p:cNvGrpSpPr/>
              <p:nvPr/>
            </p:nvGrpSpPr>
            <p:grpSpPr>
              <a:xfrm>
                <a:off x="4572000" y="4876800"/>
                <a:ext cx="1524000" cy="1219200"/>
                <a:chOff x="4314825" y="3962400"/>
                <a:chExt cx="1809750" cy="1676400"/>
              </a:xfrm>
            </p:grpSpPr>
            <p:sp>
              <p:nvSpPr>
                <p:cNvPr id="239" name="Oval 238">
                  <a:extLst>
                    <a:ext uri="{FF2B5EF4-FFF2-40B4-BE49-F238E27FC236}">
                      <a16:creationId xmlns:a16="http://schemas.microsoft.com/office/drawing/2014/main" id="{FF46D746-EC07-4DFD-8EAC-7C1E36346029}"/>
                    </a:ext>
                  </a:extLst>
                </p:cNvPr>
                <p:cNvSpPr/>
                <p:nvPr/>
              </p:nvSpPr>
              <p:spPr>
                <a:xfrm>
                  <a:off x="4876800" y="4572000"/>
                  <a:ext cx="762000" cy="6858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Rectangle 239">
                  <a:extLst>
                    <a:ext uri="{FF2B5EF4-FFF2-40B4-BE49-F238E27FC236}">
                      <a16:creationId xmlns:a16="http://schemas.microsoft.com/office/drawing/2014/main" id="{0355D9CD-957C-4884-AA27-4AC94670A082}"/>
                    </a:ext>
                  </a:extLst>
                </p:cNvPr>
                <p:cNvSpPr/>
                <p:nvPr/>
              </p:nvSpPr>
              <p:spPr>
                <a:xfrm>
                  <a:off x="4314825" y="5029200"/>
                  <a:ext cx="1809750" cy="609600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1" name="Wave 240">
                  <a:extLst>
                    <a:ext uri="{FF2B5EF4-FFF2-40B4-BE49-F238E27FC236}">
                      <a16:creationId xmlns:a16="http://schemas.microsoft.com/office/drawing/2014/main" id="{69B99E00-BF70-4218-88F7-C5013E7CE2F6}"/>
                    </a:ext>
                  </a:extLst>
                </p:cNvPr>
                <p:cNvSpPr/>
                <p:nvPr/>
              </p:nvSpPr>
              <p:spPr>
                <a:xfrm>
                  <a:off x="4314825" y="4876800"/>
                  <a:ext cx="1809750" cy="321943"/>
                </a:xfrm>
                <a:prstGeom prst="wave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Oval 241">
                  <a:extLst>
                    <a:ext uri="{FF2B5EF4-FFF2-40B4-BE49-F238E27FC236}">
                      <a16:creationId xmlns:a16="http://schemas.microsoft.com/office/drawing/2014/main" id="{95636BF9-B332-4C61-9CE6-2AD839800929}"/>
                    </a:ext>
                  </a:extLst>
                </p:cNvPr>
                <p:cNvSpPr/>
                <p:nvPr/>
              </p:nvSpPr>
              <p:spPr>
                <a:xfrm>
                  <a:off x="4876800" y="4038600"/>
                  <a:ext cx="685800" cy="7620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3" name="Wave 242">
                  <a:extLst>
                    <a:ext uri="{FF2B5EF4-FFF2-40B4-BE49-F238E27FC236}">
                      <a16:creationId xmlns:a16="http://schemas.microsoft.com/office/drawing/2014/main" id="{CDEE86C5-F499-4735-B941-626800C577CF}"/>
                    </a:ext>
                  </a:extLst>
                </p:cNvPr>
                <p:cNvSpPr/>
                <p:nvPr/>
              </p:nvSpPr>
              <p:spPr>
                <a:xfrm rot="4626819">
                  <a:off x="5145169" y="4424900"/>
                  <a:ext cx="984786" cy="241172"/>
                </a:xfrm>
                <a:prstGeom prst="wave">
                  <a:avLst>
                    <a:gd name="adj1" fmla="val 10147"/>
                    <a:gd name="adj2" fmla="val -10000"/>
                  </a:avLst>
                </a:prstGeom>
                <a:solidFill>
                  <a:srgbClr val="FFCC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4" name="Wave 243">
                  <a:extLst>
                    <a:ext uri="{FF2B5EF4-FFF2-40B4-BE49-F238E27FC236}">
                      <a16:creationId xmlns:a16="http://schemas.microsoft.com/office/drawing/2014/main" id="{0ADCFFFB-2AE2-4494-ACA5-FF7E3F40BFE7}"/>
                    </a:ext>
                  </a:extLst>
                </p:cNvPr>
                <p:cNvSpPr/>
                <p:nvPr/>
              </p:nvSpPr>
              <p:spPr>
                <a:xfrm rot="16973181" flipH="1">
                  <a:off x="4383167" y="4424898"/>
                  <a:ext cx="984786" cy="241172"/>
                </a:xfrm>
                <a:prstGeom prst="wave">
                  <a:avLst>
                    <a:gd name="adj1" fmla="val 10147"/>
                    <a:gd name="adj2" fmla="val -10000"/>
                  </a:avLst>
                </a:prstGeom>
                <a:solidFill>
                  <a:srgbClr val="FFCC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5" name="Wave 244">
                  <a:extLst>
                    <a:ext uri="{FF2B5EF4-FFF2-40B4-BE49-F238E27FC236}">
                      <a16:creationId xmlns:a16="http://schemas.microsoft.com/office/drawing/2014/main" id="{1B26C7CB-8A65-4FD1-8118-EA49B8FCE968}"/>
                    </a:ext>
                  </a:extLst>
                </p:cNvPr>
                <p:cNvSpPr/>
                <p:nvPr/>
              </p:nvSpPr>
              <p:spPr>
                <a:xfrm>
                  <a:off x="4876800" y="3962400"/>
                  <a:ext cx="685800" cy="381000"/>
                </a:xfrm>
                <a:prstGeom prst="wave">
                  <a:avLst>
                    <a:gd name="adj1" fmla="val 10147"/>
                    <a:gd name="adj2" fmla="val -10000"/>
                  </a:avLst>
                </a:prstGeom>
                <a:solidFill>
                  <a:srgbClr val="FFCC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Isosceles Triangle 245">
                  <a:extLst>
                    <a:ext uri="{FF2B5EF4-FFF2-40B4-BE49-F238E27FC236}">
                      <a16:creationId xmlns:a16="http://schemas.microsoft.com/office/drawing/2014/main" id="{673BBB34-66D3-4230-9BA9-B04C3302CAB3}"/>
                    </a:ext>
                  </a:extLst>
                </p:cNvPr>
                <p:cNvSpPr/>
                <p:nvPr/>
              </p:nvSpPr>
              <p:spPr>
                <a:xfrm rot="10976136">
                  <a:off x="5115091" y="4806209"/>
                  <a:ext cx="224623" cy="217382"/>
                </a:xfrm>
                <a:prstGeom prst="triangl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Oval 246">
                  <a:extLst>
                    <a:ext uri="{FF2B5EF4-FFF2-40B4-BE49-F238E27FC236}">
                      <a16:creationId xmlns:a16="http://schemas.microsoft.com/office/drawing/2014/main" id="{65CD6DE2-F2A4-4F41-86A4-8ED0192692FE}"/>
                    </a:ext>
                  </a:extLst>
                </p:cNvPr>
                <p:cNvSpPr/>
                <p:nvPr/>
              </p:nvSpPr>
              <p:spPr>
                <a:xfrm rot="1332212">
                  <a:off x="4891470" y="4866939"/>
                  <a:ext cx="381000" cy="1524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Oval 247">
                  <a:extLst>
                    <a:ext uri="{FF2B5EF4-FFF2-40B4-BE49-F238E27FC236}">
                      <a16:creationId xmlns:a16="http://schemas.microsoft.com/office/drawing/2014/main" id="{0ED2D574-E470-46FB-84BF-A16B57C87D0A}"/>
                    </a:ext>
                  </a:extLst>
                </p:cNvPr>
                <p:cNvSpPr/>
                <p:nvPr/>
              </p:nvSpPr>
              <p:spPr>
                <a:xfrm rot="19656405">
                  <a:off x="5192779" y="4890798"/>
                  <a:ext cx="381000" cy="1524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9A36878B-6ACB-4C7F-B36A-12616945FA5F}"/>
                </a:ext>
              </a:extLst>
            </p:cNvPr>
            <p:cNvSpPr/>
            <p:nvPr/>
          </p:nvSpPr>
          <p:spPr>
            <a:xfrm>
              <a:off x="1267201" y="4527379"/>
              <a:ext cx="233433" cy="15563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686A2D99-2A4B-4BF9-AD17-99963A92DB0B}"/>
                </a:ext>
              </a:extLst>
            </p:cNvPr>
            <p:cNvSpPr/>
            <p:nvPr/>
          </p:nvSpPr>
          <p:spPr>
            <a:xfrm rot="18858741">
              <a:off x="959973" y="4117903"/>
              <a:ext cx="224333" cy="622487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ounded Rectangle 53">
              <a:extLst>
                <a:ext uri="{FF2B5EF4-FFF2-40B4-BE49-F238E27FC236}">
                  <a16:creationId xmlns:a16="http://schemas.microsoft.com/office/drawing/2014/main" id="{4D9E7F98-E76F-4C9A-9CC6-F0347C147E22}"/>
                </a:ext>
              </a:extLst>
            </p:cNvPr>
            <p:cNvSpPr/>
            <p:nvPr/>
          </p:nvSpPr>
          <p:spPr>
            <a:xfrm>
              <a:off x="411281" y="4216112"/>
              <a:ext cx="622487" cy="1089434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Diagonal Stripe 203">
              <a:extLst>
                <a:ext uri="{FF2B5EF4-FFF2-40B4-BE49-F238E27FC236}">
                  <a16:creationId xmlns:a16="http://schemas.microsoft.com/office/drawing/2014/main" id="{780ACD7C-4985-4A17-AC9A-1CFB95298A0A}"/>
                </a:ext>
              </a:extLst>
            </p:cNvPr>
            <p:cNvSpPr/>
            <p:nvPr/>
          </p:nvSpPr>
          <p:spPr>
            <a:xfrm rot="15336839" flipH="1">
              <a:off x="824538" y="4257709"/>
              <a:ext cx="262840" cy="228073"/>
            </a:xfrm>
            <a:prstGeom prst="diagStripe">
              <a:avLst>
                <a:gd name="adj" fmla="val 39096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9" name="Diagonal Stripe 198">
              <a:extLst>
                <a:ext uri="{FF2B5EF4-FFF2-40B4-BE49-F238E27FC236}">
                  <a16:creationId xmlns:a16="http://schemas.microsoft.com/office/drawing/2014/main" id="{9E20360F-5DF0-4073-893C-F4C3E20F8510}"/>
                </a:ext>
              </a:extLst>
            </p:cNvPr>
            <p:cNvSpPr/>
            <p:nvPr/>
          </p:nvSpPr>
          <p:spPr>
            <a:xfrm rot="6263161">
              <a:off x="531077" y="4140151"/>
              <a:ext cx="243385" cy="371695"/>
            </a:xfrm>
            <a:prstGeom prst="diagStripe">
              <a:avLst>
                <a:gd name="adj" fmla="val 39096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9B553E92-FBB8-450E-941C-E771D75A2DE9}"/>
                </a:ext>
              </a:extLst>
            </p:cNvPr>
            <p:cNvSpPr/>
            <p:nvPr/>
          </p:nvSpPr>
          <p:spPr>
            <a:xfrm>
              <a:off x="411281" y="4216112"/>
              <a:ext cx="311244" cy="622533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1" name="Group 201">
              <a:extLst>
                <a:ext uri="{FF2B5EF4-FFF2-40B4-BE49-F238E27FC236}">
                  <a16:creationId xmlns:a16="http://schemas.microsoft.com/office/drawing/2014/main" id="{2C69BAA2-3628-4210-9CDB-5107C90C8D1C}"/>
                </a:ext>
              </a:extLst>
            </p:cNvPr>
            <p:cNvGrpSpPr/>
            <p:nvPr/>
          </p:nvGrpSpPr>
          <p:grpSpPr>
            <a:xfrm rot="20799573">
              <a:off x="845247" y="4278500"/>
              <a:ext cx="154038" cy="764434"/>
              <a:chOff x="2438400" y="3581400"/>
              <a:chExt cx="228600" cy="672353"/>
            </a:xfrm>
          </p:grpSpPr>
          <p:sp>
            <p:nvSpPr>
              <p:cNvPr id="235" name="Pentagon 200">
                <a:extLst>
                  <a:ext uri="{FF2B5EF4-FFF2-40B4-BE49-F238E27FC236}">
                    <a16:creationId xmlns:a16="http://schemas.microsoft.com/office/drawing/2014/main" id="{F801731D-F5F8-4503-937A-7CE914EFCAE7}"/>
                  </a:ext>
                </a:extLst>
              </p:cNvPr>
              <p:cNvSpPr/>
              <p:nvPr/>
            </p:nvSpPr>
            <p:spPr>
              <a:xfrm rot="5400000">
                <a:off x="2259106" y="3872753"/>
                <a:ext cx="609600" cy="152400"/>
              </a:xfrm>
              <a:prstGeom prst="homePlate">
                <a:avLst>
                  <a:gd name="adj" fmla="val 79412"/>
                </a:avLst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Flowchart: Merge 235">
                <a:extLst>
                  <a:ext uri="{FF2B5EF4-FFF2-40B4-BE49-F238E27FC236}">
                    <a16:creationId xmlns:a16="http://schemas.microsoft.com/office/drawing/2014/main" id="{154DACBF-AC2B-4D77-B38D-4BB1754591DD}"/>
                  </a:ext>
                </a:extLst>
              </p:cNvPr>
              <p:cNvSpPr/>
              <p:nvPr/>
            </p:nvSpPr>
            <p:spPr>
              <a:xfrm>
                <a:off x="2438400" y="3581400"/>
                <a:ext cx="228600" cy="228600"/>
              </a:xfrm>
              <a:prstGeom prst="flowChartMerge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924FDF74-AF7C-48A9-80A2-07EA522354F8}"/>
                </a:ext>
              </a:extLst>
            </p:cNvPr>
            <p:cNvSpPr/>
            <p:nvPr/>
          </p:nvSpPr>
          <p:spPr>
            <a:xfrm>
              <a:off x="411281" y="3593579"/>
              <a:ext cx="622487" cy="70035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loud 212">
              <a:extLst>
                <a:ext uri="{FF2B5EF4-FFF2-40B4-BE49-F238E27FC236}">
                  <a16:creationId xmlns:a16="http://schemas.microsoft.com/office/drawing/2014/main" id="{C2B848A8-00E0-459D-810F-6819F3450CE5}"/>
                </a:ext>
              </a:extLst>
            </p:cNvPr>
            <p:cNvSpPr/>
            <p:nvPr/>
          </p:nvSpPr>
          <p:spPr>
            <a:xfrm>
              <a:off x="333470" y="3593579"/>
              <a:ext cx="389054" cy="544717"/>
            </a:xfrm>
            <a:prstGeom prst="cloud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33B4F5CB-4E09-44C8-A6A6-15364DD08EC0}"/>
                </a:ext>
              </a:extLst>
            </p:cNvPr>
            <p:cNvSpPr/>
            <p:nvPr/>
          </p:nvSpPr>
          <p:spPr>
            <a:xfrm>
              <a:off x="566903" y="3827029"/>
              <a:ext cx="155622" cy="23345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00838D30-C337-40A8-B98E-DA3CC9077078}"/>
                </a:ext>
              </a:extLst>
            </p:cNvPr>
            <p:cNvSpPr/>
            <p:nvPr/>
          </p:nvSpPr>
          <p:spPr>
            <a:xfrm rot="2741259" flipH="1">
              <a:off x="2166576" y="4273537"/>
              <a:ext cx="224333" cy="622487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ounded Rectangle 207">
              <a:extLst>
                <a:ext uri="{FF2B5EF4-FFF2-40B4-BE49-F238E27FC236}">
                  <a16:creationId xmlns:a16="http://schemas.microsoft.com/office/drawing/2014/main" id="{AF9101ED-2B8B-4477-9B3E-971ACD72959D}"/>
                </a:ext>
              </a:extLst>
            </p:cNvPr>
            <p:cNvSpPr/>
            <p:nvPr/>
          </p:nvSpPr>
          <p:spPr>
            <a:xfrm flipH="1">
              <a:off x="2151823" y="4232939"/>
              <a:ext cx="622487" cy="1089433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Diagonal Stripe 222">
              <a:extLst>
                <a:ext uri="{FF2B5EF4-FFF2-40B4-BE49-F238E27FC236}">
                  <a16:creationId xmlns:a16="http://schemas.microsoft.com/office/drawing/2014/main" id="{B4A9EAF6-B350-4742-B6DA-6631C2F141D4}"/>
                </a:ext>
              </a:extLst>
            </p:cNvPr>
            <p:cNvSpPr/>
            <p:nvPr/>
          </p:nvSpPr>
          <p:spPr>
            <a:xfrm rot="6263161">
              <a:off x="2098213" y="4274535"/>
              <a:ext cx="262840" cy="228073"/>
            </a:xfrm>
            <a:prstGeom prst="diagStripe">
              <a:avLst>
                <a:gd name="adj" fmla="val 39096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4" name="Diagonal Stripe 223">
              <a:extLst>
                <a:ext uri="{FF2B5EF4-FFF2-40B4-BE49-F238E27FC236}">
                  <a16:creationId xmlns:a16="http://schemas.microsoft.com/office/drawing/2014/main" id="{ADB30306-84FF-4056-9B64-EA793087C8CF}"/>
                </a:ext>
              </a:extLst>
            </p:cNvPr>
            <p:cNvSpPr/>
            <p:nvPr/>
          </p:nvSpPr>
          <p:spPr>
            <a:xfrm rot="15336839" flipH="1">
              <a:off x="2411128" y="4156977"/>
              <a:ext cx="243385" cy="371695"/>
            </a:xfrm>
            <a:prstGeom prst="diagStripe">
              <a:avLst>
                <a:gd name="adj" fmla="val 39096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5B6B31D7-DDA1-4685-A6FD-153625D7C66D}"/>
                </a:ext>
              </a:extLst>
            </p:cNvPr>
            <p:cNvSpPr/>
            <p:nvPr/>
          </p:nvSpPr>
          <p:spPr>
            <a:xfrm flipH="1">
              <a:off x="2463066" y="4232939"/>
              <a:ext cx="311243" cy="622533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6" name="Group 201">
              <a:extLst>
                <a:ext uri="{FF2B5EF4-FFF2-40B4-BE49-F238E27FC236}">
                  <a16:creationId xmlns:a16="http://schemas.microsoft.com/office/drawing/2014/main" id="{46CE47BC-BAC7-425D-8F8A-1F1DA363706E}"/>
                </a:ext>
              </a:extLst>
            </p:cNvPr>
            <p:cNvGrpSpPr/>
            <p:nvPr/>
          </p:nvGrpSpPr>
          <p:grpSpPr>
            <a:xfrm rot="800427" flipH="1">
              <a:off x="2186306" y="4295327"/>
              <a:ext cx="154038" cy="764434"/>
              <a:chOff x="2438400" y="3581400"/>
              <a:chExt cx="228600" cy="672353"/>
            </a:xfrm>
            <a:solidFill>
              <a:schemeClr val="tx2"/>
            </a:solidFill>
          </p:grpSpPr>
          <p:sp>
            <p:nvSpPr>
              <p:cNvPr id="233" name="Pentagon 79">
                <a:extLst>
                  <a:ext uri="{FF2B5EF4-FFF2-40B4-BE49-F238E27FC236}">
                    <a16:creationId xmlns:a16="http://schemas.microsoft.com/office/drawing/2014/main" id="{DD667671-120E-49C0-85A3-95366B770FB9}"/>
                  </a:ext>
                </a:extLst>
              </p:cNvPr>
              <p:cNvSpPr/>
              <p:nvPr/>
            </p:nvSpPr>
            <p:spPr>
              <a:xfrm rot="5400000">
                <a:off x="2259106" y="3872753"/>
                <a:ext cx="609600" cy="152400"/>
              </a:xfrm>
              <a:prstGeom prst="homePlate">
                <a:avLst>
                  <a:gd name="adj" fmla="val 7941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Flowchart: Merge 233">
                <a:extLst>
                  <a:ext uri="{FF2B5EF4-FFF2-40B4-BE49-F238E27FC236}">
                    <a16:creationId xmlns:a16="http://schemas.microsoft.com/office/drawing/2014/main" id="{C1C1E8CC-C80D-4A2C-BD16-5D51D6F48623}"/>
                  </a:ext>
                </a:extLst>
              </p:cNvPr>
              <p:cNvSpPr/>
              <p:nvPr/>
            </p:nvSpPr>
            <p:spPr>
              <a:xfrm>
                <a:off x="2438400" y="3581400"/>
                <a:ext cx="228600" cy="228600"/>
              </a:xfrm>
              <a:prstGeom prst="flowChartMerg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84B1840D-B636-424F-897E-28E4AB15C47B}"/>
                </a:ext>
              </a:extLst>
            </p:cNvPr>
            <p:cNvSpPr/>
            <p:nvPr/>
          </p:nvSpPr>
          <p:spPr>
            <a:xfrm rot="6406274" flipH="1">
              <a:off x="2123286" y="4416309"/>
              <a:ext cx="311267" cy="778462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B7DCF47E-9D90-4B0D-A22A-742E7FE534D5}"/>
                </a:ext>
              </a:extLst>
            </p:cNvPr>
            <p:cNvSpPr/>
            <p:nvPr/>
          </p:nvSpPr>
          <p:spPr>
            <a:xfrm rot="4439271" flipH="1">
              <a:off x="2406706" y="4637145"/>
              <a:ext cx="301408" cy="202916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E65F3B5F-8246-4AF5-BD41-9BA0B7D16C58}"/>
                </a:ext>
              </a:extLst>
            </p:cNvPr>
            <p:cNvSpPr/>
            <p:nvPr/>
          </p:nvSpPr>
          <p:spPr>
            <a:xfrm flipH="1">
              <a:off x="2151823" y="3610405"/>
              <a:ext cx="622487" cy="70035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014207B7-3E90-40DE-9429-91A87C2077E9}"/>
                </a:ext>
              </a:extLst>
            </p:cNvPr>
            <p:cNvSpPr/>
            <p:nvPr/>
          </p:nvSpPr>
          <p:spPr>
            <a:xfrm rot="4086748">
              <a:off x="2173762" y="3432256"/>
              <a:ext cx="613355" cy="677400"/>
            </a:xfrm>
            <a:custGeom>
              <a:avLst/>
              <a:gdLst>
                <a:gd name="connsiteX0" fmla="*/ 12049 w 613355"/>
                <a:gd name="connsiteY0" fmla="*/ 357521 h 677400"/>
                <a:gd name="connsiteX1" fmla="*/ 153312 w 613355"/>
                <a:gd name="connsiteY1" fmla="*/ 216892 h 677400"/>
                <a:gd name="connsiteX2" fmla="*/ 181694 w 613355"/>
                <a:gd name="connsiteY2" fmla="*/ 216892 h 677400"/>
                <a:gd name="connsiteX3" fmla="*/ 176249 w 613355"/>
                <a:gd name="connsiteY3" fmla="*/ 201982 h 677400"/>
                <a:gd name="connsiteX4" fmla="*/ 208774 w 613355"/>
                <a:gd name="connsiteY4" fmla="*/ 68648 h 677400"/>
                <a:gd name="connsiteX5" fmla="*/ 464824 w 613355"/>
                <a:gd name="connsiteY5" fmla="*/ 39171 h 677400"/>
                <a:gd name="connsiteX6" fmla="*/ 613355 w 613355"/>
                <a:gd name="connsiteY6" fmla="*/ 151661 h 677400"/>
                <a:gd name="connsiteX7" fmla="*/ 505835 w 613355"/>
                <a:gd name="connsiteY7" fmla="*/ 293629 h 677400"/>
                <a:gd name="connsiteX8" fmla="*/ 316049 w 613355"/>
                <a:gd name="connsiteY8" fmla="*/ 355736 h 677400"/>
                <a:gd name="connsiteX9" fmla="*/ 306622 w 613355"/>
                <a:gd name="connsiteY9" fmla="*/ 351094 h 677400"/>
                <a:gd name="connsiteX10" fmla="*/ 306622 w 613355"/>
                <a:gd name="connsiteY10" fmla="*/ 447146 h 677400"/>
                <a:gd name="connsiteX11" fmla="*/ 153311 w 613355"/>
                <a:gd name="connsiteY11" fmla="*/ 677400 h 677400"/>
                <a:gd name="connsiteX12" fmla="*/ 0 w 613355"/>
                <a:gd name="connsiteY12" fmla="*/ 447146 h 677400"/>
                <a:gd name="connsiteX13" fmla="*/ 1 w 613355"/>
                <a:gd name="connsiteY13" fmla="*/ 447146 h 677400"/>
                <a:gd name="connsiteX14" fmla="*/ 12049 w 613355"/>
                <a:gd name="connsiteY14" fmla="*/ 357521 h 67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13355" h="677400">
                  <a:moveTo>
                    <a:pt x="12049" y="357521"/>
                  </a:moveTo>
                  <a:cubicBezTo>
                    <a:pt x="35323" y="274879"/>
                    <a:pt x="89809" y="216892"/>
                    <a:pt x="153312" y="216892"/>
                  </a:cubicBezTo>
                  <a:lnTo>
                    <a:pt x="181694" y="216892"/>
                  </a:lnTo>
                  <a:lnTo>
                    <a:pt x="176249" y="201982"/>
                  </a:lnTo>
                  <a:cubicBezTo>
                    <a:pt x="168828" y="155934"/>
                    <a:pt x="179083" y="107851"/>
                    <a:pt x="208774" y="68648"/>
                  </a:cubicBezTo>
                  <a:cubicBezTo>
                    <a:pt x="268155" y="-9758"/>
                    <a:pt x="382793" y="-22956"/>
                    <a:pt x="464824" y="39171"/>
                  </a:cubicBezTo>
                  <a:lnTo>
                    <a:pt x="613355" y="151661"/>
                  </a:lnTo>
                  <a:lnTo>
                    <a:pt x="505835" y="293629"/>
                  </a:lnTo>
                  <a:cubicBezTo>
                    <a:pt x="461299" y="352434"/>
                    <a:pt x="385681" y="374559"/>
                    <a:pt x="316049" y="355736"/>
                  </a:cubicBezTo>
                  <a:lnTo>
                    <a:pt x="306622" y="351094"/>
                  </a:lnTo>
                  <a:lnTo>
                    <a:pt x="306622" y="447146"/>
                  </a:lnTo>
                  <a:cubicBezTo>
                    <a:pt x="306622" y="574312"/>
                    <a:pt x="237982" y="677400"/>
                    <a:pt x="153311" y="677400"/>
                  </a:cubicBezTo>
                  <a:cubicBezTo>
                    <a:pt x="68640" y="677400"/>
                    <a:pt x="0" y="574312"/>
                    <a:pt x="0" y="447146"/>
                  </a:cubicBezTo>
                  <a:lnTo>
                    <a:pt x="1" y="447146"/>
                  </a:lnTo>
                  <a:cubicBezTo>
                    <a:pt x="1" y="415354"/>
                    <a:pt x="4291" y="385068"/>
                    <a:pt x="12049" y="35752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7" name="Oval 238">
              <a:extLst>
                <a:ext uri="{FF2B5EF4-FFF2-40B4-BE49-F238E27FC236}">
                  <a16:creationId xmlns:a16="http://schemas.microsoft.com/office/drawing/2014/main" id="{C4528D40-44B3-48E0-A615-9B9D16FD48EA}"/>
                </a:ext>
              </a:extLst>
            </p:cNvPr>
            <p:cNvSpPr/>
            <p:nvPr/>
          </p:nvSpPr>
          <p:spPr>
            <a:xfrm>
              <a:off x="1267201" y="4605196"/>
              <a:ext cx="233433" cy="15563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39">
              <a:extLst>
                <a:ext uri="{FF2B5EF4-FFF2-40B4-BE49-F238E27FC236}">
                  <a16:creationId xmlns:a16="http://schemas.microsoft.com/office/drawing/2014/main" id="{D0CC79C4-D1FE-4F7D-95E6-0F89DE28E370}"/>
                </a:ext>
              </a:extLst>
            </p:cNvPr>
            <p:cNvSpPr/>
            <p:nvPr/>
          </p:nvSpPr>
          <p:spPr>
            <a:xfrm>
              <a:off x="1656255" y="4605196"/>
              <a:ext cx="233433" cy="15563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30C6CD30-9027-4CBF-881A-C5F80E41B44F}"/>
                </a:ext>
              </a:extLst>
            </p:cNvPr>
            <p:cNvSpPr/>
            <p:nvPr/>
          </p:nvSpPr>
          <p:spPr>
            <a:xfrm>
              <a:off x="1734066" y="4527379"/>
              <a:ext cx="233433" cy="15563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0034E1D5-86B5-4107-91A8-792DC1DF0AD0}"/>
                </a:ext>
              </a:extLst>
            </p:cNvPr>
            <p:cNvSpPr/>
            <p:nvPr/>
          </p:nvSpPr>
          <p:spPr>
            <a:xfrm rot="15193726">
              <a:off x="860118" y="4345071"/>
              <a:ext cx="242615" cy="9139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72B97EC8-5B31-4648-AA25-94AB847C3DBA}"/>
                </a:ext>
              </a:extLst>
            </p:cNvPr>
            <p:cNvSpPr/>
            <p:nvPr/>
          </p:nvSpPr>
          <p:spPr>
            <a:xfrm rot="16200000">
              <a:off x="458303" y="4669278"/>
              <a:ext cx="300659" cy="23908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4404091B-7054-4E8C-B2EB-A6520E7C3C01}"/>
                </a:ext>
              </a:extLst>
            </p:cNvPr>
            <p:cNvSpPr/>
            <p:nvPr/>
          </p:nvSpPr>
          <p:spPr>
            <a:xfrm>
              <a:off x="2566210" y="3843627"/>
              <a:ext cx="155622" cy="23345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3C1CFD18-CF5F-4293-A71E-878D2490D0EA}"/>
              </a:ext>
            </a:extLst>
          </p:cNvPr>
          <p:cNvGrpSpPr/>
          <p:nvPr/>
        </p:nvGrpSpPr>
        <p:grpSpPr>
          <a:xfrm>
            <a:off x="430793" y="374888"/>
            <a:ext cx="2341089" cy="2513168"/>
            <a:chOff x="838200" y="4774871"/>
            <a:chExt cx="1752600" cy="1881423"/>
          </a:xfrm>
        </p:grpSpPr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B935D64A-2360-4599-A8A1-CC581958F1E7}"/>
                </a:ext>
              </a:extLst>
            </p:cNvPr>
            <p:cNvSpPr/>
            <p:nvPr/>
          </p:nvSpPr>
          <p:spPr>
            <a:xfrm>
              <a:off x="1086701" y="5661410"/>
              <a:ext cx="372752" cy="71063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ounded Rectangle 14">
              <a:extLst>
                <a:ext uri="{FF2B5EF4-FFF2-40B4-BE49-F238E27FC236}">
                  <a16:creationId xmlns:a16="http://schemas.microsoft.com/office/drawing/2014/main" id="{F4F90A21-97B5-4CB8-AD19-D779BF65A411}"/>
                </a:ext>
              </a:extLst>
            </p:cNvPr>
            <p:cNvSpPr/>
            <p:nvPr/>
          </p:nvSpPr>
          <p:spPr>
            <a:xfrm>
              <a:off x="1335202" y="5519284"/>
              <a:ext cx="559128" cy="994884"/>
            </a:xfrm>
            <a:prstGeom prst="round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57" name="Isosceles Triangle 15">
              <a:extLst>
                <a:ext uri="{FF2B5EF4-FFF2-40B4-BE49-F238E27FC236}">
                  <a16:creationId xmlns:a16="http://schemas.microsoft.com/office/drawing/2014/main" id="{18BB97D8-C990-4388-BA3B-3037FABD4990}"/>
                </a:ext>
              </a:extLst>
            </p:cNvPr>
            <p:cNvSpPr/>
            <p:nvPr/>
          </p:nvSpPr>
          <p:spPr>
            <a:xfrm rot="10800000">
              <a:off x="1397328" y="5590347"/>
              <a:ext cx="434877" cy="497442"/>
            </a:xfrm>
            <a:prstGeom prst="triangl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58" name="Pentagon 16">
              <a:extLst>
                <a:ext uri="{FF2B5EF4-FFF2-40B4-BE49-F238E27FC236}">
                  <a16:creationId xmlns:a16="http://schemas.microsoft.com/office/drawing/2014/main" id="{E66C7F51-5232-46D1-AA60-2FD57E559F6C}"/>
                </a:ext>
              </a:extLst>
            </p:cNvPr>
            <p:cNvSpPr/>
            <p:nvPr/>
          </p:nvSpPr>
          <p:spPr>
            <a:xfrm rot="5400000">
              <a:off x="1470435" y="5863513"/>
              <a:ext cx="317367" cy="105448"/>
            </a:xfrm>
            <a:prstGeom prst="homePlate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59" name="Diamond 17">
              <a:extLst>
                <a:ext uri="{FF2B5EF4-FFF2-40B4-BE49-F238E27FC236}">
                  <a16:creationId xmlns:a16="http://schemas.microsoft.com/office/drawing/2014/main" id="{CEC003EC-CF2E-4A1F-B573-394AB51E9C41}"/>
                </a:ext>
              </a:extLst>
            </p:cNvPr>
            <p:cNvSpPr/>
            <p:nvPr/>
          </p:nvSpPr>
          <p:spPr>
            <a:xfrm>
              <a:off x="1529536" y="5597172"/>
              <a:ext cx="189806" cy="210222"/>
            </a:xfrm>
            <a:prstGeom prst="diamond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60" name="Parallelogram 18">
              <a:extLst>
                <a:ext uri="{FF2B5EF4-FFF2-40B4-BE49-F238E27FC236}">
                  <a16:creationId xmlns:a16="http://schemas.microsoft.com/office/drawing/2014/main" id="{FCBD4B44-484E-47DA-9F65-AD70BCBA00B7}"/>
                </a:ext>
              </a:extLst>
            </p:cNvPr>
            <p:cNvSpPr/>
            <p:nvPr/>
          </p:nvSpPr>
          <p:spPr>
            <a:xfrm rot="2985169" flipH="1">
              <a:off x="1320984" y="5508395"/>
              <a:ext cx="306556" cy="147104"/>
            </a:xfrm>
            <a:prstGeom prst="parallelogram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61" name="Parallelogram 19">
              <a:extLst>
                <a:ext uri="{FF2B5EF4-FFF2-40B4-BE49-F238E27FC236}">
                  <a16:creationId xmlns:a16="http://schemas.microsoft.com/office/drawing/2014/main" id="{F49BFFB7-A01E-451D-9D58-1498B32E7315}"/>
                </a:ext>
              </a:extLst>
            </p:cNvPr>
            <p:cNvSpPr/>
            <p:nvPr/>
          </p:nvSpPr>
          <p:spPr>
            <a:xfrm rot="18839164">
              <a:off x="1615296" y="5507563"/>
              <a:ext cx="306556" cy="141880"/>
            </a:xfrm>
            <a:prstGeom prst="parallelogram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62" name="Oval 20">
              <a:extLst>
                <a:ext uri="{FF2B5EF4-FFF2-40B4-BE49-F238E27FC236}">
                  <a16:creationId xmlns:a16="http://schemas.microsoft.com/office/drawing/2014/main" id="{DF011EC1-C233-40AC-BE9C-D2A9A3BAA2EA}"/>
                </a:ext>
              </a:extLst>
            </p:cNvPr>
            <p:cNvSpPr/>
            <p:nvPr/>
          </p:nvSpPr>
          <p:spPr>
            <a:xfrm>
              <a:off x="1397328" y="4879715"/>
              <a:ext cx="434877" cy="71063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B462C3AA-9480-407A-B199-6F1E5E62AE05}"/>
                </a:ext>
              </a:extLst>
            </p:cNvPr>
            <p:cNvSpPr/>
            <p:nvPr/>
          </p:nvSpPr>
          <p:spPr>
            <a:xfrm rot="9606458">
              <a:off x="1329789" y="4774871"/>
              <a:ext cx="505541" cy="464868"/>
            </a:xfrm>
            <a:custGeom>
              <a:avLst/>
              <a:gdLst>
                <a:gd name="connsiteX0" fmla="*/ 244328 w 505541"/>
                <a:gd name="connsiteY0" fmla="*/ 451474 h 464868"/>
                <a:gd name="connsiteX1" fmla="*/ 144267 w 505541"/>
                <a:gd name="connsiteY1" fmla="*/ 360776 h 464868"/>
                <a:gd name="connsiteX2" fmla="*/ 140872 w 505541"/>
                <a:gd name="connsiteY2" fmla="*/ 345536 h 464868"/>
                <a:gd name="connsiteX3" fmla="*/ 136686 w 505541"/>
                <a:gd name="connsiteY3" fmla="*/ 345042 h 464868"/>
                <a:gd name="connsiteX4" fmla="*/ 39632 w 505541"/>
                <a:gd name="connsiteY4" fmla="*/ 198259 h 464868"/>
                <a:gd name="connsiteX5" fmla="*/ 0 w 505541"/>
                <a:gd name="connsiteY5" fmla="*/ 24015 h 464868"/>
                <a:gd name="connsiteX6" fmla="*/ 99117 w 505541"/>
                <a:gd name="connsiteY6" fmla="*/ 1471 h 464868"/>
                <a:gd name="connsiteX7" fmla="*/ 214651 w 505541"/>
                <a:gd name="connsiteY7" fmla="*/ 87119 h 464868"/>
                <a:gd name="connsiteX8" fmla="*/ 234446 w 505541"/>
                <a:gd name="connsiteY8" fmla="*/ 143438 h 464868"/>
                <a:gd name="connsiteX9" fmla="*/ 244329 w 505541"/>
                <a:gd name="connsiteY9" fmla="*/ 137397 h 464868"/>
                <a:gd name="connsiteX10" fmla="*/ 317517 w 505541"/>
                <a:gd name="connsiteY10" fmla="*/ 124004 h 464868"/>
                <a:gd name="connsiteX11" fmla="*/ 505541 w 505541"/>
                <a:gd name="connsiteY11" fmla="*/ 124004 h 464868"/>
                <a:gd name="connsiteX12" fmla="*/ 505541 w 505541"/>
                <a:gd name="connsiteY12" fmla="*/ 294436 h 464868"/>
                <a:gd name="connsiteX13" fmla="*/ 317516 w 505541"/>
                <a:gd name="connsiteY13" fmla="*/ 464868 h 464868"/>
                <a:gd name="connsiteX14" fmla="*/ 244328 w 505541"/>
                <a:gd name="connsiteY14" fmla="*/ 451474 h 464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05541" h="464868">
                  <a:moveTo>
                    <a:pt x="244328" y="451474"/>
                  </a:moveTo>
                  <a:cubicBezTo>
                    <a:pt x="199338" y="434226"/>
                    <a:pt x="163296" y="401556"/>
                    <a:pt x="144267" y="360776"/>
                  </a:cubicBezTo>
                  <a:lnTo>
                    <a:pt x="140872" y="345536"/>
                  </a:lnTo>
                  <a:lnTo>
                    <a:pt x="136686" y="345042"/>
                  </a:lnTo>
                  <a:cubicBezTo>
                    <a:pt x="95095" y="326682"/>
                    <a:pt x="56048" y="270434"/>
                    <a:pt x="39632" y="198259"/>
                  </a:cubicBezTo>
                  <a:lnTo>
                    <a:pt x="0" y="24015"/>
                  </a:lnTo>
                  <a:lnTo>
                    <a:pt x="99117" y="1471"/>
                  </a:lnTo>
                  <a:cubicBezTo>
                    <a:pt x="140173" y="-7867"/>
                    <a:pt x="185379" y="28002"/>
                    <a:pt x="214651" y="87119"/>
                  </a:cubicBezTo>
                  <a:lnTo>
                    <a:pt x="234446" y="143438"/>
                  </a:lnTo>
                  <a:lnTo>
                    <a:pt x="244329" y="137397"/>
                  </a:lnTo>
                  <a:cubicBezTo>
                    <a:pt x="266824" y="128773"/>
                    <a:pt x="291556" y="124004"/>
                    <a:pt x="317517" y="124004"/>
                  </a:cubicBezTo>
                  <a:lnTo>
                    <a:pt x="505541" y="124004"/>
                  </a:lnTo>
                  <a:lnTo>
                    <a:pt x="505541" y="294436"/>
                  </a:lnTo>
                  <a:cubicBezTo>
                    <a:pt x="505541" y="388563"/>
                    <a:pt x="421359" y="464868"/>
                    <a:pt x="317516" y="464868"/>
                  </a:cubicBezTo>
                  <a:cubicBezTo>
                    <a:pt x="291555" y="464868"/>
                    <a:pt x="266823" y="460099"/>
                    <a:pt x="244328" y="451474"/>
                  </a:cubicBezTo>
                  <a:close/>
                </a:path>
              </a:pathLst>
            </a:custGeom>
            <a:solidFill>
              <a:srgbClr val="9A7B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264" name="Group 37">
              <a:extLst>
                <a:ext uri="{FF2B5EF4-FFF2-40B4-BE49-F238E27FC236}">
                  <a16:creationId xmlns:a16="http://schemas.microsoft.com/office/drawing/2014/main" id="{E304A42B-FEAA-4A7A-8C27-15FCC9DC39CD}"/>
                </a:ext>
              </a:extLst>
            </p:cNvPr>
            <p:cNvGrpSpPr/>
            <p:nvPr/>
          </p:nvGrpSpPr>
          <p:grpSpPr>
            <a:xfrm>
              <a:off x="1894330" y="4873033"/>
              <a:ext cx="568908" cy="1676484"/>
              <a:chOff x="4066378" y="2249564"/>
              <a:chExt cx="697796" cy="1797670"/>
            </a:xfrm>
          </p:grpSpPr>
          <p:sp>
            <p:nvSpPr>
              <p:cNvPr id="289" name="Cloud 288">
                <a:extLst>
                  <a:ext uri="{FF2B5EF4-FFF2-40B4-BE49-F238E27FC236}">
                    <a16:creationId xmlns:a16="http://schemas.microsoft.com/office/drawing/2014/main" id="{CDD3AE17-9FDE-488B-A11F-576D4BBFBFD6}"/>
                  </a:ext>
                </a:extLst>
              </p:cNvPr>
              <p:cNvSpPr/>
              <p:nvPr/>
            </p:nvSpPr>
            <p:spPr>
              <a:xfrm rot="1736128">
                <a:off x="4078056" y="2249564"/>
                <a:ext cx="289208" cy="483818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Cloud 289">
                <a:extLst>
                  <a:ext uri="{FF2B5EF4-FFF2-40B4-BE49-F238E27FC236}">
                    <a16:creationId xmlns:a16="http://schemas.microsoft.com/office/drawing/2014/main" id="{130F96E4-DD74-4848-B1A7-00EC7242E692}"/>
                  </a:ext>
                </a:extLst>
              </p:cNvPr>
              <p:cNvSpPr/>
              <p:nvPr/>
            </p:nvSpPr>
            <p:spPr>
              <a:xfrm rot="4106810">
                <a:off x="4297148" y="2352088"/>
                <a:ext cx="560239" cy="373813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Rounded Rectangle 26">
                <a:extLst>
                  <a:ext uri="{FF2B5EF4-FFF2-40B4-BE49-F238E27FC236}">
                    <a16:creationId xmlns:a16="http://schemas.microsoft.com/office/drawing/2014/main" id="{7751DB4E-44C7-439A-9073-9DDEBD7D1FF6}"/>
                  </a:ext>
                </a:extLst>
              </p:cNvPr>
              <p:cNvSpPr/>
              <p:nvPr/>
            </p:nvSpPr>
            <p:spPr>
              <a:xfrm>
                <a:off x="4066378" y="2980434"/>
                <a:ext cx="685800" cy="106680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92" name="Isosceles Triangle 27">
                <a:extLst>
                  <a:ext uri="{FF2B5EF4-FFF2-40B4-BE49-F238E27FC236}">
                    <a16:creationId xmlns:a16="http://schemas.microsoft.com/office/drawing/2014/main" id="{EC60DB29-FB6C-4155-B2F7-D3283175D998}"/>
                  </a:ext>
                </a:extLst>
              </p:cNvPr>
              <p:cNvSpPr/>
              <p:nvPr/>
            </p:nvSpPr>
            <p:spPr>
              <a:xfrm rot="10800000">
                <a:off x="4142578" y="3056634"/>
                <a:ext cx="533400" cy="533400"/>
              </a:xfrm>
              <a:prstGeom prst="triangl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93" name="Pentagon 28">
                <a:extLst>
                  <a:ext uri="{FF2B5EF4-FFF2-40B4-BE49-F238E27FC236}">
                    <a16:creationId xmlns:a16="http://schemas.microsoft.com/office/drawing/2014/main" id="{78EA6FDC-D15D-4E52-842A-B1D3304BB224}"/>
                  </a:ext>
                </a:extLst>
              </p:cNvPr>
              <p:cNvSpPr/>
              <p:nvPr/>
            </p:nvSpPr>
            <p:spPr>
              <a:xfrm rot="4888502">
                <a:off x="4256728" y="3341413"/>
                <a:ext cx="340308" cy="129338"/>
              </a:xfrm>
              <a:prstGeom prst="homePlate">
                <a:avLst/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94" name="Diamond 29">
                <a:extLst>
                  <a:ext uri="{FF2B5EF4-FFF2-40B4-BE49-F238E27FC236}">
                    <a16:creationId xmlns:a16="http://schemas.microsoft.com/office/drawing/2014/main" id="{A3BB7200-FF42-420E-B27B-0963E5F7D411}"/>
                  </a:ext>
                </a:extLst>
              </p:cNvPr>
              <p:cNvSpPr/>
              <p:nvPr/>
            </p:nvSpPr>
            <p:spPr>
              <a:xfrm>
                <a:off x="4304739" y="3063953"/>
                <a:ext cx="232807" cy="225418"/>
              </a:xfrm>
              <a:prstGeom prst="diamond">
                <a:avLst/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95" name="Parallelogram 30">
                <a:extLst>
                  <a:ext uri="{FF2B5EF4-FFF2-40B4-BE49-F238E27FC236}">
                    <a16:creationId xmlns:a16="http://schemas.microsoft.com/office/drawing/2014/main" id="{46E618BC-B74D-4C6A-9E42-37365432EB2D}"/>
                  </a:ext>
                </a:extLst>
              </p:cNvPr>
              <p:cNvSpPr/>
              <p:nvPr/>
            </p:nvSpPr>
            <p:spPr>
              <a:xfrm rot="2985169" flipH="1">
                <a:off x="4072584" y="2957412"/>
                <a:ext cx="328716" cy="180431"/>
              </a:xfrm>
              <a:prstGeom prst="parallelogram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96" name="Parallelogram 31">
                <a:extLst>
                  <a:ext uri="{FF2B5EF4-FFF2-40B4-BE49-F238E27FC236}">
                    <a16:creationId xmlns:a16="http://schemas.microsoft.com/office/drawing/2014/main" id="{41CB054A-3F20-44B7-9A88-ED39E43D51B2}"/>
                  </a:ext>
                </a:extLst>
              </p:cNvPr>
              <p:cNvSpPr/>
              <p:nvPr/>
            </p:nvSpPr>
            <p:spPr>
              <a:xfrm rot="18839164">
                <a:off x="4433574" y="2956922"/>
                <a:ext cx="328716" cy="174023"/>
              </a:xfrm>
              <a:prstGeom prst="parallelogram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97" name="Oval 32">
                <a:extLst>
                  <a:ext uri="{FF2B5EF4-FFF2-40B4-BE49-F238E27FC236}">
                    <a16:creationId xmlns:a16="http://schemas.microsoft.com/office/drawing/2014/main" id="{8933929A-4C67-4B2A-BACE-A6948AEE3036}"/>
                  </a:ext>
                </a:extLst>
              </p:cNvPr>
              <p:cNvSpPr/>
              <p:nvPr/>
            </p:nvSpPr>
            <p:spPr>
              <a:xfrm>
                <a:off x="4142578" y="2294634"/>
                <a:ext cx="533400" cy="76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</p:grpSp>
        <p:sp>
          <p:nvSpPr>
            <p:cNvPr id="265" name="Trapezoid 264">
              <a:extLst>
                <a:ext uri="{FF2B5EF4-FFF2-40B4-BE49-F238E27FC236}">
                  <a16:creationId xmlns:a16="http://schemas.microsoft.com/office/drawing/2014/main" id="{851D4209-7F50-49DE-80F7-330B1FBD5160}"/>
                </a:ext>
              </a:extLst>
            </p:cNvPr>
            <p:cNvSpPr/>
            <p:nvPr/>
          </p:nvSpPr>
          <p:spPr>
            <a:xfrm>
              <a:off x="838200" y="5732473"/>
              <a:ext cx="497002" cy="923821"/>
            </a:xfrm>
            <a:prstGeom prst="trapezoid">
              <a:avLst>
                <a:gd name="adj" fmla="val 17941"/>
              </a:avLst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>
              <a:extLst>
                <a:ext uri="{FF2B5EF4-FFF2-40B4-BE49-F238E27FC236}">
                  <a16:creationId xmlns:a16="http://schemas.microsoft.com/office/drawing/2014/main" id="{28D40674-D815-4034-B608-FF9D094198AF}"/>
                </a:ext>
              </a:extLst>
            </p:cNvPr>
            <p:cNvSpPr/>
            <p:nvPr/>
          </p:nvSpPr>
          <p:spPr>
            <a:xfrm>
              <a:off x="962451" y="5163968"/>
              <a:ext cx="372752" cy="63956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Parallelogram 266">
              <a:extLst>
                <a:ext uri="{FF2B5EF4-FFF2-40B4-BE49-F238E27FC236}">
                  <a16:creationId xmlns:a16="http://schemas.microsoft.com/office/drawing/2014/main" id="{81326117-58EC-4DF1-8EBB-0D29369C2E1E}"/>
                </a:ext>
              </a:extLst>
            </p:cNvPr>
            <p:cNvSpPr/>
            <p:nvPr/>
          </p:nvSpPr>
          <p:spPr>
            <a:xfrm rot="1511629" flipH="1">
              <a:off x="917497" y="5701810"/>
              <a:ext cx="354399" cy="100734"/>
            </a:xfrm>
            <a:prstGeom prst="parallelogram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68" name="Freeform: Shape 267">
              <a:extLst>
                <a:ext uri="{FF2B5EF4-FFF2-40B4-BE49-F238E27FC236}">
                  <a16:creationId xmlns:a16="http://schemas.microsoft.com/office/drawing/2014/main" id="{F1A95AE7-A27B-4203-9495-AD9EC42857AE}"/>
                </a:ext>
              </a:extLst>
            </p:cNvPr>
            <p:cNvSpPr/>
            <p:nvPr/>
          </p:nvSpPr>
          <p:spPr>
            <a:xfrm>
              <a:off x="900062" y="5093833"/>
              <a:ext cx="373101" cy="569687"/>
            </a:xfrm>
            <a:custGeom>
              <a:avLst/>
              <a:gdLst>
                <a:gd name="connsiteX0" fmla="*/ 297727 w 373101"/>
                <a:gd name="connsiteY0" fmla="*/ 388 h 569687"/>
                <a:gd name="connsiteX1" fmla="*/ 307517 w 373101"/>
                <a:gd name="connsiteY1" fmla="*/ 2926 h 569687"/>
                <a:gd name="connsiteX2" fmla="*/ 315119 w 373101"/>
                <a:gd name="connsiteY2" fmla="*/ 15036 h 569687"/>
                <a:gd name="connsiteX3" fmla="*/ 315346 w 373101"/>
                <a:gd name="connsiteY3" fmla="*/ 15397 h 569687"/>
                <a:gd name="connsiteX4" fmla="*/ 339636 w 373101"/>
                <a:gd name="connsiteY4" fmla="*/ 3612 h 569687"/>
                <a:gd name="connsiteX5" fmla="*/ 351953 w 373101"/>
                <a:gd name="connsiteY5" fmla="*/ 35762 h 569687"/>
                <a:gd name="connsiteX6" fmla="*/ 352023 w 373101"/>
                <a:gd name="connsiteY6" fmla="*/ 35901 h 569687"/>
                <a:gd name="connsiteX7" fmla="*/ 367760 w 373101"/>
                <a:gd name="connsiteY7" fmla="*/ 66964 h 569687"/>
                <a:gd name="connsiteX8" fmla="*/ 367053 w 373101"/>
                <a:gd name="connsiteY8" fmla="*/ 100798 h 569687"/>
                <a:gd name="connsiteX9" fmla="*/ 372221 w 373101"/>
                <a:gd name="connsiteY9" fmla="*/ 152529 h 569687"/>
                <a:gd name="connsiteX10" fmla="*/ 348010 w 373101"/>
                <a:gd name="connsiteY10" fmla="*/ 197812 h 569687"/>
                <a:gd name="connsiteX11" fmla="*/ 339342 w 373101"/>
                <a:gd name="connsiteY11" fmla="*/ 236614 h 569687"/>
                <a:gd name="connsiteX12" fmla="*/ 309833 w 373101"/>
                <a:gd name="connsiteY12" fmla="*/ 241312 h 569687"/>
                <a:gd name="connsiteX13" fmla="*/ 308755 w 373101"/>
                <a:gd name="connsiteY13" fmla="*/ 244934 h 569687"/>
                <a:gd name="connsiteX14" fmla="*/ 310018 w 373101"/>
                <a:gd name="connsiteY14" fmla="*/ 251797 h 569687"/>
                <a:gd name="connsiteX15" fmla="*/ 309566 w 373101"/>
                <a:gd name="connsiteY15" fmla="*/ 305986 h 569687"/>
                <a:gd name="connsiteX16" fmla="*/ 269213 w 373101"/>
                <a:gd name="connsiteY16" fmla="*/ 396552 h 569687"/>
                <a:gd name="connsiteX17" fmla="*/ 254768 w 373101"/>
                <a:gd name="connsiteY17" fmla="*/ 474156 h 569687"/>
                <a:gd name="connsiteX18" fmla="*/ 205585 w 373101"/>
                <a:gd name="connsiteY18" fmla="*/ 483552 h 569687"/>
                <a:gd name="connsiteX19" fmla="*/ 170439 w 373101"/>
                <a:gd name="connsiteY19" fmla="*/ 566340 h 569687"/>
                <a:gd name="connsiteX20" fmla="*/ 118761 w 373101"/>
                <a:gd name="connsiteY20" fmla="*/ 515806 h 569687"/>
                <a:gd name="connsiteX21" fmla="*/ 41996 w 373101"/>
                <a:gd name="connsiteY21" fmla="*/ 465878 h 569687"/>
                <a:gd name="connsiteX22" fmla="*/ 8244 w 373101"/>
                <a:gd name="connsiteY22" fmla="*/ 410317 h 569687"/>
                <a:gd name="connsiteX23" fmla="*/ 15456 w 373101"/>
                <a:gd name="connsiteY23" fmla="*/ 335319 h 569687"/>
                <a:gd name="connsiteX24" fmla="*/ 227 w 373101"/>
                <a:gd name="connsiteY24" fmla="*/ 258374 h 569687"/>
                <a:gd name="connsiteX25" fmla="*/ 28040 w 373101"/>
                <a:gd name="connsiteY25" fmla="*/ 189982 h 569687"/>
                <a:gd name="connsiteX26" fmla="*/ 28306 w 373101"/>
                <a:gd name="connsiteY26" fmla="*/ 188179 h 569687"/>
                <a:gd name="connsiteX27" fmla="*/ 40695 w 373101"/>
                <a:gd name="connsiteY27" fmla="*/ 89967 h 569687"/>
                <a:gd name="connsiteX28" fmla="*/ 100965 w 373101"/>
                <a:gd name="connsiteY28" fmla="*/ 67530 h 569687"/>
                <a:gd name="connsiteX29" fmla="*/ 100978 w 373101"/>
                <a:gd name="connsiteY29" fmla="*/ 67492 h 569687"/>
                <a:gd name="connsiteX30" fmla="*/ 112964 w 373101"/>
                <a:gd name="connsiteY30" fmla="*/ 33746 h 569687"/>
                <a:gd name="connsiteX31" fmla="*/ 161731 w 373101"/>
                <a:gd name="connsiteY31" fmla="*/ 44237 h 569687"/>
                <a:gd name="connsiteX32" fmla="*/ 161948 w 373101"/>
                <a:gd name="connsiteY32" fmla="*/ 43602 h 569687"/>
                <a:gd name="connsiteX33" fmla="*/ 171467 w 373101"/>
                <a:gd name="connsiteY33" fmla="*/ 15691 h 569687"/>
                <a:gd name="connsiteX34" fmla="*/ 185409 w 373101"/>
                <a:gd name="connsiteY34" fmla="*/ 1704 h 569687"/>
                <a:gd name="connsiteX35" fmla="*/ 201726 w 373101"/>
                <a:gd name="connsiteY35" fmla="*/ 6779 h 569687"/>
                <a:gd name="connsiteX36" fmla="*/ 214396 w 373101"/>
                <a:gd name="connsiteY36" fmla="*/ 30999 h 569687"/>
                <a:gd name="connsiteX37" fmla="*/ 214775 w 373101"/>
                <a:gd name="connsiteY37" fmla="*/ 31722 h 569687"/>
                <a:gd name="connsiteX38" fmla="*/ 255257 w 373101"/>
                <a:gd name="connsiteY38" fmla="*/ 8153 h 569687"/>
                <a:gd name="connsiteX39" fmla="*/ 259119 w 373101"/>
                <a:gd name="connsiteY39" fmla="*/ 15504 h 569687"/>
                <a:gd name="connsiteX40" fmla="*/ 263884 w 373101"/>
                <a:gd name="connsiteY40" fmla="*/ 8471 h 569687"/>
                <a:gd name="connsiteX41" fmla="*/ 283520 w 373101"/>
                <a:gd name="connsiteY41" fmla="*/ 21655 h 569687"/>
                <a:gd name="connsiteX42" fmla="*/ 283622 w 373101"/>
                <a:gd name="connsiteY42" fmla="*/ 21502 h 569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73101" h="569687">
                  <a:moveTo>
                    <a:pt x="297727" y="388"/>
                  </a:moveTo>
                  <a:cubicBezTo>
                    <a:pt x="301101" y="-605"/>
                    <a:pt x="304472" y="332"/>
                    <a:pt x="307517" y="2926"/>
                  </a:cubicBezTo>
                  <a:lnTo>
                    <a:pt x="315119" y="15036"/>
                  </a:lnTo>
                  <a:lnTo>
                    <a:pt x="315346" y="15397"/>
                  </a:lnTo>
                  <a:cubicBezTo>
                    <a:pt x="321309" y="829"/>
                    <a:pt x="331171" y="-3955"/>
                    <a:pt x="339636" y="3612"/>
                  </a:cubicBezTo>
                  <a:cubicBezTo>
                    <a:pt x="346085" y="9376"/>
                    <a:pt x="350710" y="21444"/>
                    <a:pt x="351953" y="35762"/>
                  </a:cubicBezTo>
                  <a:lnTo>
                    <a:pt x="352023" y="35901"/>
                  </a:lnTo>
                  <a:lnTo>
                    <a:pt x="367760" y="66964"/>
                  </a:lnTo>
                  <a:cubicBezTo>
                    <a:pt x="369516" y="78045"/>
                    <a:pt x="369266" y="90079"/>
                    <a:pt x="367053" y="100798"/>
                  </a:cubicBezTo>
                  <a:cubicBezTo>
                    <a:pt x="372493" y="115498"/>
                    <a:pt x="374396" y="134553"/>
                    <a:pt x="372221" y="152529"/>
                  </a:cubicBezTo>
                  <a:cubicBezTo>
                    <a:pt x="369331" y="176428"/>
                    <a:pt x="359762" y="194325"/>
                    <a:pt x="348010" y="197812"/>
                  </a:cubicBezTo>
                  <a:cubicBezTo>
                    <a:pt x="347954" y="212729"/>
                    <a:pt x="344791" y="226876"/>
                    <a:pt x="339342" y="236614"/>
                  </a:cubicBezTo>
                  <a:cubicBezTo>
                    <a:pt x="331063" y="251413"/>
                    <a:pt x="319104" y="253314"/>
                    <a:pt x="309833" y="241312"/>
                  </a:cubicBezTo>
                  <a:lnTo>
                    <a:pt x="308755" y="244934"/>
                  </a:lnTo>
                  <a:lnTo>
                    <a:pt x="310018" y="251797"/>
                  </a:lnTo>
                  <a:cubicBezTo>
                    <a:pt x="311491" y="269494"/>
                    <a:pt x="311378" y="288010"/>
                    <a:pt x="309566" y="305986"/>
                  </a:cubicBezTo>
                  <a:cubicBezTo>
                    <a:pt x="304748" y="353783"/>
                    <a:pt x="288800" y="389577"/>
                    <a:pt x="269213" y="396552"/>
                  </a:cubicBezTo>
                  <a:cubicBezTo>
                    <a:pt x="269120" y="426385"/>
                    <a:pt x="263849" y="454679"/>
                    <a:pt x="254768" y="474156"/>
                  </a:cubicBezTo>
                  <a:cubicBezTo>
                    <a:pt x="240969" y="503752"/>
                    <a:pt x="221038" y="507555"/>
                    <a:pt x="205585" y="483552"/>
                  </a:cubicBezTo>
                  <a:cubicBezTo>
                    <a:pt x="200588" y="524781"/>
                    <a:pt x="187207" y="556299"/>
                    <a:pt x="170439" y="566340"/>
                  </a:cubicBezTo>
                  <a:cubicBezTo>
                    <a:pt x="150679" y="578171"/>
                    <a:pt x="130057" y="558010"/>
                    <a:pt x="118761" y="515806"/>
                  </a:cubicBezTo>
                  <a:cubicBezTo>
                    <a:pt x="92099" y="555865"/>
                    <a:pt x="57470" y="533348"/>
                    <a:pt x="41996" y="465878"/>
                  </a:cubicBezTo>
                  <a:cubicBezTo>
                    <a:pt x="26796" y="470313"/>
                    <a:pt x="12523" y="446823"/>
                    <a:pt x="8244" y="410317"/>
                  </a:cubicBezTo>
                  <a:cubicBezTo>
                    <a:pt x="5145" y="383905"/>
                    <a:pt x="7885" y="355401"/>
                    <a:pt x="15456" y="335319"/>
                  </a:cubicBezTo>
                  <a:cubicBezTo>
                    <a:pt x="4714" y="319567"/>
                    <a:pt x="-1269" y="289339"/>
                    <a:pt x="227" y="258374"/>
                  </a:cubicBezTo>
                  <a:cubicBezTo>
                    <a:pt x="1982" y="222118"/>
                    <a:pt x="13529" y="193719"/>
                    <a:pt x="28040" y="189982"/>
                  </a:cubicBezTo>
                  <a:cubicBezTo>
                    <a:pt x="28126" y="189377"/>
                    <a:pt x="28219" y="188784"/>
                    <a:pt x="28306" y="188179"/>
                  </a:cubicBezTo>
                  <a:cubicBezTo>
                    <a:pt x="26357" y="152476"/>
                    <a:pt x="30901" y="116471"/>
                    <a:pt x="40695" y="89967"/>
                  </a:cubicBezTo>
                  <a:cubicBezTo>
                    <a:pt x="56169" y="48106"/>
                    <a:pt x="81256" y="38775"/>
                    <a:pt x="100965" y="67530"/>
                  </a:cubicBezTo>
                  <a:lnTo>
                    <a:pt x="100978" y="67492"/>
                  </a:lnTo>
                  <a:lnTo>
                    <a:pt x="112964" y="33746"/>
                  </a:lnTo>
                  <a:cubicBezTo>
                    <a:pt x="127462" y="8732"/>
                    <a:pt x="148023" y="10581"/>
                    <a:pt x="161731" y="44237"/>
                  </a:cubicBezTo>
                  <a:lnTo>
                    <a:pt x="161948" y="43602"/>
                  </a:lnTo>
                  <a:lnTo>
                    <a:pt x="171467" y="15691"/>
                  </a:lnTo>
                  <a:cubicBezTo>
                    <a:pt x="175533" y="8386"/>
                    <a:pt x="180300" y="3507"/>
                    <a:pt x="185409" y="1704"/>
                  </a:cubicBezTo>
                  <a:cubicBezTo>
                    <a:pt x="191032" y="-283"/>
                    <a:pt x="196651" y="1592"/>
                    <a:pt x="201726" y="6779"/>
                  </a:cubicBezTo>
                  <a:lnTo>
                    <a:pt x="214396" y="30999"/>
                  </a:lnTo>
                  <a:lnTo>
                    <a:pt x="214775" y="31722"/>
                  </a:lnTo>
                  <a:cubicBezTo>
                    <a:pt x="224712" y="2586"/>
                    <a:pt x="241149" y="-6982"/>
                    <a:pt x="255257" y="8153"/>
                  </a:cubicBezTo>
                  <a:lnTo>
                    <a:pt x="259119" y="15504"/>
                  </a:lnTo>
                  <a:lnTo>
                    <a:pt x="263884" y="8471"/>
                  </a:lnTo>
                  <a:cubicBezTo>
                    <a:pt x="270726" y="6286"/>
                    <a:pt x="278037" y="10436"/>
                    <a:pt x="283520" y="21655"/>
                  </a:cubicBezTo>
                  <a:lnTo>
                    <a:pt x="283622" y="21502"/>
                  </a:lnTo>
                  <a:close/>
                </a:path>
              </a:pathLst>
            </a:cu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269" name="Group 44">
              <a:extLst>
                <a:ext uri="{FF2B5EF4-FFF2-40B4-BE49-F238E27FC236}">
                  <a16:creationId xmlns:a16="http://schemas.microsoft.com/office/drawing/2014/main" id="{88FE2D2D-F851-4C0C-A729-01683EEF455D}"/>
                </a:ext>
              </a:extLst>
            </p:cNvPr>
            <p:cNvGrpSpPr/>
            <p:nvPr/>
          </p:nvGrpSpPr>
          <p:grpSpPr>
            <a:xfrm rot="20644100">
              <a:off x="967264" y="5730983"/>
              <a:ext cx="521634" cy="641400"/>
              <a:chOff x="1371600" y="2971800"/>
              <a:chExt cx="639812" cy="687763"/>
            </a:xfrm>
            <a:solidFill>
              <a:schemeClr val="bg2">
                <a:lumMod val="50000"/>
              </a:schemeClr>
            </a:solidFill>
          </p:grpSpPr>
          <p:sp>
            <p:nvSpPr>
              <p:cNvPr id="286" name="Oval 285">
                <a:extLst>
                  <a:ext uri="{FF2B5EF4-FFF2-40B4-BE49-F238E27FC236}">
                    <a16:creationId xmlns:a16="http://schemas.microsoft.com/office/drawing/2014/main" id="{4703B7A2-DA05-45DD-972E-E5DAB842DAF8}"/>
                  </a:ext>
                </a:extLst>
              </p:cNvPr>
              <p:cNvSpPr/>
              <p:nvPr/>
            </p:nvSpPr>
            <p:spPr>
              <a:xfrm>
                <a:off x="1371600" y="2971800"/>
                <a:ext cx="3048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Oval 286">
                <a:extLst>
                  <a:ext uri="{FF2B5EF4-FFF2-40B4-BE49-F238E27FC236}">
                    <a16:creationId xmlns:a16="http://schemas.microsoft.com/office/drawing/2014/main" id="{B53375CC-3BF1-478C-99B1-DD7AC39592A3}"/>
                  </a:ext>
                </a:extLst>
              </p:cNvPr>
              <p:cNvSpPr/>
              <p:nvPr/>
            </p:nvSpPr>
            <p:spPr>
              <a:xfrm rot="17160729">
                <a:off x="1554212" y="3202363"/>
                <a:ext cx="3048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Oval 287">
                <a:extLst>
                  <a:ext uri="{FF2B5EF4-FFF2-40B4-BE49-F238E27FC236}">
                    <a16:creationId xmlns:a16="http://schemas.microsoft.com/office/drawing/2014/main" id="{B3A6D3A3-A18F-44C1-BAB3-DE785AE5CE4C}"/>
                  </a:ext>
                </a:extLst>
              </p:cNvPr>
              <p:cNvSpPr/>
              <p:nvPr/>
            </p:nvSpPr>
            <p:spPr>
              <a:xfrm rot="17160729">
                <a:off x="1393509" y="3247236"/>
                <a:ext cx="304800" cy="275219"/>
              </a:xfrm>
              <a:prstGeom prst="ellipse">
                <a:avLst/>
              </a:prstGeom>
              <a:grpFill/>
              <a:ln w="127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0" name="Oval 269">
              <a:extLst>
                <a:ext uri="{FF2B5EF4-FFF2-40B4-BE49-F238E27FC236}">
                  <a16:creationId xmlns:a16="http://schemas.microsoft.com/office/drawing/2014/main" id="{A77D4739-325D-40D4-977A-3EDA85626CAA}"/>
                </a:ext>
              </a:extLst>
            </p:cNvPr>
            <p:cNvSpPr/>
            <p:nvPr/>
          </p:nvSpPr>
          <p:spPr>
            <a:xfrm rot="477925">
              <a:off x="2027809" y="6241040"/>
              <a:ext cx="150369" cy="16433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1" name="Group 38">
              <a:extLst>
                <a:ext uri="{FF2B5EF4-FFF2-40B4-BE49-F238E27FC236}">
                  <a16:creationId xmlns:a16="http://schemas.microsoft.com/office/drawing/2014/main" id="{597AF2FB-332E-4556-BE70-6F44A2C4A372}"/>
                </a:ext>
              </a:extLst>
            </p:cNvPr>
            <p:cNvGrpSpPr/>
            <p:nvPr/>
          </p:nvGrpSpPr>
          <p:grpSpPr>
            <a:xfrm rot="20911152" flipH="1">
              <a:off x="2069166" y="5643313"/>
              <a:ext cx="521634" cy="641400"/>
              <a:chOff x="1371600" y="2971800"/>
              <a:chExt cx="639812" cy="687763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283" name="Oval 282">
                <a:extLst>
                  <a:ext uri="{FF2B5EF4-FFF2-40B4-BE49-F238E27FC236}">
                    <a16:creationId xmlns:a16="http://schemas.microsoft.com/office/drawing/2014/main" id="{8C980AE8-E6B3-4B80-A46C-BDC6D653F382}"/>
                  </a:ext>
                </a:extLst>
              </p:cNvPr>
              <p:cNvSpPr/>
              <p:nvPr/>
            </p:nvSpPr>
            <p:spPr>
              <a:xfrm>
                <a:off x="1371600" y="2971800"/>
                <a:ext cx="3048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Oval 283">
                <a:extLst>
                  <a:ext uri="{FF2B5EF4-FFF2-40B4-BE49-F238E27FC236}">
                    <a16:creationId xmlns:a16="http://schemas.microsoft.com/office/drawing/2014/main" id="{BCFAFA1F-A6E8-40A1-BC9B-1C4D4CD9369B}"/>
                  </a:ext>
                </a:extLst>
              </p:cNvPr>
              <p:cNvSpPr/>
              <p:nvPr/>
            </p:nvSpPr>
            <p:spPr>
              <a:xfrm rot="17160729">
                <a:off x="1554212" y="3202363"/>
                <a:ext cx="3048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Oval 284">
                <a:extLst>
                  <a:ext uri="{FF2B5EF4-FFF2-40B4-BE49-F238E27FC236}">
                    <a16:creationId xmlns:a16="http://schemas.microsoft.com/office/drawing/2014/main" id="{CEB93D00-60DE-40DD-83A9-59FE0D8350F1}"/>
                  </a:ext>
                </a:extLst>
              </p:cNvPr>
              <p:cNvSpPr/>
              <p:nvPr/>
            </p:nvSpPr>
            <p:spPr>
              <a:xfrm rot="17160729">
                <a:off x="1393509" y="3247236"/>
                <a:ext cx="304800" cy="275219"/>
              </a:xfrm>
              <a:prstGeom prst="ellipse">
                <a:avLst/>
              </a:prstGeom>
              <a:grp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2" name="Group 65">
              <a:extLst>
                <a:ext uri="{FF2B5EF4-FFF2-40B4-BE49-F238E27FC236}">
                  <a16:creationId xmlns:a16="http://schemas.microsoft.com/office/drawing/2014/main" id="{E5FDCD74-8C42-4D9F-9FFB-5B9DF2EE514D}"/>
                </a:ext>
              </a:extLst>
            </p:cNvPr>
            <p:cNvGrpSpPr/>
            <p:nvPr/>
          </p:nvGrpSpPr>
          <p:grpSpPr>
            <a:xfrm rot="19895650">
              <a:off x="1355889" y="5673886"/>
              <a:ext cx="832661" cy="969014"/>
              <a:chOff x="6165052" y="2501908"/>
              <a:chExt cx="1984584" cy="2365471"/>
            </a:xfrm>
          </p:grpSpPr>
          <p:sp>
            <p:nvSpPr>
              <p:cNvPr id="273" name="Cloud 53">
                <a:extLst>
                  <a:ext uri="{FF2B5EF4-FFF2-40B4-BE49-F238E27FC236}">
                    <a16:creationId xmlns:a16="http://schemas.microsoft.com/office/drawing/2014/main" id="{CC78CDFA-166A-4A4A-8CC2-553B20817195}"/>
                  </a:ext>
                </a:extLst>
              </p:cNvPr>
              <p:cNvSpPr/>
              <p:nvPr/>
            </p:nvSpPr>
            <p:spPr>
              <a:xfrm rot="3452596">
                <a:off x="5956891" y="2893796"/>
                <a:ext cx="2365471" cy="1581695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Oval 273">
                <a:extLst>
                  <a:ext uri="{FF2B5EF4-FFF2-40B4-BE49-F238E27FC236}">
                    <a16:creationId xmlns:a16="http://schemas.microsoft.com/office/drawing/2014/main" id="{CB6B7BFE-17F1-468A-8DD7-7807E810A285}"/>
                  </a:ext>
                </a:extLst>
              </p:cNvPr>
              <p:cNvSpPr/>
              <p:nvPr/>
            </p:nvSpPr>
            <p:spPr>
              <a:xfrm rot="2664144">
                <a:off x="6165052" y="2940472"/>
                <a:ext cx="1984584" cy="121919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Oval 274">
                <a:extLst>
                  <a:ext uri="{FF2B5EF4-FFF2-40B4-BE49-F238E27FC236}">
                    <a16:creationId xmlns:a16="http://schemas.microsoft.com/office/drawing/2014/main" id="{727F1700-83FE-40FD-B33C-56E64F77F365}"/>
                  </a:ext>
                </a:extLst>
              </p:cNvPr>
              <p:cNvSpPr/>
              <p:nvPr/>
            </p:nvSpPr>
            <p:spPr>
              <a:xfrm rot="2182275">
                <a:off x="7133557" y="3497434"/>
                <a:ext cx="311994" cy="25086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Rounded Rectangle 13">
                <a:extLst>
                  <a:ext uri="{FF2B5EF4-FFF2-40B4-BE49-F238E27FC236}">
                    <a16:creationId xmlns:a16="http://schemas.microsoft.com/office/drawing/2014/main" id="{B9258BD3-84BC-48F4-AFCF-CBA1C1602743}"/>
                  </a:ext>
                </a:extLst>
              </p:cNvPr>
              <p:cNvSpPr/>
              <p:nvPr/>
            </p:nvSpPr>
            <p:spPr>
              <a:xfrm rot="20343301">
                <a:off x="7102440" y="3145661"/>
                <a:ext cx="218587" cy="53758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Rounded Rectangle 14">
                <a:extLst>
                  <a:ext uri="{FF2B5EF4-FFF2-40B4-BE49-F238E27FC236}">
                    <a16:creationId xmlns:a16="http://schemas.microsoft.com/office/drawing/2014/main" id="{2B2C6E5A-32A2-4F7C-A4D7-D4C382E4CA8B}"/>
                  </a:ext>
                </a:extLst>
              </p:cNvPr>
              <p:cNvSpPr/>
              <p:nvPr/>
            </p:nvSpPr>
            <p:spPr>
              <a:xfrm rot="16842887">
                <a:off x="6909271" y="3297501"/>
                <a:ext cx="215357" cy="583505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Oval 277">
                <a:extLst>
                  <a:ext uri="{FF2B5EF4-FFF2-40B4-BE49-F238E27FC236}">
                    <a16:creationId xmlns:a16="http://schemas.microsoft.com/office/drawing/2014/main" id="{0A3AA1ED-8782-4C7D-A4D4-3CB03D63A3D4}"/>
                  </a:ext>
                </a:extLst>
              </p:cNvPr>
              <p:cNvSpPr/>
              <p:nvPr/>
            </p:nvSpPr>
            <p:spPr>
              <a:xfrm rot="2182275">
                <a:off x="6406734" y="2819397"/>
                <a:ext cx="759023" cy="68580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9" name="Group 61">
                <a:extLst>
                  <a:ext uri="{FF2B5EF4-FFF2-40B4-BE49-F238E27FC236}">
                    <a16:creationId xmlns:a16="http://schemas.microsoft.com/office/drawing/2014/main" id="{9ED34534-34F1-445E-9930-CFAEFC5EDED6}"/>
                  </a:ext>
                </a:extLst>
              </p:cNvPr>
              <p:cNvGrpSpPr/>
              <p:nvPr/>
            </p:nvGrpSpPr>
            <p:grpSpPr>
              <a:xfrm rot="6820148">
                <a:off x="6190682" y="2848723"/>
                <a:ext cx="440944" cy="228600"/>
                <a:chOff x="6951877" y="381000"/>
                <a:chExt cx="1676975" cy="1600200"/>
              </a:xfrm>
            </p:grpSpPr>
            <p:sp>
              <p:nvSpPr>
                <p:cNvPr id="281" name="Moon 280">
                  <a:extLst>
                    <a:ext uri="{FF2B5EF4-FFF2-40B4-BE49-F238E27FC236}">
                      <a16:creationId xmlns:a16="http://schemas.microsoft.com/office/drawing/2014/main" id="{114F2360-0BDA-4B19-99EB-F3802F639DD5}"/>
                    </a:ext>
                  </a:extLst>
                </p:cNvPr>
                <p:cNvSpPr/>
                <p:nvPr/>
              </p:nvSpPr>
              <p:spPr>
                <a:xfrm>
                  <a:off x="7010400" y="381000"/>
                  <a:ext cx="685800" cy="1600200"/>
                </a:xfrm>
                <a:prstGeom prst="moon">
                  <a:avLst>
                    <a:gd name="adj" fmla="val 17321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2" name="Moon 281">
                  <a:extLst>
                    <a:ext uri="{FF2B5EF4-FFF2-40B4-BE49-F238E27FC236}">
                      <a16:creationId xmlns:a16="http://schemas.microsoft.com/office/drawing/2014/main" id="{EC1F50AA-C61C-4AE4-B3E9-54429DB974E8}"/>
                    </a:ext>
                  </a:extLst>
                </p:cNvPr>
                <p:cNvSpPr/>
                <p:nvPr/>
              </p:nvSpPr>
              <p:spPr>
                <a:xfrm rot="5890786" flipH="1">
                  <a:off x="7539005" y="-63662"/>
                  <a:ext cx="502719" cy="1676975"/>
                </a:xfrm>
                <a:prstGeom prst="moon">
                  <a:avLst>
                    <a:gd name="adj" fmla="val 4451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0" name="Moon 279">
                <a:extLst>
                  <a:ext uri="{FF2B5EF4-FFF2-40B4-BE49-F238E27FC236}">
                    <a16:creationId xmlns:a16="http://schemas.microsoft.com/office/drawing/2014/main" id="{27B1DC0E-7465-4F4B-A31A-9DB92F6CCFD2}"/>
                  </a:ext>
                </a:extLst>
              </p:cNvPr>
              <p:cNvSpPr/>
              <p:nvPr/>
            </p:nvSpPr>
            <p:spPr>
              <a:xfrm rot="9019910" flipH="1">
                <a:off x="6499517" y="2768149"/>
                <a:ext cx="134321" cy="126557"/>
              </a:xfrm>
              <a:prstGeom prst="moon">
                <a:avLst>
                  <a:gd name="adj" fmla="val 16922"/>
                </a:avLst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98" name="Group 497">
            <a:extLst>
              <a:ext uri="{FF2B5EF4-FFF2-40B4-BE49-F238E27FC236}">
                <a16:creationId xmlns:a16="http://schemas.microsoft.com/office/drawing/2014/main" id="{8066DFBF-6FC6-45CC-B62E-A0D1F88F121C}"/>
              </a:ext>
            </a:extLst>
          </p:cNvPr>
          <p:cNvGrpSpPr/>
          <p:nvPr/>
        </p:nvGrpSpPr>
        <p:grpSpPr>
          <a:xfrm>
            <a:off x="304800" y="4171186"/>
            <a:ext cx="2592310" cy="1527772"/>
            <a:chOff x="3200400" y="4953000"/>
            <a:chExt cx="2209800" cy="1219200"/>
          </a:xfrm>
        </p:grpSpPr>
        <p:sp>
          <p:nvSpPr>
            <p:cNvPr id="299" name="Flowchart: Manual Operation 298">
              <a:extLst>
                <a:ext uri="{FF2B5EF4-FFF2-40B4-BE49-F238E27FC236}">
                  <a16:creationId xmlns:a16="http://schemas.microsoft.com/office/drawing/2014/main" id="{CED43AF4-5BB4-4B3B-A254-B4A4E74A5658}"/>
                </a:ext>
              </a:extLst>
            </p:cNvPr>
            <p:cNvSpPr/>
            <p:nvPr/>
          </p:nvSpPr>
          <p:spPr>
            <a:xfrm>
              <a:off x="3319206" y="5450633"/>
              <a:ext cx="356419" cy="348343"/>
            </a:xfrm>
            <a:prstGeom prst="flowChartManualOperation">
              <a:avLst/>
            </a:prstGeom>
            <a:solidFill>
              <a:schemeClr val="bg1"/>
            </a:solidFill>
            <a:ln w="1270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lowchart: Manual Operation 299">
              <a:extLst>
                <a:ext uri="{FF2B5EF4-FFF2-40B4-BE49-F238E27FC236}">
                  <a16:creationId xmlns:a16="http://schemas.microsoft.com/office/drawing/2014/main" id="{C848CFCC-9135-4904-9080-C1190D115DD1}"/>
                </a:ext>
              </a:extLst>
            </p:cNvPr>
            <p:cNvSpPr/>
            <p:nvPr/>
          </p:nvSpPr>
          <p:spPr>
            <a:xfrm>
              <a:off x="3746910" y="5450633"/>
              <a:ext cx="356419" cy="348343"/>
            </a:xfrm>
            <a:prstGeom prst="flowChartManualOperation">
              <a:avLst/>
            </a:prstGeom>
            <a:solidFill>
              <a:schemeClr val="bg1"/>
            </a:solidFill>
            <a:ln w="1270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lowchart: Manual Operation 300">
              <a:extLst>
                <a:ext uri="{FF2B5EF4-FFF2-40B4-BE49-F238E27FC236}">
                  <a16:creationId xmlns:a16="http://schemas.microsoft.com/office/drawing/2014/main" id="{D688F12B-5991-48EF-99F1-DD57A659E073}"/>
                </a:ext>
              </a:extLst>
            </p:cNvPr>
            <p:cNvSpPr/>
            <p:nvPr/>
          </p:nvSpPr>
          <p:spPr>
            <a:xfrm>
              <a:off x="4150852" y="5450633"/>
              <a:ext cx="356419" cy="348343"/>
            </a:xfrm>
            <a:prstGeom prst="flowChartManualOperation">
              <a:avLst/>
            </a:prstGeom>
            <a:solidFill>
              <a:schemeClr val="bg1"/>
            </a:solidFill>
            <a:ln w="1270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lowchart: Manual Operation 301">
              <a:extLst>
                <a:ext uri="{FF2B5EF4-FFF2-40B4-BE49-F238E27FC236}">
                  <a16:creationId xmlns:a16="http://schemas.microsoft.com/office/drawing/2014/main" id="{A8DA4CA5-3C93-4176-804C-51C3CD21EFAA}"/>
                </a:ext>
              </a:extLst>
            </p:cNvPr>
            <p:cNvSpPr/>
            <p:nvPr/>
          </p:nvSpPr>
          <p:spPr>
            <a:xfrm>
              <a:off x="4554794" y="5450633"/>
              <a:ext cx="356419" cy="348343"/>
            </a:xfrm>
            <a:prstGeom prst="flowChartManualOperation">
              <a:avLst/>
            </a:prstGeom>
            <a:solidFill>
              <a:schemeClr val="bg1"/>
            </a:solidFill>
            <a:ln w="1270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lowchart: Manual Operation 302">
              <a:extLst>
                <a:ext uri="{FF2B5EF4-FFF2-40B4-BE49-F238E27FC236}">
                  <a16:creationId xmlns:a16="http://schemas.microsoft.com/office/drawing/2014/main" id="{0FAA2B4A-4912-4A90-8F89-3E92CEF6BD84}"/>
                </a:ext>
              </a:extLst>
            </p:cNvPr>
            <p:cNvSpPr/>
            <p:nvPr/>
          </p:nvSpPr>
          <p:spPr>
            <a:xfrm>
              <a:off x="4958735" y="5450633"/>
              <a:ext cx="356419" cy="348343"/>
            </a:xfrm>
            <a:prstGeom prst="flowChartManualOperation">
              <a:avLst/>
            </a:prstGeom>
            <a:solidFill>
              <a:schemeClr val="bg1"/>
            </a:solidFill>
            <a:ln w="1270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Block Arc 303">
              <a:extLst>
                <a:ext uri="{FF2B5EF4-FFF2-40B4-BE49-F238E27FC236}">
                  <a16:creationId xmlns:a16="http://schemas.microsoft.com/office/drawing/2014/main" id="{A272DF4A-C594-4ABF-8889-CCF326E405A0}"/>
                </a:ext>
              </a:extLst>
            </p:cNvPr>
            <p:cNvSpPr/>
            <p:nvPr/>
          </p:nvSpPr>
          <p:spPr>
            <a:xfrm>
              <a:off x="3509297" y="4953000"/>
              <a:ext cx="1544484" cy="1219200"/>
            </a:xfrm>
            <a:prstGeom prst="blockArc">
              <a:avLst>
                <a:gd name="adj1" fmla="val 10730320"/>
                <a:gd name="adj2" fmla="val 41131"/>
                <a:gd name="adj3" fmla="val 10235"/>
              </a:avLst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5" name="Flowchart: Manual Operation 304">
              <a:extLst>
                <a:ext uri="{FF2B5EF4-FFF2-40B4-BE49-F238E27FC236}">
                  <a16:creationId xmlns:a16="http://schemas.microsoft.com/office/drawing/2014/main" id="{7194D5F3-8891-4A6A-9F54-D03F17340B98}"/>
                </a:ext>
              </a:extLst>
            </p:cNvPr>
            <p:cNvSpPr/>
            <p:nvPr/>
          </p:nvSpPr>
          <p:spPr>
            <a:xfrm>
              <a:off x="3224161" y="5649686"/>
              <a:ext cx="2186039" cy="472751"/>
            </a:xfrm>
            <a:prstGeom prst="flowChartManualOperation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Rounded Rectangle 144">
              <a:extLst>
                <a:ext uri="{FF2B5EF4-FFF2-40B4-BE49-F238E27FC236}">
                  <a16:creationId xmlns:a16="http://schemas.microsoft.com/office/drawing/2014/main" id="{22E93795-64E0-44E6-AC3A-E5C1DF1F01BE}"/>
                </a:ext>
              </a:extLst>
            </p:cNvPr>
            <p:cNvSpPr/>
            <p:nvPr/>
          </p:nvSpPr>
          <p:spPr>
            <a:xfrm>
              <a:off x="3200400" y="5550159"/>
              <a:ext cx="2209800" cy="17417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635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0471DA3-579C-46AA-90EB-2446CF741B9D}"/>
              </a:ext>
            </a:extLst>
          </p:cNvPr>
          <p:cNvSpPr/>
          <p:nvPr/>
        </p:nvSpPr>
        <p:spPr>
          <a:xfrm>
            <a:off x="166780" y="144856"/>
            <a:ext cx="2838972" cy="28608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365FCF-0FFD-4C93-A47E-A8AB6B6F193A}"/>
              </a:ext>
            </a:extLst>
          </p:cNvPr>
          <p:cNvSpPr/>
          <p:nvPr/>
        </p:nvSpPr>
        <p:spPr>
          <a:xfrm>
            <a:off x="3180074" y="152401"/>
            <a:ext cx="2838972" cy="28608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CF2E28-CD87-46FF-BA8D-FF9F9B5B86EE}"/>
              </a:ext>
            </a:extLst>
          </p:cNvPr>
          <p:cNvSpPr/>
          <p:nvPr/>
        </p:nvSpPr>
        <p:spPr>
          <a:xfrm>
            <a:off x="6167717" y="161453"/>
            <a:ext cx="2838972" cy="28608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19E711-20E8-4864-80BB-9A67C58E66A4}"/>
              </a:ext>
            </a:extLst>
          </p:cNvPr>
          <p:cNvSpPr/>
          <p:nvPr/>
        </p:nvSpPr>
        <p:spPr>
          <a:xfrm>
            <a:off x="9191577" y="152400"/>
            <a:ext cx="2838972" cy="28608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4D11B0-22DC-45EB-B768-E91BE8B1B12B}"/>
              </a:ext>
            </a:extLst>
          </p:cNvPr>
          <p:cNvSpPr/>
          <p:nvPr/>
        </p:nvSpPr>
        <p:spPr>
          <a:xfrm>
            <a:off x="183378" y="3176258"/>
            <a:ext cx="2838972" cy="28608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87DC9B-D43F-4FD5-AAB2-842223F41998}"/>
              </a:ext>
            </a:extLst>
          </p:cNvPr>
          <p:cNvSpPr/>
          <p:nvPr/>
        </p:nvSpPr>
        <p:spPr>
          <a:xfrm>
            <a:off x="3196672" y="3183803"/>
            <a:ext cx="2838972" cy="28608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EAD5E8-AF2E-4B09-AE40-75B98FE1C004}"/>
              </a:ext>
            </a:extLst>
          </p:cNvPr>
          <p:cNvSpPr/>
          <p:nvPr/>
        </p:nvSpPr>
        <p:spPr>
          <a:xfrm>
            <a:off x="6184315" y="3192855"/>
            <a:ext cx="2838972" cy="28608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168F010-8935-485C-A9C5-CB8D7B9E2836}"/>
              </a:ext>
            </a:extLst>
          </p:cNvPr>
          <p:cNvGrpSpPr/>
          <p:nvPr/>
        </p:nvGrpSpPr>
        <p:grpSpPr>
          <a:xfrm>
            <a:off x="3567067" y="255761"/>
            <a:ext cx="1937441" cy="2656096"/>
            <a:chOff x="2362201" y="3039417"/>
            <a:chExt cx="2167519" cy="2971517"/>
          </a:xfrm>
          <a:solidFill>
            <a:schemeClr val="bg1"/>
          </a:solidFill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84567F9-CC1D-4FF3-AB7D-366BF6FD1792}"/>
                </a:ext>
              </a:extLst>
            </p:cNvPr>
            <p:cNvSpPr/>
            <p:nvPr/>
          </p:nvSpPr>
          <p:spPr>
            <a:xfrm rot="10213681">
              <a:off x="2433379" y="3441274"/>
              <a:ext cx="310259" cy="71538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4E16DF2-1FB8-4889-AB60-BFC5117793CA}"/>
                </a:ext>
              </a:extLst>
            </p:cNvPr>
            <p:cNvSpPr/>
            <p:nvPr/>
          </p:nvSpPr>
          <p:spPr>
            <a:xfrm rot="11148156">
              <a:off x="2622527" y="3582260"/>
              <a:ext cx="212023" cy="38675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7">
              <a:extLst>
                <a:ext uri="{FF2B5EF4-FFF2-40B4-BE49-F238E27FC236}">
                  <a16:creationId xmlns:a16="http://schemas.microsoft.com/office/drawing/2014/main" id="{D5B5EB00-C995-4F61-975D-56F2A8DF8F61}"/>
                </a:ext>
              </a:extLst>
            </p:cNvPr>
            <p:cNvSpPr/>
            <p:nvPr/>
          </p:nvSpPr>
          <p:spPr>
            <a:xfrm rot="4902966">
              <a:off x="2527447" y="3921128"/>
              <a:ext cx="269736" cy="387574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2F156B4-F00B-4AE2-8B4D-53D1771A893E}"/>
                </a:ext>
              </a:extLst>
            </p:cNvPr>
            <p:cNvSpPr/>
            <p:nvPr/>
          </p:nvSpPr>
          <p:spPr>
            <a:xfrm>
              <a:off x="3365519" y="4182134"/>
              <a:ext cx="914400" cy="152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>
              <a:extLst>
                <a:ext uri="{FF2B5EF4-FFF2-40B4-BE49-F238E27FC236}">
                  <a16:creationId xmlns:a16="http://schemas.microsoft.com/office/drawing/2014/main" id="{E2D74AE3-942C-4C7A-AC67-D626EDDE8472}"/>
                </a:ext>
              </a:extLst>
            </p:cNvPr>
            <p:cNvSpPr/>
            <p:nvPr/>
          </p:nvSpPr>
          <p:spPr>
            <a:xfrm rot="19657155">
              <a:off x="3120231" y="4894398"/>
              <a:ext cx="354002" cy="609600"/>
            </a:xfrm>
            <a:prstGeom prst="trapezoid">
              <a:avLst>
                <a:gd name="adj" fmla="val 3214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rapezoid 19">
              <a:extLst>
                <a:ext uri="{FF2B5EF4-FFF2-40B4-BE49-F238E27FC236}">
                  <a16:creationId xmlns:a16="http://schemas.microsoft.com/office/drawing/2014/main" id="{E3B348A1-295B-4BEA-9EAB-A348649462A3}"/>
                </a:ext>
              </a:extLst>
            </p:cNvPr>
            <p:cNvSpPr/>
            <p:nvPr/>
          </p:nvSpPr>
          <p:spPr>
            <a:xfrm>
              <a:off x="2603519" y="4867934"/>
              <a:ext cx="762000" cy="1143000"/>
            </a:xfrm>
            <a:prstGeom prst="trapezoid">
              <a:avLst>
                <a:gd name="adj" fmla="val 3214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Merge 20">
              <a:extLst>
                <a:ext uri="{FF2B5EF4-FFF2-40B4-BE49-F238E27FC236}">
                  <a16:creationId xmlns:a16="http://schemas.microsoft.com/office/drawing/2014/main" id="{D61508AE-93D6-4172-B60B-73A7D6E047A5}"/>
                </a:ext>
              </a:extLst>
            </p:cNvPr>
            <p:cNvSpPr/>
            <p:nvPr/>
          </p:nvSpPr>
          <p:spPr>
            <a:xfrm>
              <a:off x="2679719" y="4639334"/>
              <a:ext cx="609600" cy="609600"/>
            </a:xfrm>
            <a:prstGeom prst="flowChartMerg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9">
              <a:extLst>
                <a:ext uri="{FF2B5EF4-FFF2-40B4-BE49-F238E27FC236}">
                  <a16:creationId xmlns:a16="http://schemas.microsoft.com/office/drawing/2014/main" id="{4EBB8874-4E23-4671-8E96-580A19EE073A}"/>
                </a:ext>
              </a:extLst>
            </p:cNvPr>
            <p:cNvGrpSpPr/>
            <p:nvPr/>
          </p:nvGrpSpPr>
          <p:grpSpPr>
            <a:xfrm>
              <a:off x="3441719" y="3953534"/>
              <a:ext cx="762000" cy="1295400"/>
              <a:chOff x="6073889" y="2761019"/>
              <a:chExt cx="872936" cy="1506181"/>
            </a:xfrm>
            <a:grpFill/>
          </p:grpSpPr>
          <p:grpSp>
            <p:nvGrpSpPr>
              <p:cNvPr id="44" name="Group 13">
                <a:extLst>
                  <a:ext uri="{FF2B5EF4-FFF2-40B4-BE49-F238E27FC236}">
                    <a16:creationId xmlns:a16="http://schemas.microsoft.com/office/drawing/2014/main" id="{51543787-6CCE-47E7-870A-5C09A104B626}"/>
                  </a:ext>
                </a:extLst>
              </p:cNvPr>
              <p:cNvGrpSpPr/>
              <p:nvPr/>
            </p:nvGrpSpPr>
            <p:grpSpPr>
              <a:xfrm>
                <a:off x="6324600" y="3200400"/>
                <a:ext cx="381000" cy="1066800"/>
                <a:chOff x="1463040" y="844062"/>
                <a:chExt cx="685800" cy="1957755"/>
              </a:xfrm>
              <a:grpFill/>
            </p:grpSpPr>
            <p:sp>
              <p:nvSpPr>
                <p:cNvPr id="47" name="Pentagon 43">
                  <a:extLst>
                    <a:ext uri="{FF2B5EF4-FFF2-40B4-BE49-F238E27FC236}">
                      <a16:creationId xmlns:a16="http://schemas.microsoft.com/office/drawing/2014/main" id="{59676380-6192-498A-BF56-3634A763D0A9}"/>
                    </a:ext>
                  </a:extLst>
                </p:cNvPr>
                <p:cNvSpPr/>
                <p:nvPr/>
              </p:nvSpPr>
              <p:spPr>
                <a:xfrm rot="5400000">
                  <a:off x="1104900" y="1925516"/>
                  <a:ext cx="1371600" cy="381001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Diamond 47">
                  <a:extLst>
                    <a:ext uri="{FF2B5EF4-FFF2-40B4-BE49-F238E27FC236}">
                      <a16:creationId xmlns:a16="http://schemas.microsoft.com/office/drawing/2014/main" id="{8CE4F59B-E942-4DA8-8271-C994E73FD259}"/>
                    </a:ext>
                  </a:extLst>
                </p:cNvPr>
                <p:cNvSpPr/>
                <p:nvPr/>
              </p:nvSpPr>
              <p:spPr>
                <a:xfrm>
                  <a:off x="1463040" y="844062"/>
                  <a:ext cx="685800" cy="908538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5" name="Parallelogram 44">
                <a:extLst>
                  <a:ext uri="{FF2B5EF4-FFF2-40B4-BE49-F238E27FC236}">
                    <a16:creationId xmlns:a16="http://schemas.microsoft.com/office/drawing/2014/main" id="{D6D39FA1-6D1C-4CEF-B5A4-81017B58A9F8}"/>
                  </a:ext>
                </a:extLst>
              </p:cNvPr>
              <p:cNvSpPr/>
              <p:nvPr/>
            </p:nvSpPr>
            <p:spPr>
              <a:xfrm rot="18360858">
                <a:off x="6443457" y="2994345"/>
                <a:ext cx="721939" cy="284797"/>
              </a:xfrm>
              <a:prstGeom prst="parallelogram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Parallelogram 45">
                <a:extLst>
                  <a:ext uri="{FF2B5EF4-FFF2-40B4-BE49-F238E27FC236}">
                    <a16:creationId xmlns:a16="http://schemas.microsoft.com/office/drawing/2014/main" id="{8E3B77FF-B0EF-4A9D-845F-ADF5FB87EEDB}"/>
                  </a:ext>
                </a:extLst>
              </p:cNvPr>
              <p:cNvSpPr/>
              <p:nvPr/>
            </p:nvSpPr>
            <p:spPr>
              <a:xfrm rot="3239142" flipH="1">
                <a:off x="5860561" y="2974347"/>
                <a:ext cx="721939" cy="295284"/>
              </a:xfrm>
              <a:prstGeom prst="parallelogram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B7B9EFAA-2259-406C-8AEA-02D36275E37D}"/>
                </a:ext>
              </a:extLst>
            </p:cNvPr>
            <p:cNvSpPr/>
            <p:nvPr/>
          </p:nvSpPr>
          <p:spPr>
            <a:xfrm>
              <a:off x="3365519" y="3191534"/>
              <a:ext cx="914400" cy="12192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D928A90-6E3A-4E13-9267-5CFCEBBEBE48}"/>
                </a:ext>
              </a:extLst>
            </p:cNvPr>
            <p:cNvSpPr/>
            <p:nvPr/>
          </p:nvSpPr>
          <p:spPr>
            <a:xfrm rot="13665137">
              <a:off x="3439103" y="3085637"/>
              <a:ext cx="891929" cy="799489"/>
            </a:xfrm>
            <a:custGeom>
              <a:avLst/>
              <a:gdLst>
                <a:gd name="connsiteX0" fmla="*/ 813814 w 891929"/>
                <a:gd name="connsiteY0" fmla="*/ 585367 h 799489"/>
                <a:gd name="connsiteX1" fmla="*/ 729040 w 891929"/>
                <a:gd name="connsiteY1" fmla="*/ 658853 h 799489"/>
                <a:gd name="connsiteX2" fmla="*/ 707977 w 891929"/>
                <a:gd name="connsiteY2" fmla="*/ 667260 h 799489"/>
                <a:gd name="connsiteX3" fmla="*/ 715019 w 891929"/>
                <a:gd name="connsiteY3" fmla="*/ 674113 h 799489"/>
                <a:gd name="connsiteX4" fmla="*/ 381368 w 891929"/>
                <a:gd name="connsiteY4" fmla="*/ 768450 h 799489"/>
                <a:gd name="connsiteX5" fmla="*/ 27041 w 891929"/>
                <a:gd name="connsiteY5" fmla="*/ 664574 h 799489"/>
                <a:gd name="connsiteX6" fmla="*/ 148438 w 891929"/>
                <a:gd name="connsiteY6" fmla="*/ 315861 h 799489"/>
                <a:gd name="connsiteX7" fmla="*/ 350743 w 891929"/>
                <a:gd name="connsiteY7" fmla="*/ 295578 h 799489"/>
                <a:gd name="connsiteX8" fmla="*/ 361790 w 891929"/>
                <a:gd name="connsiteY8" fmla="*/ 301314 h 799489"/>
                <a:gd name="connsiteX9" fmla="*/ 363948 w 891929"/>
                <a:gd name="connsiteY9" fmla="*/ 273794 h 799489"/>
                <a:gd name="connsiteX10" fmla="*/ 625229 w 891929"/>
                <a:gd name="connsiteY10" fmla="*/ 0 h 799489"/>
                <a:gd name="connsiteX11" fmla="*/ 891929 w 891929"/>
                <a:gd name="connsiteY11" fmla="*/ 0 h 799489"/>
                <a:gd name="connsiteX12" fmla="*/ 891929 w 891929"/>
                <a:gd name="connsiteY12" fmla="*/ 342900 h 799489"/>
                <a:gd name="connsiteX13" fmla="*/ 813814 w 891929"/>
                <a:gd name="connsiteY13" fmla="*/ 585367 h 799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91929" h="799489">
                  <a:moveTo>
                    <a:pt x="813814" y="585367"/>
                  </a:moveTo>
                  <a:cubicBezTo>
                    <a:pt x="789683" y="616393"/>
                    <a:pt x="760948" y="641501"/>
                    <a:pt x="729040" y="658853"/>
                  </a:cubicBezTo>
                  <a:lnTo>
                    <a:pt x="707977" y="667260"/>
                  </a:lnTo>
                  <a:lnTo>
                    <a:pt x="715019" y="674113"/>
                  </a:lnTo>
                  <a:cubicBezTo>
                    <a:pt x="593307" y="685166"/>
                    <a:pt x="482091" y="716612"/>
                    <a:pt x="381368" y="768450"/>
                  </a:cubicBezTo>
                  <a:cubicBezTo>
                    <a:pt x="250001" y="836060"/>
                    <a:pt x="91363" y="789553"/>
                    <a:pt x="27041" y="664574"/>
                  </a:cubicBezTo>
                  <a:cubicBezTo>
                    <a:pt x="-37281" y="539595"/>
                    <a:pt x="17070" y="383471"/>
                    <a:pt x="148438" y="315861"/>
                  </a:cubicBezTo>
                  <a:cubicBezTo>
                    <a:pt x="214121" y="282056"/>
                    <a:pt x="286623" y="276780"/>
                    <a:pt x="350743" y="295578"/>
                  </a:cubicBezTo>
                  <a:lnTo>
                    <a:pt x="361790" y="301314"/>
                  </a:lnTo>
                  <a:lnTo>
                    <a:pt x="363948" y="273794"/>
                  </a:lnTo>
                  <a:cubicBezTo>
                    <a:pt x="388816" y="117540"/>
                    <a:pt x="496347" y="0"/>
                    <a:pt x="625229" y="0"/>
                  </a:cubicBezTo>
                  <a:lnTo>
                    <a:pt x="891929" y="0"/>
                  </a:lnTo>
                  <a:lnTo>
                    <a:pt x="891929" y="342900"/>
                  </a:lnTo>
                  <a:cubicBezTo>
                    <a:pt x="891929" y="437589"/>
                    <a:pt x="862078" y="523314"/>
                    <a:pt x="813814" y="585367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0CA6303-E6B2-4545-B245-19D0C296BE70}"/>
                </a:ext>
              </a:extLst>
            </p:cNvPr>
            <p:cNvSpPr/>
            <p:nvPr/>
          </p:nvSpPr>
          <p:spPr>
            <a:xfrm rot="21046149">
              <a:off x="3327436" y="4258956"/>
              <a:ext cx="1202284" cy="1118734"/>
            </a:xfrm>
            <a:custGeom>
              <a:avLst/>
              <a:gdLst>
                <a:gd name="connsiteX0" fmla="*/ 1013820 w 1202284"/>
                <a:gd name="connsiteY0" fmla="*/ 0 h 1118734"/>
                <a:gd name="connsiteX1" fmla="*/ 1202284 w 1202284"/>
                <a:gd name="connsiteY1" fmla="*/ 505840 h 1118734"/>
                <a:gd name="connsiteX2" fmla="*/ 1119192 w 1202284"/>
                <a:gd name="connsiteY2" fmla="*/ 925290 h 1118734"/>
                <a:gd name="connsiteX3" fmla="*/ 1114649 w 1202284"/>
                <a:gd name="connsiteY3" fmla="*/ 931909 h 1118734"/>
                <a:gd name="connsiteX4" fmla="*/ 1119353 w 1202284"/>
                <a:gd name="connsiteY4" fmla="*/ 946727 h 1118734"/>
                <a:gd name="connsiteX5" fmla="*/ 558816 w 1202284"/>
                <a:gd name="connsiteY5" fmla="*/ 1118712 h 1118734"/>
                <a:gd name="connsiteX6" fmla="*/ 0 w 1202284"/>
                <a:gd name="connsiteY6" fmla="*/ 941217 h 1118734"/>
                <a:gd name="connsiteX7" fmla="*/ 560537 w 1202284"/>
                <a:gd name="connsiteY7" fmla="*/ 769232 h 1118734"/>
                <a:gd name="connsiteX8" fmla="*/ 778320 w 1202284"/>
                <a:gd name="connsiteY8" fmla="*/ 784037 h 1118734"/>
                <a:gd name="connsiteX9" fmla="*/ 860532 w 1202284"/>
                <a:gd name="connsiteY9" fmla="*/ 798386 h 1118734"/>
                <a:gd name="connsiteX10" fmla="*/ 857543 w 1202284"/>
                <a:gd name="connsiteY10" fmla="*/ 788660 h 1118734"/>
                <a:gd name="connsiteX11" fmla="*/ 825356 w 1202284"/>
                <a:gd name="connsiteY11" fmla="*/ 505840 h 1118734"/>
                <a:gd name="connsiteX12" fmla="*/ 1013820 w 1202284"/>
                <a:gd name="connsiteY12" fmla="*/ 0 h 1118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02284" h="1118734">
                  <a:moveTo>
                    <a:pt x="1013820" y="0"/>
                  </a:moveTo>
                  <a:cubicBezTo>
                    <a:pt x="1117906" y="0"/>
                    <a:pt x="1202284" y="226472"/>
                    <a:pt x="1202284" y="505840"/>
                  </a:cubicBezTo>
                  <a:cubicBezTo>
                    <a:pt x="1202284" y="680445"/>
                    <a:pt x="1169324" y="834388"/>
                    <a:pt x="1119192" y="925290"/>
                  </a:cubicBezTo>
                  <a:lnTo>
                    <a:pt x="1114649" y="931909"/>
                  </a:lnTo>
                  <a:lnTo>
                    <a:pt x="1119353" y="946727"/>
                  </a:lnTo>
                  <a:cubicBezTo>
                    <a:pt x="1118877" y="1043233"/>
                    <a:pt x="867917" y="1120234"/>
                    <a:pt x="558816" y="1118712"/>
                  </a:cubicBezTo>
                  <a:cubicBezTo>
                    <a:pt x="249716" y="1117190"/>
                    <a:pt x="-475" y="1037723"/>
                    <a:pt x="0" y="941217"/>
                  </a:cubicBezTo>
                  <a:cubicBezTo>
                    <a:pt x="475" y="844711"/>
                    <a:pt x="251437" y="767710"/>
                    <a:pt x="560537" y="769232"/>
                  </a:cubicBezTo>
                  <a:cubicBezTo>
                    <a:pt x="637812" y="769612"/>
                    <a:pt x="711405" y="774865"/>
                    <a:pt x="778320" y="784037"/>
                  </a:cubicBezTo>
                  <a:lnTo>
                    <a:pt x="860532" y="798386"/>
                  </a:lnTo>
                  <a:lnTo>
                    <a:pt x="857543" y="788660"/>
                  </a:lnTo>
                  <a:cubicBezTo>
                    <a:pt x="837222" y="707927"/>
                    <a:pt x="825356" y="610603"/>
                    <a:pt x="825356" y="505840"/>
                  </a:cubicBezTo>
                  <a:cubicBezTo>
                    <a:pt x="825356" y="226472"/>
                    <a:pt x="909734" y="0"/>
                    <a:pt x="101382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3C561C3-E1AE-44BC-BEEB-24C12FEBE69E}"/>
                </a:ext>
              </a:extLst>
            </p:cNvPr>
            <p:cNvSpPr/>
            <p:nvPr/>
          </p:nvSpPr>
          <p:spPr>
            <a:xfrm rot="15972603">
              <a:off x="2688110" y="5116257"/>
              <a:ext cx="209050" cy="67067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678072E-0311-4FBF-9E6C-5BF3099E491B}"/>
                </a:ext>
              </a:extLst>
            </p:cNvPr>
            <p:cNvSpPr/>
            <p:nvPr/>
          </p:nvSpPr>
          <p:spPr>
            <a:xfrm rot="12309058">
              <a:off x="2941525" y="5060625"/>
              <a:ext cx="280046" cy="40545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ADCF77F-9C09-4517-86CD-773CDA554BDD}"/>
                </a:ext>
              </a:extLst>
            </p:cNvPr>
            <p:cNvSpPr/>
            <p:nvPr/>
          </p:nvSpPr>
          <p:spPr>
            <a:xfrm rot="15629544">
              <a:off x="2978860" y="5066505"/>
              <a:ext cx="346099" cy="50730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2">
              <a:extLst>
                <a:ext uri="{FF2B5EF4-FFF2-40B4-BE49-F238E27FC236}">
                  <a16:creationId xmlns:a16="http://schemas.microsoft.com/office/drawing/2014/main" id="{37749D85-9603-4413-8BE9-8FB4B863DFF4}"/>
                </a:ext>
              </a:extLst>
            </p:cNvPr>
            <p:cNvSpPr/>
            <p:nvPr/>
          </p:nvSpPr>
          <p:spPr>
            <a:xfrm rot="21135956">
              <a:off x="3313215" y="5112986"/>
              <a:ext cx="269736" cy="37336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819AE6D-68FD-446A-85D2-7245D4BB876A}"/>
                </a:ext>
              </a:extLst>
            </p:cNvPr>
            <p:cNvSpPr/>
            <p:nvPr/>
          </p:nvSpPr>
          <p:spPr>
            <a:xfrm rot="11148156">
              <a:off x="2538212" y="3736238"/>
              <a:ext cx="235133" cy="227429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6813368-4C66-4313-B36B-64D1A4FE5F19}"/>
                </a:ext>
              </a:extLst>
            </p:cNvPr>
            <p:cNvSpPr/>
            <p:nvPr/>
          </p:nvSpPr>
          <p:spPr>
            <a:xfrm rot="1539158">
              <a:off x="2434604" y="4879755"/>
              <a:ext cx="441450" cy="821123"/>
            </a:xfrm>
            <a:custGeom>
              <a:avLst/>
              <a:gdLst>
                <a:gd name="connsiteX0" fmla="*/ 156195 w 441450"/>
                <a:gd name="connsiteY0" fmla="*/ 0 h 821123"/>
                <a:gd name="connsiteX1" fmla="*/ 305920 w 441450"/>
                <a:gd name="connsiteY1" fmla="*/ 0 h 821123"/>
                <a:gd name="connsiteX2" fmla="*/ 440675 w 441450"/>
                <a:gd name="connsiteY2" fmla="*/ 601755 h 821123"/>
                <a:gd name="connsiteX3" fmla="*/ 424134 w 441450"/>
                <a:gd name="connsiteY3" fmla="*/ 601755 h 821123"/>
                <a:gd name="connsiteX4" fmla="*/ 436432 w 441450"/>
                <a:gd name="connsiteY4" fmla="*/ 627363 h 821123"/>
                <a:gd name="connsiteX5" fmla="*/ 412631 w 441450"/>
                <a:gd name="connsiteY5" fmla="*/ 695150 h 821123"/>
                <a:gd name="connsiteX6" fmla="*/ 160772 w 441450"/>
                <a:gd name="connsiteY6" fmla="*/ 816105 h 821123"/>
                <a:gd name="connsiteX7" fmla="*/ 92985 w 441450"/>
                <a:gd name="connsiteY7" fmla="*/ 792304 h 821123"/>
                <a:gd name="connsiteX8" fmla="*/ 5018 w 441450"/>
                <a:gd name="connsiteY8" fmla="*/ 609134 h 821123"/>
                <a:gd name="connsiteX9" fmla="*/ 28819 w 441450"/>
                <a:gd name="connsiteY9" fmla="*/ 541348 h 821123"/>
                <a:gd name="connsiteX10" fmla="*/ 35708 w 441450"/>
                <a:gd name="connsiteY10" fmla="*/ 538039 h 821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1450" h="821123">
                  <a:moveTo>
                    <a:pt x="156195" y="0"/>
                  </a:moveTo>
                  <a:lnTo>
                    <a:pt x="305920" y="0"/>
                  </a:lnTo>
                  <a:lnTo>
                    <a:pt x="440675" y="601755"/>
                  </a:lnTo>
                  <a:lnTo>
                    <a:pt x="424134" y="601755"/>
                  </a:lnTo>
                  <a:lnTo>
                    <a:pt x="436432" y="627363"/>
                  </a:lnTo>
                  <a:cubicBezTo>
                    <a:pt x="448578" y="652655"/>
                    <a:pt x="437922" y="683004"/>
                    <a:pt x="412631" y="695150"/>
                  </a:cubicBezTo>
                  <a:lnTo>
                    <a:pt x="160772" y="816105"/>
                  </a:lnTo>
                  <a:cubicBezTo>
                    <a:pt x="135480" y="828251"/>
                    <a:pt x="105132" y="817595"/>
                    <a:pt x="92985" y="792304"/>
                  </a:cubicBezTo>
                  <a:lnTo>
                    <a:pt x="5018" y="609134"/>
                  </a:lnTo>
                  <a:cubicBezTo>
                    <a:pt x="-7128" y="583842"/>
                    <a:pt x="3528" y="553494"/>
                    <a:pt x="28819" y="541348"/>
                  </a:cubicBezTo>
                  <a:lnTo>
                    <a:pt x="35708" y="538039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Cloud 31">
              <a:extLst>
                <a:ext uri="{FF2B5EF4-FFF2-40B4-BE49-F238E27FC236}">
                  <a16:creationId xmlns:a16="http://schemas.microsoft.com/office/drawing/2014/main" id="{6F503722-CB2E-4A36-B625-C222675E9106}"/>
                </a:ext>
              </a:extLst>
            </p:cNvPr>
            <p:cNvSpPr/>
            <p:nvPr/>
          </p:nvSpPr>
          <p:spPr>
            <a:xfrm rot="16622943">
              <a:off x="2117436" y="4580860"/>
              <a:ext cx="810760" cy="321229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Cloud 32">
              <a:extLst>
                <a:ext uri="{FF2B5EF4-FFF2-40B4-BE49-F238E27FC236}">
                  <a16:creationId xmlns:a16="http://schemas.microsoft.com/office/drawing/2014/main" id="{FE5CFCDC-6E9C-47F2-AE34-A4567F689A0E}"/>
                </a:ext>
              </a:extLst>
            </p:cNvPr>
            <p:cNvSpPr/>
            <p:nvPr/>
          </p:nvSpPr>
          <p:spPr>
            <a:xfrm rot="16044977">
              <a:off x="3012102" y="4635506"/>
              <a:ext cx="757064" cy="321229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BAF1FA7F-3FB7-47AF-A378-01082493B15C}"/>
                </a:ext>
              </a:extLst>
            </p:cNvPr>
            <p:cNvSpPr/>
            <p:nvPr/>
          </p:nvSpPr>
          <p:spPr>
            <a:xfrm>
              <a:off x="2679719" y="4182134"/>
              <a:ext cx="609600" cy="8382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FC64780-7DDD-4ECA-B49D-35CAC9319855}"/>
                </a:ext>
              </a:extLst>
            </p:cNvPr>
            <p:cNvSpPr/>
            <p:nvPr/>
          </p:nvSpPr>
          <p:spPr>
            <a:xfrm rot="13665137">
              <a:off x="2619891" y="4038201"/>
              <a:ext cx="744186" cy="637254"/>
            </a:xfrm>
            <a:custGeom>
              <a:avLst/>
              <a:gdLst>
                <a:gd name="connsiteX0" fmla="*/ 683828 w 744186"/>
                <a:gd name="connsiteY0" fmla="*/ 434281 h 637254"/>
                <a:gd name="connsiteX1" fmla="*/ 538110 w 744186"/>
                <a:gd name="connsiteY1" fmla="*/ 508792 h 637254"/>
                <a:gd name="connsiteX2" fmla="*/ 512357 w 744186"/>
                <a:gd name="connsiteY2" fmla="*/ 502374 h 637254"/>
                <a:gd name="connsiteX3" fmla="*/ 428925 w 744186"/>
                <a:gd name="connsiteY3" fmla="*/ 537867 h 637254"/>
                <a:gd name="connsiteX4" fmla="*/ 353200 w 744186"/>
                <a:gd name="connsiteY4" fmla="*/ 599260 h 637254"/>
                <a:gd name="connsiteX5" fmla="*/ 89343 w 744186"/>
                <a:gd name="connsiteY5" fmla="*/ 564547 h 637254"/>
                <a:gd name="connsiteX6" fmla="*/ 29481 w 744186"/>
                <a:gd name="connsiteY6" fmla="*/ 305237 h 637254"/>
                <a:gd name="connsiteX7" fmla="*/ 293337 w 744186"/>
                <a:gd name="connsiteY7" fmla="*/ 339950 h 637254"/>
                <a:gd name="connsiteX8" fmla="*/ 376310 w 744186"/>
                <a:gd name="connsiteY8" fmla="*/ 404835 h 637254"/>
                <a:gd name="connsiteX9" fmla="*/ 348228 w 744186"/>
                <a:gd name="connsiteY9" fmla="*/ 353419 h 637254"/>
                <a:gd name="connsiteX10" fmla="*/ 332034 w 744186"/>
                <a:gd name="connsiteY10" fmla="*/ 254396 h 637254"/>
                <a:gd name="connsiteX11" fmla="*/ 538110 w 744186"/>
                <a:gd name="connsiteY11" fmla="*/ 0 h 637254"/>
                <a:gd name="connsiteX12" fmla="*/ 744186 w 744186"/>
                <a:gd name="connsiteY12" fmla="*/ 0 h 637254"/>
                <a:gd name="connsiteX13" fmla="*/ 744186 w 744186"/>
                <a:gd name="connsiteY13" fmla="*/ 254396 h 637254"/>
                <a:gd name="connsiteX14" fmla="*/ 683828 w 744186"/>
                <a:gd name="connsiteY14" fmla="*/ 434281 h 637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44186" h="637254">
                  <a:moveTo>
                    <a:pt x="683828" y="434281"/>
                  </a:moveTo>
                  <a:cubicBezTo>
                    <a:pt x="646535" y="480318"/>
                    <a:pt x="595016" y="508792"/>
                    <a:pt x="538110" y="508792"/>
                  </a:cubicBezTo>
                  <a:lnTo>
                    <a:pt x="512357" y="502374"/>
                  </a:lnTo>
                  <a:lnTo>
                    <a:pt x="428925" y="537867"/>
                  </a:lnTo>
                  <a:cubicBezTo>
                    <a:pt x="400037" y="555019"/>
                    <a:pt x="374795" y="575484"/>
                    <a:pt x="353200" y="599260"/>
                  </a:cubicBezTo>
                  <a:cubicBezTo>
                    <a:pt x="296869" y="661281"/>
                    <a:pt x="178736" y="645740"/>
                    <a:pt x="89343" y="564547"/>
                  </a:cubicBezTo>
                  <a:cubicBezTo>
                    <a:pt x="-49" y="483355"/>
                    <a:pt x="-26851" y="367258"/>
                    <a:pt x="29481" y="305237"/>
                  </a:cubicBezTo>
                  <a:cubicBezTo>
                    <a:pt x="85812" y="243217"/>
                    <a:pt x="203944" y="258758"/>
                    <a:pt x="293337" y="339950"/>
                  </a:cubicBezTo>
                  <a:lnTo>
                    <a:pt x="376310" y="404835"/>
                  </a:lnTo>
                  <a:lnTo>
                    <a:pt x="348228" y="353419"/>
                  </a:lnTo>
                  <a:cubicBezTo>
                    <a:pt x="337800" y="322983"/>
                    <a:pt x="332034" y="289521"/>
                    <a:pt x="332034" y="254396"/>
                  </a:cubicBezTo>
                  <a:cubicBezTo>
                    <a:pt x="332034" y="113897"/>
                    <a:pt x="424297" y="0"/>
                    <a:pt x="538110" y="0"/>
                  </a:cubicBezTo>
                  <a:lnTo>
                    <a:pt x="744186" y="0"/>
                  </a:lnTo>
                  <a:lnTo>
                    <a:pt x="744186" y="254396"/>
                  </a:lnTo>
                  <a:cubicBezTo>
                    <a:pt x="744186" y="324645"/>
                    <a:pt x="721120" y="388244"/>
                    <a:pt x="683828" y="434281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36" name="Group 32">
              <a:extLst>
                <a:ext uri="{FF2B5EF4-FFF2-40B4-BE49-F238E27FC236}">
                  <a16:creationId xmlns:a16="http://schemas.microsoft.com/office/drawing/2014/main" id="{FD040819-0748-4AC4-B40C-F3008623DDEF}"/>
                </a:ext>
              </a:extLst>
            </p:cNvPr>
            <p:cNvGrpSpPr/>
            <p:nvPr/>
          </p:nvGrpSpPr>
          <p:grpSpPr>
            <a:xfrm rot="7718142">
              <a:off x="2503320" y="4190338"/>
              <a:ext cx="232975" cy="440791"/>
              <a:chOff x="1066800" y="914400"/>
              <a:chExt cx="762000" cy="1143000"/>
            </a:xfrm>
            <a:grpFill/>
          </p:grpSpPr>
          <p:sp>
            <p:nvSpPr>
              <p:cNvPr id="41" name="Isosceles Triangle 28">
                <a:extLst>
                  <a:ext uri="{FF2B5EF4-FFF2-40B4-BE49-F238E27FC236}">
                    <a16:creationId xmlns:a16="http://schemas.microsoft.com/office/drawing/2014/main" id="{D7BCBE98-3E6B-4DC6-B18E-B3777D3FAA21}"/>
                  </a:ext>
                </a:extLst>
              </p:cNvPr>
              <p:cNvSpPr/>
              <p:nvPr/>
            </p:nvSpPr>
            <p:spPr>
              <a:xfrm>
                <a:off x="1066800" y="1371600"/>
                <a:ext cx="762000" cy="6858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Isosceles Triangle 41">
                <a:extLst>
                  <a:ext uri="{FF2B5EF4-FFF2-40B4-BE49-F238E27FC236}">
                    <a16:creationId xmlns:a16="http://schemas.microsoft.com/office/drawing/2014/main" id="{C7DAED7F-61B8-4375-830D-486CA04C3BF3}"/>
                  </a:ext>
                </a:extLst>
              </p:cNvPr>
              <p:cNvSpPr/>
              <p:nvPr/>
            </p:nvSpPr>
            <p:spPr>
              <a:xfrm flipH="1" flipV="1">
                <a:off x="1066800" y="914400"/>
                <a:ext cx="762000" cy="6858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39">
                <a:extLst>
                  <a:ext uri="{FF2B5EF4-FFF2-40B4-BE49-F238E27FC236}">
                    <a16:creationId xmlns:a16="http://schemas.microsoft.com/office/drawing/2014/main" id="{2E1CB5C3-C92A-4A5A-AABD-516B14FC920A}"/>
                  </a:ext>
                </a:extLst>
              </p:cNvPr>
              <p:cNvSpPr/>
              <p:nvPr/>
            </p:nvSpPr>
            <p:spPr>
              <a:xfrm>
                <a:off x="1257300" y="1371600"/>
                <a:ext cx="342900" cy="2667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" name="Group 33">
              <a:extLst>
                <a:ext uri="{FF2B5EF4-FFF2-40B4-BE49-F238E27FC236}">
                  <a16:creationId xmlns:a16="http://schemas.microsoft.com/office/drawing/2014/main" id="{8AFAAAE7-6836-462B-8BC8-DA37D6C7EE7B}"/>
                </a:ext>
              </a:extLst>
            </p:cNvPr>
            <p:cNvGrpSpPr/>
            <p:nvPr/>
          </p:nvGrpSpPr>
          <p:grpSpPr>
            <a:xfrm rot="3806327">
              <a:off x="3224076" y="4350027"/>
              <a:ext cx="250980" cy="350011"/>
              <a:chOff x="1066800" y="914400"/>
              <a:chExt cx="762000" cy="1143000"/>
            </a:xfrm>
            <a:grpFill/>
          </p:grpSpPr>
          <p:sp>
            <p:nvSpPr>
              <p:cNvPr id="38" name="Isosceles Triangle 37">
                <a:extLst>
                  <a:ext uri="{FF2B5EF4-FFF2-40B4-BE49-F238E27FC236}">
                    <a16:creationId xmlns:a16="http://schemas.microsoft.com/office/drawing/2014/main" id="{3FEEA6B9-ECE0-452E-8789-E778DCE70474}"/>
                  </a:ext>
                </a:extLst>
              </p:cNvPr>
              <p:cNvSpPr/>
              <p:nvPr/>
            </p:nvSpPr>
            <p:spPr>
              <a:xfrm>
                <a:off x="1066800" y="1371600"/>
                <a:ext cx="762000" cy="6858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Isosceles Triangle 38">
                <a:extLst>
                  <a:ext uri="{FF2B5EF4-FFF2-40B4-BE49-F238E27FC236}">
                    <a16:creationId xmlns:a16="http://schemas.microsoft.com/office/drawing/2014/main" id="{D2BC0E62-5351-4ACB-AF5A-43F9221233B1}"/>
                  </a:ext>
                </a:extLst>
              </p:cNvPr>
              <p:cNvSpPr/>
              <p:nvPr/>
            </p:nvSpPr>
            <p:spPr>
              <a:xfrm flipH="1" flipV="1">
                <a:off x="1066800" y="914400"/>
                <a:ext cx="762000" cy="6858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ounded Rectangle 36">
                <a:extLst>
                  <a:ext uri="{FF2B5EF4-FFF2-40B4-BE49-F238E27FC236}">
                    <a16:creationId xmlns:a16="http://schemas.microsoft.com/office/drawing/2014/main" id="{A01A9FE7-C5BC-43FB-A81B-EBF6D067B92C}"/>
                  </a:ext>
                </a:extLst>
              </p:cNvPr>
              <p:cNvSpPr/>
              <p:nvPr/>
            </p:nvSpPr>
            <p:spPr>
              <a:xfrm>
                <a:off x="1257300" y="1371600"/>
                <a:ext cx="342900" cy="2667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A7CD0A1-BB84-425F-90BC-32D2E8EB7CFD}"/>
              </a:ext>
            </a:extLst>
          </p:cNvPr>
          <p:cNvGrpSpPr/>
          <p:nvPr/>
        </p:nvGrpSpPr>
        <p:grpSpPr>
          <a:xfrm>
            <a:off x="6857999" y="3313567"/>
            <a:ext cx="1493822" cy="2688879"/>
            <a:chOff x="5638800" y="609600"/>
            <a:chExt cx="2667000" cy="4800600"/>
          </a:xfrm>
          <a:solidFill>
            <a:schemeClr val="bg1"/>
          </a:solidFill>
        </p:grpSpPr>
        <p:grpSp>
          <p:nvGrpSpPr>
            <p:cNvPr id="50" name="Group 34">
              <a:extLst>
                <a:ext uri="{FF2B5EF4-FFF2-40B4-BE49-F238E27FC236}">
                  <a16:creationId xmlns:a16="http://schemas.microsoft.com/office/drawing/2014/main" id="{1FCF8F97-A5BF-4D84-A247-BCACAAAE6FF8}"/>
                </a:ext>
              </a:extLst>
            </p:cNvPr>
            <p:cNvGrpSpPr/>
            <p:nvPr/>
          </p:nvGrpSpPr>
          <p:grpSpPr>
            <a:xfrm>
              <a:off x="5638800" y="1143000"/>
              <a:ext cx="2667000" cy="4267200"/>
              <a:chOff x="0" y="381000"/>
              <a:chExt cx="9144000" cy="6477000"/>
            </a:xfrm>
            <a:grpFill/>
          </p:grpSpPr>
          <p:sp>
            <p:nvSpPr>
              <p:cNvPr id="60" name="Rounded Rectangle 35">
                <a:extLst>
                  <a:ext uri="{FF2B5EF4-FFF2-40B4-BE49-F238E27FC236}">
                    <a16:creationId xmlns:a16="http://schemas.microsoft.com/office/drawing/2014/main" id="{13D7E24A-203F-48DB-AC43-6B39A37BF711}"/>
                  </a:ext>
                </a:extLst>
              </p:cNvPr>
              <p:cNvSpPr/>
              <p:nvPr/>
            </p:nvSpPr>
            <p:spPr>
              <a:xfrm>
                <a:off x="7620000" y="6096000"/>
                <a:ext cx="1524000" cy="762000"/>
              </a:xfrm>
              <a:prstGeom prst="roundRect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Rounded Rectangle 36">
                <a:extLst>
                  <a:ext uri="{FF2B5EF4-FFF2-40B4-BE49-F238E27FC236}">
                    <a16:creationId xmlns:a16="http://schemas.microsoft.com/office/drawing/2014/main" id="{B07112FC-F400-4A5D-9C35-8A2DCC53C740}"/>
                  </a:ext>
                </a:extLst>
              </p:cNvPr>
              <p:cNvSpPr/>
              <p:nvPr/>
            </p:nvSpPr>
            <p:spPr>
              <a:xfrm>
                <a:off x="1524000" y="6096000"/>
                <a:ext cx="1524000" cy="762000"/>
              </a:xfrm>
              <a:prstGeom prst="roundRect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ounded Rectangle 37">
                <a:extLst>
                  <a:ext uri="{FF2B5EF4-FFF2-40B4-BE49-F238E27FC236}">
                    <a16:creationId xmlns:a16="http://schemas.microsoft.com/office/drawing/2014/main" id="{F0160293-00AF-45A0-90B6-7CCA7BCEF919}"/>
                  </a:ext>
                </a:extLst>
              </p:cNvPr>
              <p:cNvSpPr/>
              <p:nvPr/>
            </p:nvSpPr>
            <p:spPr>
              <a:xfrm>
                <a:off x="3048000" y="6096000"/>
                <a:ext cx="1524000" cy="762000"/>
              </a:xfrm>
              <a:prstGeom prst="roundRect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ounded Rectangle 38">
                <a:extLst>
                  <a:ext uri="{FF2B5EF4-FFF2-40B4-BE49-F238E27FC236}">
                    <a16:creationId xmlns:a16="http://schemas.microsoft.com/office/drawing/2014/main" id="{26C34C83-FC3C-44D7-8F01-D04B4FC8D6B7}"/>
                  </a:ext>
                </a:extLst>
              </p:cNvPr>
              <p:cNvSpPr/>
              <p:nvPr/>
            </p:nvSpPr>
            <p:spPr>
              <a:xfrm>
                <a:off x="4572000" y="6096000"/>
                <a:ext cx="1524000" cy="762000"/>
              </a:xfrm>
              <a:prstGeom prst="roundRect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ounded Rectangle 39">
                <a:extLst>
                  <a:ext uri="{FF2B5EF4-FFF2-40B4-BE49-F238E27FC236}">
                    <a16:creationId xmlns:a16="http://schemas.microsoft.com/office/drawing/2014/main" id="{9A6D7EF5-0BAC-4008-A0DD-989C5201B858}"/>
                  </a:ext>
                </a:extLst>
              </p:cNvPr>
              <p:cNvSpPr/>
              <p:nvPr/>
            </p:nvSpPr>
            <p:spPr>
              <a:xfrm>
                <a:off x="6096000" y="6096000"/>
                <a:ext cx="1524000" cy="762000"/>
              </a:xfrm>
              <a:prstGeom prst="roundRect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Rounded Rectangle 40">
                <a:extLst>
                  <a:ext uri="{FF2B5EF4-FFF2-40B4-BE49-F238E27FC236}">
                    <a16:creationId xmlns:a16="http://schemas.microsoft.com/office/drawing/2014/main" id="{7740FA86-F35D-4509-BACC-46C8C4D5E767}"/>
                  </a:ext>
                </a:extLst>
              </p:cNvPr>
              <p:cNvSpPr/>
              <p:nvPr/>
            </p:nvSpPr>
            <p:spPr>
              <a:xfrm>
                <a:off x="0" y="6096000"/>
                <a:ext cx="1524000" cy="762000"/>
              </a:xfrm>
              <a:prstGeom prst="roundRect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ounded Rectangle 41">
                <a:extLst>
                  <a:ext uri="{FF2B5EF4-FFF2-40B4-BE49-F238E27FC236}">
                    <a16:creationId xmlns:a16="http://schemas.microsoft.com/office/drawing/2014/main" id="{DCB3BB35-7B04-4C93-BECA-C41ABFA84FFD}"/>
                  </a:ext>
                </a:extLst>
              </p:cNvPr>
              <p:cNvSpPr/>
              <p:nvPr/>
            </p:nvSpPr>
            <p:spPr>
              <a:xfrm>
                <a:off x="8305800" y="5334000"/>
                <a:ext cx="838200" cy="762000"/>
              </a:xfrm>
              <a:prstGeom prst="roundRect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ounded Rectangle 42">
                <a:extLst>
                  <a:ext uri="{FF2B5EF4-FFF2-40B4-BE49-F238E27FC236}">
                    <a16:creationId xmlns:a16="http://schemas.microsoft.com/office/drawing/2014/main" id="{66D75022-297C-45C9-B916-7387A7D50486}"/>
                  </a:ext>
                </a:extLst>
              </p:cNvPr>
              <p:cNvSpPr/>
              <p:nvPr/>
            </p:nvSpPr>
            <p:spPr>
              <a:xfrm>
                <a:off x="2209800" y="5334000"/>
                <a:ext cx="1524000" cy="762000"/>
              </a:xfrm>
              <a:prstGeom prst="roundRect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v</a:t>
                </a:r>
              </a:p>
            </p:txBody>
          </p:sp>
          <p:sp>
            <p:nvSpPr>
              <p:cNvPr id="68" name="Rounded Rectangle 43">
                <a:extLst>
                  <a:ext uri="{FF2B5EF4-FFF2-40B4-BE49-F238E27FC236}">
                    <a16:creationId xmlns:a16="http://schemas.microsoft.com/office/drawing/2014/main" id="{23451151-3E14-4A2D-B900-0844E920A8EE}"/>
                  </a:ext>
                </a:extLst>
              </p:cNvPr>
              <p:cNvSpPr/>
              <p:nvPr/>
            </p:nvSpPr>
            <p:spPr>
              <a:xfrm>
                <a:off x="3733800" y="5334000"/>
                <a:ext cx="1524000" cy="762000"/>
              </a:xfrm>
              <a:prstGeom prst="roundRect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ounded Rectangle 44">
                <a:extLst>
                  <a:ext uri="{FF2B5EF4-FFF2-40B4-BE49-F238E27FC236}">
                    <a16:creationId xmlns:a16="http://schemas.microsoft.com/office/drawing/2014/main" id="{3AD28380-C573-4467-B5AD-C3893BA6755E}"/>
                  </a:ext>
                </a:extLst>
              </p:cNvPr>
              <p:cNvSpPr/>
              <p:nvPr/>
            </p:nvSpPr>
            <p:spPr>
              <a:xfrm>
                <a:off x="5257800" y="5334000"/>
                <a:ext cx="1524000" cy="762000"/>
              </a:xfrm>
              <a:prstGeom prst="roundRect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ounded Rectangle 45">
                <a:extLst>
                  <a:ext uri="{FF2B5EF4-FFF2-40B4-BE49-F238E27FC236}">
                    <a16:creationId xmlns:a16="http://schemas.microsoft.com/office/drawing/2014/main" id="{92B0F6CD-F1FA-4166-A11F-61E16FDAD001}"/>
                  </a:ext>
                </a:extLst>
              </p:cNvPr>
              <p:cNvSpPr/>
              <p:nvPr/>
            </p:nvSpPr>
            <p:spPr>
              <a:xfrm>
                <a:off x="0" y="4572000"/>
                <a:ext cx="1524000" cy="762000"/>
              </a:xfrm>
              <a:prstGeom prst="roundRect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Rounded Rectangle 46">
                <a:extLst>
                  <a:ext uri="{FF2B5EF4-FFF2-40B4-BE49-F238E27FC236}">
                    <a16:creationId xmlns:a16="http://schemas.microsoft.com/office/drawing/2014/main" id="{66151189-4190-44C1-AA05-F701F021AB46}"/>
                  </a:ext>
                </a:extLst>
              </p:cNvPr>
              <p:cNvSpPr/>
              <p:nvPr/>
            </p:nvSpPr>
            <p:spPr>
              <a:xfrm>
                <a:off x="0" y="5334000"/>
                <a:ext cx="762000" cy="762000"/>
              </a:xfrm>
              <a:prstGeom prst="roundRect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ounded Rectangle 47">
                <a:extLst>
                  <a:ext uri="{FF2B5EF4-FFF2-40B4-BE49-F238E27FC236}">
                    <a16:creationId xmlns:a16="http://schemas.microsoft.com/office/drawing/2014/main" id="{EBBC4412-EC88-4ED0-8F5E-F3B9D03BA65C}"/>
                  </a:ext>
                </a:extLst>
              </p:cNvPr>
              <p:cNvSpPr/>
              <p:nvPr/>
            </p:nvSpPr>
            <p:spPr>
              <a:xfrm>
                <a:off x="1524000" y="4572000"/>
                <a:ext cx="1524000" cy="762000"/>
              </a:xfrm>
              <a:prstGeom prst="roundRect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ounded Rectangle 48">
                <a:extLst>
                  <a:ext uri="{FF2B5EF4-FFF2-40B4-BE49-F238E27FC236}">
                    <a16:creationId xmlns:a16="http://schemas.microsoft.com/office/drawing/2014/main" id="{E96A1F0D-0637-4494-A1E2-79C6530F9E5B}"/>
                  </a:ext>
                </a:extLst>
              </p:cNvPr>
              <p:cNvSpPr/>
              <p:nvPr/>
            </p:nvSpPr>
            <p:spPr>
              <a:xfrm>
                <a:off x="6096000" y="4572000"/>
                <a:ext cx="1524000" cy="762000"/>
              </a:xfrm>
              <a:prstGeom prst="roundRect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rapezoid 73">
                <a:extLst>
                  <a:ext uri="{FF2B5EF4-FFF2-40B4-BE49-F238E27FC236}">
                    <a16:creationId xmlns:a16="http://schemas.microsoft.com/office/drawing/2014/main" id="{0BE3BFA9-7B6D-4CCF-83C9-4BAD232DCC5C}"/>
                  </a:ext>
                </a:extLst>
              </p:cNvPr>
              <p:cNvSpPr/>
              <p:nvPr/>
            </p:nvSpPr>
            <p:spPr>
              <a:xfrm>
                <a:off x="7086600" y="2286000"/>
                <a:ext cx="1295400" cy="1524000"/>
              </a:xfrm>
              <a:prstGeom prst="trapezoid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ounded Rectangle 50">
                <a:extLst>
                  <a:ext uri="{FF2B5EF4-FFF2-40B4-BE49-F238E27FC236}">
                    <a16:creationId xmlns:a16="http://schemas.microsoft.com/office/drawing/2014/main" id="{FCF4BB0C-2241-4D85-B575-13DF148303E8}"/>
                  </a:ext>
                </a:extLst>
              </p:cNvPr>
              <p:cNvSpPr/>
              <p:nvPr/>
            </p:nvSpPr>
            <p:spPr>
              <a:xfrm>
                <a:off x="7620000" y="4572000"/>
                <a:ext cx="1524000" cy="762000"/>
              </a:xfrm>
              <a:prstGeom prst="roundRect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ounded Rectangle 51">
                <a:extLst>
                  <a:ext uri="{FF2B5EF4-FFF2-40B4-BE49-F238E27FC236}">
                    <a16:creationId xmlns:a16="http://schemas.microsoft.com/office/drawing/2014/main" id="{CFBBB3C3-D340-42CB-B961-51C6B2B83C3B}"/>
                  </a:ext>
                </a:extLst>
              </p:cNvPr>
              <p:cNvSpPr/>
              <p:nvPr/>
            </p:nvSpPr>
            <p:spPr>
              <a:xfrm>
                <a:off x="6781800" y="5334000"/>
                <a:ext cx="1524000" cy="762000"/>
              </a:xfrm>
              <a:prstGeom prst="roundRect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ounded Rectangle 52">
                <a:extLst>
                  <a:ext uri="{FF2B5EF4-FFF2-40B4-BE49-F238E27FC236}">
                    <a16:creationId xmlns:a16="http://schemas.microsoft.com/office/drawing/2014/main" id="{ABCA6C38-B365-4C3A-86AA-A6F9F3A16B1C}"/>
                  </a:ext>
                </a:extLst>
              </p:cNvPr>
              <p:cNvSpPr/>
              <p:nvPr/>
            </p:nvSpPr>
            <p:spPr>
              <a:xfrm>
                <a:off x="6934200" y="3810000"/>
                <a:ext cx="1600200" cy="762000"/>
              </a:xfrm>
              <a:prstGeom prst="roundRect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ounded Rectangle 53">
                <a:extLst>
                  <a:ext uri="{FF2B5EF4-FFF2-40B4-BE49-F238E27FC236}">
                    <a16:creationId xmlns:a16="http://schemas.microsoft.com/office/drawing/2014/main" id="{75B01053-4637-4A24-869A-AF1648B155DE}"/>
                  </a:ext>
                </a:extLst>
              </p:cNvPr>
              <p:cNvSpPr/>
              <p:nvPr/>
            </p:nvSpPr>
            <p:spPr>
              <a:xfrm>
                <a:off x="685800" y="3810000"/>
                <a:ext cx="1600200" cy="762000"/>
              </a:xfrm>
              <a:prstGeom prst="roundRect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rapezoid 78">
                <a:extLst>
                  <a:ext uri="{FF2B5EF4-FFF2-40B4-BE49-F238E27FC236}">
                    <a16:creationId xmlns:a16="http://schemas.microsoft.com/office/drawing/2014/main" id="{00AA12A1-0F25-4147-8874-8AD1B32965E5}"/>
                  </a:ext>
                </a:extLst>
              </p:cNvPr>
              <p:cNvSpPr/>
              <p:nvPr/>
            </p:nvSpPr>
            <p:spPr>
              <a:xfrm>
                <a:off x="838200" y="2286000"/>
                <a:ext cx="1295400" cy="1524000"/>
              </a:xfrm>
              <a:prstGeom prst="trapezoid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Isosceles Triangle 79">
                <a:extLst>
                  <a:ext uri="{FF2B5EF4-FFF2-40B4-BE49-F238E27FC236}">
                    <a16:creationId xmlns:a16="http://schemas.microsoft.com/office/drawing/2014/main" id="{E917A17E-EA41-4C0A-9575-CCC6A30839B5}"/>
                  </a:ext>
                </a:extLst>
              </p:cNvPr>
              <p:cNvSpPr/>
              <p:nvPr/>
            </p:nvSpPr>
            <p:spPr>
              <a:xfrm>
                <a:off x="1219200" y="1219200"/>
                <a:ext cx="533400" cy="1066800"/>
              </a:xfrm>
              <a:prstGeom prst="triangle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Isosceles Triangle 80">
                <a:extLst>
                  <a:ext uri="{FF2B5EF4-FFF2-40B4-BE49-F238E27FC236}">
                    <a16:creationId xmlns:a16="http://schemas.microsoft.com/office/drawing/2014/main" id="{FCD41AC3-C983-4068-B94F-752001C95D23}"/>
                  </a:ext>
                </a:extLst>
              </p:cNvPr>
              <p:cNvSpPr/>
              <p:nvPr/>
            </p:nvSpPr>
            <p:spPr>
              <a:xfrm>
                <a:off x="7467600" y="1219200"/>
                <a:ext cx="533400" cy="1066800"/>
              </a:xfrm>
              <a:prstGeom prst="triangle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ounded Rectangle 58">
                <a:extLst>
                  <a:ext uri="{FF2B5EF4-FFF2-40B4-BE49-F238E27FC236}">
                    <a16:creationId xmlns:a16="http://schemas.microsoft.com/office/drawing/2014/main" id="{3ED78385-59CF-4A35-BAE6-39F2623ADD4E}"/>
                  </a:ext>
                </a:extLst>
              </p:cNvPr>
              <p:cNvSpPr/>
              <p:nvPr/>
            </p:nvSpPr>
            <p:spPr>
              <a:xfrm>
                <a:off x="685800" y="5334000"/>
                <a:ext cx="1524000" cy="762000"/>
              </a:xfrm>
              <a:prstGeom prst="roundRect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Flowchart: Or 82">
                <a:extLst>
                  <a:ext uri="{FF2B5EF4-FFF2-40B4-BE49-F238E27FC236}">
                    <a16:creationId xmlns:a16="http://schemas.microsoft.com/office/drawing/2014/main" id="{E0928E7E-BDC4-4BE8-8921-8F42F8CC2331}"/>
                  </a:ext>
                </a:extLst>
              </p:cNvPr>
              <p:cNvSpPr/>
              <p:nvPr/>
            </p:nvSpPr>
            <p:spPr>
              <a:xfrm>
                <a:off x="1219200" y="4953000"/>
                <a:ext cx="609600" cy="1143000"/>
              </a:xfrm>
              <a:prstGeom prst="flowChartOr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ounded Rectangle 60">
                <a:extLst>
                  <a:ext uri="{FF2B5EF4-FFF2-40B4-BE49-F238E27FC236}">
                    <a16:creationId xmlns:a16="http://schemas.microsoft.com/office/drawing/2014/main" id="{4EC629E4-8BCF-4B13-925B-025C4A273E26}"/>
                  </a:ext>
                </a:extLst>
              </p:cNvPr>
              <p:cNvSpPr/>
              <p:nvPr/>
            </p:nvSpPr>
            <p:spPr>
              <a:xfrm>
                <a:off x="3352800" y="4572000"/>
                <a:ext cx="2362200" cy="762000"/>
              </a:xfrm>
              <a:prstGeom prst="roundRect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rapezoid 84">
                <a:extLst>
                  <a:ext uri="{FF2B5EF4-FFF2-40B4-BE49-F238E27FC236}">
                    <a16:creationId xmlns:a16="http://schemas.microsoft.com/office/drawing/2014/main" id="{98CCBD53-268E-4CF4-94A0-AB9404F72B9E}"/>
                  </a:ext>
                </a:extLst>
              </p:cNvPr>
              <p:cNvSpPr/>
              <p:nvPr/>
            </p:nvSpPr>
            <p:spPr>
              <a:xfrm>
                <a:off x="3733800" y="1676400"/>
                <a:ext cx="1524000" cy="2133600"/>
              </a:xfrm>
              <a:prstGeom prst="trapezoid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Isosceles Triangle 85">
                <a:extLst>
                  <a:ext uri="{FF2B5EF4-FFF2-40B4-BE49-F238E27FC236}">
                    <a16:creationId xmlns:a16="http://schemas.microsoft.com/office/drawing/2014/main" id="{E3DBBB65-46AD-4EB1-9D18-F7F6FE1DD734}"/>
                  </a:ext>
                </a:extLst>
              </p:cNvPr>
              <p:cNvSpPr/>
              <p:nvPr/>
            </p:nvSpPr>
            <p:spPr>
              <a:xfrm>
                <a:off x="4191000" y="381000"/>
                <a:ext cx="533400" cy="1295400"/>
              </a:xfrm>
              <a:prstGeom prst="triangle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ounded Rectangle 63">
                <a:extLst>
                  <a:ext uri="{FF2B5EF4-FFF2-40B4-BE49-F238E27FC236}">
                    <a16:creationId xmlns:a16="http://schemas.microsoft.com/office/drawing/2014/main" id="{6E1FAA26-51CF-40C2-BE9C-99FB069902EE}"/>
                  </a:ext>
                </a:extLst>
              </p:cNvPr>
              <p:cNvSpPr/>
              <p:nvPr/>
            </p:nvSpPr>
            <p:spPr>
              <a:xfrm>
                <a:off x="3581400" y="3810000"/>
                <a:ext cx="1828800" cy="762000"/>
              </a:xfrm>
              <a:prstGeom prst="roundRect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Flowchart: Or 87">
                <a:extLst>
                  <a:ext uri="{FF2B5EF4-FFF2-40B4-BE49-F238E27FC236}">
                    <a16:creationId xmlns:a16="http://schemas.microsoft.com/office/drawing/2014/main" id="{392B36E7-3207-4B0C-9AB6-70EC3C799D38}"/>
                  </a:ext>
                </a:extLst>
              </p:cNvPr>
              <p:cNvSpPr/>
              <p:nvPr/>
            </p:nvSpPr>
            <p:spPr>
              <a:xfrm>
                <a:off x="7315200" y="5105400"/>
                <a:ext cx="609600" cy="1143000"/>
              </a:xfrm>
              <a:prstGeom prst="flowChartOr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Flowchart: Or 88">
                <a:extLst>
                  <a:ext uri="{FF2B5EF4-FFF2-40B4-BE49-F238E27FC236}">
                    <a16:creationId xmlns:a16="http://schemas.microsoft.com/office/drawing/2014/main" id="{84837709-AB36-4B37-9C1C-235B5A4A2689}"/>
                  </a:ext>
                </a:extLst>
              </p:cNvPr>
              <p:cNvSpPr/>
              <p:nvPr/>
            </p:nvSpPr>
            <p:spPr>
              <a:xfrm>
                <a:off x="4267200" y="5029200"/>
                <a:ext cx="609600" cy="1143000"/>
              </a:xfrm>
              <a:prstGeom prst="flowChartOr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A56DB4A8-9472-4A33-B9F7-3A66D407C09C}"/>
                  </a:ext>
                </a:extLst>
              </p:cNvPr>
              <p:cNvSpPr txBox="1"/>
              <p:nvPr/>
            </p:nvSpPr>
            <p:spPr>
              <a:xfrm>
                <a:off x="381000" y="381000"/>
                <a:ext cx="821027" cy="560593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51" name="Group 70">
              <a:extLst>
                <a:ext uri="{FF2B5EF4-FFF2-40B4-BE49-F238E27FC236}">
                  <a16:creationId xmlns:a16="http://schemas.microsoft.com/office/drawing/2014/main" id="{EC67B92A-A26B-440B-86D7-B6C91CF7F763}"/>
                </a:ext>
              </a:extLst>
            </p:cNvPr>
            <p:cNvGrpSpPr/>
            <p:nvPr/>
          </p:nvGrpSpPr>
          <p:grpSpPr>
            <a:xfrm>
              <a:off x="6781800" y="609600"/>
              <a:ext cx="228600" cy="609600"/>
              <a:chOff x="5678236" y="412840"/>
              <a:chExt cx="1408364" cy="2939960"/>
            </a:xfrm>
            <a:grpFill/>
          </p:grpSpPr>
          <p:sp>
            <p:nvSpPr>
              <p:cNvPr id="52" name="Flowchart: Manual Operation 51">
                <a:extLst>
                  <a:ext uri="{FF2B5EF4-FFF2-40B4-BE49-F238E27FC236}">
                    <a16:creationId xmlns:a16="http://schemas.microsoft.com/office/drawing/2014/main" id="{16522DAB-DD42-495B-A3A3-C2DD30718BA0}"/>
                  </a:ext>
                </a:extLst>
              </p:cNvPr>
              <p:cNvSpPr/>
              <p:nvPr/>
            </p:nvSpPr>
            <p:spPr>
              <a:xfrm rot="10800000">
                <a:off x="6781800" y="2286000"/>
                <a:ext cx="228600" cy="990600"/>
              </a:xfrm>
              <a:prstGeom prst="flowChartManualOperati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lowchart: Manual Operation 52">
                <a:extLst>
                  <a:ext uri="{FF2B5EF4-FFF2-40B4-BE49-F238E27FC236}">
                    <a16:creationId xmlns:a16="http://schemas.microsoft.com/office/drawing/2014/main" id="{0C937325-BA77-43FF-89C8-8B42729681D0}"/>
                  </a:ext>
                </a:extLst>
              </p:cNvPr>
              <p:cNvSpPr/>
              <p:nvPr/>
            </p:nvSpPr>
            <p:spPr>
              <a:xfrm rot="10800000">
                <a:off x="6477000" y="2286000"/>
                <a:ext cx="228600" cy="990600"/>
              </a:xfrm>
              <a:prstGeom prst="flowChartManualOperati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Flowchart: Manual Operation 53">
                <a:extLst>
                  <a:ext uri="{FF2B5EF4-FFF2-40B4-BE49-F238E27FC236}">
                    <a16:creationId xmlns:a16="http://schemas.microsoft.com/office/drawing/2014/main" id="{F877D59E-9C8D-4C52-B6A5-8AAD60F81A81}"/>
                  </a:ext>
                </a:extLst>
              </p:cNvPr>
              <p:cNvSpPr/>
              <p:nvPr/>
            </p:nvSpPr>
            <p:spPr>
              <a:xfrm rot="10800000">
                <a:off x="6400800" y="1371600"/>
                <a:ext cx="685800" cy="1371600"/>
              </a:xfrm>
              <a:prstGeom prst="flowChartManualOperati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B6980EE3-FF39-4D4A-B011-C65D840B2C81}"/>
                  </a:ext>
                </a:extLst>
              </p:cNvPr>
              <p:cNvSpPr/>
              <p:nvPr/>
            </p:nvSpPr>
            <p:spPr>
              <a:xfrm rot="18106528">
                <a:off x="6071408" y="512163"/>
                <a:ext cx="106562" cy="718564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lowchart: Extract 55">
                <a:extLst>
                  <a:ext uri="{FF2B5EF4-FFF2-40B4-BE49-F238E27FC236}">
                    <a16:creationId xmlns:a16="http://schemas.microsoft.com/office/drawing/2014/main" id="{FE977224-0D8C-4317-8A22-F99A37B71096}"/>
                  </a:ext>
                </a:extLst>
              </p:cNvPr>
              <p:cNvSpPr/>
              <p:nvPr/>
            </p:nvSpPr>
            <p:spPr>
              <a:xfrm rot="7647935">
                <a:off x="5575364" y="515712"/>
                <a:ext cx="469722" cy="263978"/>
              </a:xfrm>
              <a:prstGeom prst="flowChartExtra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833129C9-DAD4-456F-9958-ECAAAF905D79}"/>
                  </a:ext>
                </a:extLst>
              </p:cNvPr>
              <p:cNvSpPr/>
              <p:nvPr/>
            </p:nvSpPr>
            <p:spPr>
              <a:xfrm>
                <a:off x="6400800" y="685800"/>
                <a:ext cx="685800" cy="685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Bent-Up Arrow 77">
                <a:extLst>
                  <a:ext uri="{FF2B5EF4-FFF2-40B4-BE49-F238E27FC236}">
                    <a16:creationId xmlns:a16="http://schemas.microsoft.com/office/drawing/2014/main" id="{856EAEAD-3713-4525-AA26-E0403B589E64}"/>
                  </a:ext>
                </a:extLst>
              </p:cNvPr>
              <p:cNvSpPr/>
              <p:nvPr/>
            </p:nvSpPr>
            <p:spPr>
              <a:xfrm rot="9969438" flipV="1">
                <a:off x="6014121" y="846939"/>
                <a:ext cx="793274" cy="685800"/>
              </a:xfrm>
              <a:prstGeom prst="bentUpArrow">
                <a:avLst>
                  <a:gd name="adj1" fmla="val 25000"/>
                  <a:gd name="adj2" fmla="val 18819"/>
                  <a:gd name="adj3" fmla="val 25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B0E80381-B02F-4AA0-A945-E754D6CCB68D}"/>
                  </a:ext>
                </a:extLst>
              </p:cNvPr>
              <p:cNvSpPr/>
              <p:nvPr/>
            </p:nvSpPr>
            <p:spPr>
              <a:xfrm>
                <a:off x="6400800" y="3124200"/>
                <a:ext cx="685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5BB7CD9A-A5E5-444B-AA0A-B3BDB653B7C7}"/>
              </a:ext>
            </a:extLst>
          </p:cNvPr>
          <p:cNvGrpSpPr/>
          <p:nvPr/>
        </p:nvGrpSpPr>
        <p:grpSpPr>
          <a:xfrm>
            <a:off x="7109173" y="232898"/>
            <a:ext cx="839701" cy="2736639"/>
            <a:chOff x="457200" y="966227"/>
            <a:chExt cx="1380586" cy="4499421"/>
          </a:xfrm>
          <a:solidFill>
            <a:schemeClr val="bg1"/>
          </a:solidFill>
        </p:grpSpPr>
        <p:sp>
          <p:nvSpPr>
            <p:cNvPr id="92" name="Trapezoid 91">
              <a:extLst>
                <a:ext uri="{FF2B5EF4-FFF2-40B4-BE49-F238E27FC236}">
                  <a16:creationId xmlns:a16="http://schemas.microsoft.com/office/drawing/2014/main" id="{F5A44A87-CE3C-44FB-B1DB-E38E97580218}"/>
                </a:ext>
              </a:extLst>
            </p:cNvPr>
            <p:cNvSpPr/>
            <p:nvPr/>
          </p:nvSpPr>
          <p:spPr>
            <a:xfrm>
              <a:off x="556492" y="2481247"/>
              <a:ext cx="1140699" cy="1580465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3" name="Group 158">
              <a:extLst>
                <a:ext uri="{FF2B5EF4-FFF2-40B4-BE49-F238E27FC236}">
                  <a16:creationId xmlns:a16="http://schemas.microsoft.com/office/drawing/2014/main" id="{EBA34AFC-B0D7-4405-B9C5-DCD29C2287F3}"/>
                </a:ext>
              </a:extLst>
            </p:cNvPr>
            <p:cNvGrpSpPr/>
            <p:nvPr/>
          </p:nvGrpSpPr>
          <p:grpSpPr>
            <a:xfrm>
              <a:off x="809534" y="2236006"/>
              <a:ext cx="649444" cy="1356760"/>
              <a:chOff x="6125682" y="2866724"/>
              <a:chExt cx="707629" cy="1400476"/>
            </a:xfrm>
            <a:grpFill/>
          </p:grpSpPr>
          <p:grpSp>
            <p:nvGrpSpPr>
              <p:cNvPr id="138" name="Group 13">
                <a:extLst>
                  <a:ext uri="{FF2B5EF4-FFF2-40B4-BE49-F238E27FC236}">
                    <a16:creationId xmlns:a16="http://schemas.microsoft.com/office/drawing/2014/main" id="{52A4FEB9-961D-4701-A601-BC0336E519DE}"/>
                  </a:ext>
                </a:extLst>
              </p:cNvPr>
              <p:cNvGrpSpPr/>
              <p:nvPr/>
            </p:nvGrpSpPr>
            <p:grpSpPr>
              <a:xfrm>
                <a:off x="6324600" y="3200400"/>
                <a:ext cx="381000" cy="1066800"/>
                <a:chOff x="1463040" y="844062"/>
                <a:chExt cx="685800" cy="1957755"/>
              </a:xfrm>
              <a:grpFill/>
            </p:grpSpPr>
            <p:sp>
              <p:nvSpPr>
                <p:cNvPr id="141" name="Pentagon 53">
                  <a:extLst>
                    <a:ext uri="{FF2B5EF4-FFF2-40B4-BE49-F238E27FC236}">
                      <a16:creationId xmlns:a16="http://schemas.microsoft.com/office/drawing/2014/main" id="{C151CD9B-36CF-4CCB-AF9A-6DF08ADC02DF}"/>
                    </a:ext>
                  </a:extLst>
                </p:cNvPr>
                <p:cNvSpPr/>
                <p:nvPr/>
              </p:nvSpPr>
              <p:spPr>
                <a:xfrm rot="5400000">
                  <a:off x="1104900" y="1925516"/>
                  <a:ext cx="1371600" cy="381001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Diamond 141">
                  <a:extLst>
                    <a:ext uri="{FF2B5EF4-FFF2-40B4-BE49-F238E27FC236}">
                      <a16:creationId xmlns:a16="http://schemas.microsoft.com/office/drawing/2014/main" id="{4A3B1B82-AA7D-41B6-8039-D3214D0C7CE6}"/>
                    </a:ext>
                  </a:extLst>
                </p:cNvPr>
                <p:cNvSpPr/>
                <p:nvPr/>
              </p:nvSpPr>
              <p:spPr>
                <a:xfrm>
                  <a:off x="1463040" y="844062"/>
                  <a:ext cx="685800" cy="908538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9" name="Parallelogram 138">
                <a:extLst>
                  <a:ext uri="{FF2B5EF4-FFF2-40B4-BE49-F238E27FC236}">
                    <a16:creationId xmlns:a16="http://schemas.microsoft.com/office/drawing/2014/main" id="{28BE5D28-F7D8-4A0C-BEB3-ACF6C2F49C21}"/>
                  </a:ext>
                </a:extLst>
              </p:cNvPr>
              <p:cNvSpPr/>
              <p:nvPr/>
            </p:nvSpPr>
            <p:spPr>
              <a:xfrm rot="18360858">
                <a:off x="6417441" y="2997797"/>
                <a:ext cx="546943" cy="284797"/>
              </a:xfrm>
              <a:prstGeom prst="parallelogram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Parallelogram 139">
                <a:extLst>
                  <a:ext uri="{FF2B5EF4-FFF2-40B4-BE49-F238E27FC236}">
                    <a16:creationId xmlns:a16="http://schemas.microsoft.com/office/drawing/2014/main" id="{06D834B5-36F5-4A94-9E18-B3FD931E0EBC}"/>
                  </a:ext>
                </a:extLst>
              </p:cNvPr>
              <p:cNvSpPr/>
              <p:nvPr/>
            </p:nvSpPr>
            <p:spPr>
              <a:xfrm rot="3239142" flipH="1">
                <a:off x="6010637" y="2986753"/>
                <a:ext cx="525374" cy="295284"/>
              </a:xfrm>
              <a:prstGeom prst="parallelogram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4" name="Trapezoid 93">
              <a:extLst>
                <a:ext uri="{FF2B5EF4-FFF2-40B4-BE49-F238E27FC236}">
                  <a16:creationId xmlns:a16="http://schemas.microsoft.com/office/drawing/2014/main" id="{66BF7F46-F101-4CCF-9905-68AA553414CE}"/>
                </a:ext>
              </a:extLst>
            </p:cNvPr>
            <p:cNvSpPr/>
            <p:nvPr/>
          </p:nvSpPr>
          <p:spPr>
            <a:xfrm rot="10800000">
              <a:off x="1082968" y="3800947"/>
              <a:ext cx="526476" cy="1508228"/>
            </a:xfrm>
            <a:prstGeom prst="trapezoid">
              <a:avLst>
                <a:gd name="adj" fmla="val 653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rapezoid 94">
              <a:extLst>
                <a:ext uri="{FF2B5EF4-FFF2-40B4-BE49-F238E27FC236}">
                  <a16:creationId xmlns:a16="http://schemas.microsoft.com/office/drawing/2014/main" id="{42C8ABDC-ADFB-4692-B582-D074F5AC6C00}"/>
                </a:ext>
              </a:extLst>
            </p:cNvPr>
            <p:cNvSpPr/>
            <p:nvPr/>
          </p:nvSpPr>
          <p:spPr>
            <a:xfrm rot="10800000">
              <a:off x="644238" y="3612418"/>
              <a:ext cx="438730" cy="1602493"/>
            </a:xfrm>
            <a:prstGeom prst="trapezoid">
              <a:avLst>
                <a:gd name="adj" fmla="val 653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0A3B223B-654E-4FCC-A3C4-0B6D16E749F7}"/>
                </a:ext>
              </a:extLst>
            </p:cNvPr>
            <p:cNvSpPr/>
            <p:nvPr/>
          </p:nvSpPr>
          <p:spPr>
            <a:xfrm>
              <a:off x="1122406" y="5027587"/>
              <a:ext cx="605306" cy="32292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CBD9EFDA-E9CB-4E6F-A4FF-3DB66D063A67}"/>
                </a:ext>
              </a:extLst>
            </p:cNvPr>
            <p:cNvSpPr/>
            <p:nvPr/>
          </p:nvSpPr>
          <p:spPr>
            <a:xfrm rot="21061729">
              <a:off x="625988" y="5054674"/>
              <a:ext cx="592263" cy="32322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Cube 97">
              <a:extLst>
                <a:ext uri="{FF2B5EF4-FFF2-40B4-BE49-F238E27FC236}">
                  <a16:creationId xmlns:a16="http://schemas.microsoft.com/office/drawing/2014/main" id="{8A3BD2A3-3E96-4562-BE41-4EA434AF8176}"/>
                </a:ext>
              </a:extLst>
            </p:cNvPr>
            <p:cNvSpPr/>
            <p:nvPr/>
          </p:nvSpPr>
          <p:spPr>
            <a:xfrm>
              <a:off x="468746" y="4588188"/>
              <a:ext cx="1316191" cy="350984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ED5FC1A9-8759-497D-888C-516F768E8467}"/>
                </a:ext>
              </a:extLst>
            </p:cNvPr>
            <p:cNvSpPr/>
            <p:nvPr/>
          </p:nvSpPr>
          <p:spPr>
            <a:xfrm rot="5400000">
              <a:off x="556492" y="4939172"/>
              <a:ext cx="701968" cy="17549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A7335F0D-650F-43A4-A47E-5509DC4ED1F4}"/>
                </a:ext>
              </a:extLst>
            </p:cNvPr>
            <p:cNvSpPr/>
            <p:nvPr/>
          </p:nvSpPr>
          <p:spPr>
            <a:xfrm rot="16200000">
              <a:off x="559316" y="4848601"/>
              <a:ext cx="789714" cy="26888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4D486776-1947-41F9-A615-34A698FB1FC8}"/>
                </a:ext>
              </a:extLst>
            </p:cNvPr>
            <p:cNvSpPr/>
            <p:nvPr/>
          </p:nvSpPr>
          <p:spPr>
            <a:xfrm rot="16200000">
              <a:off x="822554" y="4848601"/>
              <a:ext cx="789714" cy="26888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187918E7-46F5-475A-B260-8F059AABF543}"/>
                </a:ext>
              </a:extLst>
            </p:cNvPr>
            <p:cNvSpPr/>
            <p:nvPr/>
          </p:nvSpPr>
          <p:spPr>
            <a:xfrm rot="16200000">
              <a:off x="863603" y="4632061"/>
              <a:ext cx="175493" cy="26323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2623B9CF-11FD-4CC7-B036-54D0926CC2B1}"/>
                </a:ext>
              </a:extLst>
            </p:cNvPr>
            <p:cNvSpPr/>
            <p:nvPr/>
          </p:nvSpPr>
          <p:spPr>
            <a:xfrm rot="16200000">
              <a:off x="1126841" y="4632061"/>
              <a:ext cx="175493" cy="26323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Frame 103">
              <a:extLst>
                <a:ext uri="{FF2B5EF4-FFF2-40B4-BE49-F238E27FC236}">
                  <a16:creationId xmlns:a16="http://schemas.microsoft.com/office/drawing/2014/main" id="{DB889E57-2B5E-4D6C-9AD3-1A7E3A51AE21}"/>
                </a:ext>
              </a:extLst>
            </p:cNvPr>
            <p:cNvSpPr/>
            <p:nvPr/>
          </p:nvSpPr>
          <p:spPr>
            <a:xfrm>
              <a:off x="556492" y="3710727"/>
              <a:ext cx="1140699" cy="877460"/>
            </a:xfrm>
            <a:prstGeom prst="fram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EC651595-766C-4FF7-B8FE-6E6CB530B557}"/>
                </a:ext>
              </a:extLst>
            </p:cNvPr>
            <p:cNvSpPr/>
            <p:nvPr/>
          </p:nvSpPr>
          <p:spPr>
            <a:xfrm rot="5400000">
              <a:off x="364822" y="5144670"/>
              <a:ext cx="512648" cy="12930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A5D0FB73-A9B9-48AD-963F-50E6EA31A0C0}"/>
                </a:ext>
              </a:extLst>
            </p:cNvPr>
            <p:cNvSpPr/>
            <p:nvPr/>
          </p:nvSpPr>
          <p:spPr>
            <a:xfrm rot="5400000">
              <a:off x="1342725" y="5131973"/>
              <a:ext cx="512648" cy="1547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00B82DAD-8812-484F-BDCB-F673B42480C0}"/>
                </a:ext>
              </a:extLst>
            </p:cNvPr>
            <p:cNvSpPr/>
            <p:nvPr/>
          </p:nvSpPr>
          <p:spPr>
            <a:xfrm>
              <a:off x="703679" y="3300979"/>
              <a:ext cx="809528" cy="89290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lowchart: Extract 107">
              <a:extLst>
                <a:ext uri="{FF2B5EF4-FFF2-40B4-BE49-F238E27FC236}">
                  <a16:creationId xmlns:a16="http://schemas.microsoft.com/office/drawing/2014/main" id="{6543115E-A703-4A6D-8B01-6F50E7DC0D08}"/>
                </a:ext>
              </a:extLst>
            </p:cNvPr>
            <p:cNvSpPr/>
            <p:nvPr/>
          </p:nvSpPr>
          <p:spPr>
            <a:xfrm>
              <a:off x="666883" y="3568691"/>
              <a:ext cx="919918" cy="1194988"/>
            </a:xfrm>
            <a:prstGeom prst="flowChartExtra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E4028305-B0CA-4F39-9A78-8EA70BBE7E40}"/>
                </a:ext>
              </a:extLst>
            </p:cNvPr>
            <p:cNvSpPr/>
            <p:nvPr/>
          </p:nvSpPr>
          <p:spPr>
            <a:xfrm>
              <a:off x="1045672" y="3631684"/>
              <a:ext cx="162338" cy="31495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40A4F69B-2472-4D00-A900-C0DACA999A97}"/>
                </a:ext>
              </a:extLst>
            </p:cNvPr>
            <p:cNvSpPr/>
            <p:nvPr/>
          </p:nvSpPr>
          <p:spPr>
            <a:xfrm rot="16200000">
              <a:off x="863603" y="5246283"/>
              <a:ext cx="175492" cy="26323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55DE1A00-9A05-4F12-9E73-252CF2A19E16}"/>
                </a:ext>
              </a:extLst>
            </p:cNvPr>
            <p:cNvSpPr/>
            <p:nvPr/>
          </p:nvSpPr>
          <p:spPr>
            <a:xfrm rot="16200000">
              <a:off x="1126841" y="5246283"/>
              <a:ext cx="175492" cy="26323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2" name="Group 186">
              <a:extLst>
                <a:ext uri="{FF2B5EF4-FFF2-40B4-BE49-F238E27FC236}">
                  <a16:creationId xmlns:a16="http://schemas.microsoft.com/office/drawing/2014/main" id="{A6E33576-9D99-42DA-BB66-EBDA7E80157B}"/>
                </a:ext>
              </a:extLst>
            </p:cNvPr>
            <p:cNvGrpSpPr/>
            <p:nvPr/>
          </p:nvGrpSpPr>
          <p:grpSpPr>
            <a:xfrm>
              <a:off x="644238" y="4061711"/>
              <a:ext cx="385774" cy="438730"/>
              <a:chOff x="1371600" y="2971800"/>
              <a:chExt cx="639812" cy="687763"/>
            </a:xfrm>
            <a:grpFill/>
          </p:grpSpPr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9C8FC98A-AF24-4F48-9E01-1DFC466D6BC4}"/>
                  </a:ext>
                </a:extLst>
              </p:cNvPr>
              <p:cNvSpPr/>
              <p:nvPr/>
            </p:nvSpPr>
            <p:spPr>
              <a:xfrm>
                <a:off x="1371600" y="2971800"/>
                <a:ext cx="304800" cy="609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0AA886CC-EAF0-44AD-8645-E39F70B9F8EA}"/>
                  </a:ext>
                </a:extLst>
              </p:cNvPr>
              <p:cNvSpPr/>
              <p:nvPr/>
            </p:nvSpPr>
            <p:spPr>
              <a:xfrm rot="17160729">
                <a:off x="1554212" y="3202363"/>
                <a:ext cx="304800" cy="609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2A79994A-21B3-4D48-A9C1-01A4BDB05DA6}"/>
                  </a:ext>
                </a:extLst>
              </p:cNvPr>
              <p:cNvSpPr/>
              <p:nvPr/>
            </p:nvSpPr>
            <p:spPr>
              <a:xfrm rot="17160729">
                <a:off x="1393509" y="3247236"/>
                <a:ext cx="304800" cy="275219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3" name="Trapezoid 112">
              <a:extLst>
                <a:ext uri="{FF2B5EF4-FFF2-40B4-BE49-F238E27FC236}">
                  <a16:creationId xmlns:a16="http://schemas.microsoft.com/office/drawing/2014/main" id="{DD79CEC4-C387-4D78-8F38-43BFF1F492D0}"/>
                </a:ext>
              </a:extLst>
            </p:cNvPr>
            <p:cNvSpPr/>
            <p:nvPr/>
          </p:nvSpPr>
          <p:spPr>
            <a:xfrm rot="2593354">
              <a:off x="746582" y="3743926"/>
              <a:ext cx="294374" cy="414305"/>
            </a:xfrm>
            <a:prstGeom prst="trapezoid">
              <a:avLst>
                <a:gd name="adj" fmla="val 3349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4" name="Group 190">
              <a:extLst>
                <a:ext uri="{FF2B5EF4-FFF2-40B4-BE49-F238E27FC236}">
                  <a16:creationId xmlns:a16="http://schemas.microsoft.com/office/drawing/2014/main" id="{4972290C-38D9-4AB4-9DE4-19343BBC0C32}"/>
                </a:ext>
              </a:extLst>
            </p:cNvPr>
            <p:cNvGrpSpPr/>
            <p:nvPr/>
          </p:nvGrpSpPr>
          <p:grpSpPr>
            <a:xfrm flipH="1">
              <a:off x="1170714" y="3973965"/>
              <a:ext cx="385774" cy="438730"/>
              <a:chOff x="1371600" y="2971800"/>
              <a:chExt cx="639812" cy="687763"/>
            </a:xfrm>
            <a:grpFill/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21E2B45F-D882-4AE1-95AA-25815714008D}"/>
                  </a:ext>
                </a:extLst>
              </p:cNvPr>
              <p:cNvSpPr/>
              <p:nvPr/>
            </p:nvSpPr>
            <p:spPr>
              <a:xfrm>
                <a:off x="1371600" y="2971800"/>
                <a:ext cx="304800" cy="609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98D39F3C-DE21-4B7A-AA2C-4BF814070933}"/>
                  </a:ext>
                </a:extLst>
              </p:cNvPr>
              <p:cNvSpPr/>
              <p:nvPr/>
            </p:nvSpPr>
            <p:spPr>
              <a:xfrm rot="17160729">
                <a:off x="1554212" y="3202363"/>
                <a:ext cx="304800" cy="609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A64F0680-FD84-45C8-B919-368734431011}"/>
                  </a:ext>
                </a:extLst>
              </p:cNvPr>
              <p:cNvSpPr/>
              <p:nvPr/>
            </p:nvSpPr>
            <p:spPr>
              <a:xfrm rot="17160729">
                <a:off x="1393509" y="3247236"/>
                <a:ext cx="304800" cy="275219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5" name="Trapezoid 114">
              <a:extLst>
                <a:ext uri="{FF2B5EF4-FFF2-40B4-BE49-F238E27FC236}">
                  <a16:creationId xmlns:a16="http://schemas.microsoft.com/office/drawing/2014/main" id="{11584DE0-94D4-4051-BE25-E8257BF4F2D9}"/>
                </a:ext>
              </a:extLst>
            </p:cNvPr>
            <p:cNvSpPr/>
            <p:nvPr/>
          </p:nvSpPr>
          <p:spPr>
            <a:xfrm rot="19042504">
              <a:off x="1159869" y="3777664"/>
              <a:ext cx="340154" cy="358545"/>
            </a:xfrm>
            <a:prstGeom prst="trapezoid">
              <a:avLst>
                <a:gd name="adj" fmla="val 3349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Donut 31">
              <a:extLst>
                <a:ext uri="{FF2B5EF4-FFF2-40B4-BE49-F238E27FC236}">
                  <a16:creationId xmlns:a16="http://schemas.microsoft.com/office/drawing/2014/main" id="{AEB2F7AA-168D-4AE1-93EF-4E0F5FE5F966}"/>
                </a:ext>
              </a:extLst>
            </p:cNvPr>
            <p:cNvSpPr/>
            <p:nvPr/>
          </p:nvSpPr>
          <p:spPr>
            <a:xfrm>
              <a:off x="1045672" y="3631684"/>
              <a:ext cx="162338" cy="251966"/>
            </a:xfrm>
            <a:prstGeom prst="donut">
              <a:avLst>
                <a:gd name="adj" fmla="val 12742"/>
              </a:avLst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17" name="Group 197">
              <a:extLst>
                <a:ext uri="{FF2B5EF4-FFF2-40B4-BE49-F238E27FC236}">
                  <a16:creationId xmlns:a16="http://schemas.microsoft.com/office/drawing/2014/main" id="{08DFC945-EEEA-4AB8-A900-B08960FCA43D}"/>
                </a:ext>
              </a:extLst>
            </p:cNvPr>
            <p:cNvGrpSpPr/>
            <p:nvPr/>
          </p:nvGrpSpPr>
          <p:grpSpPr>
            <a:xfrm>
              <a:off x="907476" y="4237203"/>
              <a:ext cx="472276" cy="293826"/>
              <a:chOff x="6295468" y="2640437"/>
              <a:chExt cx="714932" cy="454632"/>
            </a:xfrm>
            <a:grpFill/>
          </p:grpSpPr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CA653164-E610-4BAD-89C3-7986F1675269}"/>
                  </a:ext>
                </a:extLst>
              </p:cNvPr>
              <p:cNvSpPr/>
              <p:nvPr/>
            </p:nvSpPr>
            <p:spPr>
              <a:xfrm rot="18810376">
                <a:off x="6248400" y="2687505"/>
                <a:ext cx="454632" cy="36049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4D18BBBF-8EA1-488E-BB57-9F0E4AC511C7}"/>
                  </a:ext>
                </a:extLst>
              </p:cNvPr>
              <p:cNvSpPr/>
              <p:nvPr/>
            </p:nvSpPr>
            <p:spPr>
              <a:xfrm rot="2464822">
                <a:off x="6555768" y="2667000"/>
                <a:ext cx="454632" cy="36049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B7A278EC-5D67-477B-94A8-BAB2E6F0A368}"/>
                </a:ext>
              </a:extLst>
            </p:cNvPr>
            <p:cNvSpPr/>
            <p:nvPr/>
          </p:nvSpPr>
          <p:spPr>
            <a:xfrm rot="17160729">
              <a:off x="876035" y="4381217"/>
              <a:ext cx="52646" cy="156819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CF3BE535-21C8-441A-BDAD-5C5058E4D250}"/>
                </a:ext>
              </a:extLst>
            </p:cNvPr>
            <p:cNvSpPr/>
            <p:nvPr/>
          </p:nvSpPr>
          <p:spPr>
            <a:xfrm rot="17160729" flipH="1" flipV="1">
              <a:off x="1311191" y="4248751"/>
              <a:ext cx="65354" cy="168684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E72FFAC2-655D-4228-A4AF-C01C9BF6AA9B}"/>
                </a:ext>
              </a:extLst>
            </p:cNvPr>
            <p:cNvSpPr/>
            <p:nvPr/>
          </p:nvSpPr>
          <p:spPr>
            <a:xfrm>
              <a:off x="814069" y="2875786"/>
              <a:ext cx="595241" cy="94487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88A34DB8-4EEA-4C66-ADF4-99F760F77D14}"/>
                </a:ext>
              </a:extLst>
            </p:cNvPr>
            <p:cNvSpPr/>
            <p:nvPr/>
          </p:nvSpPr>
          <p:spPr>
            <a:xfrm>
              <a:off x="457200" y="2743200"/>
              <a:ext cx="1310810" cy="1206912"/>
            </a:xfrm>
            <a:custGeom>
              <a:avLst/>
              <a:gdLst>
                <a:gd name="connsiteX0" fmla="*/ 639670 w 1310810"/>
                <a:gd name="connsiteY0" fmla="*/ 0 h 1206912"/>
                <a:gd name="connsiteX1" fmla="*/ 989239 w 1310810"/>
                <a:gd name="connsiteY1" fmla="*/ 0 h 1206912"/>
                <a:gd name="connsiteX2" fmla="*/ 989239 w 1310810"/>
                <a:gd name="connsiteY2" fmla="*/ 146154 h 1206912"/>
                <a:gd name="connsiteX3" fmla="*/ 995536 w 1310810"/>
                <a:gd name="connsiteY3" fmla="*/ 153776 h 1206912"/>
                <a:gd name="connsiteX4" fmla="*/ 1126499 w 1310810"/>
                <a:gd name="connsiteY4" fmla="*/ 610137 h 1206912"/>
                <a:gd name="connsiteX5" fmla="*/ 1310810 w 1310810"/>
                <a:gd name="connsiteY5" fmla="*/ 1119148 h 1206912"/>
                <a:gd name="connsiteX6" fmla="*/ 1089116 w 1310810"/>
                <a:gd name="connsiteY6" fmla="*/ 1199423 h 1206912"/>
                <a:gd name="connsiteX7" fmla="*/ 904804 w 1310810"/>
                <a:gd name="connsiteY7" fmla="*/ 690412 h 1206912"/>
                <a:gd name="connsiteX8" fmla="*/ 811259 w 1310810"/>
                <a:gd name="connsiteY8" fmla="*/ 364439 h 1206912"/>
                <a:gd name="connsiteX9" fmla="*/ 804601 w 1310810"/>
                <a:gd name="connsiteY9" fmla="*/ 319167 h 1206912"/>
                <a:gd name="connsiteX10" fmla="*/ 775738 w 1310810"/>
                <a:gd name="connsiteY10" fmla="*/ 326789 h 1206912"/>
                <a:gd name="connsiteX11" fmla="*/ 639670 w 1310810"/>
                <a:gd name="connsiteY11" fmla="*/ 340154 h 1206912"/>
                <a:gd name="connsiteX12" fmla="*/ 578226 w 1310810"/>
                <a:gd name="connsiteY12" fmla="*/ 334119 h 1206912"/>
                <a:gd name="connsiteX13" fmla="*/ 547759 w 1310810"/>
                <a:gd name="connsiteY13" fmla="*/ 384748 h 1206912"/>
                <a:gd name="connsiteX14" fmla="*/ 413554 w 1310810"/>
                <a:gd name="connsiteY14" fmla="*/ 696212 h 1206912"/>
                <a:gd name="connsiteX15" fmla="*/ 233973 w 1310810"/>
                <a:gd name="connsiteY15" fmla="*/ 1206912 h 1206912"/>
                <a:gd name="connsiteX16" fmla="*/ 9047 w 1310810"/>
                <a:gd name="connsiteY16" fmla="*/ 1127819 h 1206912"/>
                <a:gd name="connsiteX17" fmla="*/ 188628 w 1310810"/>
                <a:gd name="connsiteY17" fmla="*/ 617120 h 1206912"/>
                <a:gd name="connsiteX18" fmla="*/ 322832 w 1310810"/>
                <a:gd name="connsiteY18" fmla="*/ 305656 h 1206912"/>
                <a:gd name="connsiteX19" fmla="*/ 348109 w 1310810"/>
                <a:gd name="connsiteY19" fmla="*/ 263651 h 1206912"/>
                <a:gd name="connsiteX20" fmla="*/ 317572 w 1310810"/>
                <a:gd name="connsiteY20" fmla="*/ 236279 h 1206912"/>
                <a:gd name="connsiteX21" fmla="*/ 290101 w 1310810"/>
                <a:gd name="connsiteY21" fmla="*/ 170077 h 1206912"/>
                <a:gd name="connsiteX22" fmla="*/ 639670 w 1310810"/>
                <a:gd name="connsiteY22" fmla="*/ 0 h 1206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310810" h="1206912">
                  <a:moveTo>
                    <a:pt x="639670" y="0"/>
                  </a:moveTo>
                  <a:lnTo>
                    <a:pt x="989239" y="0"/>
                  </a:lnTo>
                  <a:lnTo>
                    <a:pt x="989239" y="146154"/>
                  </a:lnTo>
                  <a:lnTo>
                    <a:pt x="995536" y="153776"/>
                  </a:lnTo>
                  <a:cubicBezTo>
                    <a:pt x="1086340" y="288823"/>
                    <a:pt x="964973" y="500697"/>
                    <a:pt x="1126499" y="610137"/>
                  </a:cubicBezTo>
                  <a:cubicBezTo>
                    <a:pt x="1311101" y="735210"/>
                    <a:pt x="1126210" y="994074"/>
                    <a:pt x="1310810" y="1119148"/>
                  </a:cubicBezTo>
                  <a:lnTo>
                    <a:pt x="1089116" y="1199423"/>
                  </a:lnTo>
                  <a:cubicBezTo>
                    <a:pt x="904514" y="1074350"/>
                    <a:pt x="1089405" y="815485"/>
                    <a:pt x="904804" y="690412"/>
                  </a:cubicBezTo>
                  <a:cubicBezTo>
                    <a:pt x="789428" y="612240"/>
                    <a:pt x="818385" y="481807"/>
                    <a:pt x="811259" y="364439"/>
                  </a:cubicBezTo>
                  <a:lnTo>
                    <a:pt x="804601" y="319167"/>
                  </a:lnTo>
                  <a:lnTo>
                    <a:pt x="775738" y="326789"/>
                  </a:lnTo>
                  <a:cubicBezTo>
                    <a:pt x="733916" y="335395"/>
                    <a:pt x="687936" y="340154"/>
                    <a:pt x="639670" y="340154"/>
                  </a:cubicBezTo>
                  <a:lnTo>
                    <a:pt x="578226" y="334119"/>
                  </a:lnTo>
                  <a:lnTo>
                    <a:pt x="547759" y="384748"/>
                  </a:lnTo>
                  <a:cubicBezTo>
                    <a:pt x="478618" y="479987"/>
                    <a:pt x="372868" y="562353"/>
                    <a:pt x="413554" y="696212"/>
                  </a:cubicBezTo>
                  <a:cubicBezTo>
                    <a:pt x="478654" y="910386"/>
                    <a:pt x="168875" y="992738"/>
                    <a:pt x="233973" y="1206912"/>
                  </a:cubicBezTo>
                  <a:lnTo>
                    <a:pt x="9047" y="1127819"/>
                  </a:lnTo>
                  <a:cubicBezTo>
                    <a:pt x="-56052" y="913646"/>
                    <a:pt x="253726" y="831293"/>
                    <a:pt x="188628" y="617120"/>
                  </a:cubicBezTo>
                  <a:cubicBezTo>
                    <a:pt x="147941" y="483261"/>
                    <a:pt x="253691" y="400895"/>
                    <a:pt x="322832" y="305656"/>
                  </a:cubicBezTo>
                  <a:lnTo>
                    <a:pt x="348109" y="263651"/>
                  </a:lnTo>
                  <a:lnTo>
                    <a:pt x="317572" y="236279"/>
                  </a:lnTo>
                  <a:cubicBezTo>
                    <a:pt x="299883" y="215931"/>
                    <a:pt x="290101" y="193560"/>
                    <a:pt x="290101" y="170077"/>
                  </a:cubicBezTo>
                  <a:cubicBezTo>
                    <a:pt x="290101" y="76146"/>
                    <a:pt x="446608" y="0"/>
                    <a:pt x="63967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422EF339-9035-4E66-9123-0A72C55BCC55}"/>
                </a:ext>
              </a:extLst>
            </p:cNvPr>
            <p:cNvSpPr/>
            <p:nvPr/>
          </p:nvSpPr>
          <p:spPr>
            <a:xfrm rot="1113978">
              <a:off x="1165563" y="2793896"/>
              <a:ext cx="350984" cy="19909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AB779ADB-C3B8-4192-A62E-69445059B11C}"/>
                </a:ext>
              </a:extLst>
            </p:cNvPr>
            <p:cNvSpPr/>
            <p:nvPr/>
          </p:nvSpPr>
          <p:spPr>
            <a:xfrm rot="8710651">
              <a:off x="1235433" y="2399005"/>
              <a:ext cx="602353" cy="691189"/>
            </a:xfrm>
            <a:custGeom>
              <a:avLst/>
              <a:gdLst>
                <a:gd name="connsiteX0" fmla="*/ 116866 w 671131"/>
                <a:gd name="connsiteY0" fmla="*/ 681548 h 681548"/>
                <a:gd name="connsiteX1" fmla="*/ 45038 w 671131"/>
                <a:gd name="connsiteY1" fmla="*/ 229218 h 681548"/>
                <a:gd name="connsiteX2" fmla="*/ 39318 w 671131"/>
                <a:gd name="connsiteY2" fmla="*/ 225497 h 681548"/>
                <a:gd name="connsiteX3" fmla="*/ 9307 w 671131"/>
                <a:gd name="connsiteY3" fmla="*/ 83127 h 681548"/>
                <a:gd name="connsiteX4" fmla="*/ 180180 w 671131"/>
                <a:gd name="connsiteY4" fmla="*/ 9307 h 681548"/>
                <a:gd name="connsiteX5" fmla="*/ 588003 w 671131"/>
                <a:gd name="connsiteY5" fmla="*/ 171061 h 681548"/>
                <a:gd name="connsiteX6" fmla="*/ 661824 w 671131"/>
                <a:gd name="connsiteY6" fmla="*/ 341934 h 681548"/>
                <a:gd name="connsiteX7" fmla="*/ 490951 w 671131"/>
                <a:gd name="connsiteY7" fmla="*/ 415754 h 681548"/>
                <a:gd name="connsiteX8" fmla="*/ 422368 w 671131"/>
                <a:gd name="connsiteY8" fmla="*/ 388552 h 681548"/>
                <a:gd name="connsiteX9" fmla="*/ 375841 w 671131"/>
                <a:gd name="connsiteY9" fmla="*/ 681548 h 68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71131" h="681548">
                  <a:moveTo>
                    <a:pt x="116866" y="681548"/>
                  </a:moveTo>
                  <a:lnTo>
                    <a:pt x="45038" y="229218"/>
                  </a:lnTo>
                  <a:lnTo>
                    <a:pt x="39318" y="225497"/>
                  </a:lnTo>
                  <a:cubicBezTo>
                    <a:pt x="2773" y="189507"/>
                    <a:pt x="-10793" y="133805"/>
                    <a:pt x="9307" y="83127"/>
                  </a:cubicBezTo>
                  <a:cubicBezTo>
                    <a:pt x="36107" y="15557"/>
                    <a:pt x="112610" y="-17494"/>
                    <a:pt x="180180" y="9307"/>
                  </a:cubicBezTo>
                  <a:lnTo>
                    <a:pt x="588003" y="171061"/>
                  </a:lnTo>
                  <a:cubicBezTo>
                    <a:pt x="655573" y="197861"/>
                    <a:pt x="688624" y="274364"/>
                    <a:pt x="661824" y="341934"/>
                  </a:cubicBezTo>
                  <a:cubicBezTo>
                    <a:pt x="635024" y="409504"/>
                    <a:pt x="558521" y="442555"/>
                    <a:pt x="490951" y="415754"/>
                  </a:cubicBezTo>
                  <a:lnTo>
                    <a:pt x="422368" y="388552"/>
                  </a:lnTo>
                  <a:lnTo>
                    <a:pt x="375841" y="681548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1B6E63E7-0C3F-4611-8F30-2C9ED356CDF8}"/>
                </a:ext>
              </a:extLst>
            </p:cNvPr>
            <p:cNvSpPr/>
            <p:nvPr/>
          </p:nvSpPr>
          <p:spPr>
            <a:xfrm rot="533173">
              <a:off x="919981" y="2843635"/>
              <a:ext cx="350984" cy="20560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65C35C89-5171-49BB-ACC9-9DED442E3543}"/>
                </a:ext>
              </a:extLst>
            </p:cNvPr>
            <p:cNvSpPr/>
            <p:nvPr/>
          </p:nvSpPr>
          <p:spPr>
            <a:xfrm>
              <a:off x="457200" y="2286000"/>
              <a:ext cx="605652" cy="795608"/>
            </a:xfrm>
            <a:custGeom>
              <a:avLst/>
              <a:gdLst>
                <a:gd name="connsiteX0" fmla="*/ 345046 w 701968"/>
                <a:gd name="connsiteY0" fmla="*/ 0 h 754902"/>
                <a:gd name="connsiteX1" fmla="*/ 582029 w 701968"/>
                <a:gd name="connsiteY1" fmla="*/ 104439 h 754902"/>
                <a:gd name="connsiteX2" fmla="*/ 468588 w 701968"/>
                <a:gd name="connsiteY2" fmla="*/ 491664 h 754902"/>
                <a:gd name="connsiteX3" fmla="*/ 632494 w 701968"/>
                <a:gd name="connsiteY3" fmla="*/ 491664 h 754902"/>
                <a:gd name="connsiteX4" fmla="*/ 701968 w 701968"/>
                <a:gd name="connsiteY4" fmla="*/ 561138 h 754902"/>
                <a:gd name="connsiteX5" fmla="*/ 701968 w 701968"/>
                <a:gd name="connsiteY5" fmla="*/ 685428 h 754902"/>
                <a:gd name="connsiteX6" fmla="*/ 632494 w 701968"/>
                <a:gd name="connsiteY6" fmla="*/ 754902 h 754902"/>
                <a:gd name="connsiteX7" fmla="*/ 69474 w 701968"/>
                <a:gd name="connsiteY7" fmla="*/ 754902 h 754902"/>
                <a:gd name="connsiteX8" fmla="*/ 0 w 701968"/>
                <a:gd name="connsiteY8" fmla="*/ 685428 h 754902"/>
                <a:gd name="connsiteX9" fmla="*/ 0 w 701968"/>
                <a:gd name="connsiteY9" fmla="*/ 561138 h 754902"/>
                <a:gd name="connsiteX10" fmla="*/ 42432 w 701968"/>
                <a:gd name="connsiteY10" fmla="*/ 497124 h 754902"/>
                <a:gd name="connsiteX11" fmla="*/ 43679 w 701968"/>
                <a:gd name="connsiteY11" fmla="*/ 496872 h 754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1968" h="754902">
                  <a:moveTo>
                    <a:pt x="345046" y="0"/>
                  </a:moveTo>
                  <a:lnTo>
                    <a:pt x="582029" y="104439"/>
                  </a:lnTo>
                  <a:lnTo>
                    <a:pt x="468588" y="491664"/>
                  </a:lnTo>
                  <a:lnTo>
                    <a:pt x="632494" y="491664"/>
                  </a:lnTo>
                  <a:cubicBezTo>
                    <a:pt x="670863" y="491664"/>
                    <a:pt x="701968" y="522769"/>
                    <a:pt x="701968" y="561138"/>
                  </a:cubicBezTo>
                  <a:lnTo>
                    <a:pt x="701968" y="685428"/>
                  </a:lnTo>
                  <a:cubicBezTo>
                    <a:pt x="701968" y="723797"/>
                    <a:pt x="670863" y="754902"/>
                    <a:pt x="632494" y="754902"/>
                  </a:cubicBezTo>
                  <a:lnTo>
                    <a:pt x="69474" y="754902"/>
                  </a:lnTo>
                  <a:cubicBezTo>
                    <a:pt x="31105" y="754902"/>
                    <a:pt x="0" y="723797"/>
                    <a:pt x="0" y="685428"/>
                  </a:cubicBezTo>
                  <a:lnTo>
                    <a:pt x="0" y="561138"/>
                  </a:lnTo>
                  <a:cubicBezTo>
                    <a:pt x="0" y="532361"/>
                    <a:pt x="17497" y="507671"/>
                    <a:pt x="42432" y="497124"/>
                  </a:cubicBezTo>
                  <a:lnTo>
                    <a:pt x="43679" y="496872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CB508BD6-FE09-4D42-947D-CB20FCBA098A}"/>
                </a:ext>
              </a:extLst>
            </p:cNvPr>
            <p:cNvSpPr/>
            <p:nvPr/>
          </p:nvSpPr>
          <p:spPr>
            <a:xfrm>
              <a:off x="644238" y="1067283"/>
              <a:ext cx="1052953" cy="150822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D792CFC3-6788-4D87-BF98-646F66D01D50}"/>
                </a:ext>
              </a:extLst>
            </p:cNvPr>
            <p:cNvSpPr/>
            <p:nvPr/>
          </p:nvSpPr>
          <p:spPr>
            <a:xfrm rot="4650018">
              <a:off x="841177" y="847349"/>
              <a:ext cx="690875" cy="928631"/>
            </a:xfrm>
            <a:custGeom>
              <a:avLst/>
              <a:gdLst>
                <a:gd name="connsiteX0" fmla="*/ 16236 w 690875"/>
                <a:gd name="connsiteY0" fmla="*/ 418900 h 928631"/>
                <a:gd name="connsiteX1" fmla="*/ 164959 w 690875"/>
                <a:gd name="connsiteY1" fmla="*/ 202261 h 928631"/>
                <a:gd name="connsiteX2" fmla="*/ 170755 w 690875"/>
                <a:gd name="connsiteY2" fmla="*/ 201224 h 928631"/>
                <a:gd name="connsiteX3" fmla="*/ 292488 w 690875"/>
                <a:gd name="connsiteY3" fmla="*/ 142280 h 928631"/>
                <a:gd name="connsiteX4" fmla="*/ 406225 w 690875"/>
                <a:gd name="connsiteY4" fmla="*/ 62689 h 928631"/>
                <a:gd name="connsiteX5" fmla="*/ 664992 w 690875"/>
                <a:gd name="connsiteY5" fmla="*/ 42272 h 928631"/>
                <a:gd name="connsiteX6" fmla="*/ 597141 w 690875"/>
                <a:gd name="connsiteY6" fmla="*/ 292818 h 928631"/>
                <a:gd name="connsiteX7" fmla="*/ 597140 w 690875"/>
                <a:gd name="connsiteY7" fmla="*/ 292817 h 928631"/>
                <a:gd name="connsiteX8" fmla="*/ 453704 w 690875"/>
                <a:gd name="connsiteY8" fmla="*/ 354916 h 928631"/>
                <a:gd name="connsiteX9" fmla="*/ 426013 w 690875"/>
                <a:gd name="connsiteY9" fmla="*/ 351720 h 928631"/>
                <a:gd name="connsiteX10" fmla="*/ 417114 w 690875"/>
                <a:gd name="connsiteY10" fmla="*/ 442102 h 928631"/>
                <a:gd name="connsiteX11" fmla="*/ 413188 w 690875"/>
                <a:gd name="connsiteY11" fmla="*/ 561719 h 928631"/>
                <a:gd name="connsiteX12" fmla="*/ 206594 w 690875"/>
                <a:gd name="connsiteY12" fmla="*/ 928631 h 928631"/>
                <a:gd name="connsiteX13" fmla="*/ 0 w 690875"/>
                <a:gd name="connsiteY13" fmla="*/ 561719 h 928631"/>
                <a:gd name="connsiteX14" fmla="*/ 1 w 690875"/>
                <a:gd name="connsiteY14" fmla="*/ 561719 h 928631"/>
                <a:gd name="connsiteX15" fmla="*/ 16236 w 690875"/>
                <a:gd name="connsiteY15" fmla="*/ 418900 h 928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90875" h="928631">
                  <a:moveTo>
                    <a:pt x="16236" y="418900"/>
                  </a:moveTo>
                  <a:cubicBezTo>
                    <a:pt x="42372" y="309158"/>
                    <a:pt x="97715" y="226699"/>
                    <a:pt x="164959" y="202261"/>
                  </a:cubicBezTo>
                  <a:lnTo>
                    <a:pt x="170755" y="201224"/>
                  </a:lnTo>
                  <a:lnTo>
                    <a:pt x="292488" y="142280"/>
                  </a:lnTo>
                  <a:cubicBezTo>
                    <a:pt x="332819" y="118665"/>
                    <a:pt x="370731" y="92135"/>
                    <a:pt x="406225" y="62689"/>
                  </a:cubicBezTo>
                  <a:cubicBezTo>
                    <a:pt x="496418" y="-12135"/>
                    <a:pt x="612272" y="-21277"/>
                    <a:pt x="664992" y="42272"/>
                  </a:cubicBezTo>
                  <a:cubicBezTo>
                    <a:pt x="717712" y="105820"/>
                    <a:pt x="687334" y="217994"/>
                    <a:pt x="597141" y="292818"/>
                  </a:cubicBezTo>
                  <a:lnTo>
                    <a:pt x="597140" y="292817"/>
                  </a:lnTo>
                  <a:cubicBezTo>
                    <a:pt x="552043" y="330229"/>
                    <a:pt x="500532" y="351221"/>
                    <a:pt x="453704" y="354916"/>
                  </a:cubicBezTo>
                  <a:lnTo>
                    <a:pt x="426013" y="351720"/>
                  </a:lnTo>
                  <a:lnTo>
                    <a:pt x="417114" y="442102"/>
                  </a:lnTo>
                  <a:cubicBezTo>
                    <a:pt x="414497" y="481974"/>
                    <a:pt x="413188" y="521847"/>
                    <a:pt x="413188" y="561719"/>
                  </a:cubicBezTo>
                  <a:cubicBezTo>
                    <a:pt x="413188" y="764359"/>
                    <a:pt x="320693" y="928631"/>
                    <a:pt x="206594" y="928631"/>
                  </a:cubicBezTo>
                  <a:cubicBezTo>
                    <a:pt x="92495" y="928631"/>
                    <a:pt x="0" y="764359"/>
                    <a:pt x="0" y="561719"/>
                  </a:cubicBezTo>
                  <a:lnTo>
                    <a:pt x="1" y="561719"/>
                  </a:lnTo>
                  <a:cubicBezTo>
                    <a:pt x="1" y="511059"/>
                    <a:pt x="5782" y="462797"/>
                    <a:pt x="16236" y="41890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BC293CDA-1CE8-46C9-89A2-55C999A4CCA4}"/>
                </a:ext>
              </a:extLst>
            </p:cNvPr>
            <p:cNvSpPr/>
            <p:nvPr/>
          </p:nvSpPr>
          <p:spPr>
            <a:xfrm rot="1551844">
              <a:off x="726643" y="3594831"/>
              <a:ext cx="110391" cy="212596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6A4ED505-7D53-49A2-AFF3-3A6C3DB9FD2C}"/>
                </a:ext>
              </a:extLst>
            </p:cNvPr>
            <p:cNvSpPr/>
            <p:nvPr/>
          </p:nvSpPr>
          <p:spPr>
            <a:xfrm rot="215502">
              <a:off x="1372484" y="3576650"/>
              <a:ext cx="144158" cy="23943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B63DD602-E116-403D-913B-E7B1C6624763}"/>
              </a:ext>
            </a:extLst>
          </p:cNvPr>
          <p:cNvGrpSpPr/>
          <p:nvPr/>
        </p:nvGrpSpPr>
        <p:grpSpPr>
          <a:xfrm>
            <a:off x="3327903" y="3214735"/>
            <a:ext cx="2344775" cy="2851465"/>
            <a:chOff x="6324600" y="381000"/>
            <a:chExt cx="2344775" cy="2851465"/>
          </a:xfrm>
          <a:solidFill>
            <a:schemeClr val="bg1"/>
          </a:solidFill>
        </p:grpSpPr>
        <p:grpSp>
          <p:nvGrpSpPr>
            <p:cNvPr id="144" name="Group 324">
              <a:extLst>
                <a:ext uri="{FF2B5EF4-FFF2-40B4-BE49-F238E27FC236}">
                  <a16:creationId xmlns:a16="http://schemas.microsoft.com/office/drawing/2014/main" id="{865C475D-2B0A-43CB-89E4-C930DF83B647}"/>
                </a:ext>
              </a:extLst>
            </p:cNvPr>
            <p:cNvGrpSpPr/>
            <p:nvPr/>
          </p:nvGrpSpPr>
          <p:grpSpPr>
            <a:xfrm>
              <a:off x="7391400" y="381000"/>
              <a:ext cx="1277975" cy="2699065"/>
              <a:chOff x="4191000" y="3276600"/>
              <a:chExt cx="1277975" cy="2699065"/>
            </a:xfrm>
            <a:grpFill/>
          </p:grpSpPr>
          <p:sp>
            <p:nvSpPr>
              <p:cNvPr id="175" name="Oval 174">
                <a:extLst>
                  <a:ext uri="{FF2B5EF4-FFF2-40B4-BE49-F238E27FC236}">
                    <a16:creationId xmlns:a16="http://schemas.microsoft.com/office/drawing/2014/main" id="{0C8A4B71-7C33-45EC-9E03-F655437B9810}"/>
                  </a:ext>
                </a:extLst>
              </p:cNvPr>
              <p:cNvSpPr/>
              <p:nvPr/>
            </p:nvSpPr>
            <p:spPr>
              <a:xfrm rot="1744993" flipH="1">
                <a:off x="4564797" y="5520794"/>
                <a:ext cx="242422" cy="454871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B56C38A7-5C17-4C4E-B66C-0BA97344B8F8}"/>
                  </a:ext>
                </a:extLst>
              </p:cNvPr>
              <p:cNvSpPr/>
              <p:nvPr/>
            </p:nvSpPr>
            <p:spPr>
              <a:xfrm rot="18266709" flipH="1">
                <a:off x="4976041" y="5496197"/>
                <a:ext cx="242422" cy="454871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id="{62D22688-8472-4075-94AB-4D35171E9979}"/>
                  </a:ext>
                </a:extLst>
              </p:cNvPr>
              <p:cNvSpPr/>
              <p:nvPr/>
            </p:nvSpPr>
            <p:spPr>
              <a:xfrm rot="1542654" flipH="1">
                <a:off x="4230524" y="4687561"/>
                <a:ext cx="228600" cy="381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Trapezoid 124">
                <a:extLst>
                  <a:ext uri="{FF2B5EF4-FFF2-40B4-BE49-F238E27FC236}">
                    <a16:creationId xmlns:a16="http://schemas.microsoft.com/office/drawing/2014/main" id="{90DB8F62-4790-4D47-9017-A91D7A0E7BE4}"/>
                  </a:ext>
                </a:extLst>
              </p:cNvPr>
              <p:cNvSpPr/>
              <p:nvPr/>
            </p:nvSpPr>
            <p:spPr>
              <a:xfrm rot="21208494" flipH="1">
                <a:off x="4831552" y="4887347"/>
                <a:ext cx="352451" cy="825780"/>
              </a:xfrm>
              <a:prstGeom prst="trapezoid">
                <a:avLst>
                  <a:gd name="adj" fmla="val 6538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Trapezoid 124">
                <a:extLst>
                  <a:ext uri="{FF2B5EF4-FFF2-40B4-BE49-F238E27FC236}">
                    <a16:creationId xmlns:a16="http://schemas.microsoft.com/office/drawing/2014/main" id="{680EAD1A-6A78-4EB9-BD3A-7F5172E22EB1}"/>
                  </a:ext>
                </a:extLst>
              </p:cNvPr>
              <p:cNvSpPr/>
              <p:nvPr/>
            </p:nvSpPr>
            <p:spPr>
              <a:xfrm flipH="1">
                <a:off x="4530452" y="4885430"/>
                <a:ext cx="304800" cy="825781"/>
              </a:xfrm>
              <a:prstGeom prst="trapezoid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Trapezoid 179">
                <a:extLst>
                  <a:ext uri="{FF2B5EF4-FFF2-40B4-BE49-F238E27FC236}">
                    <a16:creationId xmlns:a16="http://schemas.microsoft.com/office/drawing/2014/main" id="{E2F0D3E1-874A-4F74-8DF5-FACEE203C26A}"/>
                  </a:ext>
                </a:extLst>
              </p:cNvPr>
              <p:cNvSpPr/>
              <p:nvPr/>
            </p:nvSpPr>
            <p:spPr>
              <a:xfrm rot="1200179" flipH="1">
                <a:off x="4335284" y="4074607"/>
                <a:ext cx="298496" cy="785072"/>
              </a:xfrm>
              <a:prstGeom prst="trapezoid">
                <a:avLst>
                  <a:gd name="adj" fmla="val 1872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Trapezoid 180">
                <a:extLst>
                  <a:ext uri="{FF2B5EF4-FFF2-40B4-BE49-F238E27FC236}">
                    <a16:creationId xmlns:a16="http://schemas.microsoft.com/office/drawing/2014/main" id="{223EBE91-672B-4FE2-96CC-42B3345F53C5}"/>
                  </a:ext>
                </a:extLst>
              </p:cNvPr>
              <p:cNvSpPr/>
              <p:nvPr/>
            </p:nvSpPr>
            <p:spPr>
              <a:xfrm rot="20088851" flipH="1">
                <a:off x="5036044" y="3999783"/>
                <a:ext cx="303512" cy="753775"/>
              </a:xfrm>
              <a:prstGeom prst="trapezoid">
                <a:avLst>
                  <a:gd name="adj" fmla="val 1872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Trapezoid 181">
                <a:extLst>
                  <a:ext uri="{FF2B5EF4-FFF2-40B4-BE49-F238E27FC236}">
                    <a16:creationId xmlns:a16="http://schemas.microsoft.com/office/drawing/2014/main" id="{2C7B4A44-1856-47F4-8212-8AFA91FED4DE}"/>
                  </a:ext>
                </a:extLst>
              </p:cNvPr>
              <p:cNvSpPr/>
              <p:nvPr/>
            </p:nvSpPr>
            <p:spPr>
              <a:xfrm flipH="1">
                <a:off x="4530452" y="4158070"/>
                <a:ext cx="609600" cy="955964"/>
              </a:xfrm>
              <a:prstGeom prst="trapezoid">
                <a:avLst>
                  <a:gd name="adj" fmla="val 1299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Parallelogram 182">
                <a:extLst>
                  <a:ext uri="{FF2B5EF4-FFF2-40B4-BE49-F238E27FC236}">
                    <a16:creationId xmlns:a16="http://schemas.microsoft.com/office/drawing/2014/main" id="{73255C94-D50B-4ECB-9777-C9404624DA4F}"/>
                  </a:ext>
                </a:extLst>
              </p:cNvPr>
              <p:cNvSpPr/>
              <p:nvPr/>
            </p:nvSpPr>
            <p:spPr>
              <a:xfrm rot="3035262" flipH="1">
                <a:off x="4428801" y="4067994"/>
                <a:ext cx="419921" cy="156346"/>
              </a:xfrm>
              <a:prstGeom prst="parallelogram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Parallelogram 183">
                <a:extLst>
                  <a:ext uri="{FF2B5EF4-FFF2-40B4-BE49-F238E27FC236}">
                    <a16:creationId xmlns:a16="http://schemas.microsoft.com/office/drawing/2014/main" id="{FC317030-61D9-4737-BEE7-1754B9CA5FA9}"/>
                  </a:ext>
                </a:extLst>
              </p:cNvPr>
              <p:cNvSpPr/>
              <p:nvPr/>
            </p:nvSpPr>
            <p:spPr>
              <a:xfrm rot="18806754">
                <a:off x="4798107" y="4065259"/>
                <a:ext cx="431026" cy="158623"/>
              </a:xfrm>
              <a:prstGeom prst="parallelogram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Oval 184">
                <a:extLst>
                  <a:ext uri="{FF2B5EF4-FFF2-40B4-BE49-F238E27FC236}">
                    <a16:creationId xmlns:a16="http://schemas.microsoft.com/office/drawing/2014/main" id="{5937D495-5642-414B-8CF9-46CBB6C052A4}"/>
                  </a:ext>
                </a:extLst>
              </p:cNvPr>
              <p:cNvSpPr/>
              <p:nvPr/>
            </p:nvSpPr>
            <p:spPr>
              <a:xfrm flipH="1">
                <a:off x="4537900" y="3361434"/>
                <a:ext cx="567500" cy="79663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6" name="Group 13">
                <a:extLst>
                  <a:ext uri="{FF2B5EF4-FFF2-40B4-BE49-F238E27FC236}">
                    <a16:creationId xmlns:a16="http://schemas.microsoft.com/office/drawing/2014/main" id="{3B2549A1-63AA-4B72-BEE3-B5722A456F47}"/>
                  </a:ext>
                </a:extLst>
              </p:cNvPr>
              <p:cNvGrpSpPr/>
              <p:nvPr/>
            </p:nvGrpSpPr>
            <p:grpSpPr>
              <a:xfrm flipH="1">
                <a:off x="4724400" y="4191000"/>
                <a:ext cx="209266" cy="554259"/>
                <a:chOff x="1463040" y="844062"/>
                <a:chExt cx="685800" cy="1957755"/>
              </a:xfrm>
              <a:grpFill/>
            </p:grpSpPr>
            <p:sp>
              <p:nvSpPr>
                <p:cNvPr id="201" name="Pentagon 243">
                  <a:extLst>
                    <a:ext uri="{FF2B5EF4-FFF2-40B4-BE49-F238E27FC236}">
                      <a16:creationId xmlns:a16="http://schemas.microsoft.com/office/drawing/2014/main" id="{0E65C093-FAB3-4517-8DD8-742D6A359AFF}"/>
                    </a:ext>
                  </a:extLst>
                </p:cNvPr>
                <p:cNvSpPr/>
                <p:nvPr/>
              </p:nvSpPr>
              <p:spPr>
                <a:xfrm rot="5400000">
                  <a:off x="1104900" y="1925516"/>
                  <a:ext cx="1371600" cy="381001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Diamond 201">
                  <a:extLst>
                    <a:ext uri="{FF2B5EF4-FFF2-40B4-BE49-F238E27FC236}">
                      <a16:creationId xmlns:a16="http://schemas.microsoft.com/office/drawing/2014/main" id="{CF827A8C-14E1-44B1-8243-165EE27DC517}"/>
                    </a:ext>
                  </a:extLst>
                </p:cNvPr>
                <p:cNvSpPr/>
                <p:nvPr/>
              </p:nvSpPr>
              <p:spPr>
                <a:xfrm>
                  <a:off x="1463040" y="844062"/>
                  <a:ext cx="685800" cy="908538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7" name="Trapezoid 186">
                <a:extLst>
                  <a:ext uri="{FF2B5EF4-FFF2-40B4-BE49-F238E27FC236}">
                    <a16:creationId xmlns:a16="http://schemas.microsoft.com/office/drawing/2014/main" id="{6E9EEF3E-6B80-4DEB-8611-A984A45FE7D1}"/>
                  </a:ext>
                </a:extLst>
              </p:cNvPr>
              <p:cNvSpPr/>
              <p:nvPr/>
            </p:nvSpPr>
            <p:spPr>
              <a:xfrm flipH="1">
                <a:off x="4530452" y="4885434"/>
                <a:ext cx="609600" cy="228600"/>
              </a:xfrm>
              <a:prstGeom prst="trapezoid">
                <a:avLst>
                  <a:gd name="adj" fmla="val 1299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Trapezoid 187">
                <a:extLst>
                  <a:ext uri="{FF2B5EF4-FFF2-40B4-BE49-F238E27FC236}">
                    <a16:creationId xmlns:a16="http://schemas.microsoft.com/office/drawing/2014/main" id="{ED9E325C-7E0F-4FF9-B9C7-4AF1EE7FFAEA}"/>
                  </a:ext>
                </a:extLst>
              </p:cNvPr>
              <p:cNvSpPr/>
              <p:nvPr/>
            </p:nvSpPr>
            <p:spPr>
              <a:xfrm rot="777724" flipH="1">
                <a:off x="4191000" y="4760278"/>
                <a:ext cx="342320" cy="146300"/>
              </a:xfrm>
              <a:prstGeom prst="trapezoid">
                <a:avLst>
                  <a:gd name="adj" fmla="val 1872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D44DA43E-379B-45D7-A379-58875D1175A6}"/>
                  </a:ext>
                </a:extLst>
              </p:cNvPr>
              <p:cNvSpPr/>
              <p:nvPr/>
            </p:nvSpPr>
            <p:spPr>
              <a:xfrm flipH="1">
                <a:off x="4926106" y="4347882"/>
                <a:ext cx="152400" cy="76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Cloud 189">
                <a:extLst>
                  <a:ext uri="{FF2B5EF4-FFF2-40B4-BE49-F238E27FC236}">
                    <a16:creationId xmlns:a16="http://schemas.microsoft.com/office/drawing/2014/main" id="{BAA3919B-30CB-48AB-98C0-C6E7AB21B076}"/>
                  </a:ext>
                </a:extLst>
              </p:cNvPr>
              <p:cNvSpPr/>
              <p:nvPr/>
            </p:nvSpPr>
            <p:spPr>
              <a:xfrm>
                <a:off x="4495800" y="3276600"/>
                <a:ext cx="609600" cy="381000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1" name="Group 316">
                <a:extLst>
                  <a:ext uri="{FF2B5EF4-FFF2-40B4-BE49-F238E27FC236}">
                    <a16:creationId xmlns:a16="http://schemas.microsoft.com/office/drawing/2014/main" id="{2F087207-8826-4A21-8E0E-F98E0023AEDD}"/>
                  </a:ext>
                </a:extLst>
              </p:cNvPr>
              <p:cNvGrpSpPr/>
              <p:nvPr/>
            </p:nvGrpSpPr>
            <p:grpSpPr>
              <a:xfrm>
                <a:off x="4876800" y="4343400"/>
                <a:ext cx="381000" cy="609600"/>
                <a:chOff x="2819400" y="3657600"/>
                <a:chExt cx="1447800" cy="2121932"/>
              </a:xfrm>
              <a:grpFill/>
            </p:grpSpPr>
            <p:sp>
              <p:nvSpPr>
                <p:cNvPr id="196" name="TextBox 195">
                  <a:extLst>
                    <a:ext uri="{FF2B5EF4-FFF2-40B4-BE49-F238E27FC236}">
                      <a16:creationId xmlns:a16="http://schemas.microsoft.com/office/drawing/2014/main" id="{E7453343-07B6-4145-A06C-FE901E48E2D2}"/>
                    </a:ext>
                  </a:extLst>
                </p:cNvPr>
                <p:cNvSpPr txBox="1"/>
                <p:nvPr/>
              </p:nvSpPr>
              <p:spPr>
                <a:xfrm>
                  <a:off x="3869621" y="5410200"/>
                  <a:ext cx="184731" cy="369332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 algn="ctr"/>
                  <a:endParaRPr lang="en-US" dirty="0">
                    <a:latin typeface="Comic Sans MS" pitchFamily="66" charset="0"/>
                  </a:endParaRPr>
                </a:p>
              </p:txBody>
            </p:sp>
            <p:sp>
              <p:nvSpPr>
                <p:cNvPr id="197" name="Rectangle 196">
                  <a:extLst>
                    <a:ext uri="{FF2B5EF4-FFF2-40B4-BE49-F238E27FC236}">
                      <a16:creationId xmlns:a16="http://schemas.microsoft.com/office/drawing/2014/main" id="{85F4EB53-40FF-4AF6-9D90-F44A2381AD2F}"/>
                    </a:ext>
                  </a:extLst>
                </p:cNvPr>
                <p:cNvSpPr/>
                <p:nvPr/>
              </p:nvSpPr>
              <p:spPr>
                <a:xfrm>
                  <a:off x="2819400" y="3730770"/>
                  <a:ext cx="1447800" cy="1975592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 197">
                  <a:extLst>
                    <a:ext uri="{FF2B5EF4-FFF2-40B4-BE49-F238E27FC236}">
                      <a16:creationId xmlns:a16="http://schemas.microsoft.com/office/drawing/2014/main" id="{8B516F57-985B-40C5-B644-5867C5C0E241}"/>
                    </a:ext>
                  </a:extLst>
                </p:cNvPr>
                <p:cNvSpPr/>
                <p:nvPr/>
              </p:nvSpPr>
              <p:spPr>
                <a:xfrm>
                  <a:off x="2971800" y="3733799"/>
                  <a:ext cx="1219200" cy="1899392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 198">
                  <a:extLst>
                    <a:ext uri="{FF2B5EF4-FFF2-40B4-BE49-F238E27FC236}">
                      <a16:creationId xmlns:a16="http://schemas.microsoft.com/office/drawing/2014/main" id="{6CBB864F-0C4F-4B2B-AB03-695C468E1989}"/>
                    </a:ext>
                  </a:extLst>
                </p:cNvPr>
                <p:cNvSpPr/>
                <p:nvPr/>
              </p:nvSpPr>
              <p:spPr>
                <a:xfrm>
                  <a:off x="2819400" y="3657600"/>
                  <a:ext cx="1219200" cy="1975592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" dirty="0">
                    <a:solidFill>
                      <a:srgbClr val="FFC000"/>
                    </a:solidFill>
                  </a:endParaRPr>
                </a:p>
              </p:txBody>
            </p:sp>
            <p:sp>
              <p:nvSpPr>
                <p:cNvPr id="200" name="Rectangle 199">
                  <a:extLst>
                    <a:ext uri="{FF2B5EF4-FFF2-40B4-BE49-F238E27FC236}">
                      <a16:creationId xmlns:a16="http://schemas.microsoft.com/office/drawing/2014/main" id="{82426B25-5DFB-45E0-A21A-461666FB3484}"/>
                    </a:ext>
                  </a:extLst>
                </p:cNvPr>
                <p:cNvSpPr/>
                <p:nvPr/>
              </p:nvSpPr>
              <p:spPr>
                <a:xfrm>
                  <a:off x="2819400" y="3657600"/>
                  <a:ext cx="152400" cy="1975592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2" name="Oval 191">
                <a:extLst>
                  <a:ext uri="{FF2B5EF4-FFF2-40B4-BE49-F238E27FC236}">
                    <a16:creationId xmlns:a16="http://schemas.microsoft.com/office/drawing/2014/main" id="{E0994FB7-3DAA-459C-AEB4-B922A7D69546}"/>
                  </a:ext>
                </a:extLst>
              </p:cNvPr>
              <p:cNvSpPr/>
              <p:nvPr/>
            </p:nvSpPr>
            <p:spPr>
              <a:xfrm rot="18513623" flipH="1">
                <a:off x="4982709" y="4437223"/>
                <a:ext cx="228600" cy="381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Oval 192">
                <a:extLst>
                  <a:ext uri="{FF2B5EF4-FFF2-40B4-BE49-F238E27FC236}">
                    <a16:creationId xmlns:a16="http://schemas.microsoft.com/office/drawing/2014/main" id="{2A3A395A-E861-4F17-935E-093F65F70D63}"/>
                  </a:ext>
                </a:extLst>
              </p:cNvPr>
              <p:cNvSpPr/>
              <p:nvPr/>
            </p:nvSpPr>
            <p:spPr>
              <a:xfrm rot="18513623" flipH="1">
                <a:off x="5159753" y="4591261"/>
                <a:ext cx="333336" cy="28510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Trapezoid 193">
                <a:extLst>
                  <a:ext uri="{FF2B5EF4-FFF2-40B4-BE49-F238E27FC236}">
                    <a16:creationId xmlns:a16="http://schemas.microsoft.com/office/drawing/2014/main" id="{17BFD95F-1523-42E9-89DC-24D95D82679F}"/>
                  </a:ext>
                </a:extLst>
              </p:cNvPr>
              <p:cNvSpPr/>
              <p:nvPr/>
            </p:nvSpPr>
            <p:spPr>
              <a:xfrm rot="17019235" flipH="1">
                <a:off x="4969525" y="4606240"/>
                <a:ext cx="342320" cy="146300"/>
              </a:xfrm>
              <a:prstGeom prst="trapezoid">
                <a:avLst>
                  <a:gd name="adj" fmla="val 1872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Oval 194">
                <a:extLst>
                  <a:ext uri="{FF2B5EF4-FFF2-40B4-BE49-F238E27FC236}">
                    <a16:creationId xmlns:a16="http://schemas.microsoft.com/office/drawing/2014/main" id="{E0613A48-5C1D-44C6-A684-60A3836AEC8B}"/>
                  </a:ext>
                </a:extLst>
              </p:cNvPr>
              <p:cNvSpPr/>
              <p:nvPr/>
            </p:nvSpPr>
            <p:spPr>
              <a:xfrm rot="18513623" flipH="1" flipV="1">
                <a:off x="5210840" y="4555125"/>
                <a:ext cx="214167" cy="129608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E9118C44-D8B3-469C-9DDB-4480D24DA590}"/>
                </a:ext>
              </a:extLst>
            </p:cNvPr>
            <p:cNvSpPr/>
            <p:nvPr/>
          </p:nvSpPr>
          <p:spPr>
            <a:xfrm rot="19855007">
              <a:off x="7289851" y="2777594"/>
              <a:ext cx="215257" cy="45487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B596A87A-0D10-474B-974D-00ECBFE78D6A}"/>
                </a:ext>
              </a:extLst>
            </p:cNvPr>
            <p:cNvSpPr/>
            <p:nvPr/>
          </p:nvSpPr>
          <p:spPr>
            <a:xfrm rot="3333291">
              <a:off x="6911107" y="2778483"/>
              <a:ext cx="242422" cy="40389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F9D7563B-E16B-4FE2-AC8D-B9FD78E3A4B4}"/>
                </a:ext>
              </a:extLst>
            </p:cNvPr>
            <p:cNvSpPr/>
            <p:nvPr/>
          </p:nvSpPr>
          <p:spPr>
            <a:xfrm rot="20057346">
              <a:off x="7598939" y="1944361"/>
              <a:ext cx="202984" cy="381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424CE04A-2C23-40A6-A1E7-9CBB088001D8}"/>
                </a:ext>
              </a:extLst>
            </p:cNvPr>
            <p:cNvSpPr/>
            <p:nvPr/>
          </p:nvSpPr>
          <p:spPr>
            <a:xfrm rot="1248896">
              <a:off x="6656008" y="1913634"/>
              <a:ext cx="202984" cy="381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Trapezoid 124">
              <a:extLst>
                <a:ext uri="{FF2B5EF4-FFF2-40B4-BE49-F238E27FC236}">
                  <a16:creationId xmlns:a16="http://schemas.microsoft.com/office/drawing/2014/main" id="{25B74268-92BB-4A98-A95F-9EF041B71C1E}"/>
                </a:ext>
              </a:extLst>
            </p:cNvPr>
            <p:cNvSpPr/>
            <p:nvPr/>
          </p:nvSpPr>
          <p:spPr>
            <a:xfrm rot="391506">
              <a:off x="6955288" y="2144147"/>
              <a:ext cx="312956" cy="825780"/>
            </a:xfrm>
            <a:prstGeom prst="trapezoid">
              <a:avLst>
                <a:gd name="adj" fmla="val 6538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Trapezoid 124">
              <a:extLst>
                <a:ext uri="{FF2B5EF4-FFF2-40B4-BE49-F238E27FC236}">
                  <a16:creationId xmlns:a16="http://schemas.microsoft.com/office/drawing/2014/main" id="{15C5B095-226D-43E4-B355-E996B33CC277}"/>
                </a:ext>
              </a:extLst>
            </p:cNvPr>
            <p:cNvSpPr/>
            <p:nvPr/>
          </p:nvSpPr>
          <p:spPr>
            <a:xfrm>
              <a:off x="7264959" y="2142230"/>
              <a:ext cx="270645" cy="825781"/>
            </a:xfrm>
            <a:prstGeom prst="trapezoid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Trapezoid 150">
              <a:extLst>
                <a:ext uri="{FF2B5EF4-FFF2-40B4-BE49-F238E27FC236}">
                  <a16:creationId xmlns:a16="http://schemas.microsoft.com/office/drawing/2014/main" id="{0B85530B-24A0-49DB-AF17-8B69D4F91280}"/>
                </a:ext>
              </a:extLst>
            </p:cNvPr>
            <p:cNvSpPr/>
            <p:nvPr/>
          </p:nvSpPr>
          <p:spPr>
            <a:xfrm rot="20399821">
              <a:off x="7443855" y="1331407"/>
              <a:ext cx="265047" cy="785072"/>
            </a:xfrm>
            <a:prstGeom prst="trapezoid">
              <a:avLst>
                <a:gd name="adj" fmla="val 1872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Trapezoid 151">
              <a:extLst>
                <a:ext uri="{FF2B5EF4-FFF2-40B4-BE49-F238E27FC236}">
                  <a16:creationId xmlns:a16="http://schemas.microsoft.com/office/drawing/2014/main" id="{1C512DD3-8E17-4502-9E7E-D4557E15516B}"/>
                </a:ext>
              </a:extLst>
            </p:cNvPr>
            <p:cNvSpPr/>
            <p:nvPr/>
          </p:nvSpPr>
          <p:spPr>
            <a:xfrm rot="1511149">
              <a:off x="6801389" y="1252614"/>
              <a:ext cx="269501" cy="837280"/>
            </a:xfrm>
            <a:prstGeom prst="trapezoid">
              <a:avLst>
                <a:gd name="adj" fmla="val 1872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rapezoid 152">
              <a:extLst>
                <a:ext uri="{FF2B5EF4-FFF2-40B4-BE49-F238E27FC236}">
                  <a16:creationId xmlns:a16="http://schemas.microsoft.com/office/drawing/2014/main" id="{CB00D1EA-5567-4D6A-B043-4E36BFEF6F29}"/>
                </a:ext>
              </a:extLst>
            </p:cNvPr>
            <p:cNvSpPr/>
            <p:nvPr/>
          </p:nvSpPr>
          <p:spPr>
            <a:xfrm>
              <a:off x="6994314" y="1414870"/>
              <a:ext cx="541290" cy="955964"/>
            </a:xfrm>
            <a:prstGeom prst="trapezoid">
              <a:avLst>
                <a:gd name="adj" fmla="val 1299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Parallelogram 153">
              <a:extLst>
                <a:ext uri="{FF2B5EF4-FFF2-40B4-BE49-F238E27FC236}">
                  <a16:creationId xmlns:a16="http://schemas.microsoft.com/office/drawing/2014/main" id="{872C4BE7-E477-4DA4-AA15-4A08B426C2CF}"/>
                </a:ext>
              </a:extLst>
            </p:cNvPr>
            <p:cNvSpPr/>
            <p:nvPr/>
          </p:nvSpPr>
          <p:spPr>
            <a:xfrm rot="18564738">
              <a:off x="7229471" y="1333554"/>
              <a:ext cx="419921" cy="138826"/>
            </a:xfrm>
            <a:prstGeom prst="parallelogram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Parallelogram 154">
              <a:extLst>
                <a:ext uri="{FF2B5EF4-FFF2-40B4-BE49-F238E27FC236}">
                  <a16:creationId xmlns:a16="http://schemas.microsoft.com/office/drawing/2014/main" id="{43A47BBA-A306-4D89-AB9B-D65C9D38A28F}"/>
                </a:ext>
              </a:extLst>
            </p:cNvPr>
            <p:cNvSpPr/>
            <p:nvPr/>
          </p:nvSpPr>
          <p:spPr>
            <a:xfrm rot="2793246" flipH="1">
              <a:off x="6914947" y="1321981"/>
              <a:ext cx="431026" cy="140848"/>
            </a:xfrm>
            <a:prstGeom prst="parallelogram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5B09C68-E743-4D2E-97B6-C5B0DCB840A1}"/>
                </a:ext>
              </a:extLst>
            </p:cNvPr>
            <p:cNvSpPr/>
            <p:nvPr/>
          </p:nvSpPr>
          <p:spPr>
            <a:xfrm>
              <a:off x="7002229" y="618234"/>
              <a:ext cx="526761" cy="79663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7" name="Group 13">
              <a:extLst>
                <a:ext uri="{FF2B5EF4-FFF2-40B4-BE49-F238E27FC236}">
                  <a16:creationId xmlns:a16="http://schemas.microsoft.com/office/drawing/2014/main" id="{DDA1CD6D-9096-4626-A04F-CCA8A184B0ED}"/>
                </a:ext>
              </a:extLst>
            </p:cNvPr>
            <p:cNvGrpSpPr/>
            <p:nvPr/>
          </p:nvGrpSpPr>
          <p:grpSpPr>
            <a:xfrm>
              <a:off x="7146804" y="1444811"/>
              <a:ext cx="185816" cy="554259"/>
              <a:chOff x="1463040" y="844062"/>
              <a:chExt cx="685800" cy="1957755"/>
            </a:xfrm>
            <a:grpFill/>
          </p:grpSpPr>
          <p:sp>
            <p:nvSpPr>
              <p:cNvPr id="173" name="Pentagon 215">
                <a:extLst>
                  <a:ext uri="{FF2B5EF4-FFF2-40B4-BE49-F238E27FC236}">
                    <a16:creationId xmlns:a16="http://schemas.microsoft.com/office/drawing/2014/main" id="{5CC3066A-7AFC-41FB-A7DC-EEA2CAE698F5}"/>
                  </a:ext>
                </a:extLst>
              </p:cNvPr>
              <p:cNvSpPr/>
              <p:nvPr/>
            </p:nvSpPr>
            <p:spPr>
              <a:xfrm rot="5400000">
                <a:off x="1104900" y="1925516"/>
                <a:ext cx="1371600" cy="381001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Diamond 173">
                <a:extLst>
                  <a:ext uri="{FF2B5EF4-FFF2-40B4-BE49-F238E27FC236}">
                    <a16:creationId xmlns:a16="http://schemas.microsoft.com/office/drawing/2014/main" id="{D7CE5429-04CC-41D3-80DE-32B98A81C0B1}"/>
                  </a:ext>
                </a:extLst>
              </p:cNvPr>
              <p:cNvSpPr/>
              <p:nvPr/>
            </p:nvSpPr>
            <p:spPr>
              <a:xfrm>
                <a:off x="1463040" y="844062"/>
                <a:ext cx="685800" cy="908538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8" name="Trapezoid 157">
              <a:extLst>
                <a:ext uri="{FF2B5EF4-FFF2-40B4-BE49-F238E27FC236}">
                  <a16:creationId xmlns:a16="http://schemas.microsoft.com/office/drawing/2014/main" id="{35605875-81CD-4E89-8D42-C6E2AA910348}"/>
                </a:ext>
              </a:extLst>
            </p:cNvPr>
            <p:cNvSpPr/>
            <p:nvPr/>
          </p:nvSpPr>
          <p:spPr>
            <a:xfrm>
              <a:off x="6994314" y="2142234"/>
              <a:ext cx="541290" cy="228600"/>
            </a:xfrm>
            <a:prstGeom prst="trapezoid">
              <a:avLst>
                <a:gd name="adj" fmla="val 1299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Trapezoid 158">
              <a:extLst>
                <a:ext uri="{FF2B5EF4-FFF2-40B4-BE49-F238E27FC236}">
                  <a16:creationId xmlns:a16="http://schemas.microsoft.com/office/drawing/2014/main" id="{1A2E3E2B-555D-4604-AAF6-11B269B5C7FB}"/>
                </a:ext>
              </a:extLst>
            </p:cNvPr>
            <p:cNvSpPr/>
            <p:nvPr/>
          </p:nvSpPr>
          <p:spPr>
            <a:xfrm rot="1511149">
              <a:off x="6629400" y="1963830"/>
              <a:ext cx="303961" cy="146300"/>
            </a:xfrm>
            <a:prstGeom prst="trapezoid">
              <a:avLst>
                <a:gd name="adj" fmla="val 1872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Trapezoid 159">
              <a:extLst>
                <a:ext uri="{FF2B5EF4-FFF2-40B4-BE49-F238E27FC236}">
                  <a16:creationId xmlns:a16="http://schemas.microsoft.com/office/drawing/2014/main" id="{842B497D-C300-4E12-BC4E-6064862EC0A9}"/>
                </a:ext>
              </a:extLst>
            </p:cNvPr>
            <p:cNvSpPr/>
            <p:nvPr/>
          </p:nvSpPr>
          <p:spPr>
            <a:xfrm rot="20822276">
              <a:off x="7533057" y="2017078"/>
              <a:ext cx="303961" cy="146300"/>
            </a:xfrm>
            <a:prstGeom prst="trapezoid">
              <a:avLst>
                <a:gd name="adj" fmla="val 1872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A8A5A285-EDF2-4FFA-B644-B5665D69F8D8}"/>
                </a:ext>
              </a:extLst>
            </p:cNvPr>
            <p:cNvSpPr/>
            <p:nvPr/>
          </p:nvSpPr>
          <p:spPr>
            <a:xfrm>
              <a:off x="7332620" y="1608834"/>
              <a:ext cx="135322" cy="76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DA3F704E-1596-41DE-BCB7-7CC8FD212A99}"/>
                </a:ext>
              </a:extLst>
            </p:cNvPr>
            <p:cNvSpPr/>
            <p:nvPr/>
          </p:nvSpPr>
          <p:spPr>
            <a:xfrm rot="9606458">
              <a:off x="6922072" y="497208"/>
              <a:ext cx="595860" cy="516229"/>
            </a:xfrm>
            <a:custGeom>
              <a:avLst/>
              <a:gdLst>
                <a:gd name="connsiteX0" fmla="*/ 311372 w 595860"/>
                <a:gd name="connsiteY0" fmla="*/ 501868 h 516229"/>
                <a:gd name="connsiteX1" fmla="*/ 202394 w 595860"/>
                <a:gd name="connsiteY1" fmla="*/ 404612 h 516229"/>
                <a:gd name="connsiteX2" fmla="*/ 195415 w 595860"/>
                <a:gd name="connsiteY2" fmla="*/ 373758 h 516229"/>
                <a:gd name="connsiteX3" fmla="*/ 192945 w 595860"/>
                <a:gd name="connsiteY3" fmla="*/ 375306 h 516229"/>
                <a:gd name="connsiteX4" fmla="*/ 192944 w 595860"/>
                <a:gd name="connsiteY4" fmla="*/ 375305 h 516229"/>
                <a:gd name="connsiteX5" fmla="*/ 42497 w 595860"/>
                <a:gd name="connsiteY5" fmla="*/ 213019 h 516229"/>
                <a:gd name="connsiteX6" fmla="*/ 0 w 595860"/>
                <a:gd name="connsiteY6" fmla="*/ 26180 h 516229"/>
                <a:gd name="connsiteX7" fmla="*/ 107950 w 595860"/>
                <a:gd name="connsiteY7" fmla="*/ 1627 h 516229"/>
                <a:gd name="connsiteX8" fmla="*/ 258397 w 595860"/>
                <a:gd name="connsiteY8" fmla="*/ 163913 h 516229"/>
                <a:gd name="connsiteX9" fmla="*/ 261747 w 595860"/>
                <a:gd name="connsiteY9" fmla="*/ 194946 h 516229"/>
                <a:gd name="connsiteX10" fmla="*/ 311372 w 595860"/>
                <a:gd name="connsiteY10" fmla="*/ 165087 h 516229"/>
                <a:gd name="connsiteX11" fmla="*/ 391081 w 595860"/>
                <a:gd name="connsiteY11" fmla="*/ 150725 h 516229"/>
                <a:gd name="connsiteX12" fmla="*/ 595860 w 595860"/>
                <a:gd name="connsiteY12" fmla="*/ 150725 h 516229"/>
                <a:gd name="connsiteX13" fmla="*/ 595860 w 595860"/>
                <a:gd name="connsiteY13" fmla="*/ 333477 h 516229"/>
                <a:gd name="connsiteX14" fmla="*/ 391081 w 595860"/>
                <a:gd name="connsiteY14" fmla="*/ 516229 h 516229"/>
                <a:gd name="connsiteX15" fmla="*/ 311372 w 595860"/>
                <a:gd name="connsiteY15" fmla="*/ 501868 h 516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95860" h="516229">
                  <a:moveTo>
                    <a:pt x="311372" y="501868"/>
                  </a:moveTo>
                  <a:cubicBezTo>
                    <a:pt x="262373" y="483372"/>
                    <a:pt x="223119" y="448340"/>
                    <a:pt x="202394" y="404612"/>
                  </a:cubicBezTo>
                  <a:lnTo>
                    <a:pt x="195415" y="373758"/>
                  </a:lnTo>
                  <a:lnTo>
                    <a:pt x="192945" y="375306"/>
                  </a:lnTo>
                  <a:lnTo>
                    <a:pt x="192944" y="375305"/>
                  </a:lnTo>
                  <a:cubicBezTo>
                    <a:pt x="133325" y="388866"/>
                    <a:pt x="65967" y="316207"/>
                    <a:pt x="42497" y="213019"/>
                  </a:cubicBezTo>
                  <a:lnTo>
                    <a:pt x="0" y="26180"/>
                  </a:lnTo>
                  <a:lnTo>
                    <a:pt x="107950" y="1627"/>
                  </a:lnTo>
                  <a:cubicBezTo>
                    <a:pt x="167569" y="-11934"/>
                    <a:pt x="234927" y="60725"/>
                    <a:pt x="258397" y="163913"/>
                  </a:cubicBezTo>
                  <a:lnTo>
                    <a:pt x="261747" y="194946"/>
                  </a:lnTo>
                  <a:lnTo>
                    <a:pt x="311372" y="165087"/>
                  </a:lnTo>
                  <a:cubicBezTo>
                    <a:pt x="335871" y="155839"/>
                    <a:pt x="362807" y="150725"/>
                    <a:pt x="391081" y="150725"/>
                  </a:cubicBezTo>
                  <a:lnTo>
                    <a:pt x="595860" y="150725"/>
                  </a:lnTo>
                  <a:lnTo>
                    <a:pt x="595860" y="333477"/>
                  </a:lnTo>
                  <a:cubicBezTo>
                    <a:pt x="595860" y="434408"/>
                    <a:pt x="504177" y="516229"/>
                    <a:pt x="391081" y="516229"/>
                  </a:cubicBezTo>
                  <a:cubicBezTo>
                    <a:pt x="362807" y="516229"/>
                    <a:pt x="335871" y="511115"/>
                    <a:pt x="311372" y="501868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63" name="Group 326">
              <a:extLst>
                <a:ext uri="{FF2B5EF4-FFF2-40B4-BE49-F238E27FC236}">
                  <a16:creationId xmlns:a16="http://schemas.microsoft.com/office/drawing/2014/main" id="{7C6F0F38-D995-4000-B710-84F54060D8A5}"/>
                </a:ext>
              </a:extLst>
            </p:cNvPr>
            <p:cNvGrpSpPr/>
            <p:nvPr/>
          </p:nvGrpSpPr>
          <p:grpSpPr>
            <a:xfrm>
              <a:off x="6324600" y="2133600"/>
              <a:ext cx="609600" cy="914400"/>
              <a:chOff x="2743200" y="938270"/>
              <a:chExt cx="4827770" cy="5081530"/>
            </a:xfrm>
            <a:grpFill/>
          </p:grpSpPr>
          <p:sp>
            <p:nvSpPr>
              <p:cNvPr id="165" name="Block Arc 164">
                <a:extLst>
                  <a:ext uri="{FF2B5EF4-FFF2-40B4-BE49-F238E27FC236}">
                    <a16:creationId xmlns:a16="http://schemas.microsoft.com/office/drawing/2014/main" id="{6800910B-710B-4E5C-9115-0858EE2272F3}"/>
                  </a:ext>
                </a:extLst>
              </p:cNvPr>
              <p:cNvSpPr/>
              <p:nvPr/>
            </p:nvSpPr>
            <p:spPr>
              <a:xfrm rot="4844655">
                <a:off x="3744604" y="2522104"/>
                <a:ext cx="4800600" cy="1632932"/>
              </a:xfrm>
              <a:prstGeom prst="blockArc">
                <a:avLst>
                  <a:gd name="adj1" fmla="val 9255102"/>
                  <a:gd name="adj2" fmla="val 968037"/>
                  <a:gd name="adj3" fmla="val 28851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Block Arc 165">
                <a:extLst>
                  <a:ext uri="{FF2B5EF4-FFF2-40B4-BE49-F238E27FC236}">
                    <a16:creationId xmlns:a16="http://schemas.microsoft.com/office/drawing/2014/main" id="{E8DBD914-66C1-4590-83CD-303AFAAA2280}"/>
                  </a:ext>
                </a:extLst>
              </p:cNvPr>
              <p:cNvSpPr/>
              <p:nvPr/>
            </p:nvSpPr>
            <p:spPr>
              <a:xfrm rot="4844655">
                <a:off x="4354204" y="2750705"/>
                <a:ext cx="4800600" cy="1632932"/>
              </a:xfrm>
              <a:prstGeom prst="blockArc">
                <a:avLst>
                  <a:gd name="adj1" fmla="val 9255102"/>
                  <a:gd name="adj2" fmla="val 968037"/>
                  <a:gd name="adj3" fmla="val 28851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Flowchart: Delay 166">
                <a:extLst>
                  <a:ext uri="{FF2B5EF4-FFF2-40B4-BE49-F238E27FC236}">
                    <a16:creationId xmlns:a16="http://schemas.microsoft.com/office/drawing/2014/main" id="{BEF70BED-D59E-4EF4-901C-9D40285D878C}"/>
                  </a:ext>
                </a:extLst>
              </p:cNvPr>
              <p:cNvSpPr/>
              <p:nvPr/>
            </p:nvSpPr>
            <p:spPr>
              <a:xfrm rot="16200000">
                <a:off x="2590800" y="1676400"/>
                <a:ext cx="4876800" cy="3810000"/>
              </a:xfrm>
              <a:prstGeom prst="flowChartDelay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Flowchart: Delay 167">
                <a:extLst>
                  <a:ext uri="{FF2B5EF4-FFF2-40B4-BE49-F238E27FC236}">
                    <a16:creationId xmlns:a16="http://schemas.microsoft.com/office/drawing/2014/main" id="{4FC9C7F1-E3F0-401A-9294-F6FF95858B9F}"/>
                  </a:ext>
                </a:extLst>
              </p:cNvPr>
              <p:cNvSpPr/>
              <p:nvPr/>
            </p:nvSpPr>
            <p:spPr>
              <a:xfrm rot="16200000">
                <a:off x="2057400" y="1828800"/>
                <a:ext cx="4876800" cy="3505200"/>
              </a:xfrm>
              <a:prstGeom prst="flowChartDelay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6BC230B7-9A12-48C2-9C5D-9C07FD7927B8}"/>
                  </a:ext>
                </a:extLst>
              </p:cNvPr>
              <p:cNvSpPr/>
              <p:nvPr/>
            </p:nvSpPr>
            <p:spPr>
              <a:xfrm>
                <a:off x="3581400" y="2057400"/>
                <a:ext cx="1676400" cy="609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Rounded Rectangle 193">
                <a:extLst>
                  <a:ext uri="{FF2B5EF4-FFF2-40B4-BE49-F238E27FC236}">
                    <a16:creationId xmlns:a16="http://schemas.microsoft.com/office/drawing/2014/main" id="{7E984335-740F-4866-9B22-39E6DD5744D5}"/>
                  </a:ext>
                </a:extLst>
              </p:cNvPr>
              <p:cNvSpPr/>
              <p:nvPr/>
            </p:nvSpPr>
            <p:spPr>
              <a:xfrm>
                <a:off x="2971800" y="4038600"/>
                <a:ext cx="2971800" cy="19812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EBF6AD35-2B59-40AB-A6D8-471821D1ADAA}"/>
                  </a:ext>
                </a:extLst>
              </p:cNvPr>
              <p:cNvSpPr/>
              <p:nvPr/>
            </p:nvSpPr>
            <p:spPr>
              <a:xfrm>
                <a:off x="2971800" y="4419600"/>
                <a:ext cx="2971800" cy="1524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E56EE44E-86CB-4F0A-9688-CAA8DC825D4C}"/>
                  </a:ext>
                </a:extLst>
              </p:cNvPr>
              <p:cNvSpPr/>
              <p:nvPr/>
            </p:nvSpPr>
            <p:spPr>
              <a:xfrm>
                <a:off x="5791200" y="4495800"/>
                <a:ext cx="228600" cy="4572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89470164-ECFB-4D6C-9934-D9D230FA0CF1}"/>
                </a:ext>
              </a:extLst>
            </p:cNvPr>
            <p:cNvSpPr/>
            <p:nvPr/>
          </p:nvSpPr>
          <p:spPr>
            <a:xfrm rot="20057346">
              <a:off x="6717526" y="2146327"/>
              <a:ext cx="88662" cy="13143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241FA60-83F3-4ECA-8569-9A5EB2E63046}"/>
              </a:ext>
            </a:extLst>
          </p:cNvPr>
          <p:cNvGrpSpPr/>
          <p:nvPr/>
        </p:nvGrpSpPr>
        <p:grpSpPr>
          <a:xfrm>
            <a:off x="9242080" y="467581"/>
            <a:ext cx="2657199" cy="2384261"/>
            <a:chOff x="333470" y="3464278"/>
            <a:chExt cx="2485670" cy="2230351"/>
          </a:xfrm>
          <a:solidFill>
            <a:schemeClr val="bg1"/>
          </a:solidFill>
        </p:grpSpPr>
        <p:grpSp>
          <p:nvGrpSpPr>
            <p:cNvPr id="204" name="Group 236">
              <a:extLst>
                <a:ext uri="{FF2B5EF4-FFF2-40B4-BE49-F238E27FC236}">
                  <a16:creationId xmlns:a16="http://schemas.microsoft.com/office/drawing/2014/main" id="{B7CEEA60-12B1-4776-80CB-86C208E0552B}"/>
                </a:ext>
              </a:extLst>
            </p:cNvPr>
            <p:cNvGrpSpPr/>
            <p:nvPr/>
          </p:nvGrpSpPr>
          <p:grpSpPr>
            <a:xfrm>
              <a:off x="955957" y="4138295"/>
              <a:ext cx="1244974" cy="1556334"/>
              <a:chOff x="4572000" y="4495800"/>
              <a:chExt cx="1524000" cy="1600200"/>
            </a:xfrm>
            <a:grpFill/>
          </p:grpSpPr>
          <p:grpSp>
            <p:nvGrpSpPr>
              <p:cNvPr id="237" name="Group 235">
                <a:extLst>
                  <a:ext uri="{FF2B5EF4-FFF2-40B4-BE49-F238E27FC236}">
                    <a16:creationId xmlns:a16="http://schemas.microsoft.com/office/drawing/2014/main" id="{E84FFC02-7660-439B-9853-A8150F87EF98}"/>
                  </a:ext>
                </a:extLst>
              </p:cNvPr>
              <p:cNvGrpSpPr/>
              <p:nvPr/>
            </p:nvGrpSpPr>
            <p:grpSpPr>
              <a:xfrm>
                <a:off x="4572000" y="4495800"/>
                <a:ext cx="1524000" cy="1295400"/>
                <a:chOff x="4419600" y="4495800"/>
                <a:chExt cx="1828800" cy="1447800"/>
              </a:xfrm>
              <a:grpFill/>
            </p:grpSpPr>
            <p:sp>
              <p:nvSpPr>
                <p:cNvPr id="249" name="Rounded Rectangle 95">
                  <a:extLst>
                    <a:ext uri="{FF2B5EF4-FFF2-40B4-BE49-F238E27FC236}">
                      <a16:creationId xmlns:a16="http://schemas.microsoft.com/office/drawing/2014/main" id="{DA1B4A33-26F1-4CDF-B3C0-9FFFFE397AD1}"/>
                    </a:ext>
                  </a:extLst>
                </p:cNvPr>
                <p:cNvSpPr/>
                <p:nvPr/>
              </p:nvSpPr>
              <p:spPr>
                <a:xfrm>
                  <a:off x="4419600" y="4495800"/>
                  <a:ext cx="304800" cy="1219200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Rounded Rectangle 96">
                  <a:extLst>
                    <a:ext uri="{FF2B5EF4-FFF2-40B4-BE49-F238E27FC236}">
                      <a16:creationId xmlns:a16="http://schemas.microsoft.com/office/drawing/2014/main" id="{6943E0F1-7FE9-4CAC-BEC9-BBAACDB58CC3}"/>
                    </a:ext>
                  </a:extLst>
                </p:cNvPr>
                <p:cNvSpPr/>
                <p:nvPr/>
              </p:nvSpPr>
              <p:spPr>
                <a:xfrm>
                  <a:off x="5943600" y="4495800"/>
                  <a:ext cx="304800" cy="1219200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1" name="Rounded Rectangle 97">
                  <a:extLst>
                    <a:ext uri="{FF2B5EF4-FFF2-40B4-BE49-F238E27FC236}">
                      <a16:creationId xmlns:a16="http://schemas.microsoft.com/office/drawing/2014/main" id="{78DBBB80-746A-4D8E-A058-22E1322B72E7}"/>
                    </a:ext>
                  </a:extLst>
                </p:cNvPr>
                <p:cNvSpPr/>
                <p:nvPr/>
              </p:nvSpPr>
              <p:spPr>
                <a:xfrm>
                  <a:off x="4419600" y="4724400"/>
                  <a:ext cx="1828800" cy="1219200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8" name="Group 231">
                <a:extLst>
                  <a:ext uri="{FF2B5EF4-FFF2-40B4-BE49-F238E27FC236}">
                    <a16:creationId xmlns:a16="http://schemas.microsoft.com/office/drawing/2014/main" id="{B3C9B061-6037-42B7-B104-CE89EBFF9539}"/>
                  </a:ext>
                </a:extLst>
              </p:cNvPr>
              <p:cNvGrpSpPr/>
              <p:nvPr/>
            </p:nvGrpSpPr>
            <p:grpSpPr>
              <a:xfrm>
                <a:off x="4572000" y="4876800"/>
                <a:ext cx="1524000" cy="1219200"/>
                <a:chOff x="4314825" y="3962400"/>
                <a:chExt cx="1809750" cy="1676400"/>
              </a:xfrm>
              <a:grpFill/>
            </p:grpSpPr>
            <p:sp>
              <p:nvSpPr>
                <p:cNvPr id="239" name="Oval 238">
                  <a:extLst>
                    <a:ext uri="{FF2B5EF4-FFF2-40B4-BE49-F238E27FC236}">
                      <a16:creationId xmlns:a16="http://schemas.microsoft.com/office/drawing/2014/main" id="{FF46D746-EC07-4DFD-8EAC-7C1E36346029}"/>
                    </a:ext>
                  </a:extLst>
                </p:cNvPr>
                <p:cNvSpPr/>
                <p:nvPr/>
              </p:nvSpPr>
              <p:spPr>
                <a:xfrm>
                  <a:off x="4876800" y="4572000"/>
                  <a:ext cx="762000" cy="6858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Rectangle 239">
                  <a:extLst>
                    <a:ext uri="{FF2B5EF4-FFF2-40B4-BE49-F238E27FC236}">
                      <a16:creationId xmlns:a16="http://schemas.microsoft.com/office/drawing/2014/main" id="{0355D9CD-957C-4884-AA27-4AC94670A082}"/>
                    </a:ext>
                  </a:extLst>
                </p:cNvPr>
                <p:cNvSpPr/>
                <p:nvPr/>
              </p:nvSpPr>
              <p:spPr>
                <a:xfrm>
                  <a:off x="4314825" y="5029200"/>
                  <a:ext cx="1809750" cy="609600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1" name="Wave 240">
                  <a:extLst>
                    <a:ext uri="{FF2B5EF4-FFF2-40B4-BE49-F238E27FC236}">
                      <a16:creationId xmlns:a16="http://schemas.microsoft.com/office/drawing/2014/main" id="{69B99E00-BF70-4218-88F7-C5013E7CE2F6}"/>
                    </a:ext>
                  </a:extLst>
                </p:cNvPr>
                <p:cNvSpPr/>
                <p:nvPr/>
              </p:nvSpPr>
              <p:spPr>
                <a:xfrm>
                  <a:off x="4314825" y="4876800"/>
                  <a:ext cx="1809750" cy="321943"/>
                </a:xfrm>
                <a:prstGeom prst="wav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Oval 241">
                  <a:extLst>
                    <a:ext uri="{FF2B5EF4-FFF2-40B4-BE49-F238E27FC236}">
                      <a16:creationId xmlns:a16="http://schemas.microsoft.com/office/drawing/2014/main" id="{95636BF9-B332-4C61-9CE6-2AD839800929}"/>
                    </a:ext>
                  </a:extLst>
                </p:cNvPr>
                <p:cNvSpPr/>
                <p:nvPr/>
              </p:nvSpPr>
              <p:spPr>
                <a:xfrm>
                  <a:off x="4876800" y="4038600"/>
                  <a:ext cx="685800" cy="762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3" name="Wave 242">
                  <a:extLst>
                    <a:ext uri="{FF2B5EF4-FFF2-40B4-BE49-F238E27FC236}">
                      <a16:creationId xmlns:a16="http://schemas.microsoft.com/office/drawing/2014/main" id="{CDEE86C5-F499-4735-B941-626800C577CF}"/>
                    </a:ext>
                  </a:extLst>
                </p:cNvPr>
                <p:cNvSpPr/>
                <p:nvPr/>
              </p:nvSpPr>
              <p:spPr>
                <a:xfrm rot="4626819">
                  <a:off x="5145169" y="4424900"/>
                  <a:ext cx="984786" cy="241172"/>
                </a:xfrm>
                <a:prstGeom prst="wave">
                  <a:avLst>
                    <a:gd name="adj1" fmla="val 10147"/>
                    <a:gd name="adj2" fmla="val -1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4" name="Wave 243">
                  <a:extLst>
                    <a:ext uri="{FF2B5EF4-FFF2-40B4-BE49-F238E27FC236}">
                      <a16:creationId xmlns:a16="http://schemas.microsoft.com/office/drawing/2014/main" id="{0ADCFFFB-2AE2-4494-ACA5-FF7E3F40BFE7}"/>
                    </a:ext>
                  </a:extLst>
                </p:cNvPr>
                <p:cNvSpPr/>
                <p:nvPr/>
              </p:nvSpPr>
              <p:spPr>
                <a:xfrm rot="16973181" flipH="1">
                  <a:off x="4383167" y="4424898"/>
                  <a:ext cx="984786" cy="241172"/>
                </a:xfrm>
                <a:prstGeom prst="wave">
                  <a:avLst>
                    <a:gd name="adj1" fmla="val 10147"/>
                    <a:gd name="adj2" fmla="val -1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5" name="Wave 244">
                  <a:extLst>
                    <a:ext uri="{FF2B5EF4-FFF2-40B4-BE49-F238E27FC236}">
                      <a16:creationId xmlns:a16="http://schemas.microsoft.com/office/drawing/2014/main" id="{1B26C7CB-8A65-4FD1-8118-EA49B8FCE968}"/>
                    </a:ext>
                  </a:extLst>
                </p:cNvPr>
                <p:cNvSpPr/>
                <p:nvPr/>
              </p:nvSpPr>
              <p:spPr>
                <a:xfrm>
                  <a:off x="4876800" y="3962400"/>
                  <a:ext cx="685800" cy="381000"/>
                </a:xfrm>
                <a:prstGeom prst="wave">
                  <a:avLst>
                    <a:gd name="adj1" fmla="val 10147"/>
                    <a:gd name="adj2" fmla="val -1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Isosceles Triangle 245">
                  <a:extLst>
                    <a:ext uri="{FF2B5EF4-FFF2-40B4-BE49-F238E27FC236}">
                      <a16:creationId xmlns:a16="http://schemas.microsoft.com/office/drawing/2014/main" id="{673BBB34-66D3-4230-9BA9-B04C3302CAB3}"/>
                    </a:ext>
                  </a:extLst>
                </p:cNvPr>
                <p:cNvSpPr/>
                <p:nvPr/>
              </p:nvSpPr>
              <p:spPr>
                <a:xfrm rot="10976136">
                  <a:off x="5115091" y="4806209"/>
                  <a:ext cx="224623" cy="217382"/>
                </a:xfrm>
                <a:prstGeom prst="triangl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Oval 246">
                  <a:extLst>
                    <a:ext uri="{FF2B5EF4-FFF2-40B4-BE49-F238E27FC236}">
                      <a16:creationId xmlns:a16="http://schemas.microsoft.com/office/drawing/2014/main" id="{65CD6DE2-F2A4-4F41-86A4-8ED0192692FE}"/>
                    </a:ext>
                  </a:extLst>
                </p:cNvPr>
                <p:cNvSpPr/>
                <p:nvPr/>
              </p:nvSpPr>
              <p:spPr>
                <a:xfrm rot="1332212">
                  <a:off x="4891470" y="4866939"/>
                  <a:ext cx="381000" cy="1524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Oval 247">
                  <a:extLst>
                    <a:ext uri="{FF2B5EF4-FFF2-40B4-BE49-F238E27FC236}">
                      <a16:creationId xmlns:a16="http://schemas.microsoft.com/office/drawing/2014/main" id="{0ED2D574-E470-46FB-84BF-A16B57C87D0A}"/>
                    </a:ext>
                  </a:extLst>
                </p:cNvPr>
                <p:cNvSpPr/>
                <p:nvPr/>
              </p:nvSpPr>
              <p:spPr>
                <a:xfrm rot="19656405">
                  <a:off x="5192779" y="4890798"/>
                  <a:ext cx="381000" cy="1524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9A36878B-6ACB-4C7F-B36A-12616945FA5F}"/>
                </a:ext>
              </a:extLst>
            </p:cNvPr>
            <p:cNvSpPr/>
            <p:nvPr/>
          </p:nvSpPr>
          <p:spPr>
            <a:xfrm>
              <a:off x="1267201" y="4527379"/>
              <a:ext cx="233433" cy="15563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686A2D99-2A4B-4BF9-AD17-99963A92DB0B}"/>
                </a:ext>
              </a:extLst>
            </p:cNvPr>
            <p:cNvSpPr/>
            <p:nvPr/>
          </p:nvSpPr>
          <p:spPr>
            <a:xfrm rot="18858741">
              <a:off x="959973" y="4117903"/>
              <a:ext cx="224333" cy="622487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ounded Rectangle 53">
              <a:extLst>
                <a:ext uri="{FF2B5EF4-FFF2-40B4-BE49-F238E27FC236}">
                  <a16:creationId xmlns:a16="http://schemas.microsoft.com/office/drawing/2014/main" id="{4D9E7F98-E76F-4C9A-9CC6-F0347C147E22}"/>
                </a:ext>
              </a:extLst>
            </p:cNvPr>
            <p:cNvSpPr/>
            <p:nvPr/>
          </p:nvSpPr>
          <p:spPr>
            <a:xfrm>
              <a:off x="411281" y="4216112"/>
              <a:ext cx="622487" cy="1089434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Diagonal Stripe 203">
              <a:extLst>
                <a:ext uri="{FF2B5EF4-FFF2-40B4-BE49-F238E27FC236}">
                  <a16:creationId xmlns:a16="http://schemas.microsoft.com/office/drawing/2014/main" id="{780ACD7C-4985-4A17-AC9A-1CFB95298A0A}"/>
                </a:ext>
              </a:extLst>
            </p:cNvPr>
            <p:cNvSpPr/>
            <p:nvPr/>
          </p:nvSpPr>
          <p:spPr>
            <a:xfrm rot="15336839" flipH="1">
              <a:off x="824538" y="4257709"/>
              <a:ext cx="262840" cy="228073"/>
            </a:xfrm>
            <a:prstGeom prst="diagStripe">
              <a:avLst>
                <a:gd name="adj" fmla="val 3909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9" name="Diagonal Stripe 198">
              <a:extLst>
                <a:ext uri="{FF2B5EF4-FFF2-40B4-BE49-F238E27FC236}">
                  <a16:creationId xmlns:a16="http://schemas.microsoft.com/office/drawing/2014/main" id="{9E20360F-5DF0-4073-893C-F4C3E20F8510}"/>
                </a:ext>
              </a:extLst>
            </p:cNvPr>
            <p:cNvSpPr/>
            <p:nvPr/>
          </p:nvSpPr>
          <p:spPr>
            <a:xfrm rot="6263161">
              <a:off x="531077" y="4140151"/>
              <a:ext cx="243385" cy="371695"/>
            </a:xfrm>
            <a:prstGeom prst="diagStripe">
              <a:avLst>
                <a:gd name="adj" fmla="val 3909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9B553E92-FBB8-450E-941C-E771D75A2DE9}"/>
                </a:ext>
              </a:extLst>
            </p:cNvPr>
            <p:cNvSpPr/>
            <p:nvPr/>
          </p:nvSpPr>
          <p:spPr>
            <a:xfrm>
              <a:off x="411281" y="4216112"/>
              <a:ext cx="311244" cy="62253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1" name="Group 201">
              <a:extLst>
                <a:ext uri="{FF2B5EF4-FFF2-40B4-BE49-F238E27FC236}">
                  <a16:creationId xmlns:a16="http://schemas.microsoft.com/office/drawing/2014/main" id="{2C69BAA2-3628-4210-9CDB-5107C90C8D1C}"/>
                </a:ext>
              </a:extLst>
            </p:cNvPr>
            <p:cNvGrpSpPr/>
            <p:nvPr/>
          </p:nvGrpSpPr>
          <p:grpSpPr>
            <a:xfrm rot="20799573">
              <a:off x="845247" y="4278500"/>
              <a:ext cx="154038" cy="764434"/>
              <a:chOff x="2438400" y="3581400"/>
              <a:chExt cx="228600" cy="672353"/>
            </a:xfrm>
            <a:grpFill/>
          </p:grpSpPr>
          <p:sp>
            <p:nvSpPr>
              <p:cNvPr id="235" name="Pentagon 200">
                <a:extLst>
                  <a:ext uri="{FF2B5EF4-FFF2-40B4-BE49-F238E27FC236}">
                    <a16:creationId xmlns:a16="http://schemas.microsoft.com/office/drawing/2014/main" id="{F801731D-F5F8-4503-937A-7CE914EFCAE7}"/>
                  </a:ext>
                </a:extLst>
              </p:cNvPr>
              <p:cNvSpPr/>
              <p:nvPr/>
            </p:nvSpPr>
            <p:spPr>
              <a:xfrm rot="5400000">
                <a:off x="2259106" y="3872753"/>
                <a:ext cx="609600" cy="152400"/>
              </a:xfrm>
              <a:prstGeom prst="homePlate">
                <a:avLst>
                  <a:gd name="adj" fmla="val 7941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Flowchart: Merge 235">
                <a:extLst>
                  <a:ext uri="{FF2B5EF4-FFF2-40B4-BE49-F238E27FC236}">
                    <a16:creationId xmlns:a16="http://schemas.microsoft.com/office/drawing/2014/main" id="{154DACBF-AC2B-4D77-B38D-4BB1754591DD}"/>
                  </a:ext>
                </a:extLst>
              </p:cNvPr>
              <p:cNvSpPr/>
              <p:nvPr/>
            </p:nvSpPr>
            <p:spPr>
              <a:xfrm>
                <a:off x="2438400" y="3581400"/>
                <a:ext cx="228600" cy="228600"/>
              </a:xfrm>
              <a:prstGeom prst="flowChartMerg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924FDF74-AF7C-48A9-80A2-07EA522354F8}"/>
                </a:ext>
              </a:extLst>
            </p:cNvPr>
            <p:cNvSpPr/>
            <p:nvPr/>
          </p:nvSpPr>
          <p:spPr>
            <a:xfrm>
              <a:off x="411281" y="3593579"/>
              <a:ext cx="622487" cy="70035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loud 212">
              <a:extLst>
                <a:ext uri="{FF2B5EF4-FFF2-40B4-BE49-F238E27FC236}">
                  <a16:creationId xmlns:a16="http://schemas.microsoft.com/office/drawing/2014/main" id="{C2B848A8-00E0-459D-810F-6819F3450CE5}"/>
                </a:ext>
              </a:extLst>
            </p:cNvPr>
            <p:cNvSpPr/>
            <p:nvPr/>
          </p:nvSpPr>
          <p:spPr>
            <a:xfrm>
              <a:off x="333470" y="3593579"/>
              <a:ext cx="389054" cy="544717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33B4F5CB-4E09-44C8-A6A6-15364DD08EC0}"/>
                </a:ext>
              </a:extLst>
            </p:cNvPr>
            <p:cNvSpPr/>
            <p:nvPr/>
          </p:nvSpPr>
          <p:spPr>
            <a:xfrm>
              <a:off x="566903" y="3827029"/>
              <a:ext cx="155622" cy="233450"/>
            </a:xfrm>
            <a:prstGeom prst="ellips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00838D30-C337-40A8-B98E-DA3CC9077078}"/>
                </a:ext>
              </a:extLst>
            </p:cNvPr>
            <p:cNvSpPr/>
            <p:nvPr/>
          </p:nvSpPr>
          <p:spPr>
            <a:xfrm rot="2741259" flipH="1">
              <a:off x="2166576" y="4273537"/>
              <a:ext cx="224333" cy="622487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ounded Rectangle 207">
              <a:extLst>
                <a:ext uri="{FF2B5EF4-FFF2-40B4-BE49-F238E27FC236}">
                  <a16:creationId xmlns:a16="http://schemas.microsoft.com/office/drawing/2014/main" id="{AF9101ED-2B8B-4477-9B3E-971ACD72959D}"/>
                </a:ext>
              </a:extLst>
            </p:cNvPr>
            <p:cNvSpPr/>
            <p:nvPr/>
          </p:nvSpPr>
          <p:spPr>
            <a:xfrm flipH="1">
              <a:off x="2151823" y="4232939"/>
              <a:ext cx="622487" cy="1089433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Diagonal Stripe 222">
              <a:extLst>
                <a:ext uri="{FF2B5EF4-FFF2-40B4-BE49-F238E27FC236}">
                  <a16:creationId xmlns:a16="http://schemas.microsoft.com/office/drawing/2014/main" id="{B4A9EAF6-B350-4742-B6DA-6631C2F141D4}"/>
                </a:ext>
              </a:extLst>
            </p:cNvPr>
            <p:cNvSpPr/>
            <p:nvPr/>
          </p:nvSpPr>
          <p:spPr>
            <a:xfrm rot="6263161">
              <a:off x="2098213" y="4274535"/>
              <a:ext cx="262840" cy="228073"/>
            </a:xfrm>
            <a:prstGeom prst="diagStripe">
              <a:avLst>
                <a:gd name="adj" fmla="val 3909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4" name="Diagonal Stripe 223">
              <a:extLst>
                <a:ext uri="{FF2B5EF4-FFF2-40B4-BE49-F238E27FC236}">
                  <a16:creationId xmlns:a16="http://schemas.microsoft.com/office/drawing/2014/main" id="{ADB30306-84FF-4056-9B64-EA793087C8CF}"/>
                </a:ext>
              </a:extLst>
            </p:cNvPr>
            <p:cNvSpPr/>
            <p:nvPr/>
          </p:nvSpPr>
          <p:spPr>
            <a:xfrm rot="15336839" flipH="1">
              <a:off x="2411128" y="4156977"/>
              <a:ext cx="243385" cy="371695"/>
            </a:xfrm>
            <a:prstGeom prst="diagStripe">
              <a:avLst>
                <a:gd name="adj" fmla="val 3909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5B6B31D7-DDA1-4685-A6FD-153625D7C66D}"/>
                </a:ext>
              </a:extLst>
            </p:cNvPr>
            <p:cNvSpPr/>
            <p:nvPr/>
          </p:nvSpPr>
          <p:spPr>
            <a:xfrm flipH="1">
              <a:off x="2463066" y="4232939"/>
              <a:ext cx="311243" cy="62253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6" name="Group 201">
              <a:extLst>
                <a:ext uri="{FF2B5EF4-FFF2-40B4-BE49-F238E27FC236}">
                  <a16:creationId xmlns:a16="http://schemas.microsoft.com/office/drawing/2014/main" id="{46CE47BC-BAC7-425D-8F8A-1F1DA363706E}"/>
                </a:ext>
              </a:extLst>
            </p:cNvPr>
            <p:cNvGrpSpPr/>
            <p:nvPr/>
          </p:nvGrpSpPr>
          <p:grpSpPr>
            <a:xfrm rot="800427" flipH="1">
              <a:off x="2186306" y="4295327"/>
              <a:ext cx="154038" cy="764434"/>
              <a:chOff x="2438400" y="3581400"/>
              <a:chExt cx="228600" cy="672353"/>
            </a:xfrm>
            <a:grpFill/>
          </p:grpSpPr>
          <p:sp>
            <p:nvSpPr>
              <p:cNvPr id="233" name="Pentagon 79">
                <a:extLst>
                  <a:ext uri="{FF2B5EF4-FFF2-40B4-BE49-F238E27FC236}">
                    <a16:creationId xmlns:a16="http://schemas.microsoft.com/office/drawing/2014/main" id="{DD667671-120E-49C0-85A3-95366B770FB9}"/>
                  </a:ext>
                </a:extLst>
              </p:cNvPr>
              <p:cNvSpPr/>
              <p:nvPr/>
            </p:nvSpPr>
            <p:spPr>
              <a:xfrm rot="5400000">
                <a:off x="2259106" y="3872753"/>
                <a:ext cx="609600" cy="152400"/>
              </a:xfrm>
              <a:prstGeom prst="homePlate">
                <a:avLst>
                  <a:gd name="adj" fmla="val 7941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Flowchart: Merge 233">
                <a:extLst>
                  <a:ext uri="{FF2B5EF4-FFF2-40B4-BE49-F238E27FC236}">
                    <a16:creationId xmlns:a16="http://schemas.microsoft.com/office/drawing/2014/main" id="{C1C1E8CC-C80D-4A2C-BD16-5D51D6F48623}"/>
                  </a:ext>
                </a:extLst>
              </p:cNvPr>
              <p:cNvSpPr/>
              <p:nvPr/>
            </p:nvSpPr>
            <p:spPr>
              <a:xfrm>
                <a:off x="2438400" y="3581400"/>
                <a:ext cx="228600" cy="228600"/>
              </a:xfrm>
              <a:prstGeom prst="flowChartMerg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84B1840D-B636-424F-897E-28E4AB15C47B}"/>
                </a:ext>
              </a:extLst>
            </p:cNvPr>
            <p:cNvSpPr/>
            <p:nvPr/>
          </p:nvSpPr>
          <p:spPr>
            <a:xfrm rot="6406274" flipH="1">
              <a:off x="2123286" y="4416309"/>
              <a:ext cx="311267" cy="77846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B7DCF47E-9D90-4B0D-A22A-742E7FE534D5}"/>
                </a:ext>
              </a:extLst>
            </p:cNvPr>
            <p:cNvSpPr/>
            <p:nvPr/>
          </p:nvSpPr>
          <p:spPr>
            <a:xfrm rot="4439271" flipH="1">
              <a:off x="2406706" y="4637145"/>
              <a:ext cx="301408" cy="202916"/>
            </a:xfrm>
            <a:prstGeom prst="ellips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E65F3B5F-8246-4AF5-BD41-9BA0B7D16C58}"/>
                </a:ext>
              </a:extLst>
            </p:cNvPr>
            <p:cNvSpPr/>
            <p:nvPr/>
          </p:nvSpPr>
          <p:spPr>
            <a:xfrm flipH="1">
              <a:off x="2151823" y="3610405"/>
              <a:ext cx="622487" cy="70035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014207B7-3E90-40DE-9429-91A87C2077E9}"/>
                </a:ext>
              </a:extLst>
            </p:cNvPr>
            <p:cNvSpPr/>
            <p:nvPr/>
          </p:nvSpPr>
          <p:spPr>
            <a:xfrm rot="4086748">
              <a:off x="2173762" y="3432256"/>
              <a:ext cx="613355" cy="677400"/>
            </a:xfrm>
            <a:custGeom>
              <a:avLst/>
              <a:gdLst>
                <a:gd name="connsiteX0" fmla="*/ 12049 w 613355"/>
                <a:gd name="connsiteY0" fmla="*/ 357521 h 677400"/>
                <a:gd name="connsiteX1" fmla="*/ 153312 w 613355"/>
                <a:gd name="connsiteY1" fmla="*/ 216892 h 677400"/>
                <a:gd name="connsiteX2" fmla="*/ 181694 w 613355"/>
                <a:gd name="connsiteY2" fmla="*/ 216892 h 677400"/>
                <a:gd name="connsiteX3" fmla="*/ 176249 w 613355"/>
                <a:gd name="connsiteY3" fmla="*/ 201982 h 677400"/>
                <a:gd name="connsiteX4" fmla="*/ 208774 w 613355"/>
                <a:gd name="connsiteY4" fmla="*/ 68648 h 677400"/>
                <a:gd name="connsiteX5" fmla="*/ 464824 w 613355"/>
                <a:gd name="connsiteY5" fmla="*/ 39171 h 677400"/>
                <a:gd name="connsiteX6" fmla="*/ 613355 w 613355"/>
                <a:gd name="connsiteY6" fmla="*/ 151661 h 677400"/>
                <a:gd name="connsiteX7" fmla="*/ 505835 w 613355"/>
                <a:gd name="connsiteY7" fmla="*/ 293629 h 677400"/>
                <a:gd name="connsiteX8" fmla="*/ 316049 w 613355"/>
                <a:gd name="connsiteY8" fmla="*/ 355736 h 677400"/>
                <a:gd name="connsiteX9" fmla="*/ 306622 w 613355"/>
                <a:gd name="connsiteY9" fmla="*/ 351094 h 677400"/>
                <a:gd name="connsiteX10" fmla="*/ 306622 w 613355"/>
                <a:gd name="connsiteY10" fmla="*/ 447146 h 677400"/>
                <a:gd name="connsiteX11" fmla="*/ 153311 w 613355"/>
                <a:gd name="connsiteY11" fmla="*/ 677400 h 677400"/>
                <a:gd name="connsiteX12" fmla="*/ 0 w 613355"/>
                <a:gd name="connsiteY12" fmla="*/ 447146 h 677400"/>
                <a:gd name="connsiteX13" fmla="*/ 1 w 613355"/>
                <a:gd name="connsiteY13" fmla="*/ 447146 h 677400"/>
                <a:gd name="connsiteX14" fmla="*/ 12049 w 613355"/>
                <a:gd name="connsiteY14" fmla="*/ 357521 h 67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13355" h="677400">
                  <a:moveTo>
                    <a:pt x="12049" y="357521"/>
                  </a:moveTo>
                  <a:cubicBezTo>
                    <a:pt x="35323" y="274879"/>
                    <a:pt x="89809" y="216892"/>
                    <a:pt x="153312" y="216892"/>
                  </a:cubicBezTo>
                  <a:lnTo>
                    <a:pt x="181694" y="216892"/>
                  </a:lnTo>
                  <a:lnTo>
                    <a:pt x="176249" y="201982"/>
                  </a:lnTo>
                  <a:cubicBezTo>
                    <a:pt x="168828" y="155934"/>
                    <a:pt x="179083" y="107851"/>
                    <a:pt x="208774" y="68648"/>
                  </a:cubicBezTo>
                  <a:cubicBezTo>
                    <a:pt x="268155" y="-9758"/>
                    <a:pt x="382793" y="-22956"/>
                    <a:pt x="464824" y="39171"/>
                  </a:cubicBezTo>
                  <a:lnTo>
                    <a:pt x="613355" y="151661"/>
                  </a:lnTo>
                  <a:lnTo>
                    <a:pt x="505835" y="293629"/>
                  </a:lnTo>
                  <a:cubicBezTo>
                    <a:pt x="461299" y="352434"/>
                    <a:pt x="385681" y="374559"/>
                    <a:pt x="316049" y="355736"/>
                  </a:cubicBezTo>
                  <a:lnTo>
                    <a:pt x="306622" y="351094"/>
                  </a:lnTo>
                  <a:lnTo>
                    <a:pt x="306622" y="447146"/>
                  </a:lnTo>
                  <a:cubicBezTo>
                    <a:pt x="306622" y="574312"/>
                    <a:pt x="237982" y="677400"/>
                    <a:pt x="153311" y="677400"/>
                  </a:cubicBezTo>
                  <a:cubicBezTo>
                    <a:pt x="68640" y="677400"/>
                    <a:pt x="0" y="574312"/>
                    <a:pt x="0" y="447146"/>
                  </a:cubicBezTo>
                  <a:lnTo>
                    <a:pt x="1" y="447146"/>
                  </a:lnTo>
                  <a:cubicBezTo>
                    <a:pt x="1" y="415354"/>
                    <a:pt x="4291" y="385068"/>
                    <a:pt x="12049" y="357521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7" name="Oval 238">
              <a:extLst>
                <a:ext uri="{FF2B5EF4-FFF2-40B4-BE49-F238E27FC236}">
                  <a16:creationId xmlns:a16="http://schemas.microsoft.com/office/drawing/2014/main" id="{C4528D40-44B3-48E0-A615-9B9D16FD48EA}"/>
                </a:ext>
              </a:extLst>
            </p:cNvPr>
            <p:cNvSpPr/>
            <p:nvPr/>
          </p:nvSpPr>
          <p:spPr>
            <a:xfrm>
              <a:off x="1267201" y="4605196"/>
              <a:ext cx="233433" cy="15563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39">
              <a:extLst>
                <a:ext uri="{FF2B5EF4-FFF2-40B4-BE49-F238E27FC236}">
                  <a16:creationId xmlns:a16="http://schemas.microsoft.com/office/drawing/2014/main" id="{D0CC79C4-D1FE-4F7D-95E6-0F89DE28E370}"/>
                </a:ext>
              </a:extLst>
            </p:cNvPr>
            <p:cNvSpPr/>
            <p:nvPr/>
          </p:nvSpPr>
          <p:spPr>
            <a:xfrm>
              <a:off x="1656255" y="4605196"/>
              <a:ext cx="233433" cy="15563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30C6CD30-9027-4CBF-881A-C5F80E41B44F}"/>
                </a:ext>
              </a:extLst>
            </p:cNvPr>
            <p:cNvSpPr/>
            <p:nvPr/>
          </p:nvSpPr>
          <p:spPr>
            <a:xfrm>
              <a:off x="1734066" y="4527379"/>
              <a:ext cx="233433" cy="15563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0034E1D5-86B5-4107-91A8-792DC1DF0AD0}"/>
                </a:ext>
              </a:extLst>
            </p:cNvPr>
            <p:cNvSpPr/>
            <p:nvPr/>
          </p:nvSpPr>
          <p:spPr>
            <a:xfrm rot="15193726">
              <a:off x="860118" y="4345071"/>
              <a:ext cx="242615" cy="91392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72B97EC8-5B31-4648-AA25-94AB847C3DBA}"/>
                </a:ext>
              </a:extLst>
            </p:cNvPr>
            <p:cNvSpPr/>
            <p:nvPr/>
          </p:nvSpPr>
          <p:spPr>
            <a:xfrm rot="16200000">
              <a:off x="470123" y="4681099"/>
              <a:ext cx="300659" cy="215439"/>
            </a:xfrm>
            <a:prstGeom prst="ellips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4404091B-7054-4E8C-B2EB-A6520E7C3C01}"/>
                </a:ext>
              </a:extLst>
            </p:cNvPr>
            <p:cNvSpPr/>
            <p:nvPr/>
          </p:nvSpPr>
          <p:spPr>
            <a:xfrm>
              <a:off x="2566210" y="3843627"/>
              <a:ext cx="155622" cy="233450"/>
            </a:xfrm>
            <a:prstGeom prst="ellips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3C1CFD18-CF5F-4293-A71E-878D2490D0EA}"/>
              </a:ext>
            </a:extLst>
          </p:cNvPr>
          <p:cNvGrpSpPr/>
          <p:nvPr/>
        </p:nvGrpSpPr>
        <p:grpSpPr>
          <a:xfrm>
            <a:off x="430793" y="374888"/>
            <a:ext cx="2341089" cy="2513168"/>
            <a:chOff x="838200" y="4774871"/>
            <a:chExt cx="1752600" cy="1881423"/>
          </a:xfrm>
          <a:solidFill>
            <a:schemeClr val="bg1"/>
          </a:solidFill>
        </p:grpSpPr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B935D64A-2360-4599-A8A1-CC581958F1E7}"/>
                </a:ext>
              </a:extLst>
            </p:cNvPr>
            <p:cNvSpPr/>
            <p:nvPr/>
          </p:nvSpPr>
          <p:spPr>
            <a:xfrm>
              <a:off x="1086701" y="5661410"/>
              <a:ext cx="372752" cy="71063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ounded Rectangle 14">
              <a:extLst>
                <a:ext uri="{FF2B5EF4-FFF2-40B4-BE49-F238E27FC236}">
                  <a16:creationId xmlns:a16="http://schemas.microsoft.com/office/drawing/2014/main" id="{F4F90A21-97B5-4CB8-AD19-D779BF65A411}"/>
                </a:ext>
              </a:extLst>
            </p:cNvPr>
            <p:cNvSpPr/>
            <p:nvPr/>
          </p:nvSpPr>
          <p:spPr>
            <a:xfrm>
              <a:off x="1335202" y="5519284"/>
              <a:ext cx="559128" cy="994884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57" name="Isosceles Triangle 15">
              <a:extLst>
                <a:ext uri="{FF2B5EF4-FFF2-40B4-BE49-F238E27FC236}">
                  <a16:creationId xmlns:a16="http://schemas.microsoft.com/office/drawing/2014/main" id="{18BB97D8-C990-4388-BA3B-3037FABD4990}"/>
                </a:ext>
              </a:extLst>
            </p:cNvPr>
            <p:cNvSpPr/>
            <p:nvPr/>
          </p:nvSpPr>
          <p:spPr>
            <a:xfrm rot="10800000">
              <a:off x="1397328" y="5590347"/>
              <a:ext cx="434877" cy="497442"/>
            </a:xfrm>
            <a:prstGeom prst="triangl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58" name="Pentagon 16">
              <a:extLst>
                <a:ext uri="{FF2B5EF4-FFF2-40B4-BE49-F238E27FC236}">
                  <a16:creationId xmlns:a16="http://schemas.microsoft.com/office/drawing/2014/main" id="{E66C7F51-5232-46D1-AA60-2FD57E559F6C}"/>
                </a:ext>
              </a:extLst>
            </p:cNvPr>
            <p:cNvSpPr/>
            <p:nvPr/>
          </p:nvSpPr>
          <p:spPr>
            <a:xfrm rot="5400000">
              <a:off x="1470435" y="5863513"/>
              <a:ext cx="317367" cy="105448"/>
            </a:xfrm>
            <a:prstGeom prst="homePlat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59" name="Diamond 17">
              <a:extLst>
                <a:ext uri="{FF2B5EF4-FFF2-40B4-BE49-F238E27FC236}">
                  <a16:creationId xmlns:a16="http://schemas.microsoft.com/office/drawing/2014/main" id="{CEC003EC-CF2E-4A1F-B573-394AB51E9C41}"/>
                </a:ext>
              </a:extLst>
            </p:cNvPr>
            <p:cNvSpPr/>
            <p:nvPr/>
          </p:nvSpPr>
          <p:spPr>
            <a:xfrm>
              <a:off x="1529536" y="5597172"/>
              <a:ext cx="189806" cy="210222"/>
            </a:xfrm>
            <a:prstGeom prst="diamon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60" name="Parallelogram 18">
              <a:extLst>
                <a:ext uri="{FF2B5EF4-FFF2-40B4-BE49-F238E27FC236}">
                  <a16:creationId xmlns:a16="http://schemas.microsoft.com/office/drawing/2014/main" id="{FCBD4B44-484E-47DA-9F65-AD70BCBA00B7}"/>
                </a:ext>
              </a:extLst>
            </p:cNvPr>
            <p:cNvSpPr/>
            <p:nvPr/>
          </p:nvSpPr>
          <p:spPr>
            <a:xfrm rot="2985169" flipH="1">
              <a:off x="1320984" y="5508395"/>
              <a:ext cx="306556" cy="147104"/>
            </a:xfrm>
            <a:prstGeom prst="parallelogram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61" name="Parallelogram 19">
              <a:extLst>
                <a:ext uri="{FF2B5EF4-FFF2-40B4-BE49-F238E27FC236}">
                  <a16:creationId xmlns:a16="http://schemas.microsoft.com/office/drawing/2014/main" id="{F49BFFB7-A01E-451D-9D58-1498B32E7315}"/>
                </a:ext>
              </a:extLst>
            </p:cNvPr>
            <p:cNvSpPr/>
            <p:nvPr/>
          </p:nvSpPr>
          <p:spPr>
            <a:xfrm rot="18839164">
              <a:off x="1615296" y="5507563"/>
              <a:ext cx="306556" cy="141880"/>
            </a:xfrm>
            <a:prstGeom prst="parallelogram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62" name="Oval 20">
              <a:extLst>
                <a:ext uri="{FF2B5EF4-FFF2-40B4-BE49-F238E27FC236}">
                  <a16:creationId xmlns:a16="http://schemas.microsoft.com/office/drawing/2014/main" id="{DF011EC1-C233-40AC-BE9C-D2A9A3BAA2EA}"/>
                </a:ext>
              </a:extLst>
            </p:cNvPr>
            <p:cNvSpPr/>
            <p:nvPr/>
          </p:nvSpPr>
          <p:spPr>
            <a:xfrm>
              <a:off x="1397328" y="4879715"/>
              <a:ext cx="434877" cy="71063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B462C3AA-9480-407A-B199-6F1E5E62AE05}"/>
                </a:ext>
              </a:extLst>
            </p:cNvPr>
            <p:cNvSpPr/>
            <p:nvPr/>
          </p:nvSpPr>
          <p:spPr>
            <a:xfrm rot="9606458">
              <a:off x="1329789" y="4774871"/>
              <a:ext cx="505541" cy="464868"/>
            </a:xfrm>
            <a:custGeom>
              <a:avLst/>
              <a:gdLst>
                <a:gd name="connsiteX0" fmla="*/ 244328 w 505541"/>
                <a:gd name="connsiteY0" fmla="*/ 451474 h 464868"/>
                <a:gd name="connsiteX1" fmla="*/ 144267 w 505541"/>
                <a:gd name="connsiteY1" fmla="*/ 360776 h 464868"/>
                <a:gd name="connsiteX2" fmla="*/ 140872 w 505541"/>
                <a:gd name="connsiteY2" fmla="*/ 345536 h 464868"/>
                <a:gd name="connsiteX3" fmla="*/ 136686 w 505541"/>
                <a:gd name="connsiteY3" fmla="*/ 345042 h 464868"/>
                <a:gd name="connsiteX4" fmla="*/ 39632 w 505541"/>
                <a:gd name="connsiteY4" fmla="*/ 198259 h 464868"/>
                <a:gd name="connsiteX5" fmla="*/ 0 w 505541"/>
                <a:gd name="connsiteY5" fmla="*/ 24015 h 464868"/>
                <a:gd name="connsiteX6" fmla="*/ 99117 w 505541"/>
                <a:gd name="connsiteY6" fmla="*/ 1471 h 464868"/>
                <a:gd name="connsiteX7" fmla="*/ 214651 w 505541"/>
                <a:gd name="connsiteY7" fmla="*/ 87119 h 464868"/>
                <a:gd name="connsiteX8" fmla="*/ 234446 w 505541"/>
                <a:gd name="connsiteY8" fmla="*/ 143438 h 464868"/>
                <a:gd name="connsiteX9" fmla="*/ 244329 w 505541"/>
                <a:gd name="connsiteY9" fmla="*/ 137397 h 464868"/>
                <a:gd name="connsiteX10" fmla="*/ 317517 w 505541"/>
                <a:gd name="connsiteY10" fmla="*/ 124004 h 464868"/>
                <a:gd name="connsiteX11" fmla="*/ 505541 w 505541"/>
                <a:gd name="connsiteY11" fmla="*/ 124004 h 464868"/>
                <a:gd name="connsiteX12" fmla="*/ 505541 w 505541"/>
                <a:gd name="connsiteY12" fmla="*/ 294436 h 464868"/>
                <a:gd name="connsiteX13" fmla="*/ 317516 w 505541"/>
                <a:gd name="connsiteY13" fmla="*/ 464868 h 464868"/>
                <a:gd name="connsiteX14" fmla="*/ 244328 w 505541"/>
                <a:gd name="connsiteY14" fmla="*/ 451474 h 464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05541" h="464868">
                  <a:moveTo>
                    <a:pt x="244328" y="451474"/>
                  </a:moveTo>
                  <a:cubicBezTo>
                    <a:pt x="199338" y="434226"/>
                    <a:pt x="163296" y="401556"/>
                    <a:pt x="144267" y="360776"/>
                  </a:cubicBezTo>
                  <a:lnTo>
                    <a:pt x="140872" y="345536"/>
                  </a:lnTo>
                  <a:lnTo>
                    <a:pt x="136686" y="345042"/>
                  </a:lnTo>
                  <a:cubicBezTo>
                    <a:pt x="95095" y="326682"/>
                    <a:pt x="56048" y="270434"/>
                    <a:pt x="39632" y="198259"/>
                  </a:cubicBezTo>
                  <a:lnTo>
                    <a:pt x="0" y="24015"/>
                  </a:lnTo>
                  <a:lnTo>
                    <a:pt x="99117" y="1471"/>
                  </a:lnTo>
                  <a:cubicBezTo>
                    <a:pt x="140173" y="-7867"/>
                    <a:pt x="185379" y="28002"/>
                    <a:pt x="214651" y="87119"/>
                  </a:cubicBezTo>
                  <a:lnTo>
                    <a:pt x="234446" y="143438"/>
                  </a:lnTo>
                  <a:lnTo>
                    <a:pt x="244329" y="137397"/>
                  </a:lnTo>
                  <a:cubicBezTo>
                    <a:pt x="266824" y="128773"/>
                    <a:pt x="291556" y="124004"/>
                    <a:pt x="317517" y="124004"/>
                  </a:cubicBezTo>
                  <a:lnTo>
                    <a:pt x="505541" y="124004"/>
                  </a:lnTo>
                  <a:lnTo>
                    <a:pt x="505541" y="294436"/>
                  </a:lnTo>
                  <a:cubicBezTo>
                    <a:pt x="505541" y="388563"/>
                    <a:pt x="421359" y="464868"/>
                    <a:pt x="317516" y="464868"/>
                  </a:cubicBezTo>
                  <a:cubicBezTo>
                    <a:pt x="291555" y="464868"/>
                    <a:pt x="266823" y="460099"/>
                    <a:pt x="244328" y="451474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264" name="Group 37">
              <a:extLst>
                <a:ext uri="{FF2B5EF4-FFF2-40B4-BE49-F238E27FC236}">
                  <a16:creationId xmlns:a16="http://schemas.microsoft.com/office/drawing/2014/main" id="{E304A42B-FEAA-4A7A-8C27-15FCC9DC39CD}"/>
                </a:ext>
              </a:extLst>
            </p:cNvPr>
            <p:cNvGrpSpPr/>
            <p:nvPr/>
          </p:nvGrpSpPr>
          <p:grpSpPr>
            <a:xfrm>
              <a:off x="1894330" y="4873033"/>
              <a:ext cx="568908" cy="1676484"/>
              <a:chOff x="4066378" y="2249564"/>
              <a:chExt cx="697796" cy="1797670"/>
            </a:xfrm>
            <a:grpFill/>
          </p:grpSpPr>
          <p:sp>
            <p:nvSpPr>
              <p:cNvPr id="289" name="Cloud 288">
                <a:extLst>
                  <a:ext uri="{FF2B5EF4-FFF2-40B4-BE49-F238E27FC236}">
                    <a16:creationId xmlns:a16="http://schemas.microsoft.com/office/drawing/2014/main" id="{CDD3AE17-9FDE-488B-A11F-576D4BBFBFD6}"/>
                  </a:ext>
                </a:extLst>
              </p:cNvPr>
              <p:cNvSpPr/>
              <p:nvPr/>
            </p:nvSpPr>
            <p:spPr>
              <a:xfrm rot="1736128">
                <a:off x="4078056" y="2249564"/>
                <a:ext cx="289208" cy="483818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Cloud 289">
                <a:extLst>
                  <a:ext uri="{FF2B5EF4-FFF2-40B4-BE49-F238E27FC236}">
                    <a16:creationId xmlns:a16="http://schemas.microsoft.com/office/drawing/2014/main" id="{130F96E4-DD74-4848-B1A7-00EC7242E692}"/>
                  </a:ext>
                </a:extLst>
              </p:cNvPr>
              <p:cNvSpPr/>
              <p:nvPr/>
            </p:nvSpPr>
            <p:spPr>
              <a:xfrm rot="4106810">
                <a:off x="4297148" y="2352088"/>
                <a:ext cx="560239" cy="373813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Rounded Rectangle 26">
                <a:extLst>
                  <a:ext uri="{FF2B5EF4-FFF2-40B4-BE49-F238E27FC236}">
                    <a16:creationId xmlns:a16="http://schemas.microsoft.com/office/drawing/2014/main" id="{7751DB4E-44C7-439A-9073-9DDEBD7D1FF6}"/>
                  </a:ext>
                </a:extLst>
              </p:cNvPr>
              <p:cNvSpPr/>
              <p:nvPr/>
            </p:nvSpPr>
            <p:spPr>
              <a:xfrm>
                <a:off x="4066378" y="2980434"/>
                <a:ext cx="685800" cy="10668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92" name="Isosceles Triangle 27">
                <a:extLst>
                  <a:ext uri="{FF2B5EF4-FFF2-40B4-BE49-F238E27FC236}">
                    <a16:creationId xmlns:a16="http://schemas.microsoft.com/office/drawing/2014/main" id="{EC60DB29-FB6C-4155-B2F7-D3283175D998}"/>
                  </a:ext>
                </a:extLst>
              </p:cNvPr>
              <p:cNvSpPr/>
              <p:nvPr/>
            </p:nvSpPr>
            <p:spPr>
              <a:xfrm rot="10800000">
                <a:off x="4142578" y="3056634"/>
                <a:ext cx="533400" cy="533400"/>
              </a:xfrm>
              <a:prstGeom prst="triangle">
                <a:avLst/>
              </a:prstGeom>
              <a:grpFill/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93" name="Pentagon 28">
                <a:extLst>
                  <a:ext uri="{FF2B5EF4-FFF2-40B4-BE49-F238E27FC236}">
                    <a16:creationId xmlns:a16="http://schemas.microsoft.com/office/drawing/2014/main" id="{78EA6FDC-D15D-4E52-842A-B1D3304BB224}"/>
                  </a:ext>
                </a:extLst>
              </p:cNvPr>
              <p:cNvSpPr/>
              <p:nvPr/>
            </p:nvSpPr>
            <p:spPr>
              <a:xfrm rot="4888502">
                <a:off x="4256728" y="3341413"/>
                <a:ext cx="340308" cy="129338"/>
              </a:xfrm>
              <a:prstGeom prst="homePlate">
                <a:avLst/>
              </a:prstGeom>
              <a:grpFill/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94" name="Diamond 29">
                <a:extLst>
                  <a:ext uri="{FF2B5EF4-FFF2-40B4-BE49-F238E27FC236}">
                    <a16:creationId xmlns:a16="http://schemas.microsoft.com/office/drawing/2014/main" id="{A3BB7200-FF42-420E-B27B-0963E5F7D411}"/>
                  </a:ext>
                </a:extLst>
              </p:cNvPr>
              <p:cNvSpPr/>
              <p:nvPr/>
            </p:nvSpPr>
            <p:spPr>
              <a:xfrm>
                <a:off x="4304739" y="3063953"/>
                <a:ext cx="232807" cy="225418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95" name="Parallelogram 30">
                <a:extLst>
                  <a:ext uri="{FF2B5EF4-FFF2-40B4-BE49-F238E27FC236}">
                    <a16:creationId xmlns:a16="http://schemas.microsoft.com/office/drawing/2014/main" id="{46E618BC-B74D-4C6A-9E42-37365432EB2D}"/>
                  </a:ext>
                </a:extLst>
              </p:cNvPr>
              <p:cNvSpPr/>
              <p:nvPr/>
            </p:nvSpPr>
            <p:spPr>
              <a:xfrm rot="2985169" flipH="1">
                <a:off x="4072584" y="2957412"/>
                <a:ext cx="328716" cy="180431"/>
              </a:xfrm>
              <a:prstGeom prst="parallelogram">
                <a:avLst/>
              </a:prstGeom>
              <a:grpFill/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96" name="Parallelogram 31">
                <a:extLst>
                  <a:ext uri="{FF2B5EF4-FFF2-40B4-BE49-F238E27FC236}">
                    <a16:creationId xmlns:a16="http://schemas.microsoft.com/office/drawing/2014/main" id="{41CB054A-3F20-44B7-9A88-ED39E43D51B2}"/>
                  </a:ext>
                </a:extLst>
              </p:cNvPr>
              <p:cNvSpPr/>
              <p:nvPr/>
            </p:nvSpPr>
            <p:spPr>
              <a:xfrm rot="18839164">
                <a:off x="4433574" y="2956922"/>
                <a:ext cx="328716" cy="174023"/>
              </a:xfrm>
              <a:prstGeom prst="parallelogram">
                <a:avLst/>
              </a:prstGeom>
              <a:grpFill/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97" name="Oval 32">
                <a:extLst>
                  <a:ext uri="{FF2B5EF4-FFF2-40B4-BE49-F238E27FC236}">
                    <a16:creationId xmlns:a16="http://schemas.microsoft.com/office/drawing/2014/main" id="{8933929A-4C67-4B2A-BACE-A6948AEE3036}"/>
                  </a:ext>
                </a:extLst>
              </p:cNvPr>
              <p:cNvSpPr/>
              <p:nvPr/>
            </p:nvSpPr>
            <p:spPr>
              <a:xfrm>
                <a:off x="4142578" y="2294634"/>
                <a:ext cx="533400" cy="7620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</p:grpSp>
        <p:sp>
          <p:nvSpPr>
            <p:cNvPr id="265" name="Trapezoid 264">
              <a:extLst>
                <a:ext uri="{FF2B5EF4-FFF2-40B4-BE49-F238E27FC236}">
                  <a16:creationId xmlns:a16="http://schemas.microsoft.com/office/drawing/2014/main" id="{851D4209-7F50-49DE-80F7-330B1FBD5160}"/>
                </a:ext>
              </a:extLst>
            </p:cNvPr>
            <p:cNvSpPr/>
            <p:nvPr/>
          </p:nvSpPr>
          <p:spPr>
            <a:xfrm>
              <a:off x="838200" y="5732473"/>
              <a:ext cx="497002" cy="923821"/>
            </a:xfrm>
            <a:prstGeom prst="trapezoid">
              <a:avLst>
                <a:gd name="adj" fmla="val 1794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>
              <a:extLst>
                <a:ext uri="{FF2B5EF4-FFF2-40B4-BE49-F238E27FC236}">
                  <a16:creationId xmlns:a16="http://schemas.microsoft.com/office/drawing/2014/main" id="{28D40674-D815-4034-B608-FF9D094198AF}"/>
                </a:ext>
              </a:extLst>
            </p:cNvPr>
            <p:cNvSpPr/>
            <p:nvPr/>
          </p:nvSpPr>
          <p:spPr>
            <a:xfrm>
              <a:off x="962451" y="5163968"/>
              <a:ext cx="372752" cy="63956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Parallelogram 266">
              <a:extLst>
                <a:ext uri="{FF2B5EF4-FFF2-40B4-BE49-F238E27FC236}">
                  <a16:creationId xmlns:a16="http://schemas.microsoft.com/office/drawing/2014/main" id="{81326117-58EC-4DF1-8EBB-0D29369C2E1E}"/>
                </a:ext>
              </a:extLst>
            </p:cNvPr>
            <p:cNvSpPr/>
            <p:nvPr/>
          </p:nvSpPr>
          <p:spPr>
            <a:xfrm rot="1511629" flipH="1">
              <a:off x="917497" y="5701810"/>
              <a:ext cx="354399" cy="100734"/>
            </a:xfrm>
            <a:prstGeom prst="parallelogram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68" name="Freeform: Shape 267">
              <a:extLst>
                <a:ext uri="{FF2B5EF4-FFF2-40B4-BE49-F238E27FC236}">
                  <a16:creationId xmlns:a16="http://schemas.microsoft.com/office/drawing/2014/main" id="{F1A95AE7-A27B-4203-9495-AD9EC42857AE}"/>
                </a:ext>
              </a:extLst>
            </p:cNvPr>
            <p:cNvSpPr/>
            <p:nvPr/>
          </p:nvSpPr>
          <p:spPr>
            <a:xfrm>
              <a:off x="900062" y="5093833"/>
              <a:ext cx="373101" cy="569687"/>
            </a:xfrm>
            <a:custGeom>
              <a:avLst/>
              <a:gdLst>
                <a:gd name="connsiteX0" fmla="*/ 297727 w 373101"/>
                <a:gd name="connsiteY0" fmla="*/ 388 h 569687"/>
                <a:gd name="connsiteX1" fmla="*/ 307517 w 373101"/>
                <a:gd name="connsiteY1" fmla="*/ 2926 h 569687"/>
                <a:gd name="connsiteX2" fmla="*/ 315119 w 373101"/>
                <a:gd name="connsiteY2" fmla="*/ 15036 h 569687"/>
                <a:gd name="connsiteX3" fmla="*/ 315346 w 373101"/>
                <a:gd name="connsiteY3" fmla="*/ 15397 h 569687"/>
                <a:gd name="connsiteX4" fmla="*/ 339636 w 373101"/>
                <a:gd name="connsiteY4" fmla="*/ 3612 h 569687"/>
                <a:gd name="connsiteX5" fmla="*/ 351953 w 373101"/>
                <a:gd name="connsiteY5" fmla="*/ 35762 h 569687"/>
                <a:gd name="connsiteX6" fmla="*/ 352023 w 373101"/>
                <a:gd name="connsiteY6" fmla="*/ 35901 h 569687"/>
                <a:gd name="connsiteX7" fmla="*/ 367760 w 373101"/>
                <a:gd name="connsiteY7" fmla="*/ 66964 h 569687"/>
                <a:gd name="connsiteX8" fmla="*/ 367053 w 373101"/>
                <a:gd name="connsiteY8" fmla="*/ 100798 h 569687"/>
                <a:gd name="connsiteX9" fmla="*/ 372221 w 373101"/>
                <a:gd name="connsiteY9" fmla="*/ 152529 h 569687"/>
                <a:gd name="connsiteX10" fmla="*/ 348010 w 373101"/>
                <a:gd name="connsiteY10" fmla="*/ 197812 h 569687"/>
                <a:gd name="connsiteX11" fmla="*/ 339342 w 373101"/>
                <a:gd name="connsiteY11" fmla="*/ 236614 h 569687"/>
                <a:gd name="connsiteX12" fmla="*/ 309833 w 373101"/>
                <a:gd name="connsiteY12" fmla="*/ 241312 h 569687"/>
                <a:gd name="connsiteX13" fmla="*/ 308755 w 373101"/>
                <a:gd name="connsiteY13" fmla="*/ 244934 h 569687"/>
                <a:gd name="connsiteX14" fmla="*/ 310018 w 373101"/>
                <a:gd name="connsiteY14" fmla="*/ 251797 h 569687"/>
                <a:gd name="connsiteX15" fmla="*/ 309566 w 373101"/>
                <a:gd name="connsiteY15" fmla="*/ 305986 h 569687"/>
                <a:gd name="connsiteX16" fmla="*/ 269213 w 373101"/>
                <a:gd name="connsiteY16" fmla="*/ 396552 h 569687"/>
                <a:gd name="connsiteX17" fmla="*/ 254768 w 373101"/>
                <a:gd name="connsiteY17" fmla="*/ 474156 h 569687"/>
                <a:gd name="connsiteX18" fmla="*/ 205585 w 373101"/>
                <a:gd name="connsiteY18" fmla="*/ 483552 h 569687"/>
                <a:gd name="connsiteX19" fmla="*/ 170439 w 373101"/>
                <a:gd name="connsiteY19" fmla="*/ 566340 h 569687"/>
                <a:gd name="connsiteX20" fmla="*/ 118761 w 373101"/>
                <a:gd name="connsiteY20" fmla="*/ 515806 h 569687"/>
                <a:gd name="connsiteX21" fmla="*/ 41996 w 373101"/>
                <a:gd name="connsiteY21" fmla="*/ 465878 h 569687"/>
                <a:gd name="connsiteX22" fmla="*/ 8244 w 373101"/>
                <a:gd name="connsiteY22" fmla="*/ 410317 h 569687"/>
                <a:gd name="connsiteX23" fmla="*/ 15456 w 373101"/>
                <a:gd name="connsiteY23" fmla="*/ 335319 h 569687"/>
                <a:gd name="connsiteX24" fmla="*/ 227 w 373101"/>
                <a:gd name="connsiteY24" fmla="*/ 258374 h 569687"/>
                <a:gd name="connsiteX25" fmla="*/ 28040 w 373101"/>
                <a:gd name="connsiteY25" fmla="*/ 189982 h 569687"/>
                <a:gd name="connsiteX26" fmla="*/ 28306 w 373101"/>
                <a:gd name="connsiteY26" fmla="*/ 188179 h 569687"/>
                <a:gd name="connsiteX27" fmla="*/ 40695 w 373101"/>
                <a:gd name="connsiteY27" fmla="*/ 89967 h 569687"/>
                <a:gd name="connsiteX28" fmla="*/ 100965 w 373101"/>
                <a:gd name="connsiteY28" fmla="*/ 67530 h 569687"/>
                <a:gd name="connsiteX29" fmla="*/ 100978 w 373101"/>
                <a:gd name="connsiteY29" fmla="*/ 67492 h 569687"/>
                <a:gd name="connsiteX30" fmla="*/ 112964 w 373101"/>
                <a:gd name="connsiteY30" fmla="*/ 33746 h 569687"/>
                <a:gd name="connsiteX31" fmla="*/ 161731 w 373101"/>
                <a:gd name="connsiteY31" fmla="*/ 44237 h 569687"/>
                <a:gd name="connsiteX32" fmla="*/ 161948 w 373101"/>
                <a:gd name="connsiteY32" fmla="*/ 43602 h 569687"/>
                <a:gd name="connsiteX33" fmla="*/ 171467 w 373101"/>
                <a:gd name="connsiteY33" fmla="*/ 15691 h 569687"/>
                <a:gd name="connsiteX34" fmla="*/ 185409 w 373101"/>
                <a:gd name="connsiteY34" fmla="*/ 1704 h 569687"/>
                <a:gd name="connsiteX35" fmla="*/ 201726 w 373101"/>
                <a:gd name="connsiteY35" fmla="*/ 6779 h 569687"/>
                <a:gd name="connsiteX36" fmla="*/ 214396 w 373101"/>
                <a:gd name="connsiteY36" fmla="*/ 30999 h 569687"/>
                <a:gd name="connsiteX37" fmla="*/ 214775 w 373101"/>
                <a:gd name="connsiteY37" fmla="*/ 31722 h 569687"/>
                <a:gd name="connsiteX38" fmla="*/ 255257 w 373101"/>
                <a:gd name="connsiteY38" fmla="*/ 8153 h 569687"/>
                <a:gd name="connsiteX39" fmla="*/ 259119 w 373101"/>
                <a:gd name="connsiteY39" fmla="*/ 15504 h 569687"/>
                <a:gd name="connsiteX40" fmla="*/ 263884 w 373101"/>
                <a:gd name="connsiteY40" fmla="*/ 8471 h 569687"/>
                <a:gd name="connsiteX41" fmla="*/ 283520 w 373101"/>
                <a:gd name="connsiteY41" fmla="*/ 21655 h 569687"/>
                <a:gd name="connsiteX42" fmla="*/ 283622 w 373101"/>
                <a:gd name="connsiteY42" fmla="*/ 21502 h 569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73101" h="569687">
                  <a:moveTo>
                    <a:pt x="297727" y="388"/>
                  </a:moveTo>
                  <a:cubicBezTo>
                    <a:pt x="301101" y="-605"/>
                    <a:pt x="304472" y="332"/>
                    <a:pt x="307517" y="2926"/>
                  </a:cubicBezTo>
                  <a:lnTo>
                    <a:pt x="315119" y="15036"/>
                  </a:lnTo>
                  <a:lnTo>
                    <a:pt x="315346" y="15397"/>
                  </a:lnTo>
                  <a:cubicBezTo>
                    <a:pt x="321309" y="829"/>
                    <a:pt x="331171" y="-3955"/>
                    <a:pt x="339636" y="3612"/>
                  </a:cubicBezTo>
                  <a:cubicBezTo>
                    <a:pt x="346085" y="9376"/>
                    <a:pt x="350710" y="21444"/>
                    <a:pt x="351953" y="35762"/>
                  </a:cubicBezTo>
                  <a:lnTo>
                    <a:pt x="352023" y="35901"/>
                  </a:lnTo>
                  <a:lnTo>
                    <a:pt x="367760" y="66964"/>
                  </a:lnTo>
                  <a:cubicBezTo>
                    <a:pt x="369516" y="78045"/>
                    <a:pt x="369266" y="90079"/>
                    <a:pt x="367053" y="100798"/>
                  </a:cubicBezTo>
                  <a:cubicBezTo>
                    <a:pt x="372493" y="115498"/>
                    <a:pt x="374396" y="134553"/>
                    <a:pt x="372221" y="152529"/>
                  </a:cubicBezTo>
                  <a:cubicBezTo>
                    <a:pt x="369331" y="176428"/>
                    <a:pt x="359762" y="194325"/>
                    <a:pt x="348010" y="197812"/>
                  </a:cubicBezTo>
                  <a:cubicBezTo>
                    <a:pt x="347954" y="212729"/>
                    <a:pt x="344791" y="226876"/>
                    <a:pt x="339342" y="236614"/>
                  </a:cubicBezTo>
                  <a:cubicBezTo>
                    <a:pt x="331063" y="251413"/>
                    <a:pt x="319104" y="253314"/>
                    <a:pt x="309833" y="241312"/>
                  </a:cubicBezTo>
                  <a:lnTo>
                    <a:pt x="308755" y="244934"/>
                  </a:lnTo>
                  <a:lnTo>
                    <a:pt x="310018" y="251797"/>
                  </a:lnTo>
                  <a:cubicBezTo>
                    <a:pt x="311491" y="269494"/>
                    <a:pt x="311378" y="288010"/>
                    <a:pt x="309566" y="305986"/>
                  </a:cubicBezTo>
                  <a:cubicBezTo>
                    <a:pt x="304748" y="353783"/>
                    <a:pt x="288800" y="389577"/>
                    <a:pt x="269213" y="396552"/>
                  </a:cubicBezTo>
                  <a:cubicBezTo>
                    <a:pt x="269120" y="426385"/>
                    <a:pt x="263849" y="454679"/>
                    <a:pt x="254768" y="474156"/>
                  </a:cubicBezTo>
                  <a:cubicBezTo>
                    <a:pt x="240969" y="503752"/>
                    <a:pt x="221038" y="507555"/>
                    <a:pt x="205585" y="483552"/>
                  </a:cubicBezTo>
                  <a:cubicBezTo>
                    <a:pt x="200588" y="524781"/>
                    <a:pt x="187207" y="556299"/>
                    <a:pt x="170439" y="566340"/>
                  </a:cubicBezTo>
                  <a:cubicBezTo>
                    <a:pt x="150679" y="578171"/>
                    <a:pt x="130057" y="558010"/>
                    <a:pt x="118761" y="515806"/>
                  </a:cubicBezTo>
                  <a:cubicBezTo>
                    <a:pt x="92099" y="555865"/>
                    <a:pt x="57470" y="533348"/>
                    <a:pt x="41996" y="465878"/>
                  </a:cubicBezTo>
                  <a:cubicBezTo>
                    <a:pt x="26796" y="470313"/>
                    <a:pt x="12523" y="446823"/>
                    <a:pt x="8244" y="410317"/>
                  </a:cubicBezTo>
                  <a:cubicBezTo>
                    <a:pt x="5145" y="383905"/>
                    <a:pt x="7885" y="355401"/>
                    <a:pt x="15456" y="335319"/>
                  </a:cubicBezTo>
                  <a:cubicBezTo>
                    <a:pt x="4714" y="319567"/>
                    <a:pt x="-1269" y="289339"/>
                    <a:pt x="227" y="258374"/>
                  </a:cubicBezTo>
                  <a:cubicBezTo>
                    <a:pt x="1982" y="222118"/>
                    <a:pt x="13529" y="193719"/>
                    <a:pt x="28040" y="189982"/>
                  </a:cubicBezTo>
                  <a:cubicBezTo>
                    <a:pt x="28126" y="189377"/>
                    <a:pt x="28219" y="188784"/>
                    <a:pt x="28306" y="188179"/>
                  </a:cubicBezTo>
                  <a:cubicBezTo>
                    <a:pt x="26357" y="152476"/>
                    <a:pt x="30901" y="116471"/>
                    <a:pt x="40695" y="89967"/>
                  </a:cubicBezTo>
                  <a:cubicBezTo>
                    <a:pt x="56169" y="48106"/>
                    <a:pt x="81256" y="38775"/>
                    <a:pt x="100965" y="67530"/>
                  </a:cubicBezTo>
                  <a:lnTo>
                    <a:pt x="100978" y="67492"/>
                  </a:lnTo>
                  <a:lnTo>
                    <a:pt x="112964" y="33746"/>
                  </a:lnTo>
                  <a:cubicBezTo>
                    <a:pt x="127462" y="8732"/>
                    <a:pt x="148023" y="10581"/>
                    <a:pt x="161731" y="44237"/>
                  </a:cubicBezTo>
                  <a:lnTo>
                    <a:pt x="161948" y="43602"/>
                  </a:lnTo>
                  <a:lnTo>
                    <a:pt x="171467" y="15691"/>
                  </a:lnTo>
                  <a:cubicBezTo>
                    <a:pt x="175533" y="8386"/>
                    <a:pt x="180300" y="3507"/>
                    <a:pt x="185409" y="1704"/>
                  </a:cubicBezTo>
                  <a:cubicBezTo>
                    <a:pt x="191032" y="-283"/>
                    <a:pt x="196651" y="1592"/>
                    <a:pt x="201726" y="6779"/>
                  </a:cubicBezTo>
                  <a:lnTo>
                    <a:pt x="214396" y="30999"/>
                  </a:lnTo>
                  <a:lnTo>
                    <a:pt x="214775" y="31722"/>
                  </a:lnTo>
                  <a:cubicBezTo>
                    <a:pt x="224712" y="2586"/>
                    <a:pt x="241149" y="-6982"/>
                    <a:pt x="255257" y="8153"/>
                  </a:cubicBezTo>
                  <a:lnTo>
                    <a:pt x="259119" y="15504"/>
                  </a:lnTo>
                  <a:lnTo>
                    <a:pt x="263884" y="8471"/>
                  </a:lnTo>
                  <a:cubicBezTo>
                    <a:pt x="270726" y="6286"/>
                    <a:pt x="278037" y="10436"/>
                    <a:pt x="283520" y="21655"/>
                  </a:cubicBezTo>
                  <a:lnTo>
                    <a:pt x="283622" y="21502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269" name="Group 44">
              <a:extLst>
                <a:ext uri="{FF2B5EF4-FFF2-40B4-BE49-F238E27FC236}">
                  <a16:creationId xmlns:a16="http://schemas.microsoft.com/office/drawing/2014/main" id="{88FE2D2D-F851-4C0C-A729-01683EEF455D}"/>
                </a:ext>
              </a:extLst>
            </p:cNvPr>
            <p:cNvGrpSpPr/>
            <p:nvPr/>
          </p:nvGrpSpPr>
          <p:grpSpPr>
            <a:xfrm rot="20644100">
              <a:off x="967264" y="5730983"/>
              <a:ext cx="521634" cy="641400"/>
              <a:chOff x="1371600" y="2971800"/>
              <a:chExt cx="639812" cy="687763"/>
            </a:xfrm>
            <a:grpFill/>
          </p:grpSpPr>
          <p:sp>
            <p:nvSpPr>
              <p:cNvPr id="286" name="Oval 285">
                <a:extLst>
                  <a:ext uri="{FF2B5EF4-FFF2-40B4-BE49-F238E27FC236}">
                    <a16:creationId xmlns:a16="http://schemas.microsoft.com/office/drawing/2014/main" id="{4703B7A2-DA05-45DD-972E-E5DAB842DAF8}"/>
                  </a:ext>
                </a:extLst>
              </p:cNvPr>
              <p:cNvSpPr/>
              <p:nvPr/>
            </p:nvSpPr>
            <p:spPr>
              <a:xfrm>
                <a:off x="1371600" y="2971800"/>
                <a:ext cx="3048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Oval 286">
                <a:extLst>
                  <a:ext uri="{FF2B5EF4-FFF2-40B4-BE49-F238E27FC236}">
                    <a16:creationId xmlns:a16="http://schemas.microsoft.com/office/drawing/2014/main" id="{B53375CC-3BF1-478C-99B1-DD7AC39592A3}"/>
                  </a:ext>
                </a:extLst>
              </p:cNvPr>
              <p:cNvSpPr/>
              <p:nvPr/>
            </p:nvSpPr>
            <p:spPr>
              <a:xfrm rot="17160729">
                <a:off x="1554212" y="3202363"/>
                <a:ext cx="3048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Oval 287">
                <a:extLst>
                  <a:ext uri="{FF2B5EF4-FFF2-40B4-BE49-F238E27FC236}">
                    <a16:creationId xmlns:a16="http://schemas.microsoft.com/office/drawing/2014/main" id="{B3A6D3A3-A18F-44C1-BAB3-DE785AE5CE4C}"/>
                  </a:ext>
                </a:extLst>
              </p:cNvPr>
              <p:cNvSpPr/>
              <p:nvPr/>
            </p:nvSpPr>
            <p:spPr>
              <a:xfrm rot="17160729">
                <a:off x="1393509" y="3247236"/>
                <a:ext cx="304800" cy="275219"/>
              </a:xfrm>
              <a:prstGeom prst="ellipse">
                <a:avLst/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0" name="Oval 269">
              <a:extLst>
                <a:ext uri="{FF2B5EF4-FFF2-40B4-BE49-F238E27FC236}">
                  <a16:creationId xmlns:a16="http://schemas.microsoft.com/office/drawing/2014/main" id="{A77D4739-325D-40D4-977A-3EDA85626CAA}"/>
                </a:ext>
              </a:extLst>
            </p:cNvPr>
            <p:cNvSpPr/>
            <p:nvPr/>
          </p:nvSpPr>
          <p:spPr>
            <a:xfrm rot="477925">
              <a:off x="2027809" y="6241040"/>
              <a:ext cx="150369" cy="16433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1" name="Group 38">
              <a:extLst>
                <a:ext uri="{FF2B5EF4-FFF2-40B4-BE49-F238E27FC236}">
                  <a16:creationId xmlns:a16="http://schemas.microsoft.com/office/drawing/2014/main" id="{597AF2FB-332E-4556-BE70-6F44A2C4A372}"/>
                </a:ext>
              </a:extLst>
            </p:cNvPr>
            <p:cNvGrpSpPr/>
            <p:nvPr/>
          </p:nvGrpSpPr>
          <p:grpSpPr>
            <a:xfrm rot="20911152" flipH="1">
              <a:off x="2069166" y="5643313"/>
              <a:ext cx="521634" cy="641400"/>
              <a:chOff x="1371600" y="2971800"/>
              <a:chExt cx="639812" cy="687763"/>
            </a:xfrm>
            <a:grpFill/>
          </p:grpSpPr>
          <p:sp>
            <p:nvSpPr>
              <p:cNvPr id="283" name="Oval 282">
                <a:extLst>
                  <a:ext uri="{FF2B5EF4-FFF2-40B4-BE49-F238E27FC236}">
                    <a16:creationId xmlns:a16="http://schemas.microsoft.com/office/drawing/2014/main" id="{8C980AE8-E6B3-4B80-A46C-BDC6D653F382}"/>
                  </a:ext>
                </a:extLst>
              </p:cNvPr>
              <p:cNvSpPr/>
              <p:nvPr/>
            </p:nvSpPr>
            <p:spPr>
              <a:xfrm>
                <a:off x="1371600" y="2971800"/>
                <a:ext cx="3048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Oval 283">
                <a:extLst>
                  <a:ext uri="{FF2B5EF4-FFF2-40B4-BE49-F238E27FC236}">
                    <a16:creationId xmlns:a16="http://schemas.microsoft.com/office/drawing/2014/main" id="{BCFAFA1F-A6E8-40A1-BC9B-1C4D4CD9369B}"/>
                  </a:ext>
                </a:extLst>
              </p:cNvPr>
              <p:cNvSpPr/>
              <p:nvPr/>
            </p:nvSpPr>
            <p:spPr>
              <a:xfrm rot="17160729">
                <a:off x="1554212" y="3202363"/>
                <a:ext cx="3048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Oval 284">
                <a:extLst>
                  <a:ext uri="{FF2B5EF4-FFF2-40B4-BE49-F238E27FC236}">
                    <a16:creationId xmlns:a16="http://schemas.microsoft.com/office/drawing/2014/main" id="{CEB93D00-60DE-40DD-83A9-59FE0D8350F1}"/>
                  </a:ext>
                </a:extLst>
              </p:cNvPr>
              <p:cNvSpPr/>
              <p:nvPr/>
            </p:nvSpPr>
            <p:spPr>
              <a:xfrm rot="17160729">
                <a:off x="1393509" y="3247236"/>
                <a:ext cx="304800" cy="275219"/>
              </a:xfrm>
              <a:prstGeom prst="ellipse">
                <a:avLst/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2" name="Group 65">
              <a:extLst>
                <a:ext uri="{FF2B5EF4-FFF2-40B4-BE49-F238E27FC236}">
                  <a16:creationId xmlns:a16="http://schemas.microsoft.com/office/drawing/2014/main" id="{E5FDCD74-8C42-4D9F-9FFB-5B9DF2EE514D}"/>
                </a:ext>
              </a:extLst>
            </p:cNvPr>
            <p:cNvGrpSpPr/>
            <p:nvPr/>
          </p:nvGrpSpPr>
          <p:grpSpPr>
            <a:xfrm rot="19895650">
              <a:off x="1355889" y="5673886"/>
              <a:ext cx="832661" cy="969014"/>
              <a:chOff x="6165052" y="2501908"/>
              <a:chExt cx="1984584" cy="2365471"/>
            </a:xfrm>
            <a:grpFill/>
          </p:grpSpPr>
          <p:sp>
            <p:nvSpPr>
              <p:cNvPr id="273" name="Cloud 53">
                <a:extLst>
                  <a:ext uri="{FF2B5EF4-FFF2-40B4-BE49-F238E27FC236}">
                    <a16:creationId xmlns:a16="http://schemas.microsoft.com/office/drawing/2014/main" id="{CC78CDFA-166A-4A4A-8CC2-553B20817195}"/>
                  </a:ext>
                </a:extLst>
              </p:cNvPr>
              <p:cNvSpPr/>
              <p:nvPr/>
            </p:nvSpPr>
            <p:spPr>
              <a:xfrm rot="3452596">
                <a:off x="5956891" y="2893796"/>
                <a:ext cx="2365471" cy="1581695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Oval 273">
                <a:extLst>
                  <a:ext uri="{FF2B5EF4-FFF2-40B4-BE49-F238E27FC236}">
                    <a16:creationId xmlns:a16="http://schemas.microsoft.com/office/drawing/2014/main" id="{CB6B7BFE-17F1-468A-8DD7-7807E810A285}"/>
                  </a:ext>
                </a:extLst>
              </p:cNvPr>
              <p:cNvSpPr/>
              <p:nvPr/>
            </p:nvSpPr>
            <p:spPr>
              <a:xfrm rot="2664144">
                <a:off x="6165052" y="2940472"/>
                <a:ext cx="1984584" cy="121919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Oval 274">
                <a:extLst>
                  <a:ext uri="{FF2B5EF4-FFF2-40B4-BE49-F238E27FC236}">
                    <a16:creationId xmlns:a16="http://schemas.microsoft.com/office/drawing/2014/main" id="{727F1700-83FE-40FD-B33C-56E64F77F365}"/>
                  </a:ext>
                </a:extLst>
              </p:cNvPr>
              <p:cNvSpPr/>
              <p:nvPr/>
            </p:nvSpPr>
            <p:spPr>
              <a:xfrm rot="2182275">
                <a:off x="7133557" y="3497434"/>
                <a:ext cx="311994" cy="25086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Rounded Rectangle 13">
                <a:extLst>
                  <a:ext uri="{FF2B5EF4-FFF2-40B4-BE49-F238E27FC236}">
                    <a16:creationId xmlns:a16="http://schemas.microsoft.com/office/drawing/2014/main" id="{B9258BD3-84BC-48F4-AFCF-CBA1C1602743}"/>
                  </a:ext>
                </a:extLst>
              </p:cNvPr>
              <p:cNvSpPr/>
              <p:nvPr/>
            </p:nvSpPr>
            <p:spPr>
              <a:xfrm rot="20343301">
                <a:off x="7102440" y="3145661"/>
                <a:ext cx="218587" cy="537582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Rounded Rectangle 14">
                <a:extLst>
                  <a:ext uri="{FF2B5EF4-FFF2-40B4-BE49-F238E27FC236}">
                    <a16:creationId xmlns:a16="http://schemas.microsoft.com/office/drawing/2014/main" id="{2B2C6E5A-32A2-4F7C-A4D7-D4C382E4CA8B}"/>
                  </a:ext>
                </a:extLst>
              </p:cNvPr>
              <p:cNvSpPr/>
              <p:nvPr/>
            </p:nvSpPr>
            <p:spPr>
              <a:xfrm rot="16842887">
                <a:off x="6909271" y="3297501"/>
                <a:ext cx="215357" cy="583505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Oval 277">
                <a:extLst>
                  <a:ext uri="{FF2B5EF4-FFF2-40B4-BE49-F238E27FC236}">
                    <a16:creationId xmlns:a16="http://schemas.microsoft.com/office/drawing/2014/main" id="{0A3AA1ED-8782-4C7D-A4D4-3CB03D63A3D4}"/>
                  </a:ext>
                </a:extLst>
              </p:cNvPr>
              <p:cNvSpPr/>
              <p:nvPr/>
            </p:nvSpPr>
            <p:spPr>
              <a:xfrm rot="2182275">
                <a:off x="6406734" y="2819397"/>
                <a:ext cx="759023" cy="685801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9" name="Group 61">
                <a:extLst>
                  <a:ext uri="{FF2B5EF4-FFF2-40B4-BE49-F238E27FC236}">
                    <a16:creationId xmlns:a16="http://schemas.microsoft.com/office/drawing/2014/main" id="{9ED34534-34F1-445E-9930-CFAEFC5EDED6}"/>
                  </a:ext>
                </a:extLst>
              </p:cNvPr>
              <p:cNvGrpSpPr/>
              <p:nvPr/>
            </p:nvGrpSpPr>
            <p:grpSpPr>
              <a:xfrm rot="6820148">
                <a:off x="6190682" y="2848723"/>
                <a:ext cx="440944" cy="228600"/>
                <a:chOff x="6951877" y="381000"/>
                <a:chExt cx="1676975" cy="1600200"/>
              </a:xfrm>
              <a:grpFill/>
            </p:grpSpPr>
            <p:sp>
              <p:nvSpPr>
                <p:cNvPr id="281" name="Moon 280">
                  <a:extLst>
                    <a:ext uri="{FF2B5EF4-FFF2-40B4-BE49-F238E27FC236}">
                      <a16:creationId xmlns:a16="http://schemas.microsoft.com/office/drawing/2014/main" id="{114F2360-0BDA-4B19-99EB-F3802F639DD5}"/>
                    </a:ext>
                  </a:extLst>
                </p:cNvPr>
                <p:cNvSpPr/>
                <p:nvPr/>
              </p:nvSpPr>
              <p:spPr>
                <a:xfrm>
                  <a:off x="7010400" y="381000"/>
                  <a:ext cx="685800" cy="1600200"/>
                </a:xfrm>
                <a:prstGeom prst="moon">
                  <a:avLst>
                    <a:gd name="adj" fmla="val 17321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2" name="Moon 281">
                  <a:extLst>
                    <a:ext uri="{FF2B5EF4-FFF2-40B4-BE49-F238E27FC236}">
                      <a16:creationId xmlns:a16="http://schemas.microsoft.com/office/drawing/2014/main" id="{EC1F50AA-C61C-4AE4-B3E9-54429DB974E8}"/>
                    </a:ext>
                  </a:extLst>
                </p:cNvPr>
                <p:cNvSpPr/>
                <p:nvPr/>
              </p:nvSpPr>
              <p:spPr>
                <a:xfrm rot="5890786" flipH="1">
                  <a:off x="7539005" y="-63662"/>
                  <a:ext cx="502719" cy="1676975"/>
                </a:xfrm>
                <a:prstGeom prst="moon">
                  <a:avLst>
                    <a:gd name="adj" fmla="val 4451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0" name="Moon 279">
                <a:extLst>
                  <a:ext uri="{FF2B5EF4-FFF2-40B4-BE49-F238E27FC236}">
                    <a16:creationId xmlns:a16="http://schemas.microsoft.com/office/drawing/2014/main" id="{27B1DC0E-7465-4F4B-A31A-9DB92F6CCFD2}"/>
                  </a:ext>
                </a:extLst>
              </p:cNvPr>
              <p:cNvSpPr/>
              <p:nvPr/>
            </p:nvSpPr>
            <p:spPr>
              <a:xfrm rot="9019910" flipH="1">
                <a:off x="6499517" y="2768149"/>
                <a:ext cx="134321" cy="126557"/>
              </a:xfrm>
              <a:prstGeom prst="moon">
                <a:avLst>
                  <a:gd name="adj" fmla="val 1692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98" name="Group 497">
            <a:extLst>
              <a:ext uri="{FF2B5EF4-FFF2-40B4-BE49-F238E27FC236}">
                <a16:creationId xmlns:a16="http://schemas.microsoft.com/office/drawing/2014/main" id="{8066DFBF-6FC6-45CC-B62E-A0D1F88F121C}"/>
              </a:ext>
            </a:extLst>
          </p:cNvPr>
          <p:cNvGrpSpPr/>
          <p:nvPr/>
        </p:nvGrpSpPr>
        <p:grpSpPr>
          <a:xfrm>
            <a:off x="304800" y="4171186"/>
            <a:ext cx="2592310" cy="1527772"/>
            <a:chOff x="3200400" y="4953000"/>
            <a:chExt cx="2209800" cy="1219200"/>
          </a:xfrm>
          <a:solidFill>
            <a:schemeClr val="bg1"/>
          </a:solidFill>
        </p:grpSpPr>
        <p:sp>
          <p:nvSpPr>
            <p:cNvPr id="299" name="Flowchart: Manual Operation 298">
              <a:extLst>
                <a:ext uri="{FF2B5EF4-FFF2-40B4-BE49-F238E27FC236}">
                  <a16:creationId xmlns:a16="http://schemas.microsoft.com/office/drawing/2014/main" id="{CED43AF4-5BB4-4B3B-A254-B4A4E74A5658}"/>
                </a:ext>
              </a:extLst>
            </p:cNvPr>
            <p:cNvSpPr/>
            <p:nvPr/>
          </p:nvSpPr>
          <p:spPr>
            <a:xfrm>
              <a:off x="3319206" y="5450633"/>
              <a:ext cx="356419" cy="348343"/>
            </a:xfrm>
            <a:prstGeom prst="flowChartManualOperation">
              <a:avLst/>
            </a:prstGeom>
            <a:grpFill/>
            <a:ln w="1270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lowchart: Manual Operation 299">
              <a:extLst>
                <a:ext uri="{FF2B5EF4-FFF2-40B4-BE49-F238E27FC236}">
                  <a16:creationId xmlns:a16="http://schemas.microsoft.com/office/drawing/2014/main" id="{C848CFCC-9135-4904-9080-C1190D115DD1}"/>
                </a:ext>
              </a:extLst>
            </p:cNvPr>
            <p:cNvSpPr/>
            <p:nvPr/>
          </p:nvSpPr>
          <p:spPr>
            <a:xfrm>
              <a:off x="3746910" y="5450633"/>
              <a:ext cx="356419" cy="348343"/>
            </a:xfrm>
            <a:prstGeom prst="flowChartManualOperation">
              <a:avLst/>
            </a:prstGeom>
            <a:grpFill/>
            <a:ln w="1270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lowchart: Manual Operation 300">
              <a:extLst>
                <a:ext uri="{FF2B5EF4-FFF2-40B4-BE49-F238E27FC236}">
                  <a16:creationId xmlns:a16="http://schemas.microsoft.com/office/drawing/2014/main" id="{D688F12B-5991-48EF-99F1-DD57A659E073}"/>
                </a:ext>
              </a:extLst>
            </p:cNvPr>
            <p:cNvSpPr/>
            <p:nvPr/>
          </p:nvSpPr>
          <p:spPr>
            <a:xfrm>
              <a:off x="4150852" y="5450633"/>
              <a:ext cx="356419" cy="348343"/>
            </a:xfrm>
            <a:prstGeom prst="flowChartManualOperation">
              <a:avLst/>
            </a:prstGeom>
            <a:grpFill/>
            <a:ln w="1270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lowchart: Manual Operation 301">
              <a:extLst>
                <a:ext uri="{FF2B5EF4-FFF2-40B4-BE49-F238E27FC236}">
                  <a16:creationId xmlns:a16="http://schemas.microsoft.com/office/drawing/2014/main" id="{A8DA4CA5-3C93-4176-804C-51C3CD21EFAA}"/>
                </a:ext>
              </a:extLst>
            </p:cNvPr>
            <p:cNvSpPr/>
            <p:nvPr/>
          </p:nvSpPr>
          <p:spPr>
            <a:xfrm>
              <a:off x="4554794" y="5450633"/>
              <a:ext cx="356419" cy="348343"/>
            </a:xfrm>
            <a:prstGeom prst="flowChartManualOperation">
              <a:avLst/>
            </a:prstGeom>
            <a:grpFill/>
            <a:ln w="1270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lowchart: Manual Operation 302">
              <a:extLst>
                <a:ext uri="{FF2B5EF4-FFF2-40B4-BE49-F238E27FC236}">
                  <a16:creationId xmlns:a16="http://schemas.microsoft.com/office/drawing/2014/main" id="{0FAA2B4A-4912-4A90-8F89-3E92CEF6BD84}"/>
                </a:ext>
              </a:extLst>
            </p:cNvPr>
            <p:cNvSpPr/>
            <p:nvPr/>
          </p:nvSpPr>
          <p:spPr>
            <a:xfrm>
              <a:off x="4958735" y="5450633"/>
              <a:ext cx="356419" cy="348343"/>
            </a:xfrm>
            <a:prstGeom prst="flowChartManualOperation">
              <a:avLst/>
            </a:prstGeom>
            <a:grpFill/>
            <a:ln w="1270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Block Arc 303">
              <a:extLst>
                <a:ext uri="{FF2B5EF4-FFF2-40B4-BE49-F238E27FC236}">
                  <a16:creationId xmlns:a16="http://schemas.microsoft.com/office/drawing/2014/main" id="{A272DF4A-C594-4ABF-8889-CCF326E405A0}"/>
                </a:ext>
              </a:extLst>
            </p:cNvPr>
            <p:cNvSpPr/>
            <p:nvPr/>
          </p:nvSpPr>
          <p:spPr>
            <a:xfrm>
              <a:off x="3509297" y="4953000"/>
              <a:ext cx="1544484" cy="1219200"/>
            </a:xfrm>
            <a:prstGeom prst="blockArc">
              <a:avLst>
                <a:gd name="adj1" fmla="val 10730320"/>
                <a:gd name="adj2" fmla="val 41131"/>
                <a:gd name="adj3" fmla="val 10235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5" name="Flowchart: Manual Operation 304">
              <a:extLst>
                <a:ext uri="{FF2B5EF4-FFF2-40B4-BE49-F238E27FC236}">
                  <a16:creationId xmlns:a16="http://schemas.microsoft.com/office/drawing/2014/main" id="{7194D5F3-8891-4A6A-9F54-D03F17340B98}"/>
                </a:ext>
              </a:extLst>
            </p:cNvPr>
            <p:cNvSpPr/>
            <p:nvPr/>
          </p:nvSpPr>
          <p:spPr>
            <a:xfrm>
              <a:off x="3224161" y="5649686"/>
              <a:ext cx="2186039" cy="472751"/>
            </a:xfrm>
            <a:prstGeom prst="flowChartManualOperation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Rounded Rectangle 144">
              <a:extLst>
                <a:ext uri="{FF2B5EF4-FFF2-40B4-BE49-F238E27FC236}">
                  <a16:creationId xmlns:a16="http://schemas.microsoft.com/office/drawing/2014/main" id="{22E93795-64E0-44E6-AC3A-E5C1DF1F01BE}"/>
                </a:ext>
              </a:extLst>
            </p:cNvPr>
            <p:cNvSpPr/>
            <p:nvPr/>
          </p:nvSpPr>
          <p:spPr>
            <a:xfrm>
              <a:off x="3200400" y="5550159"/>
              <a:ext cx="2209800" cy="174171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72905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0471DA3-579C-46AA-90EB-2446CF741B9D}"/>
              </a:ext>
            </a:extLst>
          </p:cNvPr>
          <p:cNvSpPr/>
          <p:nvPr/>
        </p:nvSpPr>
        <p:spPr>
          <a:xfrm>
            <a:off x="166780" y="144856"/>
            <a:ext cx="2838972" cy="28608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365FCF-0FFD-4C93-A47E-A8AB6B6F193A}"/>
              </a:ext>
            </a:extLst>
          </p:cNvPr>
          <p:cNvSpPr/>
          <p:nvPr/>
        </p:nvSpPr>
        <p:spPr>
          <a:xfrm>
            <a:off x="3180074" y="152401"/>
            <a:ext cx="2838972" cy="28608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CF2E28-CD87-46FF-BA8D-FF9F9B5B86EE}"/>
              </a:ext>
            </a:extLst>
          </p:cNvPr>
          <p:cNvSpPr/>
          <p:nvPr/>
        </p:nvSpPr>
        <p:spPr>
          <a:xfrm>
            <a:off x="6167717" y="161453"/>
            <a:ext cx="2838972" cy="28608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19E711-20E8-4864-80BB-9A67C58E66A4}"/>
              </a:ext>
            </a:extLst>
          </p:cNvPr>
          <p:cNvSpPr/>
          <p:nvPr/>
        </p:nvSpPr>
        <p:spPr>
          <a:xfrm>
            <a:off x="9191577" y="152400"/>
            <a:ext cx="2838972" cy="28608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4D11B0-22DC-45EB-B768-E91BE8B1B12B}"/>
              </a:ext>
            </a:extLst>
          </p:cNvPr>
          <p:cNvSpPr/>
          <p:nvPr/>
        </p:nvSpPr>
        <p:spPr>
          <a:xfrm>
            <a:off x="183378" y="3176258"/>
            <a:ext cx="2838972" cy="28608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87DC9B-D43F-4FD5-AAB2-842223F41998}"/>
              </a:ext>
            </a:extLst>
          </p:cNvPr>
          <p:cNvSpPr/>
          <p:nvPr/>
        </p:nvSpPr>
        <p:spPr>
          <a:xfrm>
            <a:off x="3196672" y="3183803"/>
            <a:ext cx="2838972" cy="28608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EAD5E8-AF2E-4B09-AE40-75B98FE1C004}"/>
              </a:ext>
            </a:extLst>
          </p:cNvPr>
          <p:cNvSpPr/>
          <p:nvPr/>
        </p:nvSpPr>
        <p:spPr>
          <a:xfrm>
            <a:off x="6184315" y="3192855"/>
            <a:ext cx="2838972" cy="28608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2558A5-D1C4-43B7-984F-19F6F5A3A466}"/>
              </a:ext>
            </a:extLst>
          </p:cNvPr>
          <p:cNvSpPr txBox="1"/>
          <p:nvPr/>
        </p:nvSpPr>
        <p:spPr>
          <a:xfrm>
            <a:off x="413842" y="651850"/>
            <a:ext cx="2344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ubble Letters" panose="02000500000000000000" pitchFamily="2" charset="0"/>
              </a:rPr>
              <a:t>Receiving a Name and a Blessing</a:t>
            </a:r>
          </a:p>
        </p:txBody>
      </p:sp>
      <p:sp>
        <p:nvSpPr>
          <p:cNvPr id="307" name="TextBox 306">
            <a:extLst>
              <a:ext uri="{FF2B5EF4-FFF2-40B4-BE49-F238E27FC236}">
                <a16:creationId xmlns:a16="http://schemas.microsoft.com/office/drawing/2014/main" id="{24E51CA4-9203-4897-82EB-ED8B9BDB38D7}"/>
              </a:ext>
            </a:extLst>
          </p:cNvPr>
          <p:cNvSpPr txBox="1"/>
          <p:nvPr/>
        </p:nvSpPr>
        <p:spPr>
          <a:xfrm>
            <a:off x="3427136" y="677502"/>
            <a:ext cx="2344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ubble Letters" panose="02000500000000000000" pitchFamily="2" charset="0"/>
              </a:rPr>
              <a:t>Being Baptized</a:t>
            </a:r>
          </a:p>
        </p:txBody>
      </p:sp>
      <p:sp>
        <p:nvSpPr>
          <p:cNvPr id="308" name="TextBox 307">
            <a:extLst>
              <a:ext uri="{FF2B5EF4-FFF2-40B4-BE49-F238E27FC236}">
                <a16:creationId xmlns:a16="http://schemas.microsoft.com/office/drawing/2014/main" id="{F09D1CCC-80DA-4C0A-8F10-2F487B46E68A}"/>
              </a:ext>
            </a:extLst>
          </p:cNvPr>
          <p:cNvSpPr txBox="1"/>
          <p:nvPr/>
        </p:nvSpPr>
        <p:spPr>
          <a:xfrm>
            <a:off x="6315945" y="596021"/>
            <a:ext cx="25425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ubble Letters" panose="02000500000000000000" pitchFamily="2" charset="0"/>
              </a:rPr>
              <a:t>Receiving The gift of the holy ghost</a:t>
            </a:r>
          </a:p>
        </p:txBody>
      </p:sp>
      <p:sp>
        <p:nvSpPr>
          <p:cNvPr id="309" name="TextBox 308">
            <a:extLst>
              <a:ext uri="{FF2B5EF4-FFF2-40B4-BE49-F238E27FC236}">
                <a16:creationId xmlns:a16="http://schemas.microsoft.com/office/drawing/2014/main" id="{F207CBA7-74F5-4E8A-9A47-501D24203777}"/>
              </a:ext>
            </a:extLst>
          </p:cNvPr>
          <p:cNvSpPr txBox="1"/>
          <p:nvPr/>
        </p:nvSpPr>
        <p:spPr>
          <a:xfrm>
            <a:off x="9438639" y="623181"/>
            <a:ext cx="2344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ubble Letters" panose="02000500000000000000" pitchFamily="2" charset="0"/>
              </a:rPr>
              <a:t>Receiving a blessing when sick</a:t>
            </a:r>
          </a:p>
        </p:txBody>
      </p:sp>
      <p:sp>
        <p:nvSpPr>
          <p:cNvPr id="310" name="TextBox 309">
            <a:extLst>
              <a:ext uri="{FF2B5EF4-FFF2-40B4-BE49-F238E27FC236}">
                <a16:creationId xmlns:a16="http://schemas.microsoft.com/office/drawing/2014/main" id="{58E5A48F-F6FD-4A34-B2B0-A0BA609C536C}"/>
              </a:ext>
            </a:extLst>
          </p:cNvPr>
          <p:cNvSpPr txBox="1"/>
          <p:nvPr/>
        </p:nvSpPr>
        <p:spPr>
          <a:xfrm>
            <a:off x="430440" y="3637985"/>
            <a:ext cx="2344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ubble Letters" panose="02000500000000000000" pitchFamily="2" charset="0"/>
              </a:rPr>
              <a:t>Partaking of the sacrament</a:t>
            </a: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5E32D97A-5FC7-4D63-AA4C-D344238DC030}"/>
              </a:ext>
            </a:extLst>
          </p:cNvPr>
          <p:cNvSpPr txBox="1"/>
          <p:nvPr/>
        </p:nvSpPr>
        <p:spPr>
          <a:xfrm>
            <a:off x="3443734" y="3656092"/>
            <a:ext cx="2344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ubble Letters" panose="02000500000000000000" pitchFamily="2" charset="0"/>
              </a:rPr>
              <a:t>Serving a mission</a:t>
            </a: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49A36885-5568-454F-A576-D9A13995D494}"/>
              </a:ext>
            </a:extLst>
          </p:cNvPr>
          <p:cNvSpPr txBox="1"/>
          <p:nvPr/>
        </p:nvSpPr>
        <p:spPr>
          <a:xfrm>
            <a:off x="6431377" y="3674199"/>
            <a:ext cx="23448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ubble Letters" panose="02000500000000000000" pitchFamily="2" charset="0"/>
              </a:rPr>
              <a:t>Being married in the temple</a:t>
            </a:r>
          </a:p>
        </p:txBody>
      </p:sp>
    </p:spTree>
    <p:extLst>
      <p:ext uri="{BB962C8B-B14F-4D97-AF65-F5344CB8AC3E}">
        <p14:creationId xmlns:p14="http://schemas.microsoft.com/office/powerpoint/2010/main" val="1979989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603B068-DAC9-4422-A6CF-527AF296AFA2}"/>
              </a:ext>
            </a:extLst>
          </p:cNvPr>
          <p:cNvGrpSpPr/>
          <p:nvPr/>
        </p:nvGrpSpPr>
        <p:grpSpPr>
          <a:xfrm>
            <a:off x="183093" y="153909"/>
            <a:ext cx="5475888" cy="6527549"/>
            <a:chOff x="-474364" y="-371192"/>
            <a:chExt cx="5753100" cy="6858000"/>
          </a:xfrm>
        </p:grpSpPr>
        <p:pic>
          <p:nvPicPr>
            <p:cNvPr id="1028" name="Picture 4" descr="Related image">
              <a:extLst>
                <a:ext uri="{FF2B5EF4-FFF2-40B4-BE49-F238E27FC236}">
                  <a16:creationId xmlns:a16="http://schemas.microsoft.com/office/drawing/2014/main" id="{B9D7F00F-5897-42B2-B357-6002FF07AC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74364" y="-371192"/>
              <a:ext cx="57531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1898AB1E-A0F4-46AF-826C-7B0ECE6541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715" y="1094208"/>
              <a:ext cx="3256193" cy="4173647"/>
            </a:xfrm>
            <a:prstGeom prst="rect">
              <a:avLst/>
            </a:prstGeom>
          </p:spPr>
        </p:pic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15AFE79-7DE9-42D5-97C2-F7FB5812DF79}"/>
              </a:ext>
            </a:extLst>
          </p:cNvPr>
          <p:cNvSpPr txBox="1"/>
          <p:nvPr/>
        </p:nvSpPr>
        <p:spPr>
          <a:xfrm>
            <a:off x="1810693" y="1231271"/>
            <a:ext cx="2960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My Gospel Standards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C3E03E5-92DF-4460-A589-90EABFFD3BE0}"/>
              </a:ext>
            </a:extLst>
          </p:cNvPr>
          <p:cNvGrpSpPr/>
          <p:nvPr/>
        </p:nvGrpSpPr>
        <p:grpSpPr>
          <a:xfrm>
            <a:off x="6464689" y="143346"/>
            <a:ext cx="5475888" cy="6527549"/>
            <a:chOff x="-474364" y="-371192"/>
            <a:chExt cx="5753100" cy="6858000"/>
          </a:xfrm>
        </p:grpSpPr>
        <p:pic>
          <p:nvPicPr>
            <p:cNvPr id="13" name="Picture 4" descr="Related image">
              <a:extLst>
                <a:ext uri="{FF2B5EF4-FFF2-40B4-BE49-F238E27FC236}">
                  <a16:creationId xmlns:a16="http://schemas.microsoft.com/office/drawing/2014/main" id="{BAD54FD5-6AB7-4D98-BA74-3040E91CA8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74364" y="-371192"/>
              <a:ext cx="57531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6F07C380-E9DC-4354-85E3-9F9712CB364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715" y="1094208"/>
              <a:ext cx="3256193" cy="4173647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2835B1A6-EB51-4BAB-BC5B-A8F871B132E9}"/>
              </a:ext>
            </a:extLst>
          </p:cNvPr>
          <p:cNvSpPr txBox="1"/>
          <p:nvPr/>
        </p:nvSpPr>
        <p:spPr>
          <a:xfrm>
            <a:off x="8092289" y="1220708"/>
            <a:ext cx="2960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My Gospel Standards</a:t>
            </a:r>
          </a:p>
        </p:txBody>
      </p:sp>
    </p:spTree>
    <p:extLst>
      <p:ext uri="{BB962C8B-B14F-4D97-AF65-F5344CB8AC3E}">
        <p14:creationId xmlns:p14="http://schemas.microsoft.com/office/powerpoint/2010/main" val="794293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E3510B4-CCB9-44DC-B0B8-2AFFC9E9880C}"/>
              </a:ext>
            </a:extLst>
          </p:cNvPr>
          <p:cNvSpPr txBox="1"/>
          <p:nvPr/>
        </p:nvSpPr>
        <p:spPr>
          <a:xfrm>
            <a:off x="307819" y="325925"/>
            <a:ext cx="47892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Instructions:</a:t>
            </a:r>
          </a:p>
          <a:p>
            <a:r>
              <a:rPr lang="en-US" dirty="0"/>
              <a:t>Copy page 2(or 3) and 4</a:t>
            </a:r>
          </a:p>
          <a:p>
            <a:r>
              <a:rPr lang="en-US" dirty="0"/>
              <a:t>Cut, laminate and cut. (for page 3 color)</a:t>
            </a:r>
          </a:p>
          <a:p>
            <a:r>
              <a:rPr lang="en-US" dirty="0"/>
              <a:t>Put upside down on floor and play concentration game matching the Priesthood Ordinances with the pictures</a:t>
            </a:r>
          </a:p>
          <a:p>
            <a:endParaRPr lang="en-US" dirty="0"/>
          </a:p>
          <a:p>
            <a:r>
              <a:rPr lang="en-US" dirty="0"/>
              <a:t>For Younger use only </a:t>
            </a:r>
            <a:r>
              <a:rPr lang="en-US"/>
              <a:t>the pictures </a:t>
            </a:r>
          </a:p>
          <a:p>
            <a:endParaRPr lang="en-US" dirty="0"/>
          </a:p>
          <a:p>
            <a:r>
              <a:rPr lang="en-US" dirty="0"/>
              <a:t>Page 5 Handout</a:t>
            </a:r>
          </a:p>
        </p:txBody>
      </p:sp>
    </p:spTree>
    <p:extLst>
      <p:ext uri="{BB962C8B-B14F-4D97-AF65-F5344CB8AC3E}">
        <p14:creationId xmlns:p14="http://schemas.microsoft.com/office/powerpoint/2010/main" val="2922078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107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Bubble Letters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lyndablau</dc:creator>
  <cp:lastModifiedBy>lynda blau</cp:lastModifiedBy>
  <cp:revision>7</cp:revision>
  <dcterms:created xsi:type="dcterms:W3CDTF">2017-11-01T16:28:26Z</dcterms:created>
  <dcterms:modified xsi:type="dcterms:W3CDTF">2019-08-26T15:15:24Z</dcterms:modified>
</cp:coreProperties>
</file>