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5" r:id="rId3"/>
    <p:sldId id="256" r:id="rId4"/>
    <p:sldId id="269" r:id="rId5"/>
    <p:sldId id="266" r:id="rId6"/>
    <p:sldId id="267" r:id="rId7"/>
    <p:sldId id="268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C993-1411-4F71-AD28-E873B60A3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AD0F8-81F5-492B-A76E-F8780361D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70457-8F47-4251-8C46-E17AB993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AC880-EAFB-4C23-95D2-0A5779FE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F964A-B839-4460-A7E8-4E912473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CCC8F-F460-4154-9ACA-C14D9B6C9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29357-5596-467E-BD2C-24863CA7A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CCB8A-5F2B-4C07-984A-C4680D3F7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95E40-EC8C-4EEC-8778-7B136E93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43504-55E8-4566-9B90-2A64C9CA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5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7987AC-AFCA-4337-A9A2-CEFFD5397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487B0-0CEE-44E2-869E-B2142BCE7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2C33C-0C0A-40F4-ACB7-AD46FCAC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57747-B13C-4545-82D5-DAF8BFC2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EB75F-7A5B-462A-923B-7BDE36F6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2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37D1-D03E-4999-A6F6-C67E127B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0438-B70F-4660-8860-0E0514608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4707E-7089-4C24-A90D-D82C8FEE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F7827-FF52-4C09-BADD-99D655BA5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3D43C-BBBE-469A-A355-AABA0A3D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D053-3FC2-40C9-9A64-24CBCC9C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C78A1-F6D9-44D1-9A56-9607A2D0E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E7BE7-6295-4F9C-A3A5-2A6CC8F4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92B4-08CF-443F-BCE4-176B0DF1A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D4A29-EDF8-4BDB-A8BA-BC6DE75D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1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04BF9-DB53-4A24-A47C-DDA8214E9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AF443-259A-4B29-8034-8D5E716C1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5EEC2-D5F4-405D-93A1-9F5121CC1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8FB25-0773-48B2-B1F9-80D9585E5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044E1-8878-43A3-8AB1-EE341392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00F84-4C5A-4009-8E88-29116B363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9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D5FE-AAA6-4D84-8590-641F89ACB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9991D-02D7-48F4-B096-7B6D44161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BC26F-9F84-4B2E-8F2A-F1AAEAEF7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0E3AC3-A37A-4779-BF2C-473C806A4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F11DD-CEC1-4988-8AB3-4CB081770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FC11FC-74BA-4EF2-A6BE-C56AF230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F3381-8CE9-423E-B129-227E7DC7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D2F3F8-0B73-4C6F-8A5E-BBEFB1B60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9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95E4F-652B-4E44-81B9-58755FA9B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FD21D5-297F-4C01-ABF6-028C06D36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E490D-20D0-47E2-BA3D-3D74D4E52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2873D-255D-472D-B2DF-47A2E453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1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20BECE-66B9-4F10-AE3A-C19DE0CF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A059-33F1-4EF7-83D5-67C3F0A01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BF786-B0E2-4F83-A755-29380273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11D9-6ACB-4C0A-B23F-5B89863F1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05DD3-B792-4F81-A172-A53918D85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7EC70-CD77-4E1D-ABE7-7A98DBF84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8426-3B30-4FF6-9697-A6897B4A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52E99-76E2-42B5-8BE9-AE0D53D5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46906-68EB-4494-9A9D-225AE747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5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97778-3AA5-448D-9C60-57839A4AA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38BE64-3E9A-4A8B-AE74-F301D4879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928BF-B7E2-4D9C-8DF7-BFEE80FAF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6D299-7927-4E6A-AB69-559394765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B1B7A-C18E-4DEA-B1A8-FE53B5F1A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14D7F-965D-438D-9917-2871D5B8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2FDF09-E022-44F4-BDCC-9B2C62C4E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E834A-30AA-49E9-8AFF-85ED76507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7BDF5-FD86-4E60-9B12-AF4F61998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7698-8AF7-4111-BFC7-D9D9CA2466D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B318E-97CA-475B-A6B4-6D08B396E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627DF-3A45-4A54-9B18-7A57D8045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00E4-4EB2-4832-BA97-98192FF1A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1EBE9E-A18B-48F5-8406-4AADA01BE25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31817-A1E8-4FBD-BE0C-B457A05FFD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2" t="1380" r="16983" b="-1"/>
          <a:stretch/>
        </p:blipFill>
        <p:spPr>
          <a:xfrm>
            <a:off x="7083972" y="770714"/>
            <a:ext cx="4025463" cy="352913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1760388-032E-4CFD-BCB0-307445DE54AE}"/>
              </a:ext>
            </a:extLst>
          </p:cNvPr>
          <p:cNvSpPr/>
          <p:nvPr/>
        </p:nvSpPr>
        <p:spPr>
          <a:xfrm>
            <a:off x="1614810" y="770714"/>
            <a:ext cx="2531462" cy="1754326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Kristen ITC" panose="03050502040202030202" pitchFamily="66" charset="0"/>
              </a:rPr>
              <a:t>Circle Fun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risten ITC" panose="03050502040202030202" pitchFamily="66" charset="0"/>
              </a:rPr>
              <a:t>Part 10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risten ITC" panose="03050502040202030202" pitchFamily="66" charset="0"/>
              </a:rPr>
              <a:t>Shapes</a:t>
            </a:r>
          </a:p>
        </p:txBody>
      </p:sp>
    </p:spTree>
    <p:extLst>
      <p:ext uri="{BB962C8B-B14F-4D97-AF65-F5344CB8AC3E}">
        <p14:creationId xmlns:p14="http://schemas.microsoft.com/office/powerpoint/2010/main" val="124951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5FCA03FA-EACB-4F06-A3F6-949B22912A39}"/>
              </a:ext>
            </a:extLst>
          </p:cNvPr>
          <p:cNvGrpSpPr/>
          <p:nvPr/>
        </p:nvGrpSpPr>
        <p:grpSpPr>
          <a:xfrm>
            <a:off x="346101" y="76200"/>
            <a:ext cx="9126957" cy="6722197"/>
            <a:chOff x="346101" y="76200"/>
            <a:chExt cx="9126957" cy="6722197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8B031C0-DC7F-4F80-B4FE-C2CDE1261B32}"/>
                </a:ext>
              </a:extLst>
            </p:cNvPr>
            <p:cNvGrpSpPr/>
            <p:nvPr/>
          </p:nvGrpSpPr>
          <p:grpSpPr>
            <a:xfrm>
              <a:off x="2743200" y="76200"/>
              <a:ext cx="6722197" cy="6722197"/>
              <a:chOff x="2743200" y="76200"/>
              <a:chExt cx="6722197" cy="6722197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E7FF068A-6F11-4A9B-AD4D-80CDC174A052}"/>
                  </a:ext>
                </a:extLst>
              </p:cNvPr>
              <p:cNvSpPr/>
              <p:nvPr/>
            </p:nvSpPr>
            <p:spPr>
              <a:xfrm>
                <a:off x="2743200" y="76200"/>
                <a:ext cx="6722197" cy="672219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A7258314-990F-4392-A443-F1DB72589372}"/>
                  </a:ext>
                </a:extLst>
              </p:cNvPr>
              <p:cNvCxnSpPr>
                <a:stCxn id="3" idx="0"/>
                <a:endCxn id="3" idx="4"/>
              </p:cNvCxnSpPr>
              <p:nvPr/>
            </p:nvCxnSpPr>
            <p:spPr>
              <a:xfrm>
                <a:off x="6104299" y="76200"/>
                <a:ext cx="0" cy="67221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8F42E994-CFB5-4588-9BC7-C8396AB4AA44}"/>
                  </a:ext>
                </a:extLst>
              </p:cNvPr>
              <p:cNvCxnSpPr>
                <a:stCxn id="3" idx="2"/>
                <a:endCxn id="3" idx="6"/>
              </p:cNvCxnSpPr>
              <p:nvPr/>
            </p:nvCxnSpPr>
            <p:spPr>
              <a:xfrm>
                <a:off x="2743200" y="3437299"/>
                <a:ext cx="672219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33D502B3-2563-4559-A453-6629DA9F33F4}"/>
                  </a:ext>
                </a:extLst>
              </p:cNvPr>
              <p:cNvCxnSpPr>
                <a:stCxn id="3" idx="1"/>
                <a:endCxn id="3" idx="5"/>
              </p:cNvCxnSpPr>
              <p:nvPr/>
            </p:nvCxnSpPr>
            <p:spPr>
              <a:xfrm>
                <a:off x="3727643" y="1060643"/>
                <a:ext cx="4753311" cy="4753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26D319BC-1922-4A46-AA68-4D9C4E4271B5}"/>
                  </a:ext>
                </a:extLst>
              </p:cNvPr>
              <p:cNvCxnSpPr>
                <a:stCxn id="3" idx="3"/>
                <a:endCxn id="3" idx="7"/>
              </p:cNvCxnSpPr>
              <p:nvPr/>
            </p:nvCxnSpPr>
            <p:spPr>
              <a:xfrm flipV="1">
                <a:off x="3727643" y="1060643"/>
                <a:ext cx="4753311" cy="4753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AB2EEFC-DE51-4019-AFB2-A150CF7B8FC2}"/>
                </a:ext>
              </a:extLst>
            </p:cNvPr>
            <p:cNvGrpSpPr/>
            <p:nvPr/>
          </p:nvGrpSpPr>
          <p:grpSpPr>
            <a:xfrm rot="17463799">
              <a:off x="3098084" y="1967563"/>
              <a:ext cx="1001929" cy="970586"/>
              <a:chOff x="6526203" y="688107"/>
              <a:chExt cx="1856977" cy="1798885"/>
            </a:xfrm>
            <a:solidFill>
              <a:schemeClr val="bg1"/>
            </a:solidFill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1E42BF7-D5DF-40EC-AC8E-75C771F18C91}"/>
                  </a:ext>
                </a:extLst>
              </p:cNvPr>
              <p:cNvSpPr/>
              <p:nvPr/>
            </p:nvSpPr>
            <p:spPr>
              <a:xfrm>
                <a:off x="6526203" y="688107"/>
                <a:ext cx="1856977" cy="179888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463C736-A7D6-4AEB-A0D1-67DE1E869A7D}"/>
                  </a:ext>
                </a:extLst>
              </p:cNvPr>
              <p:cNvSpPr/>
              <p:nvPr/>
            </p:nvSpPr>
            <p:spPr>
              <a:xfrm>
                <a:off x="7279613" y="688107"/>
                <a:ext cx="308855" cy="110679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489CAC9-3029-4D04-999E-A98181CA73FB}"/>
                </a:ext>
              </a:extLst>
            </p:cNvPr>
            <p:cNvGrpSpPr/>
            <p:nvPr/>
          </p:nvGrpSpPr>
          <p:grpSpPr>
            <a:xfrm rot="20156135">
              <a:off x="4567270" y="461910"/>
              <a:ext cx="1001929" cy="970586"/>
              <a:chOff x="6526203" y="688107"/>
              <a:chExt cx="1856977" cy="1798885"/>
            </a:xfrm>
            <a:solidFill>
              <a:schemeClr val="bg1"/>
            </a:solidFill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2777A45D-C990-4573-91E3-DC9917BFAC1C}"/>
                  </a:ext>
                </a:extLst>
              </p:cNvPr>
              <p:cNvSpPr/>
              <p:nvPr/>
            </p:nvSpPr>
            <p:spPr>
              <a:xfrm>
                <a:off x="6526203" y="688107"/>
                <a:ext cx="1856977" cy="179888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D4D15F0B-5AB5-4A02-8C24-F44BA4E2B496}"/>
                  </a:ext>
                </a:extLst>
              </p:cNvPr>
              <p:cNvSpPr/>
              <p:nvPr/>
            </p:nvSpPr>
            <p:spPr>
              <a:xfrm>
                <a:off x="7279613" y="688107"/>
                <a:ext cx="308855" cy="110679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DFB97C4-AC7E-4860-8320-450DE007A409}"/>
                </a:ext>
              </a:extLst>
            </p:cNvPr>
            <p:cNvGrpSpPr/>
            <p:nvPr/>
          </p:nvGrpSpPr>
          <p:grpSpPr>
            <a:xfrm rot="1289813">
              <a:off x="6543291" y="426873"/>
              <a:ext cx="1001929" cy="970586"/>
              <a:chOff x="6526203" y="688107"/>
              <a:chExt cx="1856977" cy="1798885"/>
            </a:xfrm>
            <a:solidFill>
              <a:schemeClr val="bg1"/>
            </a:solidFill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0ECFC7FA-25BB-4C15-BAF9-583111568A3D}"/>
                  </a:ext>
                </a:extLst>
              </p:cNvPr>
              <p:cNvSpPr/>
              <p:nvPr/>
            </p:nvSpPr>
            <p:spPr>
              <a:xfrm>
                <a:off x="6526203" y="688107"/>
                <a:ext cx="1856977" cy="179888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39D32A5-91D4-4AFB-B80B-4DF791AA07E3}"/>
                  </a:ext>
                </a:extLst>
              </p:cNvPr>
              <p:cNvSpPr/>
              <p:nvPr/>
            </p:nvSpPr>
            <p:spPr>
              <a:xfrm>
                <a:off x="7279613" y="688107"/>
                <a:ext cx="308855" cy="110679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92A86C8-88C0-4C44-A039-103798439124}"/>
                </a:ext>
              </a:extLst>
            </p:cNvPr>
            <p:cNvGrpSpPr/>
            <p:nvPr/>
          </p:nvGrpSpPr>
          <p:grpSpPr>
            <a:xfrm rot="3989820">
              <a:off x="8096682" y="1918652"/>
              <a:ext cx="1001929" cy="970586"/>
              <a:chOff x="6526203" y="688107"/>
              <a:chExt cx="1856977" cy="1798885"/>
            </a:xfrm>
            <a:solidFill>
              <a:schemeClr val="bg1"/>
            </a:solidFill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EF017B4-D51B-4E40-996D-CA8314B02171}"/>
                  </a:ext>
                </a:extLst>
              </p:cNvPr>
              <p:cNvSpPr/>
              <p:nvPr/>
            </p:nvSpPr>
            <p:spPr>
              <a:xfrm>
                <a:off x="6526203" y="688107"/>
                <a:ext cx="1856977" cy="179888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D0D7B34C-3070-4836-B034-24CD9A781567}"/>
                  </a:ext>
                </a:extLst>
              </p:cNvPr>
              <p:cNvSpPr/>
              <p:nvPr/>
            </p:nvSpPr>
            <p:spPr>
              <a:xfrm>
                <a:off x="7279613" y="688107"/>
                <a:ext cx="308855" cy="110679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FA708AF-FC6F-40AD-BACA-EF1E79FEE41C}"/>
                </a:ext>
              </a:extLst>
            </p:cNvPr>
            <p:cNvGrpSpPr/>
            <p:nvPr/>
          </p:nvGrpSpPr>
          <p:grpSpPr>
            <a:xfrm rot="6963896">
              <a:off x="8139520" y="3923801"/>
              <a:ext cx="1001929" cy="970586"/>
              <a:chOff x="6526203" y="688107"/>
              <a:chExt cx="1856977" cy="1798885"/>
            </a:xfrm>
            <a:solidFill>
              <a:schemeClr val="bg1"/>
            </a:solidFill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5B6DC221-564B-4034-ABA1-F8F6F073CC8C}"/>
                  </a:ext>
                </a:extLst>
              </p:cNvPr>
              <p:cNvSpPr/>
              <p:nvPr/>
            </p:nvSpPr>
            <p:spPr>
              <a:xfrm>
                <a:off x="6526203" y="688107"/>
                <a:ext cx="1856977" cy="179888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7C702E03-9B8A-4D66-AFB3-4C1754A0ED06}"/>
                  </a:ext>
                </a:extLst>
              </p:cNvPr>
              <p:cNvSpPr/>
              <p:nvPr/>
            </p:nvSpPr>
            <p:spPr>
              <a:xfrm>
                <a:off x="7279613" y="688107"/>
                <a:ext cx="308855" cy="110679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8433FCF-632D-42A8-9121-4EDD43293BFE}"/>
                </a:ext>
              </a:extLst>
            </p:cNvPr>
            <p:cNvGrpSpPr/>
            <p:nvPr/>
          </p:nvGrpSpPr>
          <p:grpSpPr>
            <a:xfrm rot="9290450">
              <a:off x="6596833" y="5478259"/>
              <a:ext cx="1001929" cy="970586"/>
              <a:chOff x="6526203" y="688107"/>
              <a:chExt cx="1856977" cy="1798885"/>
            </a:xfrm>
            <a:solidFill>
              <a:schemeClr val="bg1"/>
            </a:solidFill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E55B981-C344-48E9-A1D3-275E53A33B76}"/>
                  </a:ext>
                </a:extLst>
              </p:cNvPr>
              <p:cNvSpPr/>
              <p:nvPr/>
            </p:nvSpPr>
            <p:spPr>
              <a:xfrm>
                <a:off x="6526203" y="688107"/>
                <a:ext cx="1856977" cy="179888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8FB06AC6-A305-40A0-A3F6-7D3E9089254C}"/>
                  </a:ext>
                </a:extLst>
              </p:cNvPr>
              <p:cNvSpPr/>
              <p:nvPr/>
            </p:nvSpPr>
            <p:spPr>
              <a:xfrm>
                <a:off x="7279613" y="688107"/>
                <a:ext cx="308855" cy="110679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1F7CA68-B8C8-445A-8813-B86C16C24EE3}"/>
                </a:ext>
              </a:extLst>
            </p:cNvPr>
            <p:cNvGrpSpPr/>
            <p:nvPr/>
          </p:nvGrpSpPr>
          <p:grpSpPr>
            <a:xfrm rot="12086940">
              <a:off x="4618892" y="5424615"/>
              <a:ext cx="1001929" cy="970586"/>
              <a:chOff x="6526203" y="688107"/>
              <a:chExt cx="1856977" cy="1798885"/>
            </a:xfrm>
            <a:solidFill>
              <a:schemeClr val="bg1"/>
            </a:solidFill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41D6576D-5830-4767-844A-20861B2E8A5A}"/>
                  </a:ext>
                </a:extLst>
              </p:cNvPr>
              <p:cNvSpPr/>
              <p:nvPr/>
            </p:nvSpPr>
            <p:spPr>
              <a:xfrm>
                <a:off x="6526203" y="688107"/>
                <a:ext cx="1856977" cy="179888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E4C5A749-92AF-4D70-90E4-47F23E19BDEE}"/>
                  </a:ext>
                </a:extLst>
              </p:cNvPr>
              <p:cNvSpPr/>
              <p:nvPr/>
            </p:nvSpPr>
            <p:spPr>
              <a:xfrm>
                <a:off x="7279613" y="688107"/>
                <a:ext cx="308855" cy="110679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45D367B-1E82-42B3-A808-6EB010ADD9F9}"/>
                </a:ext>
              </a:extLst>
            </p:cNvPr>
            <p:cNvGrpSpPr/>
            <p:nvPr/>
          </p:nvGrpSpPr>
          <p:grpSpPr>
            <a:xfrm rot="15068378">
              <a:off x="3117649" y="3931904"/>
              <a:ext cx="1001929" cy="970586"/>
              <a:chOff x="6526203" y="688107"/>
              <a:chExt cx="1856977" cy="1798885"/>
            </a:xfrm>
            <a:solidFill>
              <a:schemeClr val="bg1"/>
            </a:solidFill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6EB7D85A-74B9-4DFB-9CD8-3B140DBFA8EE}"/>
                  </a:ext>
                </a:extLst>
              </p:cNvPr>
              <p:cNvSpPr/>
              <p:nvPr/>
            </p:nvSpPr>
            <p:spPr>
              <a:xfrm>
                <a:off x="6526203" y="688107"/>
                <a:ext cx="1856977" cy="1798885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4BA521D0-618D-4710-9D1A-4CEFD9930398}"/>
                  </a:ext>
                </a:extLst>
              </p:cNvPr>
              <p:cNvSpPr/>
              <p:nvPr/>
            </p:nvSpPr>
            <p:spPr>
              <a:xfrm>
                <a:off x="7279613" y="688107"/>
                <a:ext cx="308855" cy="110679"/>
              </a:xfrm>
              <a:prstGeom prst="ellips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Moon 34">
              <a:extLst>
                <a:ext uri="{FF2B5EF4-FFF2-40B4-BE49-F238E27FC236}">
                  <a16:creationId xmlns:a16="http://schemas.microsoft.com/office/drawing/2014/main" id="{F82ACDDA-B21E-4A6A-88E6-0B3D05C8890A}"/>
                </a:ext>
              </a:extLst>
            </p:cNvPr>
            <p:cNvSpPr/>
            <p:nvPr/>
          </p:nvSpPr>
          <p:spPr>
            <a:xfrm rot="19846149">
              <a:off x="5175175" y="2098861"/>
              <a:ext cx="515268" cy="1335845"/>
            </a:xfrm>
            <a:prstGeom prst="moon">
              <a:avLst>
                <a:gd name="adj" fmla="val 667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Moon 36">
              <a:extLst>
                <a:ext uri="{FF2B5EF4-FFF2-40B4-BE49-F238E27FC236}">
                  <a16:creationId xmlns:a16="http://schemas.microsoft.com/office/drawing/2014/main" id="{B42CE20F-4829-46FF-988D-AD86E4E11168}"/>
                </a:ext>
              </a:extLst>
            </p:cNvPr>
            <p:cNvSpPr/>
            <p:nvPr/>
          </p:nvSpPr>
          <p:spPr>
            <a:xfrm rot="852453">
              <a:off x="5833383" y="1874767"/>
              <a:ext cx="515268" cy="1335845"/>
            </a:xfrm>
            <a:prstGeom prst="moon">
              <a:avLst>
                <a:gd name="adj" fmla="val 667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Moon 37">
              <a:extLst>
                <a:ext uri="{FF2B5EF4-FFF2-40B4-BE49-F238E27FC236}">
                  <a16:creationId xmlns:a16="http://schemas.microsoft.com/office/drawing/2014/main" id="{61A41456-F42F-433A-93FC-58F331806056}"/>
                </a:ext>
              </a:extLst>
            </p:cNvPr>
            <p:cNvSpPr/>
            <p:nvPr/>
          </p:nvSpPr>
          <p:spPr>
            <a:xfrm rot="3549657">
              <a:off x="6487678" y="2106767"/>
              <a:ext cx="515268" cy="1335845"/>
            </a:xfrm>
            <a:prstGeom prst="moon">
              <a:avLst>
                <a:gd name="adj" fmla="val 667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Moon 38">
              <a:extLst>
                <a:ext uri="{FF2B5EF4-FFF2-40B4-BE49-F238E27FC236}">
                  <a16:creationId xmlns:a16="http://schemas.microsoft.com/office/drawing/2014/main" id="{A0A409FC-02C1-4AFF-9A2E-531990D5BF95}"/>
                </a:ext>
              </a:extLst>
            </p:cNvPr>
            <p:cNvSpPr/>
            <p:nvPr/>
          </p:nvSpPr>
          <p:spPr>
            <a:xfrm rot="6207325">
              <a:off x="6766581" y="2701441"/>
              <a:ext cx="515268" cy="1335845"/>
            </a:xfrm>
            <a:prstGeom prst="moon">
              <a:avLst>
                <a:gd name="adj" fmla="val 667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Moon 39">
              <a:extLst>
                <a:ext uri="{FF2B5EF4-FFF2-40B4-BE49-F238E27FC236}">
                  <a16:creationId xmlns:a16="http://schemas.microsoft.com/office/drawing/2014/main" id="{CC8DC242-7438-497D-82B4-A685234D206E}"/>
                </a:ext>
              </a:extLst>
            </p:cNvPr>
            <p:cNvSpPr/>
            <p:nvPr/>
          </p:nvSpPr>
          <p:spPr>
            <a:xfrm rot="8771234">
              <a:off x="6549541" y="3369083"/>
              <a:ext cx="515268" cy="1335845"/>
            </a:xfrm>
            <a:prstGeom prst="moon">
              <a:avLst>
                <a:gd name="adj" fmla="val 667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Moon 40">
              <a:extLst>
                <a:ext uri="{FF2B5EF4-FFF2-40B4-BE49-F238E27FC236}">
                  <a16:creationId xmlns:a16="http://schemas.microsoft.com/office/drawing/2014/main" id="{54D1F376-EF46-47BB-8886-4790038B5727}"/>
                </a:ext>
              </a:extLst>
            </p:cNvPr>
            <p:cNvSpPr/>
            <p:nvPr/>
          </p:nvSpPr>
          <p:spPr>
            <a:xfrm rot="12151292">
              <a:off x="5818070" y="3668733"/>
              <a:ext cx="515268" cy="1335845"/>
            </a:xfrm>
            <a:prstGeom prst="moon">
              <a:avLst>
                <a:gd name="adj" fmla="val 667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Moon 41">
              <a:extLst>
                <a:ext uri="{FF2B5EF4-FFF2-40B4-BE49-F238E27FC236}">
                  <a16:creationId xmlns:a16="http://schemas.microsoft.com/office/drawing/2014/main" id="{738790C5-79CF-4AA4-9B89-84C8AA36BC87}"/>
                </a:ext>
              </a:extLst>
            </p:cNvPr>
            <p:cNvSpPr/>
            <p:nvPr/>
          </p:nvSpPr>
          <p:spPr>
            <a:xfrm rot="14698836">
              <a:off x="5198911" y="3409023"/>
              <a:ext cx="515268" cy="1335845"/>
            </a:xfrm>
            <a:prstGeom prst="moon">
              <a:avLst>
                <a:gd name="adj" fmla="val 667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Moon 42">
              <a:extLst>
                <a:ext uri="{FF2B5EF4-FFF2-40B4-BE49-F238E27FC236}">
                  <a16:creationId xmlns:a16="http://schemas.microsoft.com/office/drawing/2014/main" id="{D3F9EEDC-923F-47E1-A520-B61C2F32B0EB}"/>
                </a:ext>
              </a:extLst>
            </p:cNvPr>
            <p:cNvSpPr/>
            <p:nvPr/>
          </p:nvSpPr>
          <p:spPr>
            <a:xfrm rot="17067295">
              <a:off x="4909981" y="2836629"/>
              <a:ext cx="515268" cy="1335845"/>
            </a:xfrm>
            <a:prstGeom prst="moon">
              <a:avLst>
                <a:gd name="adj" fmla="val 667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60EB08C-C39E-4DDD-8D74-D74DB288022A}"/>
                </a:ext>
              </a:extLst>
            </p:cNvPr>
            <p:cNvGrpSpPr/>
            <p:nvPr/>
          </p:nvGrpSpPr>
          <p:grpSpPr>
            <a:xfrm rot="2438932">
              <a:off x="7027631" y="1502051"/>
              <a:ext cx="975561" cy="1057891"/>
              <a:chOff x="5237641" y="1752599"/>
              <a:chExt cx="967035" cy="1048647"/>
            </a:xfrm>
            <a:solidFill>
              <a:schemeClr val="bg1"/>
            </a:solidFill>
          </p:grpSpPr>
          <p:sp>
            <p:nvSpPr>
              <p:cNvPr id="47" name="Heart 46">
                <a:extLst>
                  <a:ext uri="{FF2B5EF4-FFF2-40B4-BE49-F238E27FC236}">
                    <a16:creationId xmlns:a16="http://schemas.microsoft.com/office/drawing/2014/main" id="{A370F13C-F2E2-4152-9961-B8E30689C7B7}"/>
                  </a:ext>
                </a:extLst>
              </p:cNvPr>
              <p:cNvSpPr/>
              <p:nvPr/>
            </p:nvSpPr>
            <p:spPr>
              <a:xfrm>
                <a:off x="5237641" y="1950307"/>
                <a:ext cx="967035" cy="850939"/>
              </a:xfrm>
              <a:prstGeom prst="hear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7-Point Star 19">
                <a:extLst>
                  <a:ext uri="{FF2B5EF4-FFF2-40B4-BE49-F238E27FC236}">
                    <a16:creationId xmlns:a16="http://schemas.microsoft.com/office/drawing/2014/main" id="{5488898D-AB66-4E9E-B656-E1E724DB7E08}"/>
                  </a:ext>
                </a:extLst>
              </p:cNvPr>
              <p:cNvSpPr/>
              <p:nvPr/>
            </p:nvSpPr>
            <p:spPr>
              <a:xfrm>
                <a:off x="5375276" y="1752599"/>
                <a:ext cx="685933" cy="446904"/>
              </a:xfrm>
              <a:prstGeom prst="star7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ardrop 48">
                <a:extLst>
                  <a:ext uri="{FF2B5EF4-FFF2-40B4-BE49-F238E27FC236}">
                    <a16:creationId xmlns:a16="http://schemas.microsoft.com/office/drawing/2014/main" id="{878DABE3-09DD-446B-8BC5-1A4CA0C9C6E6}"/>
                  </a:ext>
                </a:extLst>
              </p:cNvPr>
              <p:cNvSpPr/>
              <p:nvPr/>
            </p:nvSpPr>
            <p:spPr>
              <a:xfrm rot="7612726">
                <a:off x="5389378" y="2211967"/>
                <a:ext cx="99323" cy="9074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ardrop 49">
                <a:extLst>
                  <a:ext uri="{FF2B5EF4-FFF2-40B4-BE49-F238E27FC236}">
                    <a16:creationId xmlns:a16="http://schemas.microsoft.com/office/drawing/2014/main" id="{4DCB736E-7267-487F-8762-31AE4BB07ADB}"/>
                  </a:ext>
                </a:extLst>
              </p:cNvPr>
              <p:cNvSpPr/>
              <p:nvPr/>
            </p:nvSpPr>
            <p:spPr>
              <a:xfrm rot="7612726">
                <a:off x="5711592" y="2480226"/>
                <a:ext cx="100013" cy="91378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ardrop 50">
                <a:extLst>
                  <a:ext uri="{FF2B5EF4-FFF2-40B4-BE49-F238E27FC236}">
                    <a16:creationId xmlns:a16="http://schemas.microsoft.com/office/drawing/2014/main" id="{79C7EE41-EB5C-4ED7-813B-89798B5032F8}"/>
                  </a:ext>
                </a:extLst>
              </p:cNvPr>
              <p:cNvSpPr/>
              <p:nvPr/>
            </p:nvSpPr>
            <p:spPr>
              <a:xfrm rot="7612726">
                <a:off x="5931361" y="2170383"/>
                <a:ext cx="125031" cy="11423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D234AAD8-E43F-449F-8840-5E89BFF00813}"/>
                </a:ext>
              </a:extLst>
            </p:cNvPr>
            <p:cNvGrpSpPr/>
            <p:nvPr/>
          </p:nvGrpSpPr>
          <p:grpSpPr>
            <a:xfrm rot="5400000">
              <a:off x="7644461" y="2922218"/>
              <a:ext cx="975561" cy="1057891"/>
              <a:chOff x="5237641" y="1752599"/>
              <a:chExt cx="967035" cy="1048647"/>
            </a:xfrm>
            <a:solidFill>
              <a:schemeClr val="bg1"/>
            </a:solidFill>
          </p:grpSpPr>
          <p:sp>
            <p:nvSpPr>
              <p:cNvPr id="53" name="Heart 52">
                <a:extLst>
                  <a:ext uri="{FF2B5EF4-FFF2-40B4-BE49-F238E27FC236}">
                    <a16:creationId xmlns:a16="http://schemas.microsoft.com/office/drawing/2014/main" id="{6DCAC34D-2637-47B0-822C-4DC18AEA2042}"/>
                  </a:ext>
                </a:extLst>
              </p:cNvPr>
              <p:cNvSpPr/>
              <p:nvPr/>
            </p:nvSpPr>
            <p:spPr>
              <a:xfrm>
                <a:off x="5237641" y="1950307"/>
                <a:ext cx="967035" cy="850939"/>
              </a:xfrm>
              <a:prstGeom prst="hear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7-Point Star 19">
                <a:extLst>
                  <a:ext uri="{FF2B5EF4-FFF2-40B4-BE49-F238E27FC236}">
                    <a16:creationId xmlns:a16="http://schemas.microsoft.com/office/drawing/2014/main" id="{4966E57B-CF89-43C1-9BEB-3428B38BC52A}"/>
                  </a:ext>
                </a:extLst>
              </p:cNvPr>
              <p:cNvSpPr/>
              <p:nvPr/>
            </p:nvSpPr>
            <p:spPr>
              <a:xfrm>
                <a:off x="5375276" y="1752599"/>
                <a:ext cx="685933" cy="446904"/>
              </a:xfrm>
              <a:prstGeom prst="star7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ardrop 54">
                <a:extLst>
                  <a:ext uri="{FF2B5EF4-FFF2-40B4-BE49-F238E27FC236}">
                    <a16:creationId xmlns:a16="http://schemas.microsoft.com/office/drawing/2014/main" id="{D0CDBAD6-CB73-498C-B22F-2B5EF0F53521}"/>
                  </a:ext>
                </a:extLst>
              </p:cNvPr>
              <p:cNvSpPr/>
              <p:nvPr/>
            </p:nvSpPr>
            <p:spPr>
              <a:xfrm rot="7612726">
                <a:off x="5389378" y="2211967"/>
                <a:ext cx="99323" cy="9074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ardrop 55">
                <a:extLst>
                  <a:ext uri="{FF2B5EF4-FFF2-40B4-BE49-F238E27FC236}">
                    <a16:creationId xmlns:a16="http://schemas.microsoft.com/office/drawing/2014/main" id="{8416C8FD-D199-4F3D-A883-EA597B4C54AF}"/>
                  </a:ext>
                </a:extLst>
              </p:cNvPr>
              <p:cNvSpPr/>
              <p:nvPr/>
            </p:nvSpPr>
            <p:spPr>
              <a:xfrm rot="7612726">
                <a:off x="5711592" y="2480226"/>
                <a:ext cx="100013" cy="91378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ardrop 56">
                <a:extLst>
                  <a:ext uri="{FF2B5EF4-FFF2-40B4-BE49-F238E27FC236}">
                    <a16:creationId xmlns:a16="http://schemas.microsoft.com/office/drawing/2014/main" id="{17FFC8B4-E9D6-40A6-BC03-BFD202359C88}"/>
                  </a:ext>
                </a:extLst>
              </p:cNvPr>
              <p:cNvSpPr/>
              <p:nvPr/>
            </p:nvSpPr>
            <p:spPr>
              <a:xfrm rot="7612726">
                <a:off x="5931361" y="2170383"/>
                <a:ext cx="125031" cy="11423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D2AD517-FE6D-40EF-B794-A2C0EDF1969E}"/>
                </a:ext>
              </a:extLst>
            </p:cNvPr>
            <p:cNvGrpSpPr/>
            <p:nvPr/>
          </p:nvGrpSpPr>
          <p:grpSpPr>
            <a:xfrm rot="8131103">
              <a:off x="7031423" y="4333228"/>
              <a:ext cx="975561" cy="1057891"/>
              <a:chOff x="5237641" y="1752599"/>
              <a:chExt cx="967035" cy="1048647"/>
            </a:xfrm>
            <a:solidFill>
              <a:schemeClr val="bg1"/>
            </a:solidFill>
          </p:grpSpPr>
          <p:sp>
            <p:nvSpPr>
              <p:cNvPr id="59" name="Heart 58">
                <a:extLst>
                  <a:ext uri="{FF2B5EF4-FFF2-40B4-BE49-F238E27FC236}">
                    <a16:creationId xmlns:a16="http://schemas.microsoft.com/office/drawing/2014/main" id="{B389D266-5B04-4CBE-94B7-BEB08BD16691}"/>
                  </a:ext>
                </a:extLst>
              </p:cNvPr>
              <p:cNvSpPr/>
              <p:nvPr/>
            </p:nvSpPr>
            <p:spPr>
              <a:xfrm>
                <a:off x="5237641" y="1950307"/>
                <a:ext cx="967035" cy="850939"/>
              </a:xfrm>
              <a:prstGeom prst="hear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7-Point Star 19">
                <a:extLst>
                  <a:ext uri="{FF2B5EF4-FFF2-40B4-BE49-F238E27FC236}">
                    <a16:creationId xmlns:a16="http://schemas.microsoft.com/office/drawing/2014/main" id="{D641FEA8-AC7D-475F-BEC3-3EDACD6C2D09}"/>
                  </a:ext>
                </a:extLst>
              </p:cNvPr>
              <p:cNvSpPr/>
              <p:nvPr/>
            </p:nvSpPr>
            <p:spPr>
              <a:xfrm>
                <a:off x="5375276" y="1752599"/>
                <a:ext cx="685933" cy="446904"/>
              </a:xfrm>
              <a:prstGeom prst="star7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ardrop 60">
                <a:extLst>
                  <a:ext uri="{FF2B5EF4-FFF2-40B4-BE49-F238E27FC236}">
                    <a16:creationId xmlns:a16="http://schemas.microsoft.com/office/drawing/2014/main" id="{B5239C2F-4761-4935-B055-D1EDEB20F3E0}"/>
                  </a:ext>
                </a:extLst>
              </p:cNvPr>
              <p:cNvSpPr/>
              <p:nvPr/>
            </p:nvSpPr>
            <p:spPr>
              <a:xfrm rot="7612726">
                <a:off x="5389378" y="2211967"/>
                <a:ext cx="99323" cy="9074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ardrop 61">
                <a:extLst>
                  <a:ext uri="{FF2B5EF4-FFF2-40B4-BE49-F238E27FC236}">
                    <a16:creationId xmlns:a16="http://schemas.microsoft.com/office/drawing/2014/main" id="{BD361B67-4DB3-47D8-B07D-B023B787BEF4}"/>
                  </a:ext>
                </a:extLst>
              </p:cNvPr>
              <p:cNvSpPr/>
              <p:nvPr/>
            </p:nvSpPr>
            <p:spPr>
              <a:xfrm rot="7612726">
                <a:off x="5711592" y="2480226"/>
                <a:ext cx="100013" cy="91378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ardrop 62">
                <a:extLst>
                  <a:ext uri="{FF2B5EF4-FFF2-40B4-BE49-F238E27FC236}">
                    <a16:creationId xmlns:a16="http://schemas.microsoft.com/office/drawing/2014/main" id="{AFF97D69-D653-4253-8428-5D54D76B02D9}"/>
                  </a:ext>
                </a:extLst>
              </p:cNvPr>
              <p:cNvSpPr/>
              <p:nvPr/>
            </p:nvSpPr>
            <p:spPr>
              <a:xfrm rot="7612726">
                <a:off x="5931361" y="2170383"/>
                <a:ext cx="125031" cy="11423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BC5EB2C5-0EEC-4649-B991-B41DCD617D12}"/>
                </a:ext>
              </a:extLst>
            </p:cNvPr>
            <p:cNvGrpSpPr/>
            <p:nvPr/>
          </p:nvGrpSpPr>
          <p:grpSpPr>
            <a:xfrm rot="10800000">
              <a:off x="5634435" y="4772223"/>
              <a:ext cx="975561" cy="1057891"/>
              <a:chOff x="5237641" y="1752599"/>
              <a:chExt cx="967035" cy="1048647"/>
            </a:xfrm>
            <a:solidFill>
              <a:schemeClr val="bg1"/>
            </a:solidFill>
          </p:grpSpPr>
          <p:sp>
            <p:nvSpPr>
              <p:cNvPr id="65" name="Heart 64">
                <a:extLst>
                  <a:ext uri="{FF2B5EF4-FFF2-40B4-BE49-F238E27FC236}">
                    <a16:creationId xmlns:a16="http://schemas.microsoft.com/office/drawing/2014/main" id="{760D0559-D6B5-49D6-B077-E8FF0A96C2DC}"/>
                  </a:ext>
                </a:extLst>
              </p:cNvPr>
              <p:cNvSpPr/>
              <p:nvPr/>
            </p:nvSpPr>
            <p:spPr>
              <a:xfrm>
                <a:off x="5237641" y="1950307"/>
                <a:ext cx="967035" cy="850939"/>
              </a:xfrm>
              <a:prstGeom prst="hear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7-Point Star 19">
                <a:extLst>
                  <a:ext uri="{FF2B5EF4-FFF2-40B4-BE49-F238E27FC236}">
                    <a16:creationId xmlns:a16="http://schemas.microsoft.com/office/drawing/2014/main" id="{6BD5BA17-3475-4DFF-905D-15E2C114174E}"/>
                  </a:ext>
                </a:extLst>
              </p:cNvPr>
              <p:cNvSpPr/>
              <p:nvPr/>
            </p:nvSpPr>
            <p:spPr>
              <a:xfrm>
                <a:off x="5375276" y="1752599"/>
                <a:ext cx="685933" cy="446904"/>
              </a:xfrm>
              <a:prstGeom prst="star7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ardrop 66">
                <a:extLst>
                  <a:ext uri="{FF2B5EF4-FFF2-40B4-BE49-F238E27FC236}">
                    <a16:creationId xmlns:a16="http://schemas.microsoft.com/office/drawing/2014/main" id="{339AE292-CBE6-45EB-8BF1-9BF4713B1204}"/>
                  </a:ext>
                </a:extLst>
              </p:cNvPr>
              <p:cNvSpPr/>
              <p:nvPr/>
            </p:nvSpPr>
            <p:spPr>
              <a:xfrm rot="7612726">
                <a:off x="5389378" y="2211967"/>
                <a:ext cx="99323" cy="9074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ardrop 67">
                <a:extLst>
                  <a:ext uri="{FF2B5EF4-FFF2-40B4-BE49-F238E27FC236}">
                    <a16:creationId xmlns:a16="http://schemas.microsoft.com/office/drawing/2014/main" id="{1F092B34-B2C1-4004-A6CE-535DDC3BB8F7}"/>
                  </a:ext>
                </a:extLst>
              </p:cNvPr>
              <p:cNvSpPr/>
              <p:nvPr/>
            </p:nvSpPr>
            <p:spPr>
              <a:xfrm rot="7612726">
                <a:off x="5711592" y="2480226"/>
                <a:ext cx="100013" cy="91378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ardrop 68">
                <a:extLst>
                  <a:ext uri="{FF2B5EF4-FFF2-40B4-BE49-F238E27FC236}">
                    <a16:creationId xmlns:a16="http://schemas.microsoft.com/office/drawing/2014/main" id="{B51FF20F-566D-4F3E-9983-E6D05E4C32DE}"/>
                  </a:ext>
                </a:extLst>
              </p:cNvPr>
              <p:cNvSpPr/>
              <p:nvPr/>
            </p:nvSpPr>
            <p:spPr>
              <a:xfrm rot="7612726">
                <a:off x="5931361" y="2170383"/>
                <a:ext cx="125031" cy="11423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2F25008A-3E38-4FF0-A145-9E8F76157E01}"/>
                </a:ext>
              </a:extLst>
            </p:cNvPr>
            <p:cNvGrpSpPr/>
            <p:nvPr/>
          </p:nvGrpSpPr>
          <p:grpSpPr>
            <a:xfrm rot="13374335">
              <a:off x="4212534" y="4267517"/>
              <a:ext cx="975561" cy="1057891"/>
              <a:chOff x="5237641" y="1752599"/>
              <a:chExt cx="967035" cy="1048647"/>
            </a:xfrm>
            <a:solidFill>
              <a:schemeClr val="bg1"/>
            </a:solidFill>
          </p:grpSpPr>
          <p:sp>
            <p:nvSpPr>
              <p:cNvPr id="71" name="Heart 70">
                <a:extLst>
                  <a:ext uri="{FF2B5EF4-FFF2-40B4-BE49-F238E27FC236}">
                    <a16:creationId xmlns:a16="http://schemas.microsoft.com/office/drawing/2014/main" id="{2AA9B1F7-7581-4B3D-837B-72DD7C4179FC}"/>
                  </a:ext>
                </a:extLst>
              </p:cNvPr>
              <p:cNvSpPr/>
              <p:nvPr/>
            </p:nvSpPr>
            <p:spPr>
              <a:xfrm>
                <a:off x="5237641" y="1950307"/>
                <a:ext cx="967035" cy="850939"/>
              </a:xfrm>
              <a:prstGeom prst="hear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7-Point Star 19">
                <a:extLst>
                  <a:ext uri="{FF2B5EF4-FFF2-40B4-BE49-F238E27FC236}">
                    <a16:creationId xmlns:a16="http://schemas.microsoft.com/office/drawing/2014/main" id="{77D1DFBF-EA0B-4321-A319-060E292A0F4D}"/>
                  </a:ext>
                </a:extLst>
              </p:cNvPr>
              <p:cNvSpPr/>
              <p:nvPr/>
            </p:nvSpPr>
            <p:spPr>
              <a:xfrm>
                <a:off x="5375276" y="1752599"/>
                <a:ext cx="685933" cy="446904"/>
              </a:xfrm>
              <a:prstGeom prst="star7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ardrop 72">
                <a:extLst>
                  <a:ext uri="{FF2B5EF4-FFF2-40B4-BE49-F238E27FC236}">
                    <a16:creationId xmlns:a16="http://schemas.microsoft.com/office/drawing/2014/main" id="{1AFCF816-6364-457F-9875-6B9FB812B6F8}"/>
                  </a:ext>
                </a:extLst>
              </p:cNvPr>
              <p:cNvSpPr/>
              <p:nvPr/>
            </p:nvSpPr>
            <p:spPr>
              <a:xfrm rot="7612726">
                <a:off x="5389378" y="2211967"/>
                <a:ext cx="99323" cy="9074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ardrop 73">
                <a:extLst>
                  <a:ext uri="{FF2B5EF4-FFF2-40B4-BE49-F238E27FC236}">
                    <a16:creationId xmlns:a16="http://schemas.microsoft.com/office/drawing/2014/main" id="{5EF58AF7-3C0E-4AA7-9FD3-7F1B01AEC2C8}"/>
                  </a:ext>
                </a:extLst>
              </p:cNvPr>
              <p:cNvSpPr/>
              <p:nvPr/>
            </p:nvSpPr>
            <p:spPr>
              <a:xfrm rot="7612726">
                <a:off x="5711592" y="2480226"/>
                <a:ext cx="100013" cy="91378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ardrop 74">
                <a:extLst>
                  <a:ext uri="{FF2B5EF4-FFF2-40B4-BE49-F238E27FC236}">
                    <a16:creationId xmlns:a16="http://schemas.microsoft.com/office/drawing/2014/main" id="{0631B752-4688-419D-B50F-F47936DD6EDA}"/>
                  </a:ext>
                </a:extLst>
              </p:cNvPr>
              <p:cNvSpPr/>
              <p:nvPr/>
            </p:nvSpPr>
            <p:spPr>
              <a:xfrm rot="7612726">
                <a:off x="5931361" y="2170383"/>
                <a:ext cx="125031" cy="11423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C11AB722-81FB-4CA8-85F7-40F4055103BB}"/>
                </a:ext>
              </a:extLst>
            </p:cNvPr>
            <p:cNvGrpSpPr/>
            <p:nvPr/>
          </p:nvGrpSpPr>
          <p:grpSpPr>
            <a:xfrm rot="16389460">
              <a:off x="3556675" y="2908351"/>
              <a:ext cx="975561" cy="1057891"/>
              <a:chOff x="5237641" y="1752599"/>
              <a:chExt cx="967035" cy="1048647"/>
            </a:xfrm>
            <a:solidFill>
              <a:schemeClr val="bg1"/>
            </a:solidFill>
          </p:grpSpPr>
          <p:sp>
            <p:nvSpPr>
              <p:cNvPr id="77" name="Heart 76">
                <a:extLst>
                  <a:ext uri="{FF2B5EF4-FFF2-40B4-BE49-F238E27FC236}">
                    <a16:creationId xmlns:a16="http://schemas.microsoft.com/office/drawing/2014/main" id="{F628DFFC-79B9-45B8-8E82-AF12F0CEA965}"/>
                  </a:ext>
                </a:extLst>
              </p:cNvPr>
              <p:cNvSpPr/>
              <p:nvPr/>
            </p:nvSpPr>
            <p:spPr>
              <a:xfrm>
                <a:off x="5237641" y="1950307"/>
                <a:ext cx="967035" cy="850939"/>
              </a:xfrm>
              <a:prstGeom prst="hear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7-Point Star 19">
                <a:extLst>
                  <a:ext uri="{FF2B5EF4-FFF2-40B4-BE49-F238E27FC236}">
                    <a16:creationId xmlns:a16="http://schemas.microsoft.com/office/drawing/2014/main" id="{D0A0850D-8C8F-4E70-A8A5-DD7B6BF4AF91}"/>
                  </a:ext>
                </a:extLst>
              </p:cNvPr>
              <p:cNvSpPr/>
              <p:nvPr/>
            </p:nvSpPr>
            <p:spPr>
              <a:xfrm>
                <a:off x="5375276" y="1752599"/>
                <a:ext cx="685933" cy="446904"/>
              </a:xfrm>
              <a:prstGeom prst="star7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ardrop 78">
                <a:extLst>
                  <a:ext uri="{FF2B5EF4-FFF2-40B4-BE49-F238E27FC236}">
                    <a16:creationId xmlns:a16="http://schemas.microsoft.com/office/drawing/2014/main" id="{8905A22E-9DA6-4780-AE07-545CBEFB3153}"/>
                  </a:ext>
                </a:extLst>
              </p:cNvPr>
              <p:cNvSpPr/>
              <p:nvPr/>
            </p:nvSpPr>
            <p:spPr>
              <a:xfrm rot="7612726">
                <a:off x="5389378" y="2211967"/>
                <a:ext cx="99323" cy="9074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ardrop 79">
                <a:extLst>
                  <a:ext uri="{FF2B5EF4-FFF2-40B4-BE49-F238E27FC236}">
                    <a16:creationId xmlns:a16="http://schemas.microsoft.com/office/drawing/2014/main" id="{08EC09B1-A291-49DC-BB0E-2811BCEE076E}"/>
                  </a:ext>
                </a:extLst>
              </p:cNvPr>
              <p:cNvSpPr/>
              <p:nvPr/>
            </p:nvSpPr>
            <p:spPr>
              <a:xfrm rot="7612726">
                <a:off x="5711592" y="2480226"/>
                <a:ext cx="100013" cy="91378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ardrop 80">
                <a:extLst>
                  <a:ext uri="{FF2B5EF4-FFF2-40B4-BE49-F238E27FC236}">
                    <a16:creationId xmlns:a16="http://schemas.microsoft.com/office/drawing/2014/main" id="{25EB2E82-5E20-4EE0-B848-B6AAE2B3D07F}"/>
                  </a:ext>
                </a:extLst>
              </p:cNvPr>
              <p:cNvSpPr/>
              <p:nvPr/>
            </p:nvSpPr>
            <p:spPr>
              <a:xfrm rot="7612726">
                <a:off x="5931361" y="2170383"/>
                <a:ext cx="125031" cy="11423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4BBA676E-FF51-4BC9-B98F-01FE99B56AB0}"/>
                </a:ext>
              </a:extLst>
            </p:cNvPr>
            <p:cNvGrpSpPr/>
            <p:nvPr/>
          </p:nvGrpSpPr>
          <p:grpSpPr>
            <a:xfrm rot="18731073">
              <a:off x="4193807" y="1496561"/>
              <a:ext cx="975561" cy="1057891"/>
              <a:chOff x="5237641" y="1752599"/>
              <a:chExt cx="967035" cy="1048647"/>
            </a:xfrm>
            <a:solidFill>
              <a:schemeClr val="bg1"/>
            </a:solidFill>
          </p:grpSpPr>
          <p:sp>
            <p:nvSpPr>
              <p:cNvPr id="83" name="Heart 82">
                <a:extLst>
                  <a:ext uri="{FF2B5EF4-FFF2-40B4-BE49-F238E27FC236}">
                    <a16:creationId xmlns:a16="http://schemas.microsoft.com/office/drawing/2014/main" id="{67F215E4-CF0D-42BF-95FE-6EB0C72238EE}"/>
                  </a:ext>
                </a:extLst>
              </p:cNvPr>
              <p:cNvSpPr/>
              <p:nvPr/>
            </p:nvSpPr>
            <p:spPr>
              <a:xfrm>
                <a:off x="5237641" y="1950307"/>
                <a:ext cx="967035" cy="850939"/>
              </a:xfrm>
              <a:prstGeom prst="hear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7-Point Star 19">
                <a:extLst>
                  <a:ext uri="{FF2B5EF4-FFF2-40B4-BE49-F238E27FC236}">
                    <a16:creationId xmlns:a16="http://schemas.microsoft.com/office/drawing/2014/main" id="{4E87602F-3A8A-4162-8D45-405C18CEF474}"/>
                  </a:ext>
                </a:extLst>
              </p:cNvPr>
              <p:cNvSpPr/>
              <p:nvPr/>
            </p:nvSpPr>
            <p:spPr>
              <a:xfrm>
                <a:off x="5375276" y="1752599"/>
                <a:ext cx="685933" cy="446904"/>
              </a:xfrm>
              <a:prstGeom prst="star7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ardrop 84">
                <a:extLst>
                  <a:ext uri="{FF2B5EF4-FFF2-40B4-BE49-F238E27FC236}">
                    <a16:creationId xmlns:a16="http://schemas.microsoft.com/office/drawing/2014/main" id="{01DFF46C-4917-4C0E-8684-B3DDA6B8B3FE}"/>
                  </a:ext>
                </a:extLst>
              </p:cNvPr>
              <p:cNvSpPr/>
              <p:nvPr/>
            </p:nvSpPr>
            <p:spPr>
              <a:xfrm rot="7612726">
                <a:off x="5389378" y="2211967"/>
                <a:ext cx="99323" cy="9074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ardrop 85">
                <a:extLst>
                  <a:ext uri="{FF2B5EF4-FFF2-40B4-BE49-F238E27FC236}">
                    <a16:creationId xmlns:a16="http://schemas.microsoft.com/office/drawing/2014/main" id="{C9081B57-2AFD-4B63-9252-D76192B2089F}"/>
                  </a:ext>
                </a:extLst>
              </p:cNvPr>
              <p:cNvSpPr/>
              <p:nvPr/>
            </p:nvSpPr>
            <p:spPr>
              <a:xfrm rot="7612726">
                <a:off x="5711592" y="2480226"/>
                <a:ext cx="100013" cy="91378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ardrop 86">
                <a:extLst>
                  <a:ext uri="{FF2B5EF4-FFF2-40B4-BE49-F238E27FC236}">
                    <a16:creationId xmlns:a16="http://schemas.microsoft.com/office/drawing/2014/main" id="{2802DFA5-54D9-4420-997F-649EBF8E6748}"/>
                  </a:ext>
                </a:extLst>
              </p:cNvPr>
              <p:cNvSpPr/>
              <p:nvPr/>
            </p:nvSpPr>
            <p:spPr>
              <a:xfrm rot="7612726">
                <a:off x="5931361" y="2170383"/>
                <a:ext cx="125031" cy="11423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E4FE2983-D553-4ADF-85CB-09F18EE15D0F}"/>
                </a:ext>
              </a:extLst>
            </p:cNvPr>
            <p:cNvGrpSpPr/>
            <p:nvPr/>
          </p:nvGrpSpPr>
          <p:grpSpPr>
            <a:xfrm>
              <a:off x="5634435" y="943576"/>
              <a:ext cx="975561" cy="1057891"/>
              <a:chOff x="5237641" y="1752599"/>
              <a:chExt cx="967035" cy="1048647"/>
            </a:xfrm>
            <a:solidFill>
              <a:schemeClr val="bg1"/>
            </a:solidFill>
          </p:grpSpPr>
          <p:sp>
            <p:nvSpPr>
              <p:cNvPr id="89" name="Heart 88">
                <a:extLst>
                  <a:ext uri="{FF2B5EF4-FFF2-40B4-BE49-F238E27FC236}">
                    <a16:creationId xmlns:a16="http://schemas.microsoft.com/office/drawing/2014/main" id="{B0B67EB3-F413-4B55-8879-9810491E092E}"/>
                  </a:ext>
                </a:extLst>
              </p:cNvPr>
              <p:cNvSpPr/>
              <p:nvPr/>
            </p:nvSpPr>
            <p:spPr>
              <a:xfrm>
                <a:off x="5237641" y="1950307"/>
                <a:ext cx="967035" cy="850939"/>
              </a:xfrm>
              <a:prstGeom prst="hear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7-Point Star 19">
                <a:extLst>
                  <a:ext uri="{FF2B5EF4-FFF2-40B4-BE49-F238E27FC236}">
                    <a16:creationId xmlns:a16="http://schemas.microsoft.com/office/drawing/2014/main" id="{7AD0197B-FC22-4AD1-A254-038E3EAA5565}"/>
                  </a:ext>
                </a:extLst>
              </p:cNvPr>
              <p:cNvSpPr/>
              <p:nvPr/>
            </p:nvSpPr>
            <p:spPr>
              <a:xfrm>
                <a:off x="5375276" y="1752599"/>
                <a:ext cx="685933" cy="446904"/>
              </a:xfrm>
              <a:prstGeom prst="star7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eardrop 90">
                <a:extLst>
                  <a:ext uri="{FF2B5EF4-FFF2-40B4-BE49-F238E27FC236}">
                    <a16:creationId xmlns:a16="http://schemas.microsoft.com/office/drawing/2014/main" id="{51F64ADA-255F-4AF3-9227-371C527A690B}"/>
                  </a:ext>
                </a:extLst>
              </p:cNvPr>
              <p:cNvSpPr/>
              <p:nvPr/>
            </p:nvSpPr>
            <p:spPr>
              <a:xfrm rot="7612726">
                <a:off x="5389378" y="2211967"/>
                <a:ext cx="99323" cy="9074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ardrop 91">
                <a:extLst>
                  <a:ext uri="{FF2B5EF4-FFF2-40B4-BE49-F238E27FC236}">
                    <a16:creationId xmlns:a16="http://schemas.microsoft.com/office/drawing/2014/main" id="{EE0524E6-CBB3-48A8-9A16-313DA427E532}"/>
                  </a:ext>
                </a:extLst>
              </p:cNvPr>
              <p:cNvSpPr/>
              <p:nvPr/>
            </p:nvSpPr>
            <p:spPr>
              <a:xfrm rot="7612726">
                <a:off x="5711592" y="2480226"/>
                <a:ext cx="100013" cy="91378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eardrop 92">
                <a:extLst>
                  <a:ext uri="{FF2B5EF4-FFF2-40B4-BE49-F238E27FC236}">
                    <a16:creationId xmlns:a16="http://schemas.microsoft.com/office/drawing/2014/main" id="{27C1BBD3-A107-457B-B293-7BFF6CA1624E}"/>
                  </a:ext>
                </a:extLst>
              </p:cNvPr>
              <p:cNvSpPr/>
              <p:nvPr/>
            </p:nvSpPr>
            <p:spPr>
              <a:xfrm rot="7612726">
                <a:off x="5931361" y="2170383"/>
                <a:ext cx="125031" cy="114237"/>
              </a:xfrm>
              <a:prstGeom prst="teardrop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ABA0C80C-E1BE-4BB7-A7B0-EF25058C16E7}"/>
                </a:ext>
              </a:extLst>
            </p:cNvPr>
            <p:cNvGrpSpPr/>
            <p:nvPr/>
          </p:nvGrpSpPr>
          <p:grpSpPr>
            <a:xfrm>
              <a:off x="5467497" y="2606632"/>
              <a:ext cx="1354446" cy="1380726"/>
              <a:chOff x="5267826" y="3934153"/>
              <a:chExt cx="2131457" cy="2172813"/>
            </a:xfrm>
            <a:solidFill>
              <a:schemeClr val="bg1"/>
            </a:solidFill>
          </p:grpSpPr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2716CD5D-D53C-4FD4-8F04-CB936B3C3263}"/>
                  </a:ext>
                </a:extLst>
              </p:cNvPr>
              <p:cNvGrpSpPr/>
              <p:nvPr/>
            </p:nvGrpSpPr>
            <p:grpSpPr>
              <a:xfrm rot="187338">
                <a:off x="5267826" y="3934153"/>
                <a:ext cx="2131457" cy="1028891"/>
                <a:chOff x="5664926" y="1939349"/>
                <a:chExt cx="659674" cy="422851"/>
              </a:xfrm>
              <a:grpFill/>
            </p:grpSpPr>
            <p:sp>
              <p:nvSpPr>
                <p:cNvPr id="99" name="Rounded Rectangle 247">
                  <a:extLst>
                    <a:ext uri="{FF2B5EF4-FFF2-40B4-BE49-F238E27FC236}">
                      <a16:creationId xmlns:a16="http://schemas.microsoft.com/office/drawing/2014/main" id="{2EA693E3-0E53-4E05-8EC8-175C7A90427B}"/>
                    </a:ext>
                  </a:extLst>
                </p:cNvPr>
                <p:cNvSpPr/>
                <p:nvPr/>
              </p:nvSpPr>
              <p:spPr>
                <a:xfrm>
                  <a:off x="5943601" y="1939349"/>
                  <a:ext cx="75090" cy="422851"/>
                </a:xfrm>
                <a:prstGeom prst="roundRect">
                  <a:avLst>
                    <a:gd name="adj" fmla="val 7067"/>
                  </a:avLst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248">
                  <a:extLst>
                    <a:ext uri="{FF2B5EF4-FFF2-40B4-BE49-F238E27FC236}">
                      <a16:creationId xmlns:a16="http://schemas.microsoft.com/office/drawing/2014/main" id="{C246E46F-F47A-469A-9557-237F33166539}"/>
                    </a:ext>
                  </a:extLst>
                </p:cNvPr>
                <p:cNvSpPr/>
                <p:nvPr/>
              </p:nvSpPr>
              <p:spPr>
                <a:xfrm>
                  <a:off x="6019800" y="1981200"/>
                  <a:ext cx="304800" cy="304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249">
                  <a:extLst>
                    <a:ext uri="{FF2B5EF4-FFF2-40B4-BE49-F238E27FC236}">
                      <a16:creationId xmlns:a16="http://schemas.microsoft.com/office/drawing/2014/main" id="{844EA080-0459-44C3-BAED-5246CCBE1446}"/>
                    </a:ext>
                  </a:extLst>
                </p:cNvPr>
                <p:cNvSpPr/>
                <p:nvPr/>
              </p:nvSpPr>
              <p:spPr>
                <a:xfrm rot="15316813">
                  <a:off x="5664926" y="2053046"/>
                  <a:ext cx="304800" cy="3048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C625F077-E985-40F3-A29D-3EB2A43A5992}"/>
                  </a:ext>
                </a:extLst>
              </p:cNvPr>
              <p:cNvSpPr/>
              <p:nvPr/>
            </p:nvSpPr>
            <p:spPr>
              <a:xfrm rot="18407401">
                <a:off x="5353907" y="4310075"/>
                <a:ext cx="1753939" cy="1839844"/>
              </a:xfrm>
              <a:custGeom>
                <a:avLst/>
                <a:gdLst>
                  <a:gd name="connsiteX0" fmla="*/ 1228428 w 1753939"/>
                  <a:gd name="connsiteY0" fmla="*/ 204265 h 1839844"/>
                  <a:gd name="connsiteX1" fmla="*/ 1378783 w 1753939"/>
                  <a:gd name="connsiteY1" fmla="*/ 595340 h 1839844"/>
                  <a:gd name="connsiteX2" fmla="*/ 1378957 w 1753939"/>
                  <a:gd name="connsiteY2" fmla="*/ 623778 h 1839844"/>
                  <a:gd name="connsiteX3" fmla="*/ 1387792 w 1753939"/>
                  <a:gd name="connsiteY3" fmla="*/ 627604 h 1839844"/>
                  <a:gd name="connsiteX4" fmla="*/ 1753939 w 1753939"/>
                  <a:gd name="connsiteY4" fmla="*/ 1177134 h 1839844"/>
                  <a:gd name="connsiteX5" fmla="*/ 923468 w 1753939"/>
                  <a:gd name="connsiteY5" fmla="*/ 1839844 h 1839844"/>
                  <a:gd name="connsiteX6" fmla="*/ 158260 w 1753939"/>
                  <a:gd name="connsiteY6" fmla="*/ 1435091 h 1839844"/>
                  <a:gd name="connsiteX7" fmla="*/ 134132 w 1753939"/>
                  <a:gd name="connsiteY7" fmla="*/ 1382486 h 1839844"/>
                  <a:gd name="connsiteX8" fmla="*/ 114489 w 1753939"/>
                  <a:gd name="connsiteY8" fmla="*/ 1355263 h 1839844"/>
                  <a:gd name="connsiteX9" fmla="*/ 81542 w 1753939"/>
                  <a:gd name="connsiteY9" fmla="*/ 547520 h 1839844"/>
                  <a:gd name="connsiteX10" fmla="*/ 1016673 w 1753939"/>
                  <a:gd name="connsiteY10" fmla="*/ 43142 h 1839844"/>
                  <a:gd name="connsiteX11" fmla="*/ 1228428 w 1753939"/>
                  <a:gd name="connsiteY11" fmla="*/ 204265 h 18398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53939" h="1839844">
                    <a:moveTo>
                      <a:pt x="1228428" y="204265"/>
                    </a:moveTo>
                    <a:cubicBezTo>
                      <a:pt x="1313145" y="308862"/>
                      <a:pt x="1364978" y="445395"/>
                      <a:pt x="1378783" y="595340"/>
                    </a:cubicBezTo>
                    <a:lnTo>
                      <a:pt x="1378957" y="623778"/>
                    </a:lnTo>
                    <a:lnTo>
                      <a:pt x="1387792" y="627604"/>
                    </a:lnTo>
                    <a:cubicBezTo>
                      <a:pt x="1608699" y="746698"/>
                      <a:pt x="1753939" y="948381"/>
                      <a:pt x="1753939" y="1177134"/>
                    </a:cubicBezTo>
                    <a:cubicBezTo>
                      <a:pt x="1753939" y="1543139"/>
                      <a:pt x="1382124" y="1839844"/>
                      <a:pt x="923468" y="1839844"/>
                    </a:cubicBezTo>
                    <a:cubicBezTo>
                      <a:pt x="579476" y="1839844"/>
                      <a:pt x="284332" y="1672947"/>
                      <a:pt x="158260" y="1435091"/>
                    </a:cubicBezTo>
                    <a:lnTo>
                      <a:pt x="134132" y="1382486"/>
                    </a:lnTo>
                    <a:lnTo>
                      <a:pt x="114489" y="1355263"/>
                    </a:lnTo>
                    <a:cubicBezTo>
                      <a:pt x="-20468" y="1144928"/>
                      <a:pt x="-42018" y="837630"/>
                      <a:pt x="81542" y="547520"/>
                    </a:cubicBezTo>
                    <a:cubicBezTo>
                      <a:pt x="261265" y="125543"/>
                      <a:pt x="679937" y="-100276"/>
                      <a:pt x="1016673" y="43142"/>
                    </a:cubicBezTo>
                    <a:cubicBezTo>
                      <a:pt x="1100857" y="78996"/>
                      <a:pt x="1171950" y="134534"/>
                      <a:pt x="1228428" y="204265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CB881627-CC19-4565-A10C-51734B91CC4B}"/>
                </a:ext>
              </a:extLst>
            </p:cNvPr>
            <p:cNvGrpSpPr/>
            <p:nvPr/>
          </p:nvGrpSpPr>
          <p:grpSpPr>
            <a:xfrm rot="13566349">
              <a:off x="7805354" y="1003090"/>
              <a:ext cx="775564" cy="803262"/>
              <a:chOff x="2736824" y="1331500"/>
              <a:chExt cx="1155908" cy="1272363"/>
            </a:xfrm>
            <a:solidFill>
              <a:schemeClr val="bg1"/>
            </a:solidFill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601DC5C7-D801-4D10-835D-B387C0845AA0}"/>
                  </a:ext>
                </a:extLst>
              </p:cNvPr>
              <p:cNvGrpSpPr/>
              <p:nvPr/>
            </p:nvGrpSpPr>
            <p:grpSpPr>
              <a:xfrm>
                <a:off x="2771709" y="1331500"/>
                <a:ext cx="1088962" cy="1227333"/>
                <a:chOff x="5425279" y="1353932"/>
                <a:chExt cx="1088962" cy="1227333"/>
              </a:xfrm>
              <a:grpFill/>
            </p:grpSpPr>
            <p:grpSp>
              <p:nvGrpSpPr>
                <p:cNvPr id="107" name="Group 106">
                  <a:extLst>
                    <a:ext uri="{FF2B5EF4-FFF2-40B4-BE49-F238E27FC236}">
                      <a16:creationId xmlns:a16="http://schemas.microsoft.com/office/drawing/2014/main" id="{F78FFBD9-F6CB-40C3-9936-2D9F03057751}"/>
                    </a:ext>
                  </a:extLst>
                </p:cNvPr>
                <p:cNvGrpSpPr/>
                <p:nvPr/>
              </p:nvGrpSpPr>
              <p:grpSpPr>
                <a:xfrm>
                  <a:off x="5425279" y="1353932"/>
                  <a:ext cx="1088962" cy="1227333"/>
                  <a:chOff x="5425279" y="1353932"/>
                  <a:chExt cx="1088962" cy="1227333"/>
                </a:xfrm>
                <a:grpFill/>
              </p:grpSpPr>
              <p:sp>
                <p:nvSpPr>
                  <p:cNvPr id="109" name="Flowchart: Extract 108">
                    <a:extLst>
                      <a:ext uri="{FF2B5EF4-FFF2-40B4-BE49-F238E27FC236}">
                        <a16:creationId xmlns:a16="http://schemas.microsoft.com/office/drawing/2014/main" id="{B00BE4C3-85DD-46AF-BFD4-D4B30B7E13F0}"/>
                      </a:ext>
                    </a:extLst>
                  </p:cNvPr>
                  <p:cNvSpPr/>
                  <p:nvPr/>
                </p:nvSpPr>
                <p:spPr>
                  <a:xfrm>
                    <a:off x="5425279" y="1353932"/>
                    <a:ext cx="1088962" cy="1227333"/>
                  </a:xfrm>
                  <a:prstGeom prst="flowChartExtra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Oval 109">
                    <a:extLst>
                      <a:ext uri="{FF2B5EF4-FFF2-40B4-BE49-F238E27FC236}">
                        <a16:creationId xmlns:a16="http://schemas.microsoft.com/office/drawing/2014/main" id="{9708A370-FADA-443E-B359-0EFAA15FD0AC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5734714" y="2035017"/>
                    <a:ext cx="166047" cy="82229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Oval 110">
                    <a:extLst>
                      <a:ext uri="{FF2B5EF4-FFF2-40B4-BE49-F238E27FC236}">
                        <a16:creationId xmlns:a16="http://schemas.microsoft.com/office/drawing/2014/main" id="{5B70828C-78C4-4FA9-861E-3B89BA19F5C5}"/>
                      </a:ext>
                    </a:extLst>
                  </p:cNvPr>
                  <p:cNvSpPr/>
                  <p:nvPr/>
                </p:nvSpPr>
                <p:spPr>
                  <a:xfrm rot="4784063">
                    <a:off x="5891734" y="1752989"/>
                    <a:ext cx="148322" cy="82312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8BDF5EED-793C-42BB-BF8B-55FD49425D63}"/>
                    </a:ext>
                  </a:extLst>
                </p:cNvPr>
                <p:cNvSpPr/>
                <p:nvPr/>
              </p:nvSpPr>
              <p:spPr>
                <a:xfrm rot="15076570">
                  <a:off x="6052074" y="2008384"/>
                  <a:ext cx="172989" cy="82228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Trapezoid 105">
                <a:extLst>
                  <a:ext uri="{FF2B5EF4-FFF2-40B4-BE49-F238E27FC236}">
                    <a16:creationId xmlns:a16="http://schemas.microsoft.com/office/drawing/2014/main" id="{C07E0150-C9D4-440C-9942-F63359C7E5E6}"/>
                  </a:ext>
                </a:extLst>
              </p:cNvPr>
              <p:cNvSpPr/>
              <p:nvPr/>
            </p:nvSpPr>
            <p:spPr>
              <a:xfrm>
                <a:off x="2736824" y="2497872"/>
                <a:ext cx="1155908" cy="105991"/>
              </a:xfrm>
              <a:prstGeom prst="trapezoid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1E4DF575-98B7-40FE-890F-8E779D6D75A1}"/>
                </a:ext>
              </a:extLst>
            </p:cNvPr>
            <p:cNvGrpSpPr/>
            <p:nvPr/>
          </p:nvGrpSpPr>
          <p:grpSpPr>
            <a:xfrm rot="15955774">
              <a:off x="8683645" y="3021884"/>
              <a:ext cx="775564" cy="803262"/>
              <a:chOff x="2736824" y="1331500"/>
              <a:chExt cx="1155908" cy="1272363"/>
            </a:xfrm>
            <a:solidFill>
              <a:schemeClr val="bg1"/>
            </a:solidFill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21726F54-25E4-4E95-A579-3D730A18CEFA}"/>
                  </a:ext>
                </a:extLst>
              </p:cNvPr>
              <p:cNvGrpSpPr/>
              <p:nvPr/>
            </p:nvGrpSpPr>
            <p:grpSpPr>
              <a:xfrm>
                <a:off x="2771709" y="1331500"/>
                <a:ext cx="1088962" cy="1227333"/>
                <a:chOff x="5425279" y="1353932"/>
                <a:chExt cx="1088962" cy="1227333"/>
              </a:xfrm>
              <a:grpFill/>
            </p:grpSpPr>
            <p:grpSp>
              <p:nvGrpSpPr>
                <p:cNvPr id="115" name="Group 114">
                  <a:extLst>
                    <a:ext uri="{FF2B5EF4-FFF2-40B4-BE49-F238E27FC236}">
                      <a16:creationId xmlns:a16="http://schemas.microsoft.com/office/drawing/2014/main" id="{E82D941D-0259-43EE-9430-A7F9AC44B24C}"/>
                    </a:ext>
                  </a:extLst>
                </p:cNvPr>
                <p:cNvGrpSpPr/>
                <p:nvPr/>
              </p:nvGrpSpPr>
              <p:grpSpPr>
                <a:xfrm>
                  <a:off x="5425279" y="1353932"/>
                  <a:ext cx="1088962" cy="1227333"/>
                  <a:chOff x="5425279" y="1353932"/>
                  <a:chExt cx="1088962" cy="1227333"/>
                </a:xfrm>
                <a:grpFill/>
              </p:grpSpPr>
              <p:sp>
                <p:nvSpPr>
                  <p:cNvPr id="117" name="Flowchart: Extract 116">
                    <a:extLst>
                      <a:ext uri="{FF2B5EF4-FFF2-40B4-BE49-F238E27FC236}">
                        <a16:creationId xmlns:a16="http://schemas.microsoft.com/office/drawing/2014/main" id="{9FA2A6C5-FACE-4E6F-8E40-094E38D92400}"/>
                      </a:ext>
                    </a:extLst>
                  </p:cNvPr>
                  <p:cNvSpPr/>
                  <p:nvPr/>
                </p:nvSpPr>
                <p:spPr>
                  <a:xfrm>
                    <a:off x="5425279" y="1353932"/>
                    <a:ext cx="1088962" cy="1227333"/>
                  </a:xfrm>
                  <a:prstGeom prst="flowChartExtra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Oval 117">
                    <a:extLst>
                      <a:ext uri="{FF2B5EF4-FFF2-40B4-BE49-F238E27FC236}">
                        <a16:creationId xmlns:a16="http://schemas.microsoft.com/office/drawing/2014/main" id="{442840C3-5D01-4EB1-B3B4-A41652BFD366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5734714" y="2035017"/>
                    <a:ext cx="166047" cy="82229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Oval 118">
                    <a:extLst>
                      <a:ext uri="{FF2B5EF4-FFF2-40B4-BE49-F238E27FC236}">
                        <a16:creationId xmlns:a16="http://schemas.microsoft.com/office/drawing/2014/main" id="{8E002D86-03C0-4752-BB47-34310A31A941}"/>
                      </a:ext>
                    </a:extLst>
                  </p:cNvPr>
                  <p:cNvSpPr/>
                  <p:nvPr/>
                </p:nvSpPr>
                <p:spPr>
                  <a:xfrm rot="4784063">
                    <a:off x="5891734" y="1752989"/>
                    <a:ext cx="148322" cy="82312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D82CE2AE-70E8-4F4F-95D1-9E969DF7EF8C}"/>
                    </a:ext>
                  </a:extLst>
                </p:cNvPr>
                <p:cNvSpPr/>
                <p:nvPr/>
              </p:nvSpPr>
              <p:spPr>
                <a:xfrm rot="15076570">
                  <a:off x="6052074" y="2008384"/>
                  <a:ext cx="172989" cy="82228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4" name="Trapezoid 113">
                <a:extLst>
                  <a:ext uri="{FF2B5EF4-FFF2-40B4-BE49-F238E27FC236}">
                    <a16:creationId xmlns:a16="http://schemas.microsoft.com/office/drawing/2014/main" id="{2214E255-AA74-4A12-B1F8-307E4431F878}"/>
                  </a:ext>
                </a:extLst>
              </p:cNvPr>
              <p:cNvSpPr/>
              <p:nvPr/>
            </p:nvSpPr>
            <p:spPr>
              <a:xfrm>
                <a:off x="2736824" y="2497872"/>
                <a:ext cx="1155908" cy="105991"/>
              </a:xfrm>
              <a:prstGeom prst="trapezoid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74A95E4B-3AF9-40E8-A26B-393B42B288CA}"/>
                </a:ext>
              </a:extLst>
            </p:cNvPr>
            <p:cNvGrpSpPr/>
            <p:nvPr/>
          </p:nvGrpSpPr>
          <p:grpSpPr>
            <a:xfrm rot="18628866">
              <a:off x="7816499" y="5084065"/>
              <a:ext cx="775564" cy="803262"/>
              <a:chOff x="2736824" y="1331500"/>
              <a:chExt cx="1155908" cy="1272363"/>
            </a:xfrm>
            <a:solidFill>
              <a:schemeClr val="bg1"/>
            </a:solidFill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FCB6A5B7-26C5-4964-808B-27C226B50085}"/>
                  </a:ext>
                </a:extLst>
              </p:cNvPr>
              <p:cNvGrpSpPr/>
              <p:nvPr/>
            </p:nvGrpSpPr>
            <p:grpSpPr>
              <a:xfrm>
                <a:off x="2771709" y="1331500"/>
                <a:ext cx="1088962" cy="1227333"/>
                <a:chOff x="5425279" y="1353932"/>
                <a:chExt cx="1088962" cy="1227333"/>
              </a:xfrm>
              <a:grpFill/>
            </p:grpSpPr>
            <p:grpSp>
              <p:nvGrpSpPr>
                <p:cNvPr id="123" name="Group 122">
                  <a:extLst>
                    <a:ext uri="{FF2B5EF4-FFF2-40B4-BE49-F238E27FC236}">
                      <a16:creationId xmlns:a16="http://schemas.microsoft.com/office/drawing/2014/main" id="{C7D0C9AB-AEE2-4A64-93A4-772F3EA69869}"/>
                    </a:ext>
                  </a:extLst>
                </p:cNvPr>
                <p:cNvGrpSpPr/>
                <p:nvPr/>
              </p:nvGrpSpPr>
              <p:grpSpPr>
                <a:xfrm>
                  <a:off x="5425279" y="1353932"/>
                  <a:ext cx="1088962" cy="1227333"/>
                  <a:chOff x="5425279" y="1353932"/>
                  <a:chExt cx="1088962" cy="1227333"/>
                </a:xfrm>
                <a:grpFill/>
              </p:grpSpPr>
              <p:sp>
                <p:nvSpPr>
                  <p:cNvPr id="125" name="Flowchart: Extract 124">
                    <a:extLst>
                      <a:ext uri="{FF2B5EF4-FFF2-40B4-BE49-F238E27FC236}">
                        <a16:creationId xmlns:a16="http://schemas.microsoft.com/office/drawing/2014/main" id="{31EF9DCF-F62B-4110-B275-5871AFA71A1D}"/>
                      </a:ext>
                    </a:extLst>
                  </p:cNvPr>
                  <p:cNvSpPr/>
                  <p:nvPr/>
                </p:nvSpPr>
                <p:spPr>
                  <a:xfrm>
                    <a:off x="5425279" y="1353932"/>
                    <a:ext cx="1088962" cy="1227333"/>
                  </a:xfrm>
                  <a:prstGeom prst="flowChartExtra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>
                    <a:extLst>
                      <a:ext uri="{FF2B5EF4-FFF2-40B4-BE49-F238E27FC236}">
                        <a16:creationId xmlns:a16="http://schemas.microsoft.com/office/drawing/2014/main" id="{B7004BCB-725A-46AB-9B4E-EDBC44AE1B42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5734714" y="2035017"/>
                    <a:ext cx="166047" cy="82229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CB612E9B-7E11-42DA-8D9E-0886E2177C0E}"/>
                      </a:ext>
                    </a:extLst>
                  </p:cNvPr>
                  <p:cNvSpPr/>
                  <p:nvPr/>
                </p:nvSpPr>
                <p:spPr>
                  <a:xfrm rot="4784063">
                    <a:off x="5891734" y="1752989"/>
                    <a:ext cx="148322" cy="82312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96DB2191-D7FD-4FF5-A5C1-74FE1EDB8B64}"/>
                    </a:ext>
                  </a:extLst>
                </p:cNvPr>
                <p:cNvSpPr/>
                <p:nvPr/>
              </p:nvSpPr>
              <p:spPr>
                <a:xfrm rot="15076570">
                  <a:off x="6052074" y="2008384"/>
                  <a:ext cx="172989" cy="82228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2" name="Trapezoid 121">
                <a:extLst>
                  <a:ext uri="{FF2B5EF4-FFF2-40B4-BE49-F238E27FC236}">
                    <a16:creationId xmlns:a16="http://schemas.microsoft.com/office/drawing/2014/main" id="{206988B0-2B02-41D3-AD2D-0E870C05A985}"/>
                  </a:ext>
                </a:extLst>
              </p:cNvPr>
              <p:cNvSpPr/>
              <p:nvPr/>
            </p:nvSpPr>
            <p:spPr>
              <a:xfrm>
                <a:off x="2736824" y="2497872"/>
                <a:ext cx="1155908" cy="105991"/>
              </a:xfrm>
              <a:prstGeom prst="trapezoid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BB4EC0E0-06EE-4506-BF32-3447FC9D7ACC}"/>
                </a:ext>
              </a:extLst>
            </p:cNvPr>
            <p:cNvGrpSpPr/>
            <p:nvPr/>
          </p:nvGrpSpPr>
          <p:grpSpPr>
            <a:xfrm>
              <a:off x="5729139" y="5930322"/>
              <a:ext cx="775564" cy="803262"/>
              <a:chOff x="2736824" y="1331500"/>
              <a:chExt cx="1155908" cy="1272363"/>
            </a:xfrm>
            <a:solidFill>
              <a:schemeClr val="bg1"/>
            </a:solidFill>
          </p:grpSpPr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B4F62FED-14CB-472F-9ACD-587A28F66E4C}"/>
                  </a:ext>
                </a:extLst>
              </p:cNvPr>
              <p:cNvGrpSpPr/>
              <p:nvPr/>
            </p:nvGrpSpPr>
            <p:grpSpPr>
              <a:xfrm>
                <a:off x="2771709" y="1331500"/>
                <a:ext cx="1088962" cy="1227333"/>
                <a:chOff x="5425279" y="1353932"/>
                <a:chExt cx="1088962" cy="1227333"/>
              </a:xfrm>
              <a:grpFill/>
            </p:grpSpPr>
            <p:grpSp>
              <p:nvGrpSpPr>
                <p:cNvPr id="131" name="Group 130">
                  <a:extLst>
                    <a:ext uri="{FF2B5EF4-FFF2-40B4-BE49-F238E27FC236}">
                      <a16:creationId xmlns:a16="http://schemas.microsoft.com/office/drawing/2014/main" id="{D9756DE5-5852-4335-B345-D529796BBCEA}"/>
                    </a:ext>
                  </a:extLst>
                </p:cNvPr>
                <p:cNvGrpSpPr/>
                <p:nvPr/>
              </p:nvGrpSpPr>
              <p:grpSpPr>
                <a:xfrm>
                  <a:off x="5425279" y="1353932"/>
                  <a:ext cx="1088962" cy="1227333"/>
                  <a:chOff x="5425279" y="1353932"/>
                  <a:chExt cx="1088962" cy="1227333"/>
                </a:xfrm>
                <a:grpFill/>
              </p:grpSpPr>
              <p:sp>
                <p:nvSpPr>
                  <p:cNvPr id="133" name="Flowchart: Extract 132">
                    <a:extLst>
                      <a:ext uri="{FF2B5EF4-FFF2-40B4-BE49-F238E27FC236}">
                        <a16:creationId xmlns:a16="http://schemas.microsoft.com/office/drawing/2014/main" id="{2FA66BAB-89EC-49EC-B24A-B4173AD856CB}"/>
                      </a:ext>
                    </a:extLst>
                  </p:cNvPr>
                  <p:cNvSpPr/>
                  <p:nvPr/>
                </p:nvSpPr>
                <p:spPr>
                  <a:xfrm>
                    <a:off x="5425279" y="1353932"/>
                    <a:ext cx="1088962" cy="1227333"/>
                  </a:xfrm>
                  <a:prstGeom prst="flowChartExtra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133">
                    <a:extLst>
                      <a:ext uri="{FF2B5EF4-FFF2-40B4-BE49-F238E27FC236}">
                        <a16:creationId xmlns:a16="http://schemas.microsoft.com/office/drawing/2014/main" id="{4BD7377F-505F-41BD-8DEB-7E95CB249DE0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5734714" y="2035017"/>
                    <a:ext cx="166047" cy="82229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Oval 134">
                    <a:extLst>
                      <a:ext uri="{FF2B5EF4-FFF2-40B4-BE49-F238E27FC236}">
                        <a16:creationId xmlns:a16="http://schemas.microsoft.com/office/drawing/2014/main" id="{96262DDB-B580-4573-B6FF-1FB876ECF76E}"/>
                      </a:ext>
                    </a:extLst>
                  </p:cNvPr>
                  <p:cNvSpPr/>
                  <p:nvPr/>
                </p:nvSpPr>
                <p:spPr>
                  <a:xfrm rot="4784063">
                    <a:off x="5891734" y="1752989"/>
                    <a:ext cx="148322" cy="82312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5B656258-08AF-4D89-96B9-43F8CA012F54}"/>
                    </a:ext>
                  </a:extLst>
                </p:cNvPr>
                <p:cNvSpPr/>
                <p:nvPr/>
              </p:nvSpPr>
              <p:spPr>
                <a:xfrm rot="15076570">
                  <a:off x="6052074" y="2008384"/>
                  <a:ext cx="172989" cy="82228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0" name="Trapezoid 129">
                <a:extLst>
                  <a:ext uri="{FF2B5EF4-FFF2-40B4-BE49-F238E27FC236}">
                    <a16:creationId xmlns:a16="http://schemas.microsoft.com/office/drawing/2014/main" id="{0C9EF28F-61AF-4B88-B336-2836ACEF6DC2}"/>
                  </a:ext>
                </a:extLst>
              </p:cNvPr>
              <p:cNvSpPr/>
              <p:nvPr/>
            </p:nvSpPr>
            <p:spPr>
              <a:xfrm>
                <a:off x="2736824" y="2497872"/>
                <a:ext cx="1155908" cy="105991"/>
              </a:xfrm>
              <a:prstGeom prst="trapezoid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FFFB63BB-0C05-4070-A232-ACD1F2E15699}"/>
                </a:ext>
              </a:extLst>
            </p:cNvPr>
            <p:cNvGrpSpPr/>
            <p:nvPr/>
          </p:nvGrpSpPr>
          <p:grpSpPr>
            <a:xfrm rot="2706985">
              <a:off x="3654073" y="5102537"/>
              <a:ext cx="775564" cy="803262"/>
              <a:chOff x="2736824" y="1331500"/>
              <a:chExt cx="1155908" cy="1272363"/>
            </a:xfrm>
            <a:solidFill>
              <a:schemeClr val="bg1"/>
            </a:solidFill>
          </p:grpSpPr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43397061-E5B6-4639-9B82-FF316DC847FF}"/>
                  </a:ext>
                </a:extLst>
              </p:cNvPr>
              <p:cNvGrpSpPr/>
              <p:nvPr/>
            </p:nvGrpSpPr>
            <p:grpSpPr>
              <a:xfrm>
                <a:off x="2771709" y="1331500"/>
                <a:ext cx="1088962" cy="1227333"/>
                <a:chOff x="5425279" y="1353932"/>
                <a:chExt cx="1088962" cy="1227333"/>
              </a:xfrm>
              <a:grpFill/>
            </p:grpSpPr>
            <p:grpSp>
              <p:nvGrpSpPr>
                <p:cNvPr id="139" name="Group 138">
                  <a:extLst>
                    <a:ext uri="{FF2B5EF4-FFF2-40B4-BE49-F238E27FC236}">
                      <a16:creationId xmlns:a16="http://schemas.microsoft.com/office/drawing/2014/main" id="{CA899CD3-8116-4167-8CBE-C4FD0B635D32}"/>
                    </a:ext>
                  </a:extLst>
                </p:cNvPr>
                <p:cNvGrpSpPr/>
                <p:nvPr/>
              </p:nvGrpSpPr>
              <p:grpSpPr>
                <a:xfrm>
                  <a:off x="5425279" y="1353932"/>
                  <a:ext cx="1088962" cy="1227333"/>
                  <a:chOff x="5425279" y="1353932"/>
                  <a:chExt cx="1088962" cy="1227333"/>
                </a:xfrm>
                <a:grpFill/>
              </p:grpSpPr>
              <p:sp>
                <p:nvSpPr>
                  <p:cNvPr id="141" name="Flowchart: Extract 140">
                    <a:extLst>
                      <a:ext uri="{FF2B5EF4-FFF2-40B4-BE49-F238E27FC236}">
                        <a16:creationId xmlns:a16="http://schemas.microsoft.com/office/drawing/2014/main" id="{459AF3FF-1563-4E3A-AC3C-590B6C1815DE}"/>
                      </a:ext>
                    </a:extLst>
                  </p:cNvPr>
                  <p:cNvSpPr/>
                  <p:nvPr/>
                </p:nvSpPr>
                <p:spPr>
                  <a:xfrm>
                    <a:off x="5425279" y="1353932"/>
                    <a:ext cx="1088962" cy="1227333"/>
                  </a:xfrm>
                  <a:prstGeom prst="flowChartExtra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Oval 141">
                    <a:extLst>
                      <a:ext uri="{FF2B5EF4-FFF2-40B4-BE49-F238E27FC236}">
                        <a16:creationId xmlns:a16="http://schemas.microsoft.com/office/drawing/2014/main" id="{41033E78-0319-4500-98A8-9ED5F7251A1B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5734714" y="2035017"/>
                    <a:ext cx="166047" cy="82229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Oval 142">
                    <a:extLst>
                      <a:ext uri="{FF2B5EF4-FFF2-40B4-BE49-F238E27FC236}">
                        <a16:creationId xmlns:a16="http://schemas.microsoft.com/office/drawing/2014/main" id="{AD485925-F570-425E-96DD-DFCFC92A1DA1}"/>
                      </a:ext>
                    </a:extLst>
                  </p:cNvPr>
                  <p:cNvSpPr/>
                  <p:nvPr/>
                </p:nvSpPr>
                <p:spPr>
                  <a:xfrm rot="4784063">
                    <a:off x="5891734" y="1752989"/>
                    <a:ext cx="148322" cy="82312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0363E81D-3D82-4225-A3F9-7353B5CBFE3F}"/>
                    </a:ext>
                  </a:extLst>
                </p:cNvPr>
                <p:cNvSpPr/>
                <p:nvPr/>
              </p:nvSpPr>
              <p:spPr>
                <a:xfrm rot="15076570">
                  <a:off x="6052074" y="2008384"/>
                  <a:ext cx="172989" cy="82228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8" name="Trapezoid 137">
                <a:extLst>
                  <a:ext uri="{FF2B5EF4-FFF2-40B4-BE49-F238E27FC236}">
                    <a16:creationId xmlns:a16="http://schemas.microsoft.com/office/drawing/2014/main" id="{DDA89E48-4867-48CC-97D0-4DCDAE445BC4}"/>
                  </a:ext>
                </a:extLst>
              </p:cNvPr>
              <p:cNvSpPr/>
              <p:nvPr/>
            </p:nvSpPr>
            <p:spPr>
              <a:xfrm>
                <a:off x="2736824" y="2497872"/>
                <a:ext cx="1155908" cy="105991"/>
              </a:xfrm>
              <a:prstGeom prst="trapezoid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AFD2ACF6-2FC2-41F0-8CA0-BF07C4E979D7}"/>
                </a:ext>
              </a:extLst>
            </p:cNvPr>
            <p:cNvGrpSpPr/>
            <p:nvPr/>
          </p:nvGrpSpPr>
          <p:grpSpPr>
            <a:xfrm rot="5246989">
              <a:off x="2781467" y="3075439"/>
              <a:ext cx="775564" cy="803262"/>
              <a:chOff x="2736824" y="1331500"/>
              <a:chExt cx="1155908" cy="1272363"/>
            </a:xfrm>
            <a:solidFill>
              <a:schemeClr val="bg1"/>
            </a:solidFill>
          </p:grpSpPr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87E3C7D9-0747-4C8C-83A5-D6B8919ECEC1}"/>
                  </a:ext>
                </a:extLst>
              </p:cNvPr>
              <p:cNvGrpSpPr/>
              <p:nvPr/>
            </p:nvGrpSpPr>
            <p:grpSpPr>
              <a:xfrm>
                <a:off x="2771709" y="1331500"/>
                <a:ext cx="1088962" cy="1227333"/>
                <a:chOff x="5425279" y="1353932"/>
                <a:chExt cx="1088962" cy="1227333"/>
              </a:xfrm>
              <a:grpFill/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93E65B3D-ABDB-486F-9616-4A72171EC469}"/>
                    </a:ext>
                  </a:extLst>
                </p:cNvPr>
                <p:cNvGrpSpPr/>
                <p:nvPr/>
              </p:nvGrpSpPr>
              <p:grpSpPr>
                <a:xfrm>
                  <a:off x="5425279" y="1353932"/>
                  <a:ext cx="1088962" cy="1227333"/>
                  <a:chOff x="5425279" y="1353932"/>
                  <a:chExt cx="1088962" cy="1227333"/>
                </a:xfrm>
                <a:grpFill/>
              </p:grpSpPr>
              <p:sp>
                <p:nvSpPr>
                  <p:cNvPr id="149" name="Flowchart: Extract 148">
                    <a:extLst>
                      <a:ext uri="{FF2B5EF4-FFF2-40B4-BE49-F238E27FC236}">
                        <a16:creationId xmlns:a16="http://schemas.microsoft.com/office/drawing/2014/main" id="{EFA00D8D-F3A1-42DC-948B-BFDD37B0A2D0}"/>
                      </a:ext>
                    </a:extLst>
                  </p:cNvPr>
                  <p:cNvSpPr/>
                  <p:nvPr/>
                </p:nvSpPr>
                <p:spPr>
                  <a:xfrm>
                    <a:off x="5425279" y="1353932"/>
                    <a:ext cx="1088962" cy="1227333"/>
                  </a:xfrm>
                  <a:prstGeom prst="flowChartExtra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27FAD03C-5A31-4656-A8B4-19BAD1F49F29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5734714" y="2035017"/>
                    <a:ext cx="166047" cy="82229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>
                    <a:extLst>
                      <a:ext uri="{FF2B5EF4-FFF2-40B4-BE49-F238E27FC236}">
                        <a16:creationId xmlns:a16="http://schemas.microsoft.com/office/drawing/2014/main" id="{5CF0F4CB-9FB5-4688-BA58-B43C500D179C}"/>
                      </a:ext>
                    </a:extLst>
                  </p:cNvPr>
                  <p:cNvSpPr/>
                  <p:nvPr/>
                </p:nvSpPr>
                <p:spPr>
                  <a:xfrm rot="4784063">
                    <a:off x="5891734" y="1752989"/>
                    <a:ext cx="148322" cy="82312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8D84B533-E5FE-47CA-8C69-91F8D68608E8}"/>
                    </a:ext>
                  </a:extLst>
                </p:cNvPr>
                <p:cNvSpPr/>
                <p:nvPr/>
              </p:nvSpPr>
              <p:spPr>
                <a:xfrm rot="15076570">
                  <a:off x="6052074" y="2008384"/>
                  <a:ext cx="172989" cy="82228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6" name="Trapezoid 145">
                <a:extLst>
                  <a:ext uri="{FF2B5EF4-FFF2-40B4-BE49-F238E27FC236}">
                    <a16:creationId xmlns:a16="http://schemas.microsoft.com/office/drawing/2014/main" id="{D7752938-C764-4130-8064-EDBC73F53F50}"/>
                  </a:ext>
                </a:extLst>
              </p:cNvPr>
              <p:cNvSpPr/>
              <p:nvPr/>
            </p:nvSpPr>
            <p:spPr>
              <a:xfrm>
                <a:off x="2736824" y="2497872"/>
                <a:ext cx="1155908" cy="105991"/>
              </a:xfrm>
              <a:prstGeom prst="trapezoid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C074709F-E08B-49BF-97E0-50CFFEEF8987}"/>
                </a:ext>
              </a:extLst>
            </p:cNvPr>
            <p:cNvGrpSpPr/>
            <p:nvPr/>
          </p:nvGrpSpPr>
          <p:grpSpPr>
            <a:xfrm rot="7968984">
              <a:off x="3654043" y="986469"/>
              <a:ext cx="775564" cy="803262"/>
              <a:chOff x="2736824" y="1331500"/>
              <a:chExt cx="1155908" cy="1272363"/>
            </a:xfrm>
            <a:solidFill>
              <a:schemeClr val="bg1"/>
            </a:solidFill>
          </p:grpSpPr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22E3E7B3-9784-4048-820E-4F71EF828A3E}"/>
                  </a:ext>
                </a:extLst>
              </p:cNvPr>
              <p:cNvGrpSpPr/>
              <p:nvPr/>
            </p:nvGrpSpPr>
            <p:grpSpPr>
              <a:xfrm>
                <a:off x="2771709" y="1331500"/>
                <a:ext cx="1088962" cy="1227333"/>
                <a:chOff x="5425279" y="1353932"/>
                <a:chExt cx="1088962" cy="1227333"/>
              </a:xfrm>
              <a:grpFill/>
            </p:grpSpPr>
            <p:grpSp>
              <p:nvGrpSpPr>
                <p:cNvPr id="155" name="Group 154">
                  <a:extLst>
                    <a:ext uri="{FF2B5EF4-FFF2-40B4-BE49-F238E27FC236}">
                      <a16:creationId xmlns:a16="http://schemas.microsoft.com/office/drawing/2014/main" id="{A49640C1-C90F-4CBD-9741-BE879642572E}"/>
                    </a:ext>
                  </a:extLst>
                </p:cNvPr>
                <p:cNvGrpSpPr/>
                <p:nvPr/>
              </p:nvGrpSpPr>
              <p:grpSpPr>
                <a:xfrm>
                  <a:off x="5425279" y="1353932"/>
                  <a:ext cx="1088962" cy="1227333"/>
                  <a:chOff x="5425279" y="1353932"/>
                  <a:chExt cx="1088962" cy="1227333"/>
                </a:xfrm>
                <a:grpFill/>
              </p:grpSpPr>
              <p:sp>
                <p:nvSpPr>
                  <p:cNvPr id="157" name="Flowchart: Extract 156">
                    <a:extLst>
                      <a:ext uri="{FF2B5EF4-FFF2-40B4-BE49-F238E27FC236}">
                        <a16:creationId xmlns:a16="http://schemas.microsoft.com/office/drawing/2014/main" id="{3A9867ED-360D-4705-9D2B-D4E3723B75FB}"/>
                      </a:ext>
                    </a:extLst>
                  </p:cNvPr>
                  <p:cNvSpPr/>
                  <p:nvPr/>
                </p:nvSpPr>
                <p:spPr>
                  <a:xfrm>
                    <a:off x="5425279" y="1353932"/>
                    <a:ext cx="1088962" cy="1227333"/>
                  </a:xfrm>
                  <a:prstGeom prst="flowChartExtra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Oval 157">
                    <a:extLst>
                      <a:ext uri="{FF2B5EF4-FFF2-40B4-BE49-F238E27FC236}">
                        <a16:creationId xmlns:a16="http://schemas.microsoft.com/office/drawing/2014/main" id="{F64E7009-6C99-4DF2-AECD-D7A33E0DF09D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5734714" y="2035017"/>
                    <a:ext cx="166047" cy="82229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Oval 158">
                    <a:extLst>
                      <a:ext uri="{FF2B5EF4-FFF2-40B4-BE49-F238E27FC236}">
                        <a16:creationId xmlns:a16="http://schemas.microsoft.com/office/drawing/2014/main" id="{86632449-BF33-4B76-88A5-76BD1C4D3C92}"/>
                      </a:ext>
                    </a:extLst>
                  </p:cNvPr>
                  <p:cNvSpPr/>
                  <p:nvPr/>
                </p:nvSpPr>
                <p:spPr>
                  <a:xfrm rot="4784063">
                    <a:off x="5891734" y="1752989"/>
                    <a:ext cx="148322" cy="82312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3304A028-B23C-4F80-903A-49C62114F8AF}"/>
                    </a:ext>
                  </a:extLst>
                </p:cNvPr>
                <p:cNvSpPr/>
                <p:nvPr/>
              </p:nvSpPr>
              <p:spPr>
                <a:xfrm rot="15076570">
                  <a:off x="6052074" y="2008384"/>
                  <a:ext cx="172989" cy="82228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4" name="Trapezoid 153">
                <a:extLst>
                  <a:ext uri="{FF2B5EF4-FFF2-40B4-BE49-F238E27FC236}">
                    <a16:creationId xmlns:a16="http://schemas.microsoft.com/office/drawing/2014/main" id="{A66907DE-F9AC-4C89-AEDD-FBC8590C1150}"/>
                  </a:ext>
                </a:extLst>
              </p:cNvPr>
              <p:cNvSpPr/>
              <p:nvPr/>
            </p:nvSpPr>
            <p:spPr>
              <a:xfrm>
                <a:off x="2736824" y="2497872"/>
                <a:ext cx="1155908" cy="105991"/>
              </a:xfrm>
              <a:prstGeom prst="trapezoid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92BCD313-C979-4151-AD98-0A6BBDE13FCA}"/>
                </a:ext>
              </a:extLst>
            </p:cNvPr>
            <p:cNvGrpSpPr/>
            <p:nvPr/>
          </p:nvGrpSpPr>
          <p:grpSpPr>
            <a:xfrm flipV="1">
              <a:off x="5742452" y="123668"/>
              <a:ext cx="775564" cy="803262"/>
              <a:chOff x="2736824" y="1331500"/>
              <a:chExt cx="1155908" cy="1272363"/>
            </a:xfrm>
            <a:solidFill>
              <a:schemeClr val="bg1"/>
            </a:solidFill>
          </p:grpSpPr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DA5993FF-3D19-4809-BDE9-00AE7D480D50}"/>
                  </a:ext>
                </a:extLst>
              </p:cNvPr>
              <p:cNvGrpSpPr/>
              <p:nvPr/>
            </p:nvGrpSpPr>
            <p:grpSpPr>
              <a:xfrm>
                <a:off x="2771709" y="1331500"/>
                <a:ext cx="1088962" cy="1227333"/>
                <a:chOff x="5425279" y="1353932"/>
                <a:chExt cx="1088962" cy="1227333"/>
              </a:xfrm>
              <a:grpFill/>
            </p:grpSpPr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D2C466FB-FAD5-457F-9E17-8FAF1E4622B2}"/>
                    </a:ext>
                  </a:extLst>
                </p:cNvPr>
                <p:cNvGrpSpPr/>
                <p:nvPr/>
              </p:nvGrpSpPr>
              <p:grpSpPr>
                <a:xfrm>
                  <a:off x="5425279" y="1353932"/>
                  <a:ext cx="1088962" cy="1227333"/>
                  <a:chOff x="5425279" y="1353932"/>
                  <a:chExt cx="1088962" cy="1227333"/>
                </a:xfrm>
                <a:grpFill/>
              </p:grpSpPr>
              <p:sp>
                <p:nvSpPr>
                  <p:cNvPr id="165" name="Flowchart: Extract 164">
                    <a:extLst>
                      <a:ext uri="{FF2B5EF4-FFF2-40B4-BE49-F238E27FC236}">
                        <a16:creationId xmlns:a16="http://schemas.microsoft.com/office/drawing/2014/main" id="{30278C9F-1C1F-453C-B721-23A30C117E17}"/>
                      </a:ext>
                    </a:extLst>
                  </p:cNvPr>
                  <p:cNvSpPr/>
                  <p:nvPr/>
                </p:nvSpPr>
                <p:spPr>
                  <a:xfrm>
                    <a:off x="5425279" y="1353932"/>
                    <a:ext cx="1088962" cy="1227333"/>
                  </a:xfrm>
                  <a:prstGeom prst="flowChartExtract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Oval 165">
                    <a:extLst>
                      <a:ext uri="{FF2B5EF4-FFF2-40B4-BE49-F238E27FC236}">
                        <a16:creationId xmlns:a16="http://schemas.microsoft.com/office/drawing/2014/main" id="{E1E1838C-C8A2-4CC6-B7B0-94893DF88FD3}"/>
                      </a:ext>
                    </a:extLst>
                  </p:cNvPr>
                  <p:cNvSpPr/>
                  <p:nvPr/>
                </p:nvSpPr>
                <p:spPr>
                  <a:xfrm rot="16200000" flipV="1">
                    <a:off x="5734714" y="2035017"/>
                    <a:ext cx="166047" cy="82229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Oval 166">
                    <a:extLst>
                      <a:ext uri="{FF2B5EF4-FFF2-40B4-BE49-F238E27FC236}">
                        <a16:creationId xmlns:a16="http://schemas.microsoft.com/office/drawing/2014/main" id="{71A9FA89-461C-4AE0-B140-0EA0BD9122DF}"/>
                      </a:ext>
                    </a:extLst>
                  </p:cNvPr>
                  <p:cNvSpPr/>
                  <p:nvPr/>
                </p:nvSpPr>
                <p:spPr>
                  <a:xfrm rot="4784063">
                    <a:off x="5891734" y="1752989"/>
                    <a:ext cx="148322" cy="82312"/>
                  </a:xfrm>
                  <a:prstGeom prst="ellipse">
                    <a:avLst/>
                  </a:prstGeom>
                  <a:grp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A44F687E-0FF1-4A33-8446-EC4CE7B8819F}"/>
                    </a:ext>
                  </a:extLst>
                </p:cNvPr>
                <p:cNvSpPr/>
                <p:nvPr/>
              </p:nvSpPr>
              <p:spPr>
                <a:xfrm rot="15076570">
                  <a:off x="6052074" y="2008384"/>
                  <a:ext cx="172989" cy="82228"/>
                </a:xfrm>
                <a:prstGeom prst="ellips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2" name="Trapezoid 161">
                <a:extLst>
                  <a:ext uri="{FF2B5EF4-FFF2-40B4-BE49-F238E27FC236}">
                    <a16:creationId xmlns:a16="http://schemas.microsoft.com/office/drawing/2014/main" id="{34B57304-4CFF-4EEE-9CD4-AC47A971F25B}"/>
                  </a:ext>
                </a:extLst>
              </p:cNvPr>
              <p:cNvSpPr/>
              <p:nvPr/>
            </p:nvSpPr>
            <p:spPr>
              <a:xfrm>
                <a:off x="2736824" y="2497872"/>
                <a:ext cx="1155908" cy="105991"/>
              </a:xfrm>
              <a:prstGeom prst="trapezoid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41760388-032E-4CFD-BCB0-307445DE54AE}"/>
                </a:ext>
              </a:extLst>
            </p:cNvPr>
            <p:cNvSpPr/>
            <p:nvPr/>
          </p:nvSpPr>
          <p:spPr>
            <a:xfrm>
              <a:off x="346101" y="259164"/>
              <a:ext cx="1394934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212225"/>
                  </a:solidFill>
                  <a:latin typeface="Kristen ITC" panose="03050502040202030202" pitchFamily="66" charset="0"/>
                </a:rPr>
                <a:t>Fruit Pizza</a:t>
              </a:r>
              <a:endParaRPr lang="en-US" dirty="0">
                <a:latin typeface="Kristen ITC" panose="03050502040202030202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18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CC4A7AEB-1596-4D90-AE6D-D65B013D344E}"/>
              </a:ext>
            </a:extLst>
          </p:cNvPr>
          <p:cNvSpPr/>
          <p:nvPr/>
        </p:nvSpPr>
        <p:spPr>
          <a:xfrm>
            <a:off x="2743200" y="76200"/>
            <a:ext cx="6722197" cy="672219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BB8CA1-0A8D-4496-8F6B-EBF52599AB28}"/>
              </a:ext>
            </a:extLst>
          </p:cNvPr>
          <p:cNvGrpSpPr/>
          <p:nvPr/>
        </p:nvGrpSpPr>
        <p:grpSpPr>
          <a:xfrm>
            <a:off x="4441036" y="1755227"/>
            <a:ext cx="3326524" cy="3347545"/>
            <a:chOff x="1072055" y="882869"/>
            <a:chExt cx="3326524" cy="33475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FBC58A3-0C3C-4A5A-BC6E-B28A7C233F74}"/>
                </a:ext>
              </a:extLst>
            </p:cNvPr>
            <p:cNvSpPr/>
            <p:nvPr/>
          </p:nvSpPr>
          <p:spPr>
            <a:xfrm>
              <a:off x="1072055" y="882869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457C169-BC1B-4415-B00B-CEB7090A3C92}"/>
                </a:ext>
              </a:extLst>
            </p:cNvPr>
            <p:cNvSpPr/>
            <p:nvPr/>
          </p:nvSpPr>
          <p:spPr>
            <a:xfrm>
              <a:off x="2538248" y="882869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DADCB52-F92C-489C-AF14-B2238E8FE73F}"/>
                </a:ext>
              </a:extLst>
            </p:cNvPr>
            <p:cNvSpPr/>
            <p:nvPr/>
          </p:nvSpPr>
          <p:spPr>
            <a:xfrm>
              <a:off x="1072055" y="2370083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3F81B9A-B77B-47CC-88F4-2C27B82366CC}"/>
                </a:ext>
              </a:extLst>
            </p:cNvPr>
            <p:cNvSpPr/>
            <p:nvPr/>
          </p:nvSpPr>
          <p:spPr>
            <a:xfrm>
              <a:off x="2538248" y="2370083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FA8EC343-D642-4028-A390-A2AF972A3A6E}"/>
              </a:ext>
            </a:extLst>
          </p:cNvPr>
          <p:cNvSpPr/>
          <p:nvPr/>
        </p:nvSpPr>
        <p:spPr>
          <a:xfrm>
            <a:off x="7353719" y="2531259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0B481D2-F78A-4E32-90DA-3268644FA9F5}"/>
              </a:ext>
            </a:extLst>
          </p:cNvPr>
          <p:cNvSpPr/>
          <p:nvPr/>
        </p:nvSpPr>
        <p:spPr>
          <a:xfrm>
            <a:off x="2994547" y="2531259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E3F94BD-7617-4D48-A94B-044D0F98DE2E}"/>
              </a:ext>
            </a:extLst>
          </p:cNvPr>
          <p:cNvSpPr/>
          <p:nvPr/>
        </p:nvSpPr>
        <p:spPr>
          <a:xfrm>
            <a:off x="5154429" y="4697230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D1AAFFA-DC20-4051-9D34-1B1BABA20BF5}"/>
              </a:ext>
            </a:extLst>
          </p:cNvPr>
          <p:cNvSpPr/>
          <p:nvPr/>
        </p:nvSpPr>
        <p:spPr>
          <a:xfrm>
            <a:off x="5164030" y="268013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9F65338-8C97-4A30-9B10-8E35AB0B6857}"/>
              </a:ext>
            </a:extLst>
          </p:cNvPr>
          <p:cNvSpPr/>
          <p:nvPr/>
        </p:nvSpPr>
        <p:spPr>
          <a:xfrm>
            <a:off x="3636544" y="4042752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0F9F690-B963-4A6E-96E5-497E6D9EB08D}"/>
              </a:ext>
            </a:extLst>
          </p:cNvPr>
          <p:cNvSpPr/>
          <p:nvPr/>
        </p:nvSpPr>
        <p:spPr>
          <a:xfrm>
            <a:off x="3635234" y="997139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B8CEAF0-E814-48D3-B6D6-5205A8A1CB32}"/>
              </a:ext>
            </a:extLst>
          </p:cNvPr>
          <p:cNvSpPr/>
          <p:nvPr/>
        </p:nvSpPr>
        <p:spPr>
          <a:xfrm>
            <a:off x="6719156" y="922491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D5BEFFD-6945-485D-B86A-137A5F60D3CB}"/>
              </a:ext>
            </a:extLst>
          </p:cNvPr>
          <p:cNvSpPr/>
          <p:nvPr/>
        </p:nvSpPr>
        <p:spPr>
          <a:xfrm>
            <a:off x="6760699" y="4128319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6B9293-E26F-4E4A-8FB9-6A8374A522C1}"/>
              </a:ext>
            </a:extLst>
          </p:cNvPr>
          <p:cNvSpPr/>
          <p:nvPr/>
        </p:nvSpPr>
        <p:spPr>
          <a:xfrm>
            <a:off x="346101" y="259164"/>
            <a:ext cx="1638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Kristen ITC" panose="03050502040202030202" pitchFamily="66" charset="0"/>
              </a:rPr>
              <a:t>Circle </a:t>
            </a:r>
            <a:r>
              <a:rPr lang="en-US" dirty="0" err="1">
                <a:solidFill>
                  <a:srgbClr val="212225"/>
                </a:solidFill>
                <a:latin typeface="Kristen ITC" panose="03050502040202030202" pitchFamily="66" charset="0"/>
              </a:rPr>
              <a:t>Circle</a:t>
            </a:r>
            <a:endParaRPr lang="en-US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13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BB1E038-B1F7-492A-AA32-F30ACC61258B}"/>
              </a:ext>
            </a:extLst>
          </p:cNvPr>
          <p:cNvGrpSpPr/>
          <p:nvPr/>
        </p:nvGrpSpPr>
        <p:grpSpPr>
          <a:xfrm>
            <a:off x="2743200" y="76200"/>
            <a:ext cx="6722197" cy="6722197"/>
            <a:chOff x="2743200" y="76200"/>
            <a:chExt cx="6722197" cy="672219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C4A7AEB-1596-4D90-AE6D-D65B013D344E}"/>
                </a:ext>
              </a:extLst>
            </p:cNvPr>
            <p:cNvSpPr/>
            <p:nvPr/>
          </p:nvSpPr>
          <p:spPr>
            <a:xfrm>
              <a:off x="2743200" y="76200"/>
              <a:ext cx="6722197" cy="672219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06299C4-040A-49F9-A06F-661A909AAB80}"/>
                </a:ext>
              </a:extLst>
            </p:cNvPr>
            <p:cNvCxnSpPr>
              <a:stCxn id="9" idx="0"/>
              <a:endCxn id="9" idx="4"/>
            </p:cNvCxnSpPr>
            <p:nvPr/>
          </p:nvCxnSpPr>
          <p:spPr>
            <a:xfrm>
              <a:off x="6104299" y="76200"/>
              <a:ext cx="0" cy="67221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5789BC6-30B8-4440-9728-21B53C1E8F13}"/>
                </a:ext>
              </a:extLst>
            </p:cNvPr>
            <p:cNvCxnSpPr>
              <a:stCxn id="9" idx="2"/>
              <a:endCxn id="9" idx="6"/>
            </p:cNvCxnSpPr>
            <p:nvPr/>
          </p:nvCxnSpPr>
          <p:spPr>
            <a:xfrm>
              <a:off x="2743200" y="3437299"/>
              <a:ext cx="6722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253747E-CE08-4A67-BA18-E7CC7BFDED5B}"/>
                </a:ext>
              </a:extLst>
            </p:cNvPr>
            <p:cNvCxnSpPr>
              <a:stCxn id="9" idx="1"/>
              <a:endCxn id="9" idx="5"/>
            </p:cNvCxnSpPr>
            <p:nvPr/>
          </p:nvCxnSpPr>
          <p:spPr>
            <a:xfrm>
              <a:off x="3727643" y="1060643"/>
              <a:ext cx="4753311" cy="475331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BFAAA5-FCFB-422F-8D7B-F056C168F810}"/>
                </a:ext>
              </a:extLst>
            </p:cNvPr>
            <p:cNvCxnSpPr>
              <a:stCxn id="9" idx="3"/>
              <a:endCxn id="9" idx="7"/>
            </p:cNvCxnSpPr>
            <p:nvPr/>
          </p:nvCxnSpPr>
          <p:spPr>
            <a:xfrm flipV="1">
              <a:off x="3727643" y="1060643"/>
              <a:ext cx="4753311" cy="475331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0BB8CA1-0A8D-4496-8F6B-EBF52599AB28}"/>
              </a:ext>
            </a:extLst>
          </p:cNvPr>
          <p:cNvGrpSpPr/>
          <p:nvPr/>
        </p:nvGrpSpPr>
        <p:grpSpPr>
          <a:xfrm>
            <a:off x="4441036" y="1755227"/>
            <a:ext cx="3326524" cy="3347545"/>
            <a:chOff x="1072055" y="882869"/>
            <a:chExt cx="3326524" cy="33475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FBC58A3-0C3C-4A5A-BC6E-B28A7C233F74}"/>
                </a:ext>
              </a:extLst>
            </p:cNvPr>
            <p:cNvSpPr/>
            <p:nvPr/>
          </p:nvSpPr>
          <p:spPr>
            <a:xfrm>
              <a:off x="1072055" y="882869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457C169-BC1B-4415-B00B-CEB7090A3C92}"/>
                </a:ext>
              </a:extLst>
            </p:cNvPr>
            <p:cNvSpPr/>
            <p:nvPr/>
          </p:nvSpPr>
          <p:spPr>
            <a:xfrm>
              <a:off x="2538248" y="882869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DADCB52-F92C-489C-AF14-B2238E8FE73F}"/>
                </a:ext>
              </a:extLst>
            </p:cNvPr>
            <p:cNvSpPr/>
            <p:nvPr/>
          </p:nvSpPr>
          <p:spPr>
            <a:xfrm>
              <a:off x="1072055" y="2370083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3F81B9A-B77B-47CC-88F4-2C27B82366CC}"/>
                </a:ext>
              </a:extLst>
            </p:cNvPr>
            <p:cNvSpPr/>
            <p:nvPr/>
          </p:nvSpPr>
          <p:spPr>
            <a:xfrm>
              <a:off x="2538248" y="2370083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FA8EC343-D642-4028-A390-A2AF972A3A6E}"/>
              </a:ext>
            </a:extLst>
          </p:cNvPr>
          <p:cNvSpPr/>
          <p:nvPr/>
        </p:nvSpPr>
        <p:spPr>
          <a:xfrm>
            <a:off x="7353719" y="2531259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0B481D2-F78A-4E32-90DA-3268644FA9F5}"/>
              </a:ext>
            </a:extLst>
          </p:cNvPr>
          <p:cNvSpPr/>
          <p:nvPr/>
        </p:nvSpPr>
        <p:spPr>
          <a:xfrm>
            <a:off x="2994547" y="2531259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E3F94BD-7617-4D48-A94B-044D0F98DE2E}"/>
              </a:ext>
            </a:extLst>
          </p:cNvPr>
          <p:cNvSpPr/>
          <p:nvPr/>
        </p:nvSpPr>
        <p:spPr>
          <a:xfrm>
            <a:off x="5154429" y="4697230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D1AAFFA-DC20-4051-9D34-1B1BABA20BF5}"/>
              </a:ext>
            </a:extLst>
          </p:cNvPr>
          <p:cNvSpPr/>
          <p:nvPr/>
        </p:nvSpPr>
        <p:spPr>
          <a:xfrm>
            <a:off x="5164030" y="268013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9F65338-8C97-4A30-9B10-8E35AB0B6857}"/>
              </a:ext>
            </a:extLst>
          </p:cNvPr>
          <p:cNvSpPr/>
          <p:nvPr/>
        </p:nvSpPr>
        <p:spPr>
          <a:xfrm>
            <a:off x="3636544" y="4042752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0F9F690-B963-4A6E-96E5-497E6D9EB08D}"/>
              </a:ext>
            </a:extLst>
          </p:cNvPr>
          <p:cNvSpPr/>
          <p:nvPr/>
        </p:nvSpPr>
        <p:spPr>
          <a:xfrm>
            <a:off x="3635234" y="997139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B8CEAF0-E814-48D3-B6D6-5205A8A1CB32}"/>
              </a:ext>
            </a:extLst>
          </p:cNvPr>
          <p:cNvSpPr/>
          <p:nvPr/>
        </p:nvSpPr>
        <p:spPr>
          <a:xfrm>
            <a:off x="6719156" y="922491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D5BEFFD-6945-485D-B86A-137A5F60D3CB}"/>
              </a:ext>
            </a:extLst>
          </p:cNvPr>
          <p:cNvSpPr/>
          <p:nvPr/>
        </p:nvSpPr>
        <p:spPr>
          <a:xfrm>
            <a:off x="6760699" y="4128319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96519DC1-80F4-413C-BA17-FC0AB7E1FB78}"/>
              </a:ext>
            </a:extLst>
          </p:cNvPr>
          <p:cNvSpPr/>
          <p:nvPr/>
        </p:nvSpPr>
        <p:spPr>
          <a:xfrm rot="5400000">
            <a:off x="5789433" y="895365"/>
            <a:ext cx="629729" cy="658063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67D0EAAD-F63E-4FE0-AB71-39091A88B01A}"/>
              </a:ext>
            </a:extLst>
          </p:cNvPr>
          <p:cNvSpPr/>
          <p:nvPr/>
        </p:nvSpPr>
        <p:spPr>
          <a:xfrm rot="5400000">
            <a:off x="5789433" y="265636"/>
            <a:ext cx="629729" cy="658063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239B8C8-4EB3-4569-A8B5-6182288395F6}"/>
              </a:ext>
            </a:extLst>
          </p:cNvPr>
          <p:cNvGrpSpPr/>
          <p:nvPr/>
        </p:nvGrpSpPr>
        <p:grpSpPr>
          <a:xfrm>
            <a:off x="5765163" y="5281014"/>
            <a:ext cx="658063" cy="1259458"/>
            <a:chOff x="730826" y="1224396"/>
            <a:chExt cx="658063" cy="1259458"/>
          </a:xfrm>
        </p:grpSpPr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E8480C78-DCCD-4BA9-84B6-FF3FF510D6FD}"/>
                </a:ext>
              </a:extLst>
            </p:cNvPr>
            <p:cNvSpPr/>
            <p:nvPr/>
          </p:nvSpPr>
          <p:spPr>
            <a:xfrm rot="5400000">
              <a:off x="744993" y="1839958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iamond 29">
              <a:extLst>
                <a:ext uri="{FF2B5EF4-FFF2-40B4-BE49-F238E27FC236}">
                  <a16:creationId xmlns:a16="http://schemas.microsoft.com/office/drawing/2014/main" id="{E29460D9-F151-43DE-ACE3-72141BB3DB4E}"/>
                </a:ext>
              </a:extLst>
            </p:cNvPr>
            <p:cNvSpPr/>
            <p:nvPr/>
          </p:nvSpPr>
          <p:spPr>
            <a:xfrm rot="5400000">
              <a:off x="744993" y="1210229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B1DB2B3-995E-4E4D-9ADE-07B6AEB8BF3D}"/>
              </a:ext>
            </a:extLst>
          </p:cNvPr>
          <p:cNvGrpSpPr/>
          <p:nvPr/>
        </p:nvGrpSpPr>
        <p:grpSpPr>
          <a:xfrm rot="5400000">
            <a:off x="8255290" y="2813492"/>
            <a:ext cx="658063" cy="1259458"/>
            <a:chOff x="224479" y="1498615"/>
            <a:chExt cx="658063" cy="1259458"/>
          </a:xfrm>
        </p:grpSpPr>
        <p:sp>
          <p:nvSpPr>
            <p:cNvPr id="31" name="Diamond 30">
              <a:extLst>
                <a:ext uri="{FF2B5EF4-FFF2-40B4-BE49-F238E27FC236}">
                  <a16:creationId xmlns:a16="http://schemas.microsoft.com/office/drawing/2014/main" id="{C7671824-4146-4A8A-A44C-A1019F824C72}"/>
                </a:ext>
              </a:extLst>
            </p:cNvPr>
            <p:cNvSpPr/>
            <p:nvPr/>
          </p:nvSpPr>
          <p:spPr>
            <a:xfrm rot="5400000">
              <a:off x="238646" y="2114177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C5E18D58-CDF3-442A-A822-AAD711A1DA63}"/>
                </a:ext>
              </a:extLst>
            </p:cNvPr>
            <p:cNvSpPr/>
            <p:nvPr/>
          </p:nvSpPr>
          <p:spPr>
            <a:xfrm rot="5400000">
              <a:off x="238646" y="1484448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7A12405-2253-492C-9874-FCD525C115B1}"/>
              </a:ext>
            </a:extLst>
          </p:cNvPr>
          <p:cNvGrpSpPr/>
          <p:nvPr/>
        </p:nvGrpSpPr>
        <p:grpSpPr>
          <a:xfrm rot="5400000">
            <a:off x="3317759" y="2838937"/>
            <a:ext cx="658063" cy="1259458"/>
            <a:chOff x="224479" y="1498615"/>
            <a:chExt cx="658063" cy="1259458"/>
          </a:xfrm>
        </p:grpSpPr>
        <p:sp>
          <p:nvSpPr>
            <p:cNvPr id="34" name="Diamond 33">
              <a:extLst>
                <a:ext uri="{FF2B5EF4-FFF2-40B4-BE49-F238E27FC236}">
                  <a16:creationId xmlns:a16="http://schemas.microsoft.com/office/drawing/2014/main" id="{C94AA249-273C-4E50-87D6-A6DA630ABB7B}"/>
                </a:ext>
              </a:extLst>
            </p:cNvPr>
            <p:cNvSpPr/>
            <p:nvPr/>
          </p:nvSpPr>
          <p:spPr>
            <a:xfrm rot="5400000">
              <a:off x="238646" y="2114177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iamond 34">
              <a:extLst>
                <a:ext uri="{FF2B5EF4-FFF2-40B4-BE49-F238E27FC236}">
                  <a16:creationId xmlns:a16="http://schemas.microsoft.com/office/drawing/2014/main" id="{D8D57D9C-0780-4CE7-AADC-D3EEB017A1DE}"/>
                </a:ext>
              </a:extLst>
            </p:cNvPr>
            <p:cNvSpPr/>
            <p:nvPr/>
          </p:nvSpPr>
          <p:spPr>
            <a:xfrm rot="5400000">
              <a:off x="238646" y="1484448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487805B-8A3F-4C4B-8ED4-52B192B936EA}"/>
              </a:ext>
            </a:extLst>
          </p:cNvPr>
          <p:cNvGrpSpPr/>
          <p:nvPr/>
        </p:nvGrpSpPr>
        <p:grpSpPr>
          <a:xfrm rot="2635795">
            <a:off x="4029746" y="4550164"/>
            <a:ext cx="658063" cy="1259458"/>
            <a:chOff x="730826" y="1224396"/>
            <a:chExt cx="658063" cy="1259458"/>
          </a:xfrm>
        </p:grpSpPr>
        <p:sp>
          <p:nvSpPr>
            <p:cNvPr id="37" name="Diamond 36">
              <a:extLst>
                <a:ext uri="{FF2B5EF4-FFF2-40B4-BE49-F238E27FC236}">
                  <a16:creationId xmlns:a16="http://schemas.microsoft.com/office/drawing/2014/main" id="{5A6BC151-CD97-4C52-9F12-310943BB798A}"/>
                </a:ext>
              </a:extLst>
            </p:cNvPr>
            <p:cNvSpPr/>
            <p:nvPr/>
          </p:nvSpPr>
          <p:spPr>
            <a:xfrm rot="5400000">
              <a:off x="744993" y="1839958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iamond 37">
              <a:extLst>
                <a:ext uri="{FF2B5EF4-FFF2-40B4-BE49-F238E27FC236}">
                  <a16:creationId xmlns:a16="http://schemas.microsoft.com/office/drawing/2014/main" id="{992E299A-1138-4CB3-93D8-766801E6F5C2}"/>
                </a:ext>
              </a:extLst>
            </p:cNvPr>
            <p:cNvSpPr/>
            <p:nvPr/>
          </p:nvSpPr>
          <p:spPr>
            <a:xfrm rot="5400000">
              <a:off x="744993" y="1210229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68D0EBF-4F08-4DEC-91F1-B031E0751C01}"/>
              </a:ext>
            </a:extLst>
          </p:cNvPr>
          <p:cNvGrpSpPr/>
          <p:nvPr/>
        </p:nvGrpSpPr>
        <p:grpSpPr>
          <a:xfrm rot="2635795">
            <a:off x="7566256" y="1056189"/>
            <a:ext cx="658063" cy="1259458"/>
            <a:chOff x="730826" y="1224396"/>
            <a:chExt cx="658063" cy="1259458"/>
          </a:xfrm>
        </p:grpSpPr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id="{028BBCC0-BA11-4158-8F7F-D3E3676211EE}"/>
                </a:ext>
              </a:extLst>
            </p:cNvPr>
            <p:cNvSpPr/>
            <p:nvPr/>
          </p:nvSpPr>
          <p:spPr>
            <a:xfrm rot="5400000">
              <a:off x="744993" y="1839958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Diamond 40">
              <a:extLst>
                <a:ext uri="{FF2B5EF4-FFF2-40B4-BE49-F238E27FC236}">
                  <a16:creationId xmlns:a16="http://schemas.microsoft.com/office/drawing/2014/main" id="{BA6C9605-C0DF-4D3D-A933-B4A2A6B748A5}"/>
                </a:ext>
              </a:extLst>
            </p:cNvPr>
            <p:cNvSpPr/>
            <p:nvPr/>
          </p:nvSpPr>
          <p:spPr>
            <a:xfrm rot="5400000">
              <a:off x="744993" y="1210229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818C34C-60D6-493A-B119-A066F1EE04D4}"/>
              </a:ext>
            </a:extLst>
          </p:cNvPr>
          <p:cNvGrpSpPr/>
          <p:nvPr/>
        </p:nvGrpSpPr>
        <p:grpSpPr>
          <a:xfrm rot="18857264">
            <a:off x="4047558" y="1077447"/>
            <a:ext cx="658063" cy="1259458"/>
            <a:chOff x="730826" y="1224396"/>
            <a:chExt cx="658063" cy="1259458"/>
          </a:xfrm>
        </p:grpSpPr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D4A45F23-A689-439F-9DC4-171642AB5CBC}"/>
                </a:ext>
              </a:extLst>
            </p:cNvPr>
            <p:cNvSpPr/>
            <p:nvPr/>
          </p:nvSpPr>
          <p:spPr>
            <a:xfrm rot="5400000">
              <a:off x="744993" y="1839958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Diamond 43">
              <a:extLst>
                <a:ext uri="{FF2B5EF4-FFF2-40B4-BE49-F238E27FC236}">
                  <a16:creationId xmlns:a16="http://schemas.microsoft.com/office/drawing/2014/main" id="{DFBAF5B3-3ABC-40ED-81F7-2AB9F2661A33}"/>
                </a:ext>
              </a:extLst>
            </p:cNvPr>
            <p:cNvSpPr/>
            <p:nvPr/>
          </p:nvSpPr>
          <p:spPr>
            <a:xfrm rot="5400000">
              <a:off x="744993" y="1210229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0BBBBBB-B6CB-4353-A5C7-ECD39C2E79E6}"/>
              </a:ext>
            </a:extLst>
          </p:cNvPr>
          <p:cNvGrpSpPr/>
          <p:nvPr/>
        </p:nvGrpSpPr>
        <p:grpSpPr>
          <a:xfrm rot="18857264">
            <a:off x="7572935" y="4645564"/>
            <a:ext cx="658063" cy="1259458"/>
            <a:chOff x="730826" y="1224396"/>
            <a:chExt cx="658063" cy="1259458"/>
          </a:xfrm>
        </p:grpSpPr>
        <p:sp>
          <p:nvSpPr>
            <p:cNvPr id="46" name="Diamond 45">
              <a:extLst>
                <a:ext uri="{FF2B5EF4-FFF2-40B4-BE49-F238E27FC236}">
                  <a16:creationId xmlns:a16="http://schemas.microsoft.com/office/drawing/2014/main" id="{3F48B98F-E91D-4C80-BA7E-169852871B3A}"/>
                </a:ext>
              </a:extLst>
            </p:cNvPr>
            <p:cNvSpPr/>
            <p:nvPr/>
          </p:nvSpPr>
          <p:spPr>
            <a:xfrm rot="5400000">
              <a:off x="744993" y="1839958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Diamond 46">
              <a:extLst>
                <a:ext uri="{FF2B5EF4-FFF2-40B4-BE49-F238E27FC236}">
                  <a16:creationId xmlns:a16="http://schemas.microsoft.com/office/drawing/2014/main" id="{A8EB9164-51DF-432E-BEF8-20AACD3C7C80}"/>
                </a:ext>
              </a:extLst>
            </p:cNvPr>
            <p:cNvSpPr/>
            <p:nvPr/>
          </p:nvSpPr>
          <p:spPr>
            <a:xfrm rot="5400000">
              <a:off x="744993" y="1210229"/>
              <a:ext cx="629729" cy="658063"/>
            </a:xfrm>
            <a:prstGeom prst="diamond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2A5BB953-B9F0-4CBA-A396-811F7E61A7EA}"/>
              </a:ext>
            </a:extLst>
          </p:cNvPr>
          <p:cNvSpPr/>
          <p:nvPr/>
        </p:nvSpPr>
        <p:spPr>
          <a:xfrm rot="2796762">
            <a:off x="6477060" y="2446408"/>
            <a:ext cx="385312" cy="867684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E8DECFDD-C84D-419A-AC1D-33E93D428E39}"/>
              </a:ext>
            </a:extLst>
          </p:cNvPr>
          <p:cNvSpPr/>
          <p:nvPr/>
        </p:nvSpPr>
        <p:spPr>
          <a:xfrm rot="19006114" flipV="1">
            <a:off x="6526498" y="3599304"/>
            <a:ext cx="385312" cy="867684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3C03701D-4A4F-4DD1-B8D6-6FB862FEE00D}"/>
              </a:ext>
            </a:extLst>
          </p:cNvPr>
          <p:cNvSpPr/>
          <p:nvPr/>
        </p:nvSpPr>
        <p:spPr>
          <a:xfrm rot="13613614">
            <a:off x="5351693" y="3561020"/>
            <a:ext cx="385312" cy="867684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0450D4B0-1BF8-4021-81F5-B31525F22236}"/>
              </a:ext>
            </a:extLst>
          </p:cNvPr>
          <p:cNvSpPr/>
          <p:nvPr/>
        </p:nvSpPr>
        <p:spPr>
          <a:xfrm rot="18816729">
            <a:off x="5360571" y="2452315"/>
            <a:ext cx="385312" cy="867684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D637124-5995-4275-B42B-616F592658BE}"/>
              </a:ext>
            </a:extLst>
          </p:cNvPr>
          <p:cNvSpPr/>
          <p:nvPr/>
        </p:nvSpPr>
        <p:spPr>
          <a:xfrm>
            <a:off x="346101" y="259164"/>
            <a:ext cx="1731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Kristen ITC" panose="03050502040202030202" pitchFamily="66" charset="0"/>
              </a:rPr>
              <a:t>Jamie’s World</a:t>
            </a:r>
            <a:endParaRPr lang="en-US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6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43E163C2-32D1-40C9-B7BF-6A356F9501E9}"/>
              </a:ext>
            </a:extLst>
          </p:cNvPr>
          <p:cNvSpPr/>
          <p:nvPr/>
        </p:nvSpPr>
        <p:spPr>
          <a:xfrm>
            <a:off x="2743200" y="55709"/>
            <a:ext cx="6722197" cy="672219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DD969A-7B54-49CA-B269-9BC558ECFD87}"/>
              </a:ext>
            </a:extLst>
          </p:cNvPr>
          <p:cNvGrpSpPr/>
          <p:nvPr/>
        </p:nvGrpSpPr>
        <p:grpSpPr>
          <a:xfrm>
            <a:off x="4809265" y="76200"/>
            <a:ext cx="2573470" cy="2429235"/>
            <a:chOff x="1448583" y="1342024"/>
            <a:chExt cx="2573470" cy="242923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1B62332-B4F8-4E2F-B2ED-2C0DDAB21A64}"/>
                </a:ext>
              </a:extLst>
            </p:cNvPr>
            <p:cNvSpPr/>
            <p:nvPr/>
          </p:nvSpPr>
          <p:spPr>
            <a:xfrm>
              <a:off x="1448583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90BC524-84B8-4824-9A3E-958F7A9CBAA3}"/>
                </a:ext>
              </a:extLst>
            </p:cNvPr>
            <p:cNvSpPr/>
            <p:nvPr/>
          </p:nvSpPr>
          <p:spPr>
            <a:xfrm>
              <a:off x="2914776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CAC6FBE-30C4-4C5A-AB9E-446312B24342}"/>
                </a:ext>
              </a:extLst>
            </p:cNvPr>
            <p:cNvSpPr/>
            <p:nvPr/>
          </p:nvSpPr>
          <p:spPr>
            <a:xfrm rot="16200000" flipV="1">
              <a:off x="2188781" y="1709104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F99D8DE-A108-487F-8EE1-8BE560EAA6DF}"/>
                </a:ext>
              </a:extLst>
            </p:cNvPr>
            <p:cNvSpPr/>
            <p:nvPr/>
          </p:nvSpPr>
          <p:spPr>
            <a:xfrm rot="16200000" flipV="1">
              <a:off x="2181679" y="3031062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B54E179-E0E5-40F9-95B3-3AC446982553}"/>
              </a:ext>
            </a:extLst>
          </p:cNvPr>
          <p:cNvGrpSpPr/>
          <p:nvPr/>
        </p:nvGrpSpPr>
        <p:grpSpPr>
          <a:xfrm>
            <a:off x="4816366" y="4316582"/>
            <a:ext cx="2573470" cy="2429235"/>
            <a:chOff x="1448583" y="1342024"/>
            <a:chExt cx="2573470" cy="2429235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9F41A9F-5C86-4A99-A134-091CD0C6BB8D}"/>
                </a:ext>
              </a:extLst>
            </p:cNvPr>
            <p:cNvSpPr/>
            <p:nvPr/>
          </p:nvSpPr>
          <p:spPr>
            <a:xfrm>
              <a:off x="1448583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712BB59-6E7D-476C-89D6-C4ACBADC625F}"/>
                </a:ext>
              </a:extLst>
            </p:cNvPr>
            <p:cNvSpPr/>
            <p:nvPr/>
          </p:nvSpPr>
          <p:spPr>
            <a:xfrm>
              <a:off x="2914776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9FC7DE8-C00C-47E5-8F46-4D198C339BD6}"/>
                </a:ext>
              </a:extLst>
            </p:cNvPr>
            <p:cNvSpPr/>
            <p:nvPr/>
          </p:nvSpPr>
          <p:spPr>
            <a:xfrm rot="16200000" flipV="1">
              <a:off x="2188781" y="1709104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EC3E6F4-EA2E-4A77-A5EE-0D33DD76247E}"/>
                </a:ext>
              </a:extLst>
            </p:cNvPr>
            <p:cNvSpPr/>
            <p:nvPr/>
          </p:nvSpPr>
          <p:spPr>
            <a:xfrm rot="16200000" flipV="1">
              <a:off x="2181679" y="3031062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4F1F9E4-EA30-4010-8CC8-76A517D2E5A1}"/>
              </a:ext>
            </a:extLst>
          </p:cNvPr>
          <p:cNvGrpSpPr/>
          <p:nvPr/>
        </p:nvGrpSpPr>
        <p:grpSpPr>
          <a:xfrm rot="2709794">
            <a:off x="6338797" y="719617"/>
            <a:ext cx="2573470" cy="2429235"/>
            <a:chOff x="1448583" y="1342024"/>
            <a:chExt cx="2573470" cy="2429235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AEA8ED6-3F1B-49AA-8B62-7C1C408E65EB}"/>
                </a:ext>
              </a:extLst>
            </p:cNvPr>
            <p:cNvSpPr/>
            <p:nvPr/>
          </p:nvSpPr>
          <p:spPr>
            <a:xfrm>
              <a:off x="1448583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AFB7E46-A859-4175-8E65-FCF9431ED2A4}"/>
                </a:ext>
              </a:extLst>
            </p:cNvPr>
            <p:cNvSpPr/>
            <p:nvPr/>
          </p:nvSpPr>
          <p:spPr>
            <a:xfrm>
              <a:off x="2914776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AF81213-0510-4521-8C6A-154EAA603A07}"/>
                </a:ext>
              </a:extLst>
            </p:cNvPr>
            <p:cNvSpPr/>
            <p:nvPr/>
          </p:nvSpPr>
          <p:spPr>
            <a:xfrm rot="16200000" flipV="1">
              <a:off x="2188781" y="1709104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136CC57-019D-456E-96E7-BF97306A5056}"/>
                </a:ext>
              </a:extLst>
            </p:cNvPr>
            <p:cNvSpPr/>
            <p:nvPr/>
          </p:nvSpPr>
          <p:spPr>
            <a:xfrm rot="16200000" flipV="1">
              <a:off x="2181679" y="3031062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298EF3C-517D-4AF5-BA2D-285267F9B796}"/>
              </a:ext>
            </a:extLst>
          </p:cNvPr>
          <p:cNvGrpSpPr/>
          <p:nvPr/>
        </p:nvGrpSpPr>
        <p:grpSpPr>
          <a:xfrm>
            <a:off x="6891927" y="2236580"/>
            <a:ext cx="2573470" cy="2429235"/>
            <a:chOff x="1448583" y="1342024"/>
            <a:chExt cx="2573470" cy="2429235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09341FC-6197-41B0-8984-62CA55A872E6}"/>
                </a:ext>
              </a:extLst>
            </p:cNvPr>
            <p:cNvSpPr/>
            <p:nvPr/>
          </p:nvSpPr>
          <p:spPr>
            <a:xfrm>
              <a:off x="1448583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90405FB-0922-400B-B133-71FB69530259}"/>
                </a:ext>
              </a:extLst>
            </p:cNvPr>
            <p:cNvSpPr/>
            <p:nvPr/>
          </p:nvSpPr>
          <p:spPr>
            <a:xfrm>
              <a:off x="2914776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DD92D1C-9CB0-4503-A590-C7030FB11747}"/>
                </a:ext>
              </a:extLst>
            </p:cNvPr>
            <p:cNvSpPr/>
            <p:nvPr/>
          </p:nvSpPr>
          <p:spPr>
            <a:xfrm rot="16200000" flipV="1">
              <a:off x="2188781" y="1709104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F3E9011-27E1-4146-8FCD-0764A69C4192}"/>
                </a:ext>
              </a:extLst>
            </p:cNvPr>
            <p:cNvSpPr/>
            <p:nvPr/>
          </p:nvSpPr>
          <p:spPr>
            <a:xfrm rot="16200000" flipV="1">
              <a:off x="2181679" y="3031062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499B2A6-8385-42E8-ADC3-78276D6C09FC}"/>
              </a:ext>
            </a:extLst>
          </p:cNvPr>
          <p:cNvGrpSpPr/>
          <p:nvPr/>
        </p:nvGrpSpPr>
        <p:grpSpPr>
          <a:xfrm>
            <a:off x="2773093" y="2222680"/>
            <a:ext cx="2573470" cy="2429235"/>
            <a:chOff x="1448583" y="1342024"/>
            <a:chExt cx="2573470" cy="2429235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5C0B9DA-74AB-4EAE-8C1E-B61D7C8E72AE}"/>
                </a:ext>
              </a:extLst>
            </p:cNvPr>
            <p:cNvSpPr/>
            <p:nvPr/>
          </p:nvSpPr>
          <p:spPr>
            <a:xfrm>
              <a:off x="1448583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E7B1576-F555-465E-9392-A5EA67ABFD84}"/>
                </a:ext>
              </a:extLst>
            </p:cNvPr>
            <p:cNvSpPr/>
            <p:nvPr/>
          </p:nvSpPr>
          <p:spPr>
            <a:xfrm>
              <a:off x="2914776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9C14898-9998-47DF-93D3-0CA33CBB36A1}"/>
                </a:ext>
              </a:extLst>
            </p:cNvPr>
            <p:cNvSpPr/>
            <p:nvPr/>
          </p:nvSpPr>
          <p:spPr>
            <a:xfrm rot="16200000" flipV="1">
              <a:off x="2188781" y="1709104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09B3DF3-0EF3-4A1E-AC8B-DC11B5E82E03}"/>
                </a:ext>
              </a:extLst>
            </p:cNvPr>
            <p:cNvSpPr/>
            <p:nvPr/>
          </p:nvSpPr>
          <p:spPr>
            <a:xfrm rot="16200000" flipV="1">
              <a:off x="2181679" y="3031062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78ED1E6-BF70-4189-AE19-4A2DCC9DAD00}"/>
              </a:ext>
            </a:extLst>
          </p:cNvPr>
          <p:cNvGrpSpPr/>
          <p:nvPr/>
        </p:nvGrpSpPr>
        <p:grpSpPr>
          <a:xfrm rot="2732577">
            <a:off x="3313595" y="746962"/>
            <a:ext cx="2573470" cy="2429235"/>
            <a:chOff x="1448583" y="1342024"/>
            <a:chExt cx="2573470" cy="2429235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6777C72-0DF2-4E45-9E4D-4DAA2029C6FA}"/>
                </a:ext>
              </a:extLst>
            </p:cNvPr>
            <p:cNvSpPr/>
            <p:nvPr/>
          </p:nvSpPr>
          <p:spPr>
            <a:xfrm>
              <a:off x="1448583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5ADB673-63E7-42BF-8AF9-A87CD1A609E3}"/>
                </a:ext>
              </a:extLst>
            </p:cNvPr>
            <p:cNvSpPr/>
            <p:nvPr/>
          </p:nvSpPr>
          <p:spPr>
            <a:xfrm>
              <a:off x="2914776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A54A3E0-646A-4C20-9917-EB3F4EC7EE64}"/>
                </a:ext>
              </a:extLst>
            </p:cNvPr>
            <p:cNvSpPr/>
            <p:nvPr/>
          </p:nvSpPr>
          <p:spPr>
            <a:xfrm rot="16200000" flipV="1">
              <a:off x="2188781" y="1709104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D4AC255-365E-474D-995C-935E04727C18}"/>
                </a:ext>
              </a:extLst>
            </p:cNvPr>
            <p:cNvSpPr/>
            <p:nvPr/>
          </p:nvSpPr>
          <p:spPr>
            <a:xfrm rot="16200000" flipV="1">
              <a:off x="2181679" y="3031062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D7232CD-7785-4DC0-81D5-A6F55D3E5B5D}"/>
              </a:ext>
            </a:extLst>
          </p:cNvPr>
          <p:cNvGrpSpPr/>
          <p:nvPr/>
        </p:nvGrpSpPr>
        <p:grpSpPr>
          <a:xfrm rot="2732577">
            <a:off x="6288380" y="3687663"/>
            <a:ext cx="2573470" cy="2429235"/>
            <a:chOff x="1448583" y="1342024"/>
            <a:chExt cx="2573470" cy="2429235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5DA6311-AF53-46E0-ACB6-B9C0292D8F01}"/>
                </a:ext>
              </a:extLst>
            </p:cNvPr>
            <p:cNvSpPr/>
            <p:nvPr/>
          </p:nvSpPr>
          <p:spPr>
            <a:xfrm>
              <a:off x="1448583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DA70871-71D9-42A0-89C6-8A232F89E297}"/>
                </a:ext>
              </a:extLst>
            </p:cNvPr>
            <p:cNvSpPr/>
            <p:nvPr/>
          </p:nvSpPr>
          <p:spPr>
            <a:xfrm>
              <a:off x="2914776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81BAE60-E1EB-439B-8944-72846CC4D402}"/>
                </a:ext>
              </a:extLst>
            </p:cNvPr>
            <p:cNvSpPr/>
            <p:nvPr/>
          </p:nvSpPr>
          <p:spPr>
            <a:xfrm rot="16200000" flipV="1">
              <a:off x="2188781" y="1709104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21B28D8-2FBF-4C13-B796-B2136D1D0CBB}"/>
                </a:ext>
              </a:extLst>
            </p:cNvPr>
            <p:cNvSpPr/>
            <p:nvPr/>
          </p:nvSpPr>
          <p:spPr>
            <a:xfrm rot="16200000" flipV="1">
              <a:off x="2181679" y="3031062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0B83F6F-3B61-4841-A096-1D8D4E77FF3E}"/>
              </a:ext>
            </a:extLst>
          </p:cNvPr>
          <p:cNvGrpSpPr/>
          <p:nvPr/>
        </p:nvGrpSpPr>
        <p:grpSpPr>
          <a:xfrm rot="2709794">
            <a:off x="3317427" y="3750715"/>
            <a:ext cx="2573470" cy="2429235"/>
            <a:chOff x="1448583" y="1342024"/>
            <a:chExt cx="2573470" cy="2429235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E105FA7-5A45-4968-871A-72C90194AC48}"/>
                </a:ext>
              </a:extLst>
            </p:cNvPr>
            <p:cNvSpPr/>
            <p:nvPr/>
          </p:nvSpPr>
          <p:spPr>
            <a:xfrm>
              <a:off x="1448583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75382BA-9634-402D-8678-EC179E2C9C4C}"/>
                </a:ext>
              </a:extLst>
            </p:cNvPr>
            <p:cNvSpPr/>
            <p:nvPr/>
          </p:nvSpPr>
          <p:spPr>
            <a:xfrm>
              <a:off x="2914776" y="2370083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A1FAAE6-AD57-4466-B3AF-592C2513C015}"/>
                </a:ext>
              </a:extLst>
            </p:cNvPr>
            <p:cNvSpPr/>
            <p:nvPr/>
          </p:nvSpPr>
          <p:spPr>
            <a:xfrm rot="16200000" flipV="1">
              <a:off x="2188781" y="1709104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765D874-CA8F-4B1F-A545-23CED573A03C}"/>
                </a:ext>
              </a:extLst>
            </p:cNvPr>
            <p:cNvSpPr/>
            <p:nvPr/>
          </p:nvSpPr>
          <p:spPr>
            <a:xfrm rot="16200000" flipV="1">
              <a:off x="2181679" y="3031062"/>
              <a:ext cx="1107277" cy="373118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4EF6576-C3A7-4912-A33B-B3381CA26CC2}"/>
              </a:ext>
            </a:extLst>
          </p:cNvPr>
          <p:cNvGrpSpPr/>
          <p:nvPr/>
        </p:nvGrpSpPr>
        <p:grpSpPr>
          <a:xfrm rot="1878733">
            <a:off x="7667562" y="2896513"/>
            <a:ext cx="1107277" cy="1109372"/>
            <a:chOff x="9768978" y="2266059"/>
            <a:chExt cx="1898811" cy="1902403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FA984023-479C-44C0-A0FC-2A77E3BE4819}"/>
                </a:ext>
              </a:extLst>
            </p:cNvPr>
            <p:cNvGrpSpPr/>
            <p:nvPr/>
          </p:nvGrpSpPr>
          <p:grpSpPr>
            <a:xfrm rot="3600000">
              <a:off x="9767182" y="2267855"/>
              <a:ext cx="1902403" cy="1898811"/>
              <a:chOff x="1448583" y="1252732"/>
              <a:chExt cx="2573470" cy="2568612"/>
            </a:xfrm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B180DA7-9D4D-406D-B8EC-893E1FE8D71B}"/>
                  </a:ext>
                </a:extLst>
              </p:cNvPr>
              <p:cNvSpPr/>
              <p:nvPr/>
            </p:nvSpPr>
            <p:spPr>
              <a:xfrm>
                <a:off x="1448583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43D40700-DEF0-4744-81B3-94F8F623A5FA}"/>
                  </a:ext>
                </a:extLst>
              </p:cNvPr>
              <p:cNvSpPr/>
              <p:nvPr/>
            </p:nvSpPr>
            <p:spPr>
              <a:xfrm>
                <a:off x="2914776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4D719AE3-2CCC-451F-8B8D-C0169E2760F8}"/>
                  </a:ext>
                </a:extLst>
              </p:cNvPr>
              <p:cNvSpPr/>
              <p:nvPr/>
            </p:nvSpPr>
            <p:spPr>
              <a:xfrm rot="16200000" flipV="1">
                <a:off x="2171335" y="1619812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46F09208-FF40-4E63-9E24-8A48BE6FB4C2}"/>
                  </a:ext>
                </a:extLst>
              </p:cNvPr>
              <p:cNvSpPr/>
              <p:nvPr/>
            </p:nvSpPr>
            <p:spPr>
              <a:xfrm rot="16200000" flipV="1">
                <a:off x="2173819" y="3081147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09C25007-1A6C-42D6-8D8E-F74575B5FCE8}"/>
                </a:ext>
              </a:extLst>
            </p:cNvPr>
            <p:cNvSpPr/>
            <p:nvPr/>
          </p:nvSpPr>
          <p:spPr>
            <a:xfrm>
              <a:off x="10600540" y="3072779"/>
              <a:ext cx="271079" cy="27107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FB3E18E-4C89-4F60-8B11-364EBF636687}"/>
              </a:ext>
            </a:extLst>
          </p:cNvPr>
          <p:cNvGrpSpPr/>
          <p:nvPr/>
        </p:nvGrpSpPr>
        <p:grpSpPr>
          <a:xfrm rot="1878733">
            <a:off x="3488776" y="2924605"/>
            <a:ext cx="1107277" cy="1109372"/>
            <a:chOff x="9768978" y="2266059"/>
            <a:chExt cx="1898811" cy="1902403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DD0CD2B8-D6F6-4D07-9154-3CC7F0E9F95F}"/>
                </a:ext>
              </a:extLst>
            </p:cNvPr>
            <p:cNvGrpSpPr/>
            <p:nvPr/>
          </p:nvGrpSpPr>
          <p:grpSpPr>
            <a:xfrm rot="3600000">
              <a:off x="9767182" y="2267855"/>
              <a:ext cx="1902403" cy="1898811"/>
              <a:chOff x="1448583" y="1252732"/>
              <a:chExt cx="2573470" cy="2568612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B8091697-2F5C-4DDB-BC56-C0F6BD5DC2C2}"/>
                  </a:ext>
                </a:extLst>
              </p:cNvPr>
              <p:cNvSpPr/>
              <p:nvPr/>
            </p:nvSpPr>
            <p:spPr>
              <a:xfrm>
                <a:off x="1448583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B0A761D5-0AAF-41B1-8550-B5AA8973EC18}"/>
                  </a:ext>
                </a:extLst>
              </p:cNvPr>
              <p:cNvSpPr/>
              <p:nvPr/>
            </p:nvSpPr>
            <p:spPr>
              <a:xfrm>
                <a:off x="2914776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D0CA635-CA5A-45E1-A142-BBC29DC48A87}"/>
                  </a:ext>
                </a:extLst>
              </p:cNvPr>
              <p:cNvSpPr/>
              <p:nvPr/>
            </p:nvSpPr>
            <p:spPr>
              <a:xfrm rot="16200000" flipV="1">
                <a:off x="2171335" y="1619812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BBA98B70-8F31-423D-8DED-81DB5B8892BB}"/>
                  </a:ext>
                </a:extLst>
              </p:cNvPr>
              <p:cNvSpPr/>
              <p:nvPr/>
            </p:nvSpPr>
            <p:spPr>
              <a:xfrm rot="16200000" flipV="1">
                <a:off x="2173819" y="3081147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2A0F6EA7-F056-48BE-B2D1-8B1BC5F8AFC3}"/>
                </a:ext>
              </a:extLst>
            </p:cNvPr>
            <p:cNvSpPr/>
            <p:nvPr/>
          </p:nvSpPr>
          <p:spPr>
            <a:xfrm>
              <a:off x="10600540" y="3072779"/>
              <a:ext cx="271079" cy="27107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B5DEB837-5B28-41A5-8871-104EA6D19CE7}"/>
              </a:ext>
            </a:extLst>
          </p:cNvPr>
          <p:cNvGrpSpPr/>
          <p:nvPr/>
        </p:nvGrpSpPr>
        <p:grpSpPr>
          <a:xfrm rot="1878733">
            <a:off x="5560822" y="736684"/>
            <a:ext cx="1107277" cy="1109372"/>
            <a:chOff x="9768978" y="2266059"/>
            <a:chExt cx="1898811" cy="1902403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C676705D-93C4-4ED2-AF16-7222CCC666AD}"/>
                </a:ext>
              </a:extLst>
            </p:cNvPr>
            <p:cNvGrpSpPr/>
            <p:nvPr/>
          </p:nvGrpSpPr>
          <p:grpSpPr>
            <a:xfrm rot="3600000">
              <a:off x="9767182" y="2267855"/>
              <a:ext cx="1902403" cy="1898811"/>
              <a:chOff x="1448583" y="1252732"/>
              <a:chExt cx="2573470" cy="2568612"/>
            </a:xfrm>
          </p:grpSpPr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4D93CA5B-E861-4006-AA77-593CB8A58137}"/>
                  </a:ext>
                </a:extLst>
              </p:cNvPr>
              <p:cNvSpPr/>
              <p:nvPr/>
            </p:nvSpPr>
            <p:spPr>
              <a:xfrm>
                <a:off x="1448583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D6E3ECC9-D81A-4D2E-91BE-BC83A809E7B2}"/>
                  </a:ext>
                </a:extLst>
              </p:cNvPr>
              <p:cNvSpPr/>
              <p:nvPr/>
            </p:nvSpPr>
            <p:spPr>
              <a:xfrm>
                <a:off x="2914776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BAA1C656-4AA9-4900-A48E-1229C165C948}"/>
                  </a:ext>
                </a:extLst>
              </p:cNvPr>
              <p:cNvSpPr/>
              <p:nvPr/>
            </p:nvSpPr>
            <p:spPr>
              <a:xfrm rot="16200000" flipV="1">
                <a:off x="2171335" y="1619812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5CF9DCE6-6BC5-4AA1-8D5B-A0DB718E51E7}"/>
                  </a:ext>
                </a:extLst>
              </p:cNvPr>
              <p:cNvSpPr/>
              <p:nvPr/>
            </p:nvSpPr>
            <p:spPr>
              <a:xfrm rot="16200000" flipV="1">
                <a:off x="2173819" y="3081147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A9E763-4A22-4374-9F13-96ED0A271F53}"/>
                </a:ext>
              </a:extLst>
            </p:cNvPr>
            <p:cNvSpPr/>
            <p:nvPr/>
          </p:nvSpPr>
          <p:spPr>
            <a:xfrm>
              <a:off x="10600540" y="3072779"/>
              <a:ext cx="271079" cy="27107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1C78D6C-2BEC-461A-93B7-8F41AAFDFFE4}"/>
              </a:ext>
            </a:extLst>
          </p:cNvPr>
          <p:cNvGrpSpPr/>
          <p:nvPr/>
        </p:nvGrpSpPr>
        <p:grpSpPr>
          <a:xfrm rot="1878733">
            <a:off x="5591825" y="4972921"/>
            <a:ext cx="1107277" cy="1109372"/>
            <a:chOff x="9768978" y="2266059"/>
            <a:chExt cx="1898811" cy="1902403"/>
          </a:xfrm>
        </p:grpSpPr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636D1B0B-3A55-49A5-9B45-E1D367C12BD4}"/>
                </a:ext>
              </a:extLst>
            </p:cNvPr>
            <p:cNvGrpSpPr/>
            <p:nvPr/>
          </p:nvGrpSpPr>
          <p:grpSpPr>
            <a:xfrm rot="3600000">
              <a:off x="9767182" y="2267855"/>
              <a:ext cx="1902403" cy="1898811"/>
              <a:chOff x="1448583" y="1252732"/>
              <a:chExt cx="2573470" cy="2568612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44BD0465-FA2B-4BD9-8039-7B869F5968CB}"/>
                  </a:ext>
                </a:extLst>
              </p:cNvPr>
              <p:cNvSpPr/>
              <p:nvPr/>
            </p:nvSpPr>
            <p:spPr>
              <a:xfrm>
                <a:off x="1448583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7716EE83-FB91-4251-84BD-718ACDEAC630}"/>
                  </a:ext>
                </a:extLst>
              </p:cNvPr>
              <p:cNvSpPr/>
              <p:nvPr/>
            </p:nvSpPr>
            <p:spPr>
              <a:xfrm>
                <a:off x="2914776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7B27B2EE-1FD4-4ECC-AB58-B787B23CB0BB}"/>
                  </a:ext>
                </a:extLst>
              </p:cNvPr>
              <p:cNvSpPr/>
              <p:nvPr/>
            </p:nvSpPr>
            <p:spPr>
              <a:xfrm rot="16200000" flipV="1">
                <a:off x="2171335" y="1619812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3E6C6F32-3A4C-48E6-9F99-3BF400CF3555}"/>
                  </a:ext>
                </a:extLst>
              </p:cNvPr>
              <p:cNvSpPr/>
              <p:nvPr/>
            </p:nvSpPr>
            <p:spPr>
              <a:xfrm rot="16200000" flipV="1">
                <a:off x="2173819" y="3081147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3C44EBE-9BDF-4D7B-AAD8-A62C57A43C23}"/>
                </a:ext>
              </a:extLst>
            </p:cNvPr>
            <p:cNvSpPr/>
            <p:nvPr/>
          </p:nvSpPr>
          <p:spPr>
            <a:xfrm>
              <a:off x="10600540" y="3072779"/>
              <a:ext cx="271079" cy="27107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D375CF6-9084-46C8-BA82-ABA30E733831}"/>
              </a:ext>
            </a:extLst>
          </p:cNvPr>
          <p:cNvGrpSpPr/>
          <p:nvPr/>
        </p:nvGrpSpPr>
        <p:grpSpPr>
          <a:xfrm rot="4556465">
            <a:off x="7028950" y="4345025"/>
            <a:ext cx="1107277" cy="1109372"/>
            <a:chOff x="9768978" y="2266059"/>
            <a:chExt cx="1898811" cy="190240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B71BD289-CEC5-4B2F-92EC-D4F58D86039C}"/>
                </a:ext>
              </a:extLst>
            </p:cNvPr>
            <p:cNvGrpSpPr/>
            <p:nvPr/>
          </p:nvGrpSpPr>
          <p:grpSpPr>
            <a:xfrm rot="3600000">
              <a:off x="9767182" y="2267855"/>
              <a:ext cx="1902403" cy="1898811"/>
              <a:chOff x="1448583" y="1252732"/>
              <a:chExt cx="2573470" cy="2568612"/>
            </a:xfrm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D997AD82-AD3F-446E-BD0D-D09E763F179B}"/>
                  </a:ext>
                </a:extLst>
              </p:cNvPr>
              <p:cNvSpPr/>
              <p:nvPr/>
            </p:nvSpPr>
            <p:spPr>
              <a:xfrm>
                <a:off x="1448583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6182ADC5-5BE5-42C3-A4A4-D1E61F54E332}"/>
                  </a:ext>
                </a:extLst>
              </p:cNvPr>
              <p:cNvSpPr/>
              <p:nvPr/>
            </p:nvSpPr>
            <p:spPr>
              <a:xfrm>
                <a:off x="2914776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5D3CB23C-5525-4199-9F41-27F5F927A8D2}"/>
                  </a:ext>
                </a:extLst>
              </p:cNvPr>
              <p:cNvSpPr/>
              <p:nvPr/>
            </p:nvSpPr>
            <p:spPr>
              <a:xfrm rot="16200000" flipV="1">
                <a:off x="2171335" y="1619812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CCB91677-B282-46CC-80CB-395DCEBBC745}"/>
                  </a:ext>
                </a:extLst>
              </p:cNvPr>
              <p:cNvSpPr/>
              <p:nvPr/>
            </p:nvSpPr>
            <p:spPr>
              <a:xfrm rot="16200000" flipV="1">
                <a:off x="2173819" y="3081147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80A8ECE2-D71D-496E-946C-CCCFB505DB2A}"/>
                </a:ext>
              </a:extLst>
            </p:cNvPr>
            <p:cNvSpPr/>
            <p:nvPr/>
          </p:nvSpPr>
          <p:spPr>
            <a:xfrm>
              <a:off x="10600540" y="3072779"/>
              <a:ext cx="271079" cy="27107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31D9DD0-B592-4847-9C1E-CD914CDFEBBE}"/>
              </a:ext>
            </a:extLst>
          </p:cNvPr>
          <p:cNvGrpSpPr/>
          <p:nvPr/>
        </p:nvGrpSpPr>
        <p:grpSpPr>
          <a:xfrm rot="20648472">
            <a:off x="4040065" y="4390580"/>
            <a:ext cx="1107277" cy="1109372"/>
            <a:chOff x="9768978" y="2266059"/>
            <a:chExt cx="1898811" cy="1902403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525BD30E-9838-4967-8F3A-77237CB21430}"/>
                </a:ext>
              </a:extLst>
            </p:cNvPr>
            <p:cNvGrpSpPr/>
            <p:nvPr/>
          </p:nvGrpSpPr>
          <p:grpSpPr>
            <a:xfrm rot="3600000">
              <a:off x="9767182" y="2267855"/>
              <a:ext cx="1902403" cy="1898811"/>
              <a:chOff x="1448583" y="1252732"/>
              <a:chExt cx="2573470" cy="2568612"/>
            </a:xfrm>
          </p:grpSpPr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027CFB9D-A57E-4B6F-A692-01436FB4497B}"/>
                  </a:ext>
                </a:extLst>
              </p:cNvPr>
              <p:cNvSpPr/>
              <p:nvPr/>
            </p:nvSpPr>
            <p:spPr>
              <a:xfrm>
                <a:off x="1448583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36A8CE17-8AC3-4FCD-BA27-B02975F79C78}"/>
                  </a:ext>
                </a:extLst>
              </p:cNvPr>
              <p:cNvSpPr/>
              <p:nvPr/>
            </p:nvSpPr>
            <p:spPr>
              <a:xfrm>
                <a:off x="2914776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8F7E2F3B-171C-4DC6-9627-26A719125445}"/>
                  </a:ext>
                </a:extLst>
              </p:cNvPr>
              <p:cNvSpPr/>
              <p:nvPr/>
            </p:nvSpPr>
            <p:spPr>
              <a:xfrm rot="16200000" flipV="1">
                <a:off x="2171335" y="1619812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B539B086-840F-433D-8A18-310B7FE84F2C}"/>
                  </a:ext>
                </a:extLst>
              </p:cNvPr>
              <p:cNvSpPr/>
              <p:nvPr/>
            </p:nvSpPr>
            <p:spPr>
              <a:xfrm rot="16200000" flipV="1">
                <a:off x="2173819" y="3081147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190EEFC8-A698-4063-99E3-75FD2B7CF621}"/>
                </a:ext>
              </a:extLst>
            </p:cNvPr>
            <p:cNvSpPr/>
            <p:nvPr/>
          </p:nvSpPr>
          <p:spPr>
            <a:xfrm>
              <a:off x="10600540" y="3072779"/>
              <a:ext cx="271079" cy="27107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A66312B-8821-4626-B14F-DB8178AB2D06}"/>
              </a:ext>
            </a:extLst>
          </p:cNvPr>
          <p:cNvGrpSpPr/>
          <p:nvPr/>
        </p:nvGrpSpPr>
        <p:grpSpPr>
          <a:xfrm rot="20745252">
            <a:off x="4065910" y="1385674"/>
            <a:ext cx="1107277" cy="1109372"/>
            <a:chOff x="9768978" y="2266059"/>
            <a:chExt cx="1898811" cy="1902403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0B9BF207-2C29-46F8-AB9C-769C1027D9F0}"/>
                </a:ext>
              </a:extLst>
            </p:cNvPr>
            <p:cNvGrpSpPr/>
            <p:nvPr/>
          </p:nvGrpSpPr>
          <p:grpSpPr>
            <a:xfrm rot="3600000">
              <a:off x="9767182" y="2267855"/>
              <a:ext cx="1902403" cy="1898811"/>
              <a:chOff x="1448583" y="1252732"/>
              <a:chExt cx="2573470" cy="2568612"/>
            </a:xfrm>
          </p:grpSpPr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DE085005-5B6E-4AF3-8F9A-3937F6ED4CBE}"/>
                  </a:ext>
                </a:extLst>
              </p:cNvPr>
              <p:cNvSpPr/>
              <p:nvPr/>
            </p:nvSpPr>
            <p:spPr>
              <a:xfrm>
                <a:off x="1448583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19E77DFB-34B8-4A33-B8EF-4B89A94A87F7}"/>
                  </a:ext>
                </a:extLst>
              </p:cNvPr>
              <p:cNvSpPr/>
              <p:nvPr/>
            </p:nvSpPr>
            <p:spPr>
              <a:xfrm>
                <a:off x="2914776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DAAA134A-A9D8-407F-9391-B71F4CC3A9F8}"/>
                  </a:ext>
                </a:extLst>
              </p:cNvPr>
              <p:cNvSpPr/>
              <p:nvPr/>
            </p:nvSpPr>
            <p:spPr>
              <a:xfrm rot="16200000" flipV="1">
                <a:off x="2171335" y="1619812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BAB22A60-A33C-494E-9113-EDC4F78AB700}"/>
                  </a:ext>
                </a:extLst>
              </p:cNvPr>
              <p:cNvSpPr/>
              <p:nvPr/>
            </p:nvSpPr>
            <p:spPr>
              <a:xfrm rot="16200000" flipV="1">
                <a:off x="2173819" y="3081147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0634BC5B-EA04-43D2-9924-E3E4FAAB4628}"/>
                </a:ext>
              </a:extLst>
            </p:cNvPr>
            <p:cNvSpPr/>
            <p:nvPr/>
          </p:nvSpPr>
          <p:spPr>
            <a:xfrm>
              <a:off x="10600540" y="3072779"/>
              <a:ext cx="271079" cy="27107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C2FD7FC-327A-4527-A591-65C11BCD3784}"/>
              </a:ext>
            </a:extLst>
          </p:cNvPr>
          <p:cNvGrpSpPr/>
          <p:nvPr/>
        </p:nvGrpSpPr>
        <p:grpSpPr>
          <a:xfrm rot="4415381">
            <a:off x="7066608" y="1379998"/>
            <a:ext cx="1107277" cy="1109372"/>
            <a:chOff x="9768978" y="2266059"/>
            <a:chExt cx="1898811" cy="1902403"/>
          </a:xfrm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EAE93EA8-6EA2-47D3-96E7-E0780F8D1DB8}"/>
                </a:ext>
              </a:extLst>
            </p:cNvPr>
            <p:cNvGrpSpPr/>
            <p:nvPr/>
          </p:nvGrpSpPr>
          <p:grpSpPr>
            <a:xfrm rot="3600000">
              <a:off x="9767182" y="2267855"/>
              <a:ext cx="1902403" cy="1898811"/>
              <a:chOff x="1448583" y="1252732"/>
              <a:chExt cx="2573470" cy="2568612"/>
            </a:xfrm>
          </p:grpSpPr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65C75218-F55E-4D9F-9DBB-3486B266EB7F}"/>
                  </a:ext>
                </a:extLst>
              </p:cNvPr>
              <p:cNvSpPr/>
              <p:nvPr/>
            </p:nvSpPr>
            <p:spPr>
              <a:xfrm>
                <a:off x="1448583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B3ADA82B-31C8-475C-A50F-6B88A051F263}"/>
                  </a:ext>
                </a:extLst>
              </p:cNvPr>
              <p:cNvSpPr/>
              <p:nvPr/>
            </p:nvSpPr>
            <p:spPr>
              <a:xfrm>
                <a:off x="2914776" y="2370083"/>
                <a:ext cx="1107277" cy="373118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AFC3CDC5-DCEF-459A-9560-DBD575D38DB8}"/>
                  </a:ext>
                </a:extLst>
              </p:cNvPr>
              <p:cNvSpPr/>
              <p:nvPr/>
            </p:nvSpPr>
            <p:spPr>
              <a:xfrm rot="16200000" flipV="1">
                <a:off x="2171335" y="1619812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EAA9653F-A276-43CC-B3B9-544B18A312A9}"/>
                  </a:ext>
                </a:extLst>
              </p:cNvPr>
              <p:cNvSpPr/>
              <p:nvPr/>
            </p:nvSpPr>
            <p:spPr>
              <a:xfrm rot="16200000" flipV="1">
                <a:off x="2173819" y="3081147"/>
                <a:ext cx="1107277" cy="373117"/>
              </a:xfrm>
              <a:custGeom>
                <a:avLst/>
                <a:gdLst>
                  <a:gd name="connsiteX0" fmla="*/ 553638 w 1107277"/>
                  <a:gd name="connsiteY0" fmla="*/ 0 h 373118"/>
                  <a:gd name="connsiteX1" fmla="*/ 1073703 w 1107277"/>
                  <a:gd name="connsiteY1" fmla="*/ 158858 h 373118"/>
                  <a:gd name="connsiteX2" fmla="*/ 1107277 w 1107277"/>
                  <a:gd name="connsiteY2" fmla="*/ 186559 h 373118"/>
                  <a:gd name="connsiteX3" fmla="*/ 1073703 w 1107277"/>
                  <a:gd name="connsiteY3" fmla="*/ 214260 h 373118"/>
                  <a:gd name="connsiteX4" fmla="*/ 553638 w 1107277"/>
                  <a:gd name="connsiteY4" fmla="*/ 373118 h 373118"/>
                  <a:gd name="connsiteX5" fmla="*/ 33574 w 1107277"/>
                  <a:gd name="connsiteY5" fmla="*/ 214260 h 373118"/>
                  <a:gd name="connsiteX6" fmla="*/ 0 w 1107277"/>
                  <a:gd name="connsiteY6" fmla="*/ 186559 h 373118"/>
                  <a:gd name="connsiteX7" fmla="*/ 33574 w 1107277"/>
                  <a:gd name="connsiteY7" fmla="*/ 158858 h 373118"/>
                  <a:gd name="connsiteX8" fmla="*/ 553638 w 1107277"/>
                  <a:gd name="connsiteY8" fmla="*/ 0 h 373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7277" h="373118">
                    <a:moveTo>
                      <a:pt x="553638" y="0"/>
                    </a:moveTo>
                    <a:cubicBezTo>
                      <a:pt x="746282" y="0"/>
                      <a:pt x="925247" y="58563"/>
                      <a:pt x="1073703" y="158858"/>
                    </a:cubicBezTo>
                    <a:lnTo>
                      <a:pt x="1107277" y="186559"/>
                    </a:lnTo>
                    <a:lnTo>
                      <a:pt x="1073703" y="214260"/>
                    </a:lnTo>
                    <a:cubicBezTo>
                      <a:pt x="925247" y="314555"/>
                      <a:pt x="746282" y="373118"/>
                      <a:pt x="553638" y="373118"/>
                    </a:cubicBezTo>
                    <a:cubicBezTo>
                      <a:pt x="360995" y="373118"/>
                      <a:pt x="182029" y="314555"/>
                      <a:pt x="33574" y="214260"/>
                    </a:cubicBezTo>
                    <a:lnTo>
                      <a:pt x="0" y="186559"/>
                    </a:lnTo>
                    <a:lnTo>
                      <a:pt x="33574" y="158858"/>
                    </a:lnTo>
                    <a:cubicBezTo>
                      <a:pt x="182029" y="58563"/>
                      <a:pt x="360995" y="0"/>
                      <a:pt x="553638" y="0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40CC3321-CF55-412F-8356-0447DA3DA2EE}"/>
                </a:ext>
              </a:extLst>
            </p:cNvPr>
            <p:cNvSpPr/>
            <p:nvPr/>
          </p:nvSpPr>
          <p:spPr>
            <a:xfrm>
              <a:off x="10600540" y="3072779"/>
              <a:ext cx="271079" cy="27107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Diamond 121">
            <a:extLst>
              <a:ext uri="{FF2B5EF4-FFF2-40B4-BE49-F238E27FC236}">
                <a16:creationId xmlns:a16="http://schemas.microsoft.com/office/drawing/2014/main" id="{BA94C1E1-AE28-40E3-AE37-7965DC02F5BE}"/>
              </a:ext>
            </a:extLst>
          </p:cNvPr>
          <p:cNvSpPr/>
          <p:nvPr/>
        </p:nvSpPr>
        <p:spPr>
          <a:xfrm rot="5400000">
            <a:off x="6223023" y="3120899"/>
            <a:ext cx="629729" cy="658063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Diamond 122">
            <a:extLst>
              <a:ext uri="{FF2B5EF4-FFF2-40B4-BE49-F238E27FC236}">
                <a16:creationId xmlns:a16="http://schemas.microsoft.com/office/drawing/2014/main" id="{1AD40E87-BB31-41B9-AC09-0EFE759B327A}"/>
              </a:ext>
            </a:extLst>
          </p:cNvPr>
          <p:cNvSpPr/>
          <p:nvPr/>
        </p:nvSpPr>
        <p:spPr>
          <a:xfrm rot="5400000">
            <a:off x="5721816" y="2614232"/>
            <a:ext cx="800478" cy="658063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Diamond 123">
            <a:extLst>
              <a:ext uri="{FF2B5EF4-FFF2-40B4-BE49-F238E27FC236}">
                <a16:creationId xmlns:a16="http://schemas.microsoft.com/office/drawing/2014/main" id="{BE450C33-0F32-4AD8-9D7E-7A50E5251014}"/>
              </a:ext>
            </a:extLst>
          </p:cNvPr>
          <p:cNvSpPr/>
          <p:nvPr/>
        </p:nvSpPr>
        <p:spPr>
          <a:xfrm rot="5400000">
            <a:off x="5387710" y="3108266"/>
            <a:ext cx="629729" cy="658063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Diamond 124">
            <a:extLst>
              <a:ext uri="{FF2B5EF4-FFF2-40B4-BE49-F238E27FC236}">
                <a16:creationId xmlns:a16="http://schemas.microsoft.com/office/drawing/2014/main" id="{D660DD1F-1CD3-4EBB-BD15-17C01AF36356}"/>
              </a:ext>
            </a:extLst>
          </p:cNvPr>
          <p:cNvSpPr/>
          <p:nvPr/>
        </p:nvSpPr>
        <p:spPr>
          <a:xfrm rot="5400000">
            <a:off x="5747893" y="3572602"/>
            <a:ext cx="723625" cy="658063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E09D5D5-F063-415C-B7E3-1DC10B3EA462}"/>
              </a:ext>
            </a:extLst>
          </p:cNvPr>
          <p:cNvSpPr/>
          <p:nvPr/>
        </p:nvSpPr>
        <p:spPr>
          <a:xfrm>
            <a:off x="346101" y="259164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Kristen ITC" panose="03050502040202030202" pitchFamily="66" charset="0"/>
              </a:rPr>
              <a:t>Spinning vine</a:t>
            </a:r>
            <a:endParaRPr lang="en-US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2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950C19B4-D7FB-4BCF-A8B5-CBE0FAE3238E}"/>
              </a:ext>
            </a:extLst>
          </p:cNvPr>
          <p:cNvSpPr/>
          <p:nvPr/>
        </p:nvSpPr>
        <p:spPr>
          <a:xfrm>
            <a:off x="2743198" y="67901"/>
            <a:ext cx="6722197" cy="672219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6949ED-091E-491F-9028-40A1029F3738}"/>
              </a:ext>
            </a:extLst>
          </p:cNvPr>
          <p:cNvGrpSpPr/>
          <p:nvPr/>
        </p:nvGrpSpPr>
        <p:grpSpPr>
          <a:xfrm>
            <a:off x="4132342" y="2477829"/>
            <a:ext cx="3910711" cy="1948322"/>
            <a:chOff x="366546" y="1060643"/>
            <a:chExt cx="3910711" cy="194832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E518CB8-C4EE-48B8-8B27-868580C5B03B}"/>
                </a:ext>
              </a:extLst>
            </p:cNvPr>
            <p:cNvSpPr/>
            <p:nvPr/>
          </p:nvSpPr>
          <p:spPr>
            <a:xfrm>
              <a:off x="366546" y="1060643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74D7DBF-3860-4F62-A57B-F96C16E4BE35}"/>
                </a:ext>
              </a:extLst>
            </p:cNvPr>
            <p:cNvSpPr/>
            <p:nvPr/>
          </p:nvSpPr>
          <p:spPr>
            <a:xfrm>
              <a:off x="1734202" y="1060643"/>
              <a:ext cx="1120668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BD15F43-1B99-4212-963D-06301A690F99}"/>
                </a:ext>
              </a:extLst>
            </p:cNvPr>
            <p:cNvSpPr/>
            <p:nvPr/>
          </p:nvSpPr>
          <p:spPr>
            <a:xfrm>
              <a:off x="2416926" y="1148634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7FC59127-7A3A-4D67-99B1-86A0B3FD7381}"/>
              </a:ext>
            </a:extLst>
          </p:cNvPr>
          <p:cNvSpPr/>
          <p:nvPr/>
        </p:nvSpPr>
        <p:spPr>
          <a:xfrm>
            <a:off x="5174132" y="1208205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91FC26C-7156-4BE0-B186-8755DC9E3778}"/>
              </a:ext>
            </a:extLst>
          </p:cNvPr>
          <p:cNvSpPr/>
          <p:nvPr/>
        </p:nvSpPr>
        <p:spPr>
          <a:xfrm>
            <a:off x="5157533" y="3830164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C8604A-2F12-4256-90F1-9EDB3C3917CE}"/>
              </a:ext>
            </a:extLst>
          </p:cNvPr>
          <p:cNvSpPr/>
          <p:nvPr/>
        </p:nvSpPr>
        <p:spPr>
          <a:xfrm>
            <a:off x="5543963" y="113880"/>
            <a:ext cx="1120668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C6A500-72C1-4F77-A63B-FE1092C46C54}"/>
              </a:ext>
            </a:extLst>
          </p:cNvPr>
          <p:cNvSpPr/>
          <p:nvPr/>
        </p:nvSpPr>
        <p:spPr>
          <a:xfrm>
            <a:off x="5564816" y="4875489"/>
            <a:ext cx="1120668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36410AC-0F88-4D9A-B03D-44B4AD3DD41B}"/>
              </a:ext>
            </a:extLst>
          </p:cNvPr>
          <p:cNvSpPr/>
          <p:nvPr/>
        </p:nvSpPr>
        <p:spPr>
          <a:xfrm rot="5400000">
            <a:off x="3100693" y="2477829"/>
            <a:ext cx="1120668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D856C92-DA3B-4CE3-B084-05CD8E01E9A4}"/>
              </a:ext>
            </a:extLst>
          </p:cNvPr>
          <p:cNvSpPr/>
          <p:nvPr/>
        </p:nvSpPr>
        <p:spPr>
          <a:xfrm rot="5400000">
            <a:off x="7981239" y="2552486"/>
            <a:ext cx="1120668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91F330D-7462-42AD-B2F0-236588815D96}"/>
              </a:ext>
            </a:extLst>
          </p:cNvPr>
          <p:cNvSpPr/>
          <p:nvPr/>
        </p:nvSpPr>
        <p:spPr>
          <a:xfrm>
            <a:off x="3571986" y="945497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28233B-BFBB-4CD3-BFF7-01986FEBA7A3}"/>
              </a:ext>
            </a:extLst>
          </p:cNvPr>
          <p:cNvSpPr/>
          <p:nvPr/>
        </p:nvSpPr>
        <p:spPr>
          <a:xfrm>
            <a:off x="6752043" y="998755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5B6B35-E889-4047-9090-084BE142AB8A}"/>
              </a:ext>
            </a:extLst>
          </p:cNvPr>
          <p:cNvSpPr/>
          <p:nvPr/>
        </p:nvSpPr>
        <p:spPr>
          <a:xfrm>
            <a:off x="3744509" y="4008737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DEB40A-9618-460D-9281-45B03681F5AC}"/>
              </a:ext>
            </a:extLst>
          </p:cNvPr>
          <p:cNvSpPr/>
          <p:nvPr/>
        </p:nvSpPr>
        <p:spPr>
          <a:xfrm>
            <a:off x="6714923" y="4065899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9CCF5C-0D3E-4EAE-8652-38B874B009D5}"/>
              </a:ext>
            </a:extLst>
          </p:cNvPr>
          <p:cNvSpPr/>
          <p:nvPr/>
        </p:nvSpPr>
        <p:spPr>
          <a:xfrm>
            <a:off x="346101" y="259164"/>
            <a:ext cx="2226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Kristen ITC" panose="03050502040202030202" pitchFamily="66" charset="0"/>
              </a:rPr>
              <a:t>Round and Round</a:t>
            </a:r>
            <a:endParaRPr lang="en-US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45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950C19B4-D7FB-4BCF-A8B5-CBE0FAE3238E}"/>
              </a:ext>
            </a:extLst>
          </p:cNvPr>
          <p:cNvSpPr/>
          <p:nvPr/>
        </p:nvSpPr>
        <p:spPr>
          <a:xfrm>
            <a:off x="2743198" y="67901"/>
            <a:ext cx="6722197" cy="672219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6949ED-091E-491F-9028-40A1029F3738}"/>
              </a:ext>
            </a:extLst>
          </p:cNvPr>
          <p:cNvGrpSpPr/>
          <p:nvPr/>
        </p:nvGrpSpPr>
        <p:grpSpPr>
          <a:xfrm>
            <a:off x="4132342" y="2477829"/>
            <a:ext cx="3910711" cy="1948322"/>
            <a:chOff x="366546" y="1060643"/>
            <a:chExt cx="3910711" cy="194832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E518CB8-C4EE-48B8-8B27-868580C5B03B}"/>
                </a:ext>
              </a:extLst>
            </p:cNvPr>
            <p:cNvSpPr/>
            <p:nvPr/>
          </p:nvSpPr>
          <p:spPr>
            <a:xfrm>
              <a:off x="366546" y="1060643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74D7DBF-3860-4F62-A57B-F96C16E4BE35}"/>
                </a:ext>
              </a:extLst>
            </p:cNvPr>
            <p:cNvSpPr/>
            <p:nvPr/>
          </p:nvSpPr>
          <p:spPr>
            <a:xfrm>
              <a:off x="1734202" y="1060643"/>
              <a:ext cx="1120668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BD15F43-1B99-4212-963D-06301A690F99}"/>
                </a:ext>
              </a:extLst>
            </p:cNvPr>
            <p:cNvSpPr/>
            <p:nvPr/>
          </p:nvSpPr>
          <p:spPr>
            <a:xfrm>
              <a:off x="2416926" y="1148634"/>
              <a:ext cx="1860331" cy="1860331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7FC59127-7A3A-4D67-99B1-86A0B3FD7381}"/>
              </a:ext>
            </a:extLst>
          </p:cNvPr>
          <p:cNvSpPr/>
          <p:nvPr/>
        </p:nvSpPr>
        <p:spPr>
          <a:xfrm>
            <a:off x="5174132" y="1208205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91FC26C-7156-4BE0-B186-8755DC9E3778}"/>
              </a:ext>
            </a:extLst>
          </p:cNvPr>
          <p:cNvSpPr/>
          <p:nvPr/>
        </p:nvSpPr>
        <p:spPr>
          <a:xfrm>
            <a:off x="5157533" y="3830164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C8604A-2F12-4256-90F1-9EDB3C3917CE}"/>
              </a:ext>
            </a:extLst>
          </p:cNvPr>
          <p:cNvSpPr/>
          <p:nvPr/>
        </p:nvSpPr>
        <p:spPr>
          <a:xfrm>
            <a:off x="5543963" y="113880"/>
            <a:ext cx="1120668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C6A500-72C1-4F77-A63B-FE1092C46C54}"/>
              </a:ext>
            </a:extLst>
          </p:cNvPr>
          <p:cNvSpPr/>
          <p:nvPr/>
        </p:nvSpPr>
        <p:spPr>
          <a:xfrm>
            <a:off x="5564816" y="4875489"/>
            <a:ext cx="1120668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36410AC-0F88-4D9A-B03D-44B4AD3DD41B}"/>
              </a:ext>
            </a:extLst>
          </p:cNvPr>
          <p:cNvSpPr/>
          <p:nvPr/>
        </p:nvSpPr>
        <p:spPr>
          <a:xfrm rot="5400000">
            <a:off x="3100693" y="2477829"/>
            <a:ext cx="1120668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D856C92-DA3B-4CE3-B084-05CD8E01E9A4}"/>
              </a:ext>
            </a:extLst>
          </p:cNvPr>
          <p:cNvSpPr/>
          <p:nvPr/>
        </p:nvSpPr>
        <p:spPr>
          <a:xfrm rot="5400000">
            <a:off x="7981239" y="2552486"/>
            <a:ext cx="1120668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91F330D-7462-42AD-B2F0-236588815D96}"/>
              </a:ext>
            </a:extLst>
          </p:cNvPr>
          <p:cNvSpPr/>
          <p:nvPr/>
        </p:nvSpPr>
        <p:spPr>
          <a:xfrm>
            <a:off x="3529343" y="954207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28233B-BFBB-4CD3-BFF7-01986FEBA7A3}"/>
              </a:ext>
            </a:extLst>
          </p:cNvPr>
          <p:cNvSpPr/>
          <p:nvPr/>
        </p:nvSpPr>
        <p:spPr>
          <a:xfrm>
            <a:off x="6752043" y="998755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5B6B35-E889-4047-9090-084BE142AB8A}"/>
              </a:ext>
            </a:extLst>
          </p:cNvPr>
          <p:cNvSpPr/>
          <p:nvPr/>
        </p:nvSpPr>
        <p:spPr>
          <a:xfrm>
            <a:off x="3744509" y="4008737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DEB40A-9618-460D-9281-45B03681F5AC}"/>
              </a:ext>
            </a:extLst>
          </p:cNvPr>
          <p:cNvSpPr/>
          <p:nvPr/>
        </p:nvSpPr>
        <p:spPr>
          <a:xfrm>
            <a:off x="6714923" y="4065899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1A0ED4B6-6857-42B6-ABFD-9FF064F7D1DF}"/>
              </a:ext>
            </a:extLst>
          </p:cNvPr>
          <p:cNvSpPr/>
          <p:nvPr/>
        </p:nvSpPr>
        <p:spPr>
          <a:xfrm>
            <a:off x="5906814" y="113880"/>
            <a:ext cx="388880" cy="1912612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ED755C54-9BCC-4398-AB2B-CC67ED09E2AC}"/>
              </a:ext>
            </a:extLst>
          </p:cNvPr>
          <p:cNvSpPr/>
          <p:nvPr/>
        </p:nvSpPr>
        <p:spPr>
          <a:xfrm>
            <a:off x="5901560" y="4849348"/>
            <a:ext cx="388880" cy="1912612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82D3FCD7-5F99-4CAE-8151-BAE08B9CC880}"/>
              </a:ext>
            </a:extLst>
          </p:cNvPr>
          <p:cNvSpPr/>
          <p:nvPr/>
        </p:nvSpPr>
        <p:spPr>
          <a:xfrm rot="5400000">
            <a:off x="8361778" y="2472693"/>
            <a:ext cx="388880" cy="1912612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4E3468BE-A1D9-4CF5-A7B7-A74B9AB31746}"/>
              </a:ext>
            </a:extLst>
          </p:cNvPr>
          <p:cNvSpPr/>
          <p:nvPr/>
        </p:nvSpPr>
        <p:spPr>
          <a:xfrm rot="8111582">
            <a:off x="4048399" y="873447"/>
            <a:ext cx="1066799" cy="1912612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057BD3B1-850C-4AF6-B10C-A1AAF2401290}"/>
              </a:ext>
            </a:extLst>
          </p:cNvPr>
          <p:cNvSpPr/>
          <p:nvPr/>
        </p:nvSpPr>
        <p:spPr>
          <a:xfrm rot="5400000">
            <a:off x="3505064" y="2451688"/>
            <a:ext cx="388880" cy="1912612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811CF514-6D14-45E6-BA24-06DA5ECE325E}"/>
              </a:ext>
            </a:extLst>
          </p:cNvPr>
          <p:cNvSpPr/>
          <p:nvPr/>
        </p:nvSpPr>
        <p:spPr>
          <a:xfrm rot="2650099">
            <a:off x="7122609" y="950357"/>
            <a:ext cx="1066799" cy="1912612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56920217-3477-4289-8B93-80FE8F0B29E0}"/>
              </a:ext>
            </a:extLst>
          </p:cNvPr>
          <p:cNvSpPr/>
          <p:nvPr/>
        </p:nvSpPr>
        <p:spPr>
          <a:xfrm rot="2837013">
            <a:off x="4069860" y="3988952"/>
            <a:ext cx="1066799" cy="1912612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F5E4CE3C-F1CC-4EDD-ADA7-D71D2A83A04E}"/>
              </a:ext>
            </a:extLst>
          </p:cNvPr>
          <p:cNvSpPr/>
          <p:nvPr/>
        </p:nvSpPr>
        <p:spPr>
          <a:xfrm rot="7888344">
            <a:off x="7121386" y="4126758"/>
            <a:ext cx="1066799" cy="1912612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5E2CCE5C-4210-4737-BAC8-6E4EB119694C}"/>
              </a:ext>
            </a:extLst>
          </p:cNvPr>
          <p:cNvSpPr/>
          <p:nvPr/>
        </p:nvSpPr>
        <p:spPr>
          <a:xfrm rot="5400000">
            <a:off x="4659779" y="2999260"/>
            <a:ext cx="825453" cy="862593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amond 30">
            <a:extLst>
              <a:ext uri="{FF2B5EF4-FFF2-40B4-BE49-F238E27FC236}">
                <a16:creationId xmlns:a16="http://schemas.microsoft.com/office/drawing/2014/main" id="{54AD56BC-9A47-4E87-B87D-444C187B7154}"/>
              </a:ext>
            </a:extLst>
          </p:cNvPr>
          <p:cNvSpPr/>
          <p:nvPr/>
        </p:nvSpPr>
        <p:spPr>
          <a:xfrm rot="5400000">
            <a:off x="6683201" y="3000545"/>
            <a:ext cx="825453" cy="862593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12A969B3-BFF1-4B60-B735-4CCC352B9296}"/>
              </a:ext>
            </a:extLst>
          </p:cNvPr>
          <p:cNvSpPr/>
          <p:nvPr/>
        </p:nvSpPr>
        <p:spPr>
          <a:xfrm rot="5400000">
            <a:off x="5785588" y="1891901"/>
            <a:ext cx="629729" cy="658063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E2B9672C-B519-4B1E-B5C5-0CA18F712484}"/>
              </a:ext>
            </a:extLst>
          </p:cNvPr>
          <p:cNvSpPr/>
          <p:nvPr/>
        </p:nvSpPr>
        <p:spPr>
          <a:xfrm rot="5400000">
            <a:off x="5769871" y="4241696"/>
            <a:ext cx="629729" cy="658063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F58B4DA-57EF-46D2-8B2B-0570DEE986AB}"/>
              </a:ext>
            </a:extLst>
          </p:cNvPr>
          <p:cNvSpPr/>
          <p:nvPr/>
        </p:nvSpPr>
        <p:spPr>
          <a:xfrm>
            <a:off x="346101" y="259164"/>
            <a:ext cx="1196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Kristen ITC" panose="03050502040202030202" pitchFamily="66" charset="0"/>
              </a:rPr>
              <a:t>Carousel</a:t>
            </a:r>
            <a:endParaRPr lang="en-US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9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000BF659-7D23-40BB-9967-7D567AB9C458}"/>
              </a:ext>
            </a:extLst>
          </p:cNvPr>
          <p:cNvSpPr/>
          <p:nvPr/>
        </p:nvSpPr>
        <p:spPr>
          <a:xfrm>
            <a:off x="3725917" y="1718442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E0200A9-EDEA-4FA8-900A-BD7A8C113A26}"/>
              </a:ext>
            </a:extLst>
          </p:cNvPr>
          <p:cNvSpPr/>
          <p:nvPr/>
        </p:nvSpPr>
        <p:spPr>
          <a:xfrm>
            <a:off x="2743200" y="76200"/>
            <a:ext cx="6722197" cy="672219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287F294-46F1-4820-A02A-F72D7D02959A}"/>
              </a:ext>
            </a:extLst>
          </p:cNvPr>
          <p:cNvGrpSpPr/>
          <p:nvPr/>
        </p:nvGrpSpPr>
        <p:grpSpPr>
          <a:xfrm>
            <a:off x="4389603" y="1736252"/>
            <a:ext cx="3433812" cy="3424290"/>
            <a:chOff x="4389603" y="1736252"/>
            <a:chExt cx="3433812" cy="342429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8D71BB0-8B37-454E-9196-740A431B01BB}"/>
                </a:ext>
              </a:extLst>
            </p:cNvPr>
            <p:cNvGrpSpPr/>
            <p:nvPr/>
          </p:nvGrpSpPr>
          <p:grpSpPr>
            <a:xfrm rot="1872599">
              <a:off x="4389603" y="1736252"/>
              <a:ext cx="3433812" cy="3424290"/>
              <a:chOff x="9767140" y="2245213"/>
              <a:chExt cx="1933735" cy="1928372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88CC7D45-CF89-48E2-B6BA-A95D93FDB4F8}"/>
                  </a:ext>
                </a:extLst>
              </p:cNvPr>
              <p:cNvGrpSpPr/>
              <p:nvPr/>
            </p:nvGrpSpPr>
            <p:grpSpPr>
              <a:xfrm rot="3600000">
                <a:off x="9769822" y="2242531"/>
                <a:ext cx="1928372" cy="1933735"/>
                <a:chOff x="1432376" y="1205488"/>
                <a:chExt cx="2608599" cy="2615856"/>
              </a:xfrm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78DCFBFB-AC13-45F6-B274-AADA512B9D88}"/>
                    </a:ext>
                  </a:extLst>
                </p:cNvPr>
                <p:cNvSpPr/>
                <p:nvPr/>
              </p:nvSpPr>
              <p:spPr>
                <a:xfrm>
                  <a:off x="1432376" y="2330595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9BBE9471-109E-4E84-8DBE-8B5837882030}"/>
                    </a:ext>
                  </a:extLst>
                </p:cNvPr>
                <p:cNvSpPr/>
                <p:nvPr/>
              </p:nvSpPr>
              <p:spPr>
                <a:xfrm>
                  <a:off x="2933698" y="2304898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6685F91D-916B-47AD-82C5-316B13D6EB6F}"/>
                    </a:ext>
                  </a:extLst>
                </p:cNvPr>
                <p:cNvSpPr/>
                <p:nvPr/>
              </p:nvSpPr>
              <p:spPr>
                <a:xfrm rot="16121267" flipV="1">
                  <a:off x="2172210" y="1572568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Freeform: Shape 19">
                  <a:extLst>
                    <a:ext uri="{FF2B5EF4-FFF2-40B4-BE49-F238E27FC236}">
                      <a16:creationId xmlns:a16="http://schemas.microsoft.com/office/drawing/2014/main" id="{6AADEA92-24C9-47CE-9421-E405896CCFE5}"/>
                    </a:ext>
                  </a:extLst>
                </p:cNvPr>
                <p:cNvSpPr/>
                <p:nvPr/>
              </p:nvSpPr>
              <p:spPr>
                <a:xfrm rot="16121267" flipV="1">
                  <a:off x="2173819" y="3081147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27C5DC4-AAD4-4C6E-AD0D-33686FCE437A}"/>
                  </a:ext>
                </a:extLst>
              </p:cNvPr>
              <p:cNvSpPr/>
              <p:nvPr/>
            </p:nvSpPr>
            <p:spPr>
              <a:xfrm>
                <a:off x="10600540" y="3072779"/>
                <a:ext cx="271079" cy="27107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97C4314-9B40-4070-B87E-90EBAA44C2D4}"/>
                </a:ext>
              </a:extLst>
            </p:cNvPr>
            <p:cNvSpPr/>
            <p:nvPr/>
          </p:nvSpPr>
          <p:spPr>
            <a:xfrm rot="8100000">
              <a:off x="4695060" y="3870930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776600F-6B0F-4F26-AE1A-AF511037211A}"/>
                </a:ext>
              </a:extLst>
            </p:cNvPr>
            <p:cNvSpPr/>
            <p:nvPr/>
          </p:nvSpPr>
          <p:spPr>
            <a:xfrm rot="8100000">
              <a:off x="6065907" y="2518431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B5A863B-92EE-45C6-9570-AD334199595E}"/>
                </a:ext>
              </a:extLst>
            </p:cNvPr>
            <p:cNvSpPr/>
            <p:nvPr/>
          </p:nvSpPr>
          <p:spPr>
            <a:xfrm rot="13518184">
              <a:off x="4678477" y="2498942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B617C3E-203D-4AD2-86FA-617AE280B787}"/>
                </a:ext>
              </a:extLst>
            </p:cNvPr>
            <p:cNvSpPr/>
            <p:nvPr/>
          </p:nvSpPr>
          <p:spPr>
            <a:xfrm rot="13518184">
              <a:off x="6071572" y="3901814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Heart 27">
            <a:extLst>
              <a:ext uri="{FF2B5EF4-FFF2-40B4-BE49-F238E27FC236}">
                <a16:creationId xmlns:a16="http://schemas.microsoft.com/office/drawing/2014/main" id="{0C9D7659-CC7B-469F-9FE4-D2E9BF3D472E}"/>
              </a:ext>
            </a:extLst>
          </p:cNvPr>
          <p:cNvSpPr/>
          <p:nvPr/>
        </p:nvSpPr>
        <p:spPr>
          <a:xfrm>
            <a:off x="5332410" y="129552"/>
            <a:ext cx="1562376" cy="1562376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art 28">
            <a:extLst>
              <a:ext uri="{FF2B5EF4-FFF2-40B4-BE49-F238E27FC236}">
                <a16:creationId xmlns:a16="http://schemas.microsoft.com/office/drawing/2014/main" id="{6B9B63A8-684B-4585-8C0E-656F767019E2}"/>
              </a:ext>
            </a:extLst>
          </p:cNvPr>
          <p:cNvSpPr/>
          <p:nvPr/>
        </p:nvSpPr>
        <p:spPr>
          <a:xfrm flipV="1">
            <a:off x="5316644" y="5190283"/>
            <a:ext cx="1562376" cy="1562376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>
            <a:extLst>
              <a:ext uri="{FF2B5EF4-FFF2-40B4-BE49-F238E27FC236}">
                <a16:creationId xmlns:a16="http://schemas.microsoft.com/office/drawing/2014/main" id="{CF55C7FC-6F6F-46B8-9C44-3A8711DA1CBA}"/>
              </a:ext>
            </a:extLst>
          </p:cNvPr>
          <p:cNvSpPr/>
          <p:nvPr/>
        </p:nvSpPr>
        <p:spPr>
          <a:xfrm rot="5400000" flipV="1">
            <a:off x="2783651" y="2646919"/>
            <a:ext cx="1562376" cy="1562376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art 30">
            <a:extLst>
              <a:ext uri="{FF2B5EF4-FFF2-40B4-BE49-F238E27FC236}">
                <a16:creationId xmlns:a16="http://schemas.microsoft.com/office/drawing/2014/main" id="{C9656B63-AC05-406D-B421-3F8CD8D8B9A9}"/>
              </a:ext>
            </a:extLst>
          </p:cNvPr>
          <p:cNvSpPr/>
          <p:nvPr/>
        </p:nvSpPr>
        <p:spPr>
          <a:xfrm rot="16200000" flipH="1" flipV="1">
            <a:off x="7844383" y="2662685"/>
            <a:ext cx="1562376" cy="1562376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Heart 31">
            <a:extLst>
              <a:ext uri="{FF2B5EF4-FFF2-40B4-BE49-F238E27FC236}">
                <a16:creationId xmlns:a16="http://schemas.microsoft.com/office/drawing/2014/main" id="{BEF57270-16D6-408E-8C3F-CB1B19D08582}"/>
              </a:ext>
            </a:extLst>
          </p:cNvPr>
          <p:cNvSpPr/>
          <p:nvPr/>
        </p:nvSpPr>
        <p:spPr>
          <a:xfrm rot="18852736">
            <a:off x="3535141" y="886435"/>
            <a:ext cx="1562376" cy="1562376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A42FAB31-4848-489F-B7CC-6B56E917D685}"/>
              </a:ext>
            </a:extLst>
          </p:cNvPr>
          <p:cNvSpPr/>
          <p:nvPr/>
        </p:nvSpPr>
        <p:spPr>
          <a:xfrm rot="8079041">
            <a:off x="7113912" y="4444187"/>
            <a:ext cx="1562376" cy="1562376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92C71C47-1514-491A-AE65-44F86C4A2EC6}"/>
              </a:ext>
            </a:extLst>
          </p:cNvPr>
          <p:cNvSpPr/>
          <p:nvPr/>
        </p:nvSpPr>
        <p:spPr>
          <a:xfrm rot="2640822">
            <a:off x="7103404" y="912710"/>
            <a:ext cx="1562376" cy="1562376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C156EDA3-734E-47DB-B9F1-01358CC995D0}"/>
              </a:ext>
            </a:extLst>
          </p:cNvPr>
          <p:cNvSpPr/>
          <p:nvPr/>
        </p:nvSpPr>
        <p:spPr>
          <a:xfrm rot="13385761">
            <a:off x="3535142" y="4438934"/>
            <a:ext cx="1562376" cy="1562376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C79AC21-2CB8-4A3B-940D-DFDFEE97E1DF}"/>
              </a:ext>
            </a:extLst>
          </p:cNvPr>
          <p:cNvGrpSpPr/>
          <p:nvPr/>
        </p:nvGrpSpPr>
        <p:grpSpPr>
          <a:xfrm>
            <a:off x="7304689" y="1229711"/>
            <a:ext cx="1019837" cy="1070717"/>
            <a:chOff x="4389603" y="1736252"/>
            <a:chExt cx="3433812" cy="3424290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54950618-FAA6-499E-8D1C-0E870696FD06}"/>
                </a:ext>
              </a:extLst>
            </p:cNvPr>
            <p:cNvGrpSpPr/>
            <p:nvPr/>
          </p:nvGrpSpPr>
          <p:grpSpPr>
            <a:xfrm rot="1872599">
              <a:off x="4389603" y="1736252"/>
              <a:ext cx="3433812" cy="3424290"/>
              <a:chOff x="9767140" y="2245213"/>
              <a:chExt cx="1933735" cy="1928372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B735ACC0-5579-4186-977F-2B4791B96CE0}"/>
                  </a:ext>
                </a:extLst>
              </p:cNvPr>
              <p:cNvGrpSpPr/>
              <p:nvPr/>
            </p:nvGrpSpPr>
            <p:grpSpPr>
              <a:xfrm rot="3600000">
                <a:off x="9769822" y="2242531"/>
                <a:ext cx="1928372" cy="1933735"/>
                <a:chOff x="1432376" y="1205488"/>
                <a:chExt cx="2608599" cy="2615856"/>
              </a:xfrm>
            </p:grpSpPr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id="{FDE8A622-948A-4847-9045-74E070581BC6}"/>
                    </a:ext>
                  </a:extLst>
                </p:cNvPr>
                <p:cNvSpPr/>
                <p:nvPr/>
              </p:nvSpPr>
              <p:spPr>
                <a:xfrm>
                  <a:off x="1432376" y="2330595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4C3F5295-BE37-4803-8283-0411C01A5169}"/>
                    </a:ext>
                  </a:extLst>
                </p:cNvPr>
                <p:cNvSpPr/>
                <p:nvPr/>
              </p:nvSpPr>
              <p:spPr>
                <a:xfrm>
                  <a:off x="2933698" y="2304898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69335588-0918-4AE3-AA29-FE44DBDB995C}"/>
                    </a:ext>
                  </a:extLst>
                </p:cNvPr>
                <p:cNvSpPr/>
                <p:nvPr/>
              </p:nvSpPr>
              <p:spPr>
                <a:xfrm rot="16121267" flipV="1">
                  <a:off x="2172210" y="1572568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E2F401BF-2D89-4D43-A208-3555E513812B}"/>
                    </a:ext>
                  </a:extLst>
                </p:cNvPr>
                <p:cNvSpPr/>
                <p:nvPr/>
              </p:nvSpPr>
              <p:spPr>
                <a:xfrm rot="16121267" flipV="1">
                  <a:off x="2173819" y="3081147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4E56EFD0-EACD-4C39-BA43-BC70EE02940B}"/>
                  </a:ext>
                </a:extLst>
              </p:cNvPr>
              <p:cNvSpPr/>
              <p:nvPr/>
            </p:nvSpPr>
            <p:spPr>
              <a:xfrm>
                <a:off x="10600540" y="3072779"/>
                <a:ext cx="271079" cy="27107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646C842-9054-41EE-9658-EB1EF3F443CF}"/>
                </a:ext>
              </a:extLst>
            </p:cNvPr>
            <p:cNvSpPr/>
            <p:nvPr/>
          </p:nvSpPr>
          <p:spPr>
            <a:xfrm rot="8100000">
              <a:off x="4695060" y="3870930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D4A6CC8-BCAE-4B5B-8E95-6F196C1799C8}"/>
                </a:ext>
              </a:extLst>
            </p:cNvPr>
            <p:cNvSpPr/>
            <p:nvPr/>
          </p:nvSpPr>
          <p:spPr>
            <a:xfrm rot="8100000">
              <a:off x="6065907" y="2518431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6E63033-6479-4E2E-870E-A84ADC83C899}"/>
                </a:ext>
              </a:extLst>
            </p:cNvPr>
            <p:cNvSpPr/>
            <p:nvPr/>
          </p:nvSpPr>
          <p:spPr>
            <a:xfrm rot="13518184">
              <a:off x="4678477" y="2498942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E5E9D6E-17D1-45D1-9ED7-BBB75AFED5CC}"/>
                </a:ext>
              </a:extLst>
            </p:cNvPr>
            <p:cNvSpPr/>
            <p:nvPr/>
          </p:nvSpPr>
          <p:spPr>
            <a:xfrm rot="13518184">
              <a:off x="6071572" y="3901814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ECDC6BE-B09E-45FB-B208-A70F4B5A3999}"/>
              </a:ext>
            </a:extLst>
          </p:cNvPr>
          <p:cNvGrpSpPr/>
          <p:nvPr/>
        </p:nvGrpSpPr>
        <p:grpSpPr>
          <a:xfrm>
            <a:off x="3904592" y="4619297"/>
            <a:ext cx="1019837" cy="1070717"/>
            <a:chOff x="4389603" y="1736252"/>
            <a:chExt cx="3433812" cy="342429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11687D4-7E1B-413D-8481-A279A8C40D74}"/>
                </a:ext>
              </a:extLst>
            </p:cNvPr>
            <p:cNvGrpSpPr/>
            <p:nvPr/>
          </p:nvGrpSpPr>
          <p:grpSpPr>
            <a:xfrm rot="1872599">
              <a:off x="4389603" y="1736252"/>
              <a:ext cx="3433812" cy="3424290"/>
              <a:chOff x="9767140" y="2245213"/>
              <a:chExt cx="1933735" cy="1928372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A0B319F5-D743-400F-A828-4956752AD75A}"/>
                  </a:ext>
                </a:extLst>
              </p:cNvPr>
              <p:cNvGrpSpPr/>
              <p:nvPr/>
            </p:nvGrpSpPr>
            <p:grpSpPr>
              <a:xfrm rot="3600000">
                <a:off x="9769822" y="2242531"/>
                <a:ext cx="1928372" cy="1933735"/>
                <a:chOff x="1432376" y="1205488"/>
                <a:chExt cx="2608599" cy="2615856"/>
              </a:xfrm>
            </p:grpSpPr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5AD9711B-1296-4C05-A95A-7AD10252C705}"/>
                    </a:ext>
                  </a:extLst>
                </p:cNvPr>
                <p:cNvSpPr/>
                <p:nvPr/>
              </p:nvSpPr>
              <p:spPr>
                <a:xfrm>
                  <a:off x="1432376" y="2330595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Freeform: Shape 56">
                  <a:extLst>
                    <a:ext uri="{FF2B5EF4-FFF2-40B4-BE49-F238E27FC236}">
                      <a16:creationId xmlns:a16="http://schemas.microsoft.com/office/drawing/2014/main" id="{44C1BC43-39A7-40D0-8057-6FCABAA79670}"/>
                    </a:ext>
                  </a:extLst>
                </p:cNvPr>
                <p:cNvSpPr/>
                <p:nvPr/>
              </p:nvSpPr>
              <p:spPr>
                <a:xfrm>
                  <a:off x="2933698" y="2304898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C8C0F75B-670C-497A-8E32-1E1BBEF973EE}"/>
                    </a:ext>
                  </a:extLst>
                </p:cNvPr>
                <p:cNvSpPr/>
                <p:nvPr/>
              </p:nvSpPr>
              <p:spPr>
                <a:xfrm rot="16121267" flipV="1">
                  <a:off x="2172210" y="1572568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D9810A0D-12AA-44C2-8592-CD653B7E0E39}"/>
                    </a:ext>
                  </a:extLst>
                </p:cNvPr>
                <p:cNvSpPr/>
                <p:nvPr/>
              </p:nvSpPr>
              <p:spPr>
                <a:xfrm rot="16121267" flipV="1">
                  <a:off x="2173819" y="3081147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06F10CDB-B274-4A93-982E-DFB8892CC16D}"/>
                  </a:ext>
                </a:extLst>
              </p:cNvPr>
              <p:cNvSpPr/>
              <p:nvPr/>
            </p:nvSpPr>
            <p:spPr>
              <a:xfrm>
                <a:off x="10600540" y="3072779"/>
                <a:ext cx="271079" cy="27107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C92A64C-03B2-4040-9079-700F24D62679}"/>
                </a:ext>
              </a:extLst>
            </p:cNvPr>
            <p:cNvSpPr/>
            <p:nvPr/>
          </p:nvSpPr>
          <p:spPr>
            <a:xfrm rot="8100000">
              <a:off x="4695060" y="3870930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99427FC-4D0A-4CC0-9D5C-D8ADED71F054}"/>
                </a:ext>
              </a:extLst>
            </p:cNvPr>
            <p:cNvSpPr/>
            <p:nvPr/>
          </p:nvSpPr>
          <p:spPr>
            <a:xfrm rot="8100000">
              <a:off x="6065907" y="2518431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22BA46F-6C6D-4C7F-AEDB-60A95689C3DF}"/>
                </a:ext>
              </a:extLst>
            </p:cNvPr>
            <p:cNvSpPr/>
            <p:nvPr/>
          </p:nvSpPr>
          <p:spPr>
            <a:xfrm rot="13518184">
              <a:off x="4678477" y="2498942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D752CC9-ED3A-47AD-852E-52727ED08121}"/>
                </a:ext>
              </a:extLst>
            </p:cNvPr>
            <p:cNvSpPr/>
            <p:nvPr/>
          </p:nvSpPr>
          <p:spPr>
            <a:xfrm rot="13518184">
              <a:off x="6071572" y="3901814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0F6D1BD-F130-4FF0-9DD3-0EC9542D75B7}"/>
              </a:ext>
            </a:extLst>
          </p:cNvPr>
          <p:cNvGrpSpPr/>
          <p:nvPr/>
        </p:nvGrpSpPr>
        <p:grpSpPr>
          <a:xfrm>
            <a:off x="5607268" y="5323491"/>
            <a:ext cx="1019837" cy="1070717"/>
            <a:chOff x="4389603" y="1736252"/>
            <a:chExt cx="3433812" cy="3424290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E9244CE-D315-4F5C-8AAE-93B0A3D70356}"/>
                </a:ext>
              </a:extLst>
            </p:cNvPr>
            <p:cNvGrpSpPr/>
            <p:nvPr/>
          </p:nvGrpSpPr>
          <p:grpSpPr>
            <a:xfrm rot="1872599">
              <a:off x="4389603" y="1736252"/>
              <a:ext cx="3433812" cy="3424290"/>
              <a:chOff x="9767140" y="2245213"/>
              <a:chExt cx="1933735" cy="1928372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A877A3DF-B515-4263-932F-A1A633F8D3AE}"/>
                  </a:ext>
                </a:extLst>
              </p:cNvPr>
              <p:cNvGrpSpPr/>
              <p:nvPr/>
            </p:nvGrpSpPr>
            <p:grpSpPr>
              <a:xfrm rot="3600000">
                <a:off x="9769822" y="2242531"/>
                <a:ext cx="1928372" cy="1933735"/>
                <a:chOff x="1432376" y="1205488"/>
                <a:chExt cx="2608599" cy="2615856"/>
              </a:xfrm>
            </p:grpSpPr>
            <p:sp>
              <p:nvSpPr>
                <p:cNvPr id="68" name="Freeform: Shape 67">
                  <a:extLst>
                    <a:ext uri="{FF2B5EF4-FFF2-40B4-BE49-F238E27FC236}">
                      <a16:creationId xmlns:a16="http://schemas.microsoft.com/office/drawing/2014/main" id="{208F99AF-ECAD-46BA-B10C-1AA998C998D1}"/>
                    </a:ext>
                  </a:extLst>
                </p:cNvPr>
                <p:cNvSpPr/>
                <p:nvPr/>
              </p:nvSpPr>
              <p:spPr>
                <a:xfrm>
                  <a:off x="1432376" y="2330595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9C6BACCB-2E0E-4FF4-A70D-6F9EA8E9EED7}"/>
                    </a:ext>
                  </a:extLst>
                </p:cNvPr>
                <p:cNvSpPr/>
                <p:nvPr/>
              </p:nvSpPr>
              <p:spPr>
                <a:xfrm>
                  <a:off x="2933698" y="2304898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AEEDE061-7277-4B00-9B32-4E2723E22420}"/>
                    </a:ext>
                  </a:extLst>
                </p:cNvPr>
                <p:cNvSpPr/>
                <p:nvPr/>
              </p:nvSpPr>
              <p:spPr>
                <a:xfrm rot="16121267" flipV="1">
                  <a:off x="2172210" y="1572568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Freeform: Shape 70">
                  <a:extLst>
                    <a:ext uri="{FF2B5EF4-FFF2-40B4-BE49-F238E27FC236}">
                      <a16:creationId xmlns:a16="http://schemas.microsoft.com/office/drawing/2014/main" id="{C6826E5F-4524-4E81-8F2F-D7737D875819}"/>
                    </a:ext>
                  </a:extLst>
                </p:cNvPr>
                <p:cNvSpPr/>
                <p:nvPr/>
              </p:nvSpPr>
              <p:spPr>
                <a:xfrm rot="16121267" flipV="1">
                  <a:off x="2173819" y="3081147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C9AECFBE-FEA5-412A-A76D-96C21F8F3986}"/>
                  </a:ext>
                </a:extLst>
              </p:cNvPr>
              <p:cNvSpPr/>
              <p:nvPr/>
            </p:nvSpPr>
            <p:spPr>
              <a:xfrm>
                <a:off x="10600540" y="3072779"/>
                <a:ext cx="271079" cy="27107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5DE4D82-7932-4184-B2F2-262D56442FDF}"/>
                </a:ext>
              </a:extLst>
            </p:cNvPr>
            <p:cNvSpPr/>
            <p:nvPr/>
          </p:nvSpPr>
          <p:spPr>
            <a:xfrm rot="8100000">
              <a:off x="4695060" y="3870930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C494FB-B7AA-4361-B678-A09B1721B527}"/>
                </a:ext>
              </a:extLst>
            </p:cNvPr>
            <p:cNvSpPr/>
            <p:nvPr/>
          </p:nvSpPr>
          <p:spPr>
            <a:xfrm rot="8100000">
              <a:off x="6065907" y="2518431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1AB3704-9278-4625-B5F8-7CDE2D75082F}"/>
                </a:ext>
              </a:extLst>
            </p:cNvPr>
            <p:cNvSpPr/>
            <p:nvPr/>
          </p:nvSpPr>
          <p:spPr>
            <a:xfrm rot="13518184">
              <a:off x="4678477" y="2498942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421BEB8-F510-405E-93A4-470E32FFD6A6}"/>
                </a:ext>
              </a:extLst>
            </p:cNvPr>
            <p:cNvSpPr/>
            <p:nvPr/>
          </p:nvSpPr>
          <p:spPr>
            <a:xfrm rot="13518184">
              <a:off x="6071572" y="3901814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36BE326-5687-4AF0-A636-AEB0349A2523}"/>
              </a:ext>
            </a:extLst>
          </p:cNvPr>
          <p:cNvGrpSpPr/>
          <p:nvPr/>
        </p:nvGrpSpPr>
        <p:grpSpPr>
          <a:xfrm>
            <a:off x="7309945" y="4598276"/>
            <a:ext cx="1019837" cy="1070717"/>
            <a:chOff x="4389603" y="1736252"/>
            <a:chExt cx="3433812" cy="342429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0A75CD52-B606-43F6-965F-F880806286CA}"/>
                </a:ext>
              </a:extLst>
            </p:cNvPr>
            <p:cNvGrpSpPr/>
            <p:nvPr/>
          </p:nvGrpSpPr>
          <p:grpSpPr>
            <a:xfrm rot="1872599">
              <a:off x="4389603" y="1736252"/>
              <a:ext cx="3433812" cy="3424290"/>
              <a:chOff x="9767140" y="2245213"/>
              <a:chExt cx="1933735" cy="1928372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C7B63649-8941-4883-B1B1-E71D2ADB5EEB}"/>
                  </a:ext>
                </a:extLst>
              </p:cNvPr>
              <p:cNvGrpSpPr/>
              <p:nvPr/>
            </p:nvGrpSpPr>
            <p:grpSpPr>
              <a:xfrm rot="3600000">
                <a:off x="9769822" y="2242531"/>
                <a:ext cx="1928372" cy="1933735"/>
                <a:chOff x="1432376" y="1205488"/>
                <a:chExt cx="2608599" cy="2615856"/>
              </a:xfrm>
            </p:grpSpPr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21282473-0F9D-457A-9ECA-E6A1F9663C3F}"/>
                    </a:ext>
                  </a:extLst>
                </p:cNvPr>
                <p:cNvSpPr/>
                <p:nvPr/>
              </p:nvSpPr>
              <p:spPr>
                <a:xfrm>
                  <a:off x="1432376" y="2330595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3C28D9F2-8B8F-4666-96BC-0F512C9625FF}"/>
                    </a:ext>
                  </a:extLst>
                </p:cNvPr>
                <p:cNvSpPr/>
                <p:nvPr/>
              </p:nvSpPr>
              <p:spPr>
                <a:xfrm>
                  <a:off x="2933698" y="2304898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4B1D4427-CD4E-4FE6-AD3D-98598CC23D8F}"/>
                    </a:ext>
                  </a:extLst>
                </p:cNvPr>
                <p:cNvSpPr/>
                <p:nvPr/>
              </p:nvSpPr>
              <p:spPr>
                <a:xfrm rot="16121267" flipV="1">
                  <a:off x="2172210" y="1572568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33F97408-E668-499E-ADB4-A18791762BBD}"/>
                    </a:ext>
                  </a:extLst>
                </p:cNvPr>
                <p:cNvSpPr/>
                <p:nvPr/>
              </p:nvSpPr>
              <p:spPr>
                <a:xfrm rot="16121267" flipV="1">
                  <a:off x="2173819" y="3081147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C7D05596-4B0F-4DFD-83E3-D5EA1E571C2D}"/>
                  </a:ext>
                </a:extLst>
              </p:cNvPr>
              <p:cNvSpPr/>
              <p:nvPr/>
            </p:nvSpPr>
            <p:spPr>
              <a:xfrm>
                <a:off x="10600540" y="3072779"/>
                <a:ext cx="271079" cy="27107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1C5B69A-9007-4855-99F2-B5EAC1A9C97E}"/>
                </a:ext>
              </a:extLst>
            </p:cNvPr>
            <p:cNvSpPr/>
            <p:nvPr/>
          </p:nvSpPr>
          <p:spPr>
            <a:xfrm rot="8100000">
              <a:off x="4695060" y="3870930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6CD49A6-37E0-452A-8A31-D858AD4B4256}"/>
                </a:ext>
              </a:extLst>
            </p:cNvPr>
            <p:cNvSpPr/>
            <p:nvPr/>
          </p:nvSpPr>
          <p:spPr>
            <a:xfrm rot="8100000">
              <a:off x="6065907" y="2518431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8D6FBC26-A15C-4174-AFC6-BDB37F07E696}"/>
                </a:ext>
              </a:extLst>
            </p:cNvPr>
            <p:cNvSpPr/>
            <p:nvPr/>
          </p:nvSpPr>
          <p:spPr>
            <a:xfrm rot="13518184">
              <a:off x="4678477" y="2498942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1161B56-76DE-4DB3-811C-B27993B201B2}"/>
                </a:ext>
              </a:extLst>
            </p:cNvPr>
            <p:cNvSpPr/>
            <p:nvPr/>
          </p:nvSpPr>
          <p:spPr>
            <a:xfrm rot="13518184">
              <a:off x="6071572" y="3901814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811D816E-EDAC-4807-89E6-0A5EC1F8AFA6}"/>
              </a:ext>
            </a:extLst>
          </p:cNvPr>
          <p:cNvGrpSpPr/>
          <p:nvPr/>
        </p:nvGrpSpPr>
        <p:grpSpPr>
          <a:xfrm>
            <a:off x="8014137" y="2927132"/>
            <a:ext cx="1019837" cy="1070717"/>
            <a:chOff x="4389603" y="1736252"/>
            <a:chExt cx="3433812" cy="342429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B3FACCDB-AE98-43CD-A06E-86EB3F8F583F}"/>
                </a:ext>
              </a:extLst>
            </p:cNvPr>
            <p:cNvGrpSpPr/>
            <p:nvPr/>
          </p:nvGrpSpPr>
          <p:grpSpPr>
            <a:xfrm rot="1872599">
              <a:off x="4389603" y="1736252"/>
              <a:ext cx="3433812" cy="3424290"/>
              <a:chOff x="9767140" y="2245213"/>
              <a:chExt cx="1933735" cy="1928372"/>
            </a:xfrm>
          </p:grpSpPr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D0DA8CAE-170B-44F9-8E95-B1D0AA0C0C84}"/>
                  </a:ext>
                </a:extLst>
              </p:cNvPr>
              <p:cNvGrpSpPr/>
              <p:nvPr/>
            </p:nvGrpSpPr>
            <p:grpSpPr>
              <a:xfrm rot="3600000">
                <a:off x="9769822" y="2242531"/>
                <a:ext cx="1928372" cy="1933735"/>
                <a:chOff x="1432376" y="1205488"/>
                <a:chExt cx="2608599" cy="2615856"/>
              </a:xfrm>
            </p:grpSpPr>
            <p:sp>
              <p:nvSpPr>
                <p:cNvPr id="92" name="Freeform: Shape 91">
                  <a:extLst>
                    <a:ext uri="{FF2B5EF4-FFF2-40B4-BE49-F238E27FC236}">
                      <a16:creationId xmlns:a16="http://schemas.microsoft.com/office/drawing/2014/main" id="{B841F3A7-2A0B-4293-B2CC-18EE463C3DF5}"/>
                    </a:ext>
                  </a:extLst>
                </p:cNvPr>
                <p:cNvSpPr/>
                <p:nvPr/>
              </p:nvSpPr>
              <p:spPr>
                <a:xfrm>
                  <a:off x="1432376" y="2330595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Freeform: Shape 92">
                  <a:extLst>
                    <a:ext uri="{FF2B5EF4-FFF2-40B4-BE49-F238E27FC236}">
                      <a16:creationId xmlns:a16="http://schemas.microsoft.com/office/drawing/2014/main" id="{B34BB56E-31AB-443B-A5FA-3A1DB3C7820A}"/>
                    </a:ext>
                  </a:extLst>
                </p:cNvPr>
                <p:cNvSpPr/>
                <p:nvPr/>
              </p:nvSpPr>
              <p:spPr>
                <a:xfrm>
                  <a:off x="2933698" y="2304898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71135E97-E357-46BD-B710-2CB3C62DEFC1}"/>
                    </a:ext>
                  </a:extLst>
                </p:cNvPr>
                <p:cNvSpPr/>
                <p:nvPr/>
              </p:nvSpPr>
              <p:spPr>
                <a:xfrm rot="16121267" flipV="1">
                  <a:off x="2172210" y="1572568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Freeform: Shape 94">
                  <a:extLst>
                    <a:ext uri="{FF2B5EF4-FFF2-40B4-BE49-F238E27FC236}">
                      <a16:creationId xmlns:a16="http://schemas.microsoft.com/office/drawing/2014/main" id="{4CA0279E-3CDF-4600-95D5-8E98B47E0753}"/>
                    </a:ext>
                  </a:extLst>
                </p:cNvPr>
                <p:cNvSpPr/>
                <p:nvPr/>
              </p:nvSpPr>
              <p:spPr>
                <a:xfrm rot="16121267" flipV="1">
                  <a:off x="2173819" y="3081147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E5A33BCC-CB5B-4E1A-A23F-CFBB46052CDA}"/>
                  </a:ext>
                </a:extLst>
              </p:cNvPr>
              <p:cNvSpPr/>
              <p:nvPr/>
            </p:nvSpPr>
            <p:spPr>
              <a:xfrm>
                <a:off x="10600540" y="3072779"/>
                <a:ext cx="271079" cy="27107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CB00565-E574-4060-81D8-EFF430BF212D}"/>
                </a:ext>
              </a:extLst>
            </p:cNvPr>
            <p:cNvSpPr/>
            <p:nvPr/>
          </p:nvSpPr>
          <p:spPr>
            <a:xfrm rot="8100000">
              <a:off x="4695060" y="3870930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6C3A416-2530-46A5-ADBD-6C92590D60A5}"/>
                </a:ext>
              </a:extLst>
            </p:cNvPr>
            <p:cNvSpPr/>
            <p:nvPr/>
          </p:nvSpPr>
          <p:spPr>
            <a:xfrm rot="8100000">
              <a:off x="6065907" y="2518431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AB20B7C-D931-469A-838F-654690C0119F}"/>
                </a:ext>
              </a:extLst>
            </p:cNvPr>
            <p:cNvSpPr/>
            <p:nvPr/>
          </p:nvSpPr>
          <p:spPr>
            <a:xfrm rot="13518184">
              <a:off x="4678477" y="2498942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F44D2EA-BCC7-4384-9DEB-522BE2C26CFA}"/>
                </a:ext>
              </a:extLst>
            </p:cNvPr>
            <p:cNvSpPr/>
            <p:nvPr/>
          </p:nvSpPr>
          <p:spPr>
            <a:xfrm rot="13518184">
              <a:off x="6071572" y="3901814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04C2E617-6CCC-4ED5-8B71-ED3D19418597}"/>
              </a:ext>
            </a:extLst>
          </p:cNvPr>
          <p:cNvGrpSpPr/>
          <p:nvPr/>
        </p:nvGrpSpPr>
        <p:grpSpPr>
          <a:xfrm>
            <a:off x="3226675" y="2900856"/>
            <a:ext cx="1019837" cy="1070717"/>
            <a:chOff x="4389603" y="1736252"/>
            <a:chExt cx="3433812" cy="342429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8DFA259F-9E95-4DF3-94AA-26223C1F9B9F}"/>
                </a:ext>
              </a:extLst>
            </p:cNvPr>
            <p:cNvGrpSpPr/>
            <p:nvPr/>
          </p:nvGrpSpPr>
          <p:grpSpPr>
            <a:xfrm rot="1872599">
              <a:off x="4389603" y="1736252"/>
              <a:ext cx="3433812" cy="3424290"/>
              <a:chOff x="9767140" y="2245213"/>
              <a:chExt cx="1933735" cy="1928372"/>
            </a:xfrm>
          </p:grpSpPr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110134A6-04B6-4B2D-A967-EDAF030CDBD6}"/>
                  </a:ext>
                </a:extLst>
              </p:cNvPr>
              <p:cNvGrpSpPr/>
              <p:nvPr/>
            </p:nvGrpSpPr>
            <p:grpSpPr>
              <a:xfrm rot="3600000">
                <a:off x="9769822" y="2242531"/>
                <a:ext cx="1928372" cy="1933735"/>
                <a:chOff x="1432376" y="1205488"/>
                <a:chExt cx="2608599" cy="2615856"/>
              </a:xfrm>
            </p:grpSpPr>
            <p:sp>
              <p:nvSpPr>
                <p:cNvPr id="104" name="Freeform: Shape 103">
                  <a:extLst>
                    <a:ext uri="{FF2B5EF4-FFF2-40B4-BE49-F238E27FC236}">
                      <a16:creationId xmlns:a16="http://schemas.microsoft.com/office/drawing/2014/main" id="{F16C3672-5BF6-4F22-9803-5EFEC19FA1EF}"/>
                    </a:ext>
                  </a:extLst>
                </p:cNvPr>
                <p:cNvSpPr/>
                <p:nvPr/>
              </p:nvSpPr>
              <p:spPr>
                <a:xfrm>
                  <a:off x="1432376" y="2330595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Freeform: Shape 104">
                  <a:extLst>
                    <a:ext uri="{FF2B5EF4-FFF2-40B4-BE49-F238E27FC236}">
                      <a16:creationId xmlns:a16="http://schemas.microsoft.com/office/drawing/2014/main" id="{5E12262F-30CC-4059-9B2A-F916E5DBB51B}"/>
                    </a:ext>
                  </a:extLst>
                </p:cNvPr>
                <p:cNvSpPr/>
                <p:nvPr/>
              </p:nvSpPr>
              <p:spPr>
                <a:xfrm>
                  <a:off x="2933698" y="2304898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Freeform: Shape 105">
                  <a:extLst>
                    <a:ext uri="{FF2B5EF4-FFF2-40B4-BE49-F238E27FC236}">
                      <a16:creationId xmlns:a16="http://schemas.microsoft.com/office/drawing/2014/main" id="{57E526E3-0A02-4F52-9654-0A8F751D0265}"/>
                    </a:ext>
                  </a:extLst>
                </p:cNvPr>
                <p:cNvSpPr/>
                <p:nvPr/>
              </p:nvSpPr>
              <p:spPr>
                <a:xfrm rot="16121267" flipV="1">
                  <a:off x="2172210" y="1572568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Freeform: Shape 106">
                  <a:extLst>
                    <a:ext uri="{FF2B5EF4-FFF2-40B4-BE49-F238E27FC236}">
                      <a16:creationId xmlns:a16="http://schemas.microsoft.com/office/drawing/2014/main" id="{1C4E3F7A-B577-43D8-8108-4E89366FB918}"/>
                    </a:ext>
                  </a:extLst>
                </p:cNvPr>
                <p:cNvSpPr/>
                <p:nvPr/>
              </p:nvSpPr>
              <p:spPr>
                <a:xfrm rot="16121267" flipV="1">
                  <a:off x="2173819" y="3081147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E10AD587-D173-4AFE-9EF1-F2B0178DF2D4}"/>
                  </a:ext>
                </a:extLst>
              </p:cNvPr>
              <p:cNvSpPr/>
              <p:nvPr/>
            </p:nvSpPr>
            <p:spPr>
              <a:xfrm>
                <a:off x="10600540" y="3072779"/>
                <a:ext cx="271079" cy="27107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7A39718-2B12-4818-88F7-EC82A4FC3E9E}"/>
                </a:ext>
              </a:extLst>
            </p:cNvPr>
            <p:cNvSpPr/>
            <p:nvPr/>
          </p:nvSpPr>
          <p:spPr>
            <a:xfrm rot="8100000">
              <a:off x="4695060" y="3870930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DAD88A5-ABDB-418A-A154-DC4A36E9DEED}"/>
                </a:ext>
              </a:extLst>
            </p:cNvPr>
            <p:cNvSpPr/>
            <p:nvPr/>
          </p:nvSpPr>
          <p:spPr>
            <a:xfrm rot="8100000">
              <a:off x="6065907" y="2518431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287D2AE-E117-4D6D-B0DC-73DB6F795A0A}"/>
                </a:ext>
              </a:extLst>
            </p:cNvPr>
            <p:cNvSpPr/>
            <p:nvPr/>
          </p:nvSpPr>
          <p:spPr>
            <a:xfrm rot="13518184">
              <a:off x="4678477" y="2498942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B6CC2FB-5696-4466-AF86-87A37BFA81AF}"/>
                </a:ext>
              </a:extLst>
            </p:cNvPr>
            <p:cNvSpPr/>
            <p:nvPr/>
          </p:nvSpPr>
          <p:spPr>
            <a:xfrm rot="13518184">
              <a:off x="6071572" y="3901814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83EC80F-2645-41A5-A8B1-C75160B8BC0F}"/>
              </a:ext>
            </a:extLst>
          </p:cNvPr>
          <p:cNvGrpSpPr/>
          <p:nvPr/>
        </p:nvGrpSpPr>
        <p:grpSpPr>
          <a:xfrm>
            <a:off x="3909847" y="1240222"/>
            <a:ext cx="1019837" cy="1070717"/>
            <a:chOff x="4389603" y="1736252"/>
            <a:chExt cx="3433812" cy="3424290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F22E0698-B5BB-48CF-B407-F747D6F0244C}"/>
                </a:ext>
              </a:extLst>
            </p:cNvPr>
            <p:cNvGrpSpPr/>
            <p:nvPr/>
          </p:nvGrpSpPr>
          <p:grpSpPr>
            <a:xfrm rot="1872599">
              <a:off x="4389603" y="1736252"/>
              <a:ext cx="3433812" cy="3424290"/>
              <a:chOff x="9767140" y="2245213"/>
              <a:chExt cx="1933735" cy="1928372"/>
            </a:xfrm>
          </p:grpSpPr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A08204BA-7C99-4140-AD87-FB693314E207}"/>
                  </a:ext>
                </a:extLst>
              </p:cNvPr>
              <p:cNvGrpSpPr/>
              <p:nvPr/>
            </p:nvGrpSpPr>
            <p:grpSpPr>
              <a:xfrm rot="3600000">
                <a:off x="9769822" y="2242531"/>
                <a:ext cx="1928372" cy="1933735"/>
                <a:chOff x="1432376" y="1205488"/>
                <a:chExt cx="2608599" cy="2615856"/>
              </a:xfrm>
            </p:grpSpPr>
            <p:sp>
              <p:nvSpPr>
                <p:cNvPr id="116" name="Freeform: Shape 115">
                  <a:extLst>
                    <a:ext uri="{FF2B5EF4-FFF2-40B4-BE49-F238E27FC236}">
                      <a16:creationId xmlns:a16="http://schemas.microsoft.com/office/drawing/2014/main" id="{F43147B7-9F99-4498-A4B0-8D066D683C5F}"/>
                    </a:ext>
                  </a:extLst>
                </p:cNvPr>
                <p:cNvSpPr/>
                <p:nvPr/>
              </p:nvSpPr>
              <p:spPr>
                <a:xfrm>
                  <a:off x="1432376" y="2330595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Freeform: Shape 116">
                  <a:extLst>
                    <a:ext uri="{FF2B5EF4-FFF2-40B4-BE49-F238E27FC236}">
                      <a16:creationId xmlns:a16="http://schemas.microsoft.com/office/drawing/2014/main" id="{DEE0F536-1935-436E-8669-AEFE8E97CCD9}"/>
                    </a:ext>
                  </a:extLst>
                </p:cNvPr>
                <p:cNvSpPr/>
                <p:nvPr/>
              </p:nvSpPr>
              <p:spPr>
                <a:xfrm>
                  <a:off x="2933698" y="2304898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Freeform: Shape 117">
                  <a:extLst>
                    <a:ext uri="{FF2B5EF4-FFF2-40B4-BE49-F238E27FC236}">
                      <a16:creationId xmlns:a16="http://schemas.microsoft.com/office/drawing/2014/main" id="{44562ACE-A890-4006-9875-B1D7061DDD5B}"/>
                    </a:ext>
                  </a:extLst>
                </p:cNvPr>
                <p:cNvSpPr/>
                <p:nvPr/>
              </p:nvSpPr>
              <p:spPr>
                <a:xfrm rot="16121267" flipV="1">
                  <a:off x="2172210" y="1572568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Freeform: Shape 118">
                  <a:extLst>
                    <a:ext uri="{FF2B5EF4-FFF2-40B4-BE49-F238E27FC236}">
                      <a16:creationId xmlns:a16="http://schemas.microsoft.com/office/drawing/2014/main" id="{10871168-7CFD-4A00-A4D5-B470526939F7}"/>
                    </a:ext>
                  </a:extLst>
                </p:cNvPr>
                <p:cNvSpPr/>
                <p:nvPr/>
              </p:nvSpPr>
              <p:spPr>
                <a:xfrm rot="16121267" flipV="1">
                  <a:off x="2173819" y="3081147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D563A341-B30A-43F3-A83D-9D11288CE5C7}"/>
                  </a:ext>
                </a:extLst>
              </p:cNvPr>
              <p:cNvSpPr/>
              <p:nvPr/>
            </p:nvSpPr>
            <p:spPr>
              <a:xfrm>
                <a:off x="10600540" y="3072779"/>
                <a:ext cx="271079" cy="27107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C39A3FA-AF46-4867-A7D6-5235FC7F2D44}"/>
                </a:ext>
              </a:extLst>
            </p:cNvPr>
            <p:cNvSpPr/>
            <p:nvPr/>
          </p:nvSpPr>
          <p:spPr>
            <a:xfrm rot="8100000">
              <a:off x="4695060" y="3870930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8EB29C4E-6F27-403F-9B18-4F6447938F3B}"/>
                </a:ext>
              </a:extLst>
            </p:cNvPr>
            <p:cNvSpPr/>
            <p:nvPr/>
          </p:nvSpPr>
          <p:spPr>
            <a:xfrm rot="8100000">
              <a:off x="6065907" y="2518431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6FB97932-FC9D-4CBC-92FC-2FA1991DC40A}"/>
                </a:ext>
              </a:extLst>
            </p:cNvPr>
            <p:cNvSpPr/>
            <p:nvPr/>
          </p:nvSpPr>
          <p:spPr>
            <a:xfrm rot="13518184">
              <a:off x="4678477" y="2498942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2C70573E-FCB7-408D-ACED-8967D7700DD8}"/>
                </a:ext>
              </a:extLst>
            </p:cNvPr>
            <p:cNvSpPr/>
            <p:nvPr/>
          </p:nvSpPr>
          <p:spPr>
            <a:xfrm rot="13518184">
              <a:off x="6071572" y="3901814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A6F83A5-BC07-4E11-8EC0-C51B7E12500F}"/>
              </a:ext>
            </a:extLst>
          </p:cNvPr>
          <p:cNvGrpSpPr/>
          <p:nvPr/>
        </p:nvGrpSpPr>
        <p:grpSpPr>
          <a:xfrm>
            <a:off x="5591503" y="515007"/>
            <a:ext cx="1019837" cy="1070717"/>
            <a:chOff x="4389603" y="1736252"/>
            <a:chExt cx="3433812" cy="3424290"/>
          </a:xfrm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A80BC940-50D9-4A22-B25D-7F56DCB4771C}"/>
                </a:ext>
              </a:extLst>
            </p:cNvPr>
            <p:cNvGrpSpPr/>
            <p:nvPr/>
          </p:nvGrpSpPr>
          <p:grpSpPr>
            <a:xfrm rot="1872599">
              <a:off x="4389603" y="1736252"/>
              <a:ext cx="3433812" cy="3424290"/>
              <a:chOff x="9767140" y="2245213"/>
              <a:chExt cx="1933735" cy="1928372"/>
            </a:xfrm>
          </p:grpSpPr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AC4DC1A6-673C-4C3E-B1D2-4C5B2D5A65CF}"/>
                  </a:ext>
                </a:extLst>
              </p:cNvPr>
              <p:cNvGrpSpPr/>
              <p:nvPr/>
            </p:nvGrpSpPr>
            <p:grpSpPr>
              <a:xfrm rot="3600000">
                <a:off x="9769822" y="2242531"/>
                <a:ext cx="1928372" cy="1933735"/>
                <a:chOff x="1432376" y="1205488"/>
                <a:chExt cx="2608599" cy="2615856"/>
              </a:xfrm>
            </p:grpSpPr>
            <p:sp>
              <p:nvSpPr>
                <p:cNvPr id="128" name="Freeform: Shape 127">
                  <a:extLst>
                    <a:ext uri="{FF2B5EF4-FFF2-40B4-BE49-F238E27FC236}">
                      <a16:creationId xmlns:a16="http://schemas.microsoft.com/office/drawing/2014/main" id="{E38DDE64-A0A5-4C37-88ED-B427A41A2A83}"/>
                    </a:ext>
                  </a:extLst>
                </p:cNvPr>
                <p:cNvSpPr/>
                <p:nvPr/>
              </p:nvSpPr>
              <p:spPr>
                <a:xfrm>
                  <a:off x="1432376" y="2330595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Freeform: Shape 128">
                  <a:extLst>
                    <a:ext uri="{FF2B5EF4-FFF2-40B4-BE49-F238E27FC236}">
                      <a16:creationId xmlns:a16="http://schemas.microsoft.com/office/drawing/2014/main" id="{C3D6C532-E600-4291-9719-56EC0B199C4D}"/>
                    </a:ext>
                  </a:extLst>
                </p:cNvPr>
                <p:cNvSpPr/>
                <p:nvPr/>
              </p:nvSpPr>
              <p:spPr>
                <a:xfrm>
                  <a:off x="2933698" y="2304898"/>
                  <a:ext cx="1107277" cy="373118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: Shape 129">
                  <a:extLst>
                    <a:ext uri="{FF2B5EF4-FFF2-40B4-BE49-F238E27FC236}">
                      <a16:creationId xmlns:a16="http://schemas.microsoft.com/office/drawing/2014/main" id="{1C4C1476-7A48-4B78-92B3-ABBEB7C7E722}"/>
                    </a:ext>
                  </a:extLst>
                </p:cNvPr>
                <p:cNvSpPr/>
                <p:nvPr/>
              </p:nvSpPr>
              <p:spPr>
                <a:xfrm rot="16121267" flipV="1">
                  <a:off x="2172210" y="1572568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Freeform: Shape 130">
                  <a:extLst>
                    <a:ext uri="{FF2B5EF4-FFF2-40B4-BE49-F238E27FC236}">
                      <a16:creationId xmlns:a16="http://schemas.microsoft.com/office/drawing/2014/main" id="{ACE8D5B4-541F-4662-B4AD-1ECF73AABA74}"/>
                    </a:ext>
                  </a:extLst>
                </p:cNvPr>
                <p:cNvSpPr/>
                <p:nvPr/>
              </p:nvSpPr>
              <p:spPr>
                <a:xfrm rot="16121267" flipV="1">
                  <a:off x="2173819" y="3081147"/>
                  <a:ext cx="1107277" cy="373117"/>
                </a:xfrm>
                <a:custGeom>
                  <a:avLst/>
                  <a:gdLst>
                    <a:gd name="connsiteX0" fmla="*/ 553638 w 1107277"/>
                    <a:gd name="connsiteY0" fmla="*/ 0 h 373118"/>
                    <a:gd name="connsiteX1" fmla="*/ 1073703 w 1107277"/>
                    <a:gd name="connsiteY1" fmla="*/ 158858 h 373118"/>
                    <a:gd name="connsiteX2" fmla="*/ 1107277 w 1107277"/>
                    <a:gd name="connsiteY2" fmla="*/ 186559 h 373118"/>
                    <a:gd name="connsiteX3" fmla="*/ 1073703 w 1107277"/>
                    <a:gd name="connsiteY3" fmla="*/ 214260 h 373118"/>
                    <a:gd name="connsiteX4" fmla="*/ 553638 w 1107277"/>
                    <a:gd name="connsiteY4" fmla="*/ 373118 h 373118"/>
                    <a:gd name="connsiteX5" fmla="*/ 33574 w 1107277"/>
                    <a:gd name="connsiteY5" fmla="*/ 214260 h 373118"/>
                    <a:gd name="connsiteX6" fmla="*/ 0 w 1107277"/>
                    <a:gd name="connsiteY6" fmla="*/ 186559 h 373118"/>
                    <a:gd name="connsiteX7" fmla="*/ 33574 w 1107277"/>
                    <a:gd name="connsiteY7" fmla="*/ 158858 h 373118"/>
                    <a:gd name="connsiteX8" fmla="*/ 553638 w 1107277"/>
                    <a:gd name="connsiteY8" fmla="*/ 0 h 3731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07277" h="373118">
                      <a:moveTo>
                        <a:pt x="553638" y="0"/>
                      </a:moveTo>
                      <a:cubicBezTo>
                        <a:pt x="746282" y="0"/>
                        <a:pt x="925247" y="58563"/>
                        <a:pt x="1073703" y="158858"/>
                      </a:cubicBezTo>
                      <a:lnTo>
                        <a:pt x="1107277" y="186559"/>
                      </a:lnTo>
                      <a:lnTo>
                        <a:pt x="1073703" y="214260"/>
                      </a:lnTo>
                      <a:cubicBezTo>
                        <a:pt x="925247" y="314555"/>
                        <a:pt x="746282" y="373118"/>
                        <a:pt x="553638" y="373118"/>
                      </a:cubicBezTo>
                      <a:cubicBezTo>
                        <a:pt x="360995" y="373118"/>
                        <a:pt x="182029" y="314555"/>
                        <a:pt x="33574" y="214260"/>
                      </a:cubicBezTo>
                      <a:lnTo>
                        <a:pt x="0" y="186559"/>
                      </a:lnTo>
                      <a:lnTo>
                        <a:pt x="33574" y="158858"/>
                      </a:lnTo>
                      <a:cubicBezTo>
                        <a:pt x="182029" y="58563"/>
                        <a:pt x="360995" y="0"/>
                        <a:pt x="553638" y="0"/>
                      </a:cubicBez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4780CE09-CFEE-4B63-AE6E-BFA14935064F}"/>
                  </a:ext>
                </a:extLst>
              </p:cNvPr>
              <p:cNvSpPr/>
              <p:nvPr/>
            </p:nvSpPr>
            <p:spPr>
              <a:xfrm>
                <a:off x="10600540" y="3072779"/>
                <a:ext cx="271079" cy="27107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D2E04439-0972-422D-82EA-5B26C5771CFA}"/>
                </a:ext>
              </a:extLst>
            </p:cNvPr>
            <p:cNvSpPr/>
            <p:nvPr/>
          </p:nvSpPr>
          <p:spPr>
            <a:xfrm rot="8100000">
              <a:off x="4695060" y="3870930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FDD80442-0CA1-4DD4-981F-02B410DB688F}"/>
                </a:ext>
              </a:extLst>
            </p:cNvPr>
            <p:cNvSpPr/>
            <p:nvPr/>
          </p:nvSpPr>
          <p:spPr>
            <a:xfrm rot="8100000">
              <a:off x="6065907" y="2518431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A6732B18-EC38-4922-A6D1-6056267897D8}"/>
                </a:ext>
              </a:extLst>
            </p:cNvPr>
            <p:cNvSpPr/>
            <p:nvPr/>
          </p:nvSpPr>
          <p:spPr>
            <a:xfrm rot="13518184">
              <a:off x="4678477" y="2498942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2B7870B6-25D3-4F76-8AED-A36D4FBB904D}"/>
                </a:ext>
              </a:extLst>
            </p:cNvPr>
            <p:cNvSpPr/>
            <p:nvPr/>
          </p:nvSpPr>
          <p:spPr>
            <a:xfrm rot="13518184">
              <a:off x="6071572" y="3901814"/>
              <a:ext cx="1453515" cy="489789"/>
            </a:xfrm>
            <a:custGeom>
              <a:avLst/>
              <a:gdLst>
                <a:gd name="connsiteX0" fmla="*/ 553638 w 1107277"/>
                <a:gd name="connsiteY0" fmla="*/ 0 h 373118"/>
                <a:gd name="connsiteX1" fmla="*/ 1073703 w 1107277"/>
                <a:gd name="connsiteY1" fmla="*/ 158858 h 373118"/>
                <a:gd name="connsiteX2" fmla="*/ 1107277 w 1107277"/>
                <a:gd name="connsiteY2" fmla="*/ 186559 h 373118"/>
                <a:gd name="connsiteX3" fmla="*/ 1073703 w 1107277"/>
                <a:gd name="connsiteY3" fmla="*/ 214260 h 373118"/>
                <a:gd name="connsiteX4" fmla="*/ 553638 w 1107277"/>
                <a:gd name="connsiteY4" fmla="*/ 373118 h 373118"/>
                <a:gd name="connsiteX5" fmla="*/ 33574 w 1107277"/>
                <a:gd name="connsiteY5" fmla="*/ 214260 h 373118"/>
                <a:gd name="connsiteX6" fmla="*/ 0 w 1107277"/>
                <a:gd name="connsiteY6" fmla="*/ 186559 h 373118"/>
                <a:gd name="connsiteX7" fmla="*/ 33574 w 1107277"/>
                <a:gd name="connsiteY7" fmla="*/ 158858 h 373118"/>
                <a:gd name="connsiteX8" fmla="*/ 553638 w 1107277"/>
                <a:gd name="connsiteY8" fmla="*/ 0 h 37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7277" h="373118">
                  <a:moveTo>
                    <a:pt x="553638" y="0"/>
                  </a:moveTo>
                  <a:cubicBezTo>
                    <a:pt x="746282" y="0"/>
                    <a:pt x="925247" y="58563"/>
                    <a:pt x="1073703" y="158858"/>
                  </a:cubicBezTo>
                  <a:lnTo>
                    <a:pt x="1107277" y="186559"/>
                  </a:lnTo>
                  <a:lnTo>
                    <a:pt x="1073703" y="214260"/>
                  </a:lnTo>
                  <a:cubicBezTo>
                    <a:pt x="925247" y="314555"/>
                    <a:pt x="746282" y="373118"/>
                    <a:pt x="553638" y="373118"/>
                  </a:cubicBezTo>
                  <a:cubicBezTo>
                    <a:pt x="360995" y="373118"/>
                    <a:pt x="182029" y="314555"/>
                    <a:pt x="33574" y="214260"/>
                  </a:cubicBezTo>
                  <a:lnTo>
                    <a:pt x="0" y="186559"/>
                  </a:lnTo>
                  <a:lnTo>
                    <a:pt x="33574" y="158858"/>
                  </a:lnTo>
                  <a:cubicBezTo>
                    <a:pt x="182029" y="58563"/>
                    <a:pt x="360995" y="0"/>
                    <a:pt x="553638" y="0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Heart 131">
            <a:extLst>
              <a:ext uri="{FF2B5EF4-FFF2-40B4-BE49-F238E27FC236}">
                <a16:creationId xmlns:a16="http://schemas.microsoft.com/office/drawing/2014/main" id="{E7E5BE95-776E-4DAB-84D2-DB0D8DB816B0}"/>
              </a:ext>
            </a:extLst>
          </p:cNvPr>
          <p:cNvSpPr/>
          <p:nvPr/>
        </p:nvSpPr>
        <p:spPr>
          <a:xfrm rot="14804359" flipH="1" flipV="1">
            <a:off x="7102255" y="2551042"/>
            <a:ext cx="721850" cy="721850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Heart 132">
            <a:extLst>
              <a:ext uri="{FF2B5EF4-FFF2-40B4-BE49-F238E27FC236}">
                <a16:creationId xmlns:a16="http://schemas.microsoft.com/office/drawing/2014/main" id="{CAF847EC-7D27-470D-A0D6-B214A089AC9B}"/>
              </a:ext>
            </a:extLst>
          </p:cNvPr>
          <p:cNvSpPr/>
          <p:nvPr/>
        </p:nvSpPr>
        <p:spPr>
          <a:xfrm rot="12132117" flipH="1" flipV="1">
            <a:off x="6319234" y="1704961"/>
            <a:ext cx="721850" cy="721850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Heart 133">
            <a:extLst>
              <a:ext uri="{FF2B5EF4-FFF2-40B4-BE49-F238E27FC236}">
                <a16:creationId xmlns:a16="http://schemas.microsoft.com/office/drawing/2014/main" id="{CC22AC30-1F74-488C-8E24-6853B318CF53}"/>
              </a:ext>
            </a:extLst>
          </p:cNvPr>
          <p:cNvSpPr/>
          <p:nvPr/>
        </p:nvSpPr>
        <p:spPr>
          <a:xfrm rot="9105174" flipH="1" flipV="1">
            <a:off x="5189372" y="1731236"/>
            <a:ext cx="721850" cy="721850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Heart 134">
            <a:extLst>
              <a:ext uri="{FF2B5EF4-FFF2-40B4-BE49-F238E27FC236}">
                <a16:creationId xmlns:a16="http://schemas.microsoft.com/office/drawing/2014/main" id="{7EB1D415-B28A-4594-BDBC-B7AEC71D5DB3}"/>
              </a:ext>
            </a:extLst>
          </p:cNvPr>
          <p:cNvSpPr/>
          <p:nvPr/>
        </p:nvSpPr>
        <p:spPr>
          <a:xfrm rot="6099257" flipH="1" flipV="1">
            <a:off x="4348544" y="2477472"/>
            <a:ext cx="721850" cy="721850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Heart 135">
            <a:extLst>
              <a:ext uri="{FF2B5EF4-FFF2-40B4-BE49-F238E27FC236}">
                <a16:creationId xmlns:a16="http://schemas.microsoft.com/office/drawing/2014/main" id="{BBA41DD0-0447-4767-B3A1-69F9686752EA}"/>
              </a:ext>
            </a:extLst>
          </p:cNvPr>
          <p:cNvSpPr/>
          <p:nvPr/>
        </p:nvSpPr>
        <p:spPr>
          <a:xfrm rot="3951914" flipH="1" flipV="1">
            <a:off x="4401096" y="3591565"/>
            <a:ext cx="721850" cy="721850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Heart 136">
            <a:extLst>
              <a:ext uri="{FF2B5EF4-FFF2-40B4-BE49-F238E27FC236}">
                <a16:creationId xmlns:a16="http://schemas.microsoft.com/office/drawing/2014/main" id="{F320489E-BF93-4438-8AF6-E3B758D7DB97}"/>
              </a:ext>
            </a:extLst>
          </p:cNvPr>
          <p:cNvSpPr/>
          <p:nvPr/>
        </p:nvSpPr>
        <p:spPr>
          <a:xfrm rot="1421615" flipH="1" flipV="1">
            <a:off x="5189371" y="4432399"/>
            <a:ext cx="721850" cy="721850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Heart 137">
            <a:extLst>
              <a:ext uri="{FF2B5EF4-FFF2-40B4-BE49-F238E27FC236}">
                <a16:creationId xmlns:a16="http://schemas.microsoft.com/office/drawing/2014/main" id="{02170775-B3BA-4520-ADFD-B4B3242436AD}"/>
              </a:ext>
            </a:extLst>
          </p:cNvPr>
          <p:cNvSpPr/>
          <p:nvPr/>
        </p:nvSpPr>
        <p:spPr>
          <a:xfrm rot="17729561" flipH="1" flipV="1">
            <a:off x="7112765" y="3654630"/>
            <a:ext cx="721850" cy="721850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Heart 138">
            <a:extLst>
              <a:ext uri="{FF2B5EF4-FFF2-40B4-BE49-F238E27FC236}">
                <a16:creationId xmlns:a16="http://schemas.microsoft.com/office/drawing/2014/main" id="{02FC830B-92D9-4FDC-ABA2-3E2D8C8BDAD1}"/>
              </a:ext>
            </a:extLst>
          </p:cNvPr>
          <p:cNvSpPr/>
          <p:nvPr/>
        </p:nvSpPr>
        <p:spPr>
          <a:xfrm rot="20263273" flipH="1" flipV="1">
            <a:off x="6335001" y="4400864"/>
            <a:ext cx="721850" cy="721850"/>
          </a:xfrm>
          <a:prstGeom prst="hear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4F159EC1-5D38-4521-B2BB-DAA3FD0016B8}"/>
              </a:ext>
            </a:extLst>
          </p:cNvPr>
          <p:cNvSpPr/>
          <p:nvPr/>
        </p:nvSpPr>
        <p:spPr>
          <a:xfrm>
            <a:off x="346101" y="259164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Kristen ITC" panose="03050502040202030202" pitchFamily="66" charset="0"/>
              </a:rPr>
              <a:t>Daisy Mine</a:t>
            </a:r>
            <a:endParaRPr lang="en-US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0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000BF659-7D23-40BB-9967-7D567AB9C458}"/>
              </a:ext>
            </a:extLst>
          </p:cNvPr>
          <p:cNvSpPr/>
          <p:nvPr/>
        </p:nvSpPr>
        <p:spPr>
          <a:xfrm>
            <a:off x="3725917" y="1718442"/>
            <a:ext cx="1860331" cy="186033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C52B2F-2047-4F86-8BDF-1DB773EBA8DB}"/>
              </a:ext>
            </a:extLst>
          </p:cNvPr>
          <p:cNvGrpSpPr/>
          <p:nvPr/>
        </p:nvGrpSpPr>
        <p:grpSpPr>
          <a:xfrm>
            <a:off x="2743200" y="76200"/>
            <a:ext cx="6722197" cy="6722197"/>
            <a:chOff x="2743200" y="76200"/>
            <a:chExt cx="6722197" cy="672219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0200A9-EDEA-4FA8-900A-BD7A8C113A26}"/>
                </a:ext>
              </a:extLst>
            </p:cNvPr>
            <p:cNvSpPr/>
            <p:nvPr/>
          </p:nvSpPr>
          <p:spPr>
            <a:xfrm>
              <a:off x="2743200" y="76200"/>
              <a:ext cx="6722197" cy="672219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646ED4C-CFE8-4463-9057-09C49A7B82A0}"/>
                </a:ext>
              </a:extLst>
            </p:cNvPr>
            <p:cNvCxnSpPr>
              <a:stCxn id="9" idx="0"/>
              <a:endCxn id="9" idx="4"/>
            </p:cNvCxnSpPr>
            <p:nvPr/>
          </p:nvCxnSpPr>
          <p:spPr>
            <a:xfrm>
              <a:off x="6104299" y="76200"/>
              <a:ext cx="0" cy="67221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BC1011-7028-45BF-9119-850C46B297BA}"/>
                </a:ext>
              </a:extLst>
            </p:cNvPr>
            <p:cNvCxnSpPr>
              <a:stCxn id="9" idx="2"/>
              <a:endCxn id="9" idx="6"/>
            </p:cNvCxnSpPr>
            <p:nvPr/>
          </p:nvCxnSpPr>
          <p:spPr>
            <a:xfrm>
              <a:off x="2743200" y="3437299"/>
              <a:ext cx="672219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42E7B1-3B52-435D-8B20-B1F1F192F557}"/>
                </a:ext>
              </a:extLst>
            </p:cNvPr>
            <p:cNvCxnSpPr>
              <a:stCxn id="9" idx="1"/>
              <a:endCxn id="9" idx="5"/>
            </p:cNvCxnSpPr>
            <p:nvPr/>
          </p:nvCxnSpPr>
          <p:spPr>
            <a:xfrm>
              <a:off x="3727643" y="1060643"/>
              <a:ext cx="4753311" cy="47533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756263-A6DC-410E-8260-E6F89EE96F05}"/>
                </a:ext>
              </a:extLst>
            </p:cNvPr>
            <p:cNvCxnSpPr>
              <a:stCxn id="9" idx="3"/>
              <a:endCxn id="9" idx="7"/>
            </p:cNvCxnSpPr>
            <p:nvPr/>
          </p:nvCxnSpPr>
          <p:spPr>
            <a:xfrm flipV="1">
              <a:off x="3727643" y="1060643"/>
              <a:ext cx="4753311" cy="47533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413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11</cp:revision>
  <dcterms:created xsi:type="dcterms:W3CDTF">2019-06-19T18:01:04Z</dcterms:created>
  <dcterms:modified xsi:type="dcterms:W3CDTF">2019-06-21T20:32:22Z</dcterms:modified>
</cp:coreProperties>
</file>